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4"/>
  </p:sldMasterIdLst>
  <p:notesMasterIdLst>
    <p:notesMasterId r:id="rId26"/>
  </p:notesMasterIdLst>
  <p:sldIdLst>
    <p:sldId id="285" r:id="rId5"/>
    <p:sldId id="264" r:id="rId6"/>
    <p:sldId id="266" r:id="rId7"/>
    <p:sldId id="268" r:id="rId8"/>
    <p:sldId id="281" r:id="rId9"/>
    <p:sldId id="288" r:id="rId10"/>
    <p:sldId id="279" r:id="rId11"/>
    <p:sldId id="267" r:id="rId12"/>
    <p:sldId id="262" r:id="rId13"/>
    <p:sldId id="269" r:id="rId14"/>
    <p:sldId id="271" r:id="rId15"/>
    <p:sldId id="272" r:id="rId16"/>
    <p:sldId id="270" r:id="rId17"/>
    <p:sldId id="280" r:id="rId18"/>
    <p:sldId id="282" r:id="rId19"/>
    <p:sldId id="258" r:id="rId20"/>
    <p:sldId id="283" r:id="rId21"/>
    <p:sldId id="260" r:id="rId22"/>
    <p:sldId id="286" r:id="rId23"/>
    <p:sldId id="287" r:id="rId24"/>
    <p:sldId id="274" r:id="rId25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CA30BD3A-BEF1-455C-9712-EE5E32259CC7}">
          <p14:sldIdLst>
            <p14:sldId id="285"/>
            <p14:sldId id="264"/>
            <p14:sldId id="266"/>
            <p14:sldId id="268"/>
            <p14:sldId id="281"/>
            <p14:sldId id="288"/>
            <p14:sldId id="279"/>
            <p14:sldId id="267"/>
            <p14:sldId id="262"/>
            <p14:sldId id="269"/>
            <p14:sldId id="271"/>
            <p14:sldId id="272"/>
            <p14:sldId id="270"/>
            <p14:sldId id="280"/>
            <p14:sldId id="282"/>
            <p14:sldId id="258"/>
            <p14:sldId id="283"/>
            <p14:sldId id="260"/>
            <p14:sldId id="286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5169A-D12D-45B9-9C91-3274AC566867}" v="99" dt="2024-01-24T07:55:42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-Markus Koistinen" userId="020f7889-2fa6-44f9-b48b-8282e69dd125" providerId="ADAL" clId="{A0A5169A-D12D-45B9-9C91-3274AC566867}"/>
    <pc:docChg chg="undo custSel addSld delSld modSld modSection">
      <pc:chgData name="Juha-Markus Koistinen" userId="020f7889-2fa6-44f9-b48b-8282e69dd125" providerId="ADAL" clId="{A0A5169A-D12D-45B9-9C91-3274AC566867}" dt="2024-01-24T07:56:09.843" v="766" actId="20577"/>
      <pc:docMkLst>
        <pc:docMk/>
      </pc:docMkLst>
      <pc:sldChg chg="modSp mod setBg">
        <pc:chgData name="Juha-Markus Koistinen" userId="020f7889-2fa6-44f9-b48b-8282e69dd125" providerId="ADAL" clId="{A0A5169A-D12D-45B9-9C91-3274AC566867}" dt="2024-01-22T13:58:20.775" v="630"/>
        <pc:sldMkLst>
          <pc:docMk/>
          <pc:sldMk cId="1916035911" sldId="258"/>
        </pc:sldMkLst>
        <pc:spChg chg="mod">
          <ac:chgData name="Juha-Markus Koistinen" userId="020f7889-2fa6-44f9-b48b-8282e69dd125" providerId="ADAL" clId="{A0A5169A-D12D-45B9-9C91-3274AC566867}" dt="2024-01-22T13:54:20.414" v="562" actId="1076"/>
          <ac:spMkLst>
            <pc:docMk/>
            <pc:sldMk cId="1916035911" sldId="258"/>
            <ac:spMk id="2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1916035911" sldId="258"/>
            <ac:spMk id="4" creationId="{61656ADB-FA28-4EEA-812E-87DE85656D8E}"/>
          </ac:spMkLst>
        </pc:spChg>
        <pc:graphicFrameChg chg="mod ord modGraphic">
          <ac:chgData name="Juha-Markus Koistinen" userId="020f7889-2fa6-44f9-b48b-8282e69dd125" providerId="ADAL" clId="{A0A5169A-D12D-45B9-9C91-3274AC566867}" dt="2024-01-22T13:54:25.214" v="563" actId="1076"/>
          <ac:graphicFrameMkLst>
            <pc:docMk/>
            <pc:sldMk cId="1916035911" sldId="258"/>
            <ac:graphicFrameMk id="8" creationId="{56EC99A5-5B06-BB90-F66A-A3AA77B1827A}"/>
          </ac:graphicFrameMkLst>
        </pc:graphicFrameChg>
      </pc:sldChg>
      <pc:sldChg chg="modSp mod setBg">
        <pc:chgData name="Juha-Markus Koistinen" userId="020f7889-2fa6-44f9-b48b-8282e69dd125" providerId="ADAL" clId="{A0A5169A-D12D-45B9-9C91-3274AC566867}" dt="2024-01-22T13:58:20.775" v="630"/>
        <pc:sldMkLst>
          <pc:docMk/>
          <pc:sldMk cId="3651692424" sldId="260"/>
        </pc:sldMkLst>
        <pc:spChg chg="mod">
          <ac:chgData name="Juha-Markus Koistinen" userId="020f7889-2fa6-44f9-b48b-8282e69dd125" providerId="ADAL" clId="{A0A5169A-D12D-45B9-9C91-3274AC566867}" dt="2024-01-22T13:55:13.314" v="566" actId="1076"/>
          <ac:spMkLst>
            <pc:docMk/>
            <pc:sldMk cId="3651692424" sldId="260"/>
            <ac:spMk id="2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3651692424" sldId="260"/>
            <ac:spMk id="4" creationId="{E92B5602-87FC-4492-B2E4-492E96ED52FA}"/>
          </ac:spMkLst>
        </pc:spChg>
        <pc:graphicFrameChg chg="mod ord modGraphic">
          <ac:chgData name="Juha-Markus Koistinen" userId="020f7889-2fa6-44f9-b48b-8282e69dd125" providerId="ADAL" clId="{A0A5169A-D12D-45B9-9C91-3274AC566867}" dt="2024-01-22T13:55:34.263" v="587" actId="20577"/>
          <ac:graphicFrameMkLst>
            <pc:docMk/>
            <pc:sldMk cId="3651692424" sldId="260"/>
            <ac:graphicFrameMk id="16" creationId="{D7C5A7BE-20C2-9834-BEDF-270EA03BC859}"/>
          </ac:graphicFrameMkLst>
        </pc:graphicFrameChg>
      </pc:sldChg>
      <pc:sldChg chg="addSp delSp modSp mod setBg delDesignElem">
        <pc:chgData name="Juha-Markus Koistinen" userId="020f7889-2fa6-44f9-b48b-8282e69dd125" providerId="ADAL" clId="{A0A5169A-D12D-45B9-9C91-3274AC566867}" dt="2024-01-24T06:10:50.926" v="721" actId="20577"/>
        <pc:sldMkLst>
          <pc:docMk/>
          <pc:sldMk cId="1862355919" sldId="262"/>
        </pc:sldMkLst>
        <pc:spChg chg="mod">
          <ac:chgData name="Juha-Markus Koistinen" userId="020f7889-2fa6-44f9-b48b-8282e69dd125" providerId="ADAL" clId="{A0A5169A-D12D-45B9-9C91-3274AC566867}" dt="2024-01-22T13:47:50.567" v="466" actId="1076"/>
          <ac:spMkLst>
            <pc:docMk/>
            <pc:sldMk cId="1862355919" sldId="262"/>
            <ac:spMk id="2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4T06:10:50.926" v="721" actId="20577"/>
          <ac:spMkLst>
            <pc:docMk/>
            <pc:sldMk cId="1862355919" sldId="262"/>
            <ac:spMk id="3" creationId="{00000000-0000-0000-0000-000000000000}"/>
          </ac:spMkLst>
        </pc:spChg>
        <pc:spChg chg="mod ord">
          <ac:chgData name="Juha-Markus Koistinen" userId="020f7889-2fa6-44f9-b48b-8282e69dd125" providerId="ADAL" clId="{A0A5169A-D12D-45B9-9C91-3274AC566867}" dt="2024-01-22T13:58:20.775" v="630"/>
          <ac:spMkLst>
            <pc:docMk/>
            <pc:sldMk cId="1862355919" sldId="262"/>
            <ac:spMk id="4" creationId="{F41DAFF4-1D2C-40E7-A8BC-50131CB3B5A2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1862355919" sldId="262"/>
            <ac:spMk id="19" creationId="{929448D9-8F1D-4CFE-93BA-E0272F0DBD6E}"/>
          </ac:spMkLst>
        </pc:spChg>
        <pc:grpChg chg="add del">
          <ac:chgData name="Juha-Markus Koistinen" userId="020f7889-2fa6-44f9-b48b-8282e69dd125" providerId="ADAL" clId="{A0A5169A-D12D-45B9-9C91-3274AC566867}" dt="2024-01-22T13:46:15.112" v="443" actId="26606"/>
          <ac:grpSpMkLst>
            <pc:docMk/>
            <pc:sldMk cId="1862355919" sldId="262"/>
            <ac:grpSpMk id="11" creationId="{6B975FEB-EB22-4265-87DB-98C8B1A03E61}"/>
          </ac:grpSpMkLst>
        </pc:gr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1862355919" sldId="262"/>
            <ac:grpSpMk id="13" creationId="{94749DEA-AC6C-4834-A330-03A1796B8929}"/>
          </ac:grpSpMkLst>
        </pc:grpChg>
        <pc:picChg chg="mod">
          <ac:chgData name="Juha-Markus Koistinen" userId="020f7889-2fa6-44f9-b48b-8282e69dd125" providerId="ADAL" clId="{A0A5169A-D12D-45B9-9C91-3274AC566867}" dt="2024-01-22T13:46:15.127" v="444" actId="26606"/>
          <ac:picMkLst>
            <pc:docMk/>
            <pc:sldMk cId="1862355919" sldId="262"/>
            <ac:picMk id="6" creationId="{DD62143A-A3BE-B8CA-20D5-AE92D55BD13B}"/>
          </ac:picMkLst>
        </pc:picChg>
      </pc:sldChg>
      <pc:sldChg chg="addSp delSp modSp mod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2387963423" sldId="264"/>
        </pc:sldMkLst>
        <pc:spChg chg="mod">
          <ac:chgData name="Juha-Markus Koistinen" userId="020f7889-2fa6-44f9-b48b-8282e69dd125" providerId="ADAL" clId="{A0A5169A-D12D-45B9-9C91-3274AC566867}" dt="2024-01-22T12:59:46.200" v="33" actId="1076"/>
          <ac:spMkLst>
            <pc:docMk/>
            <pc:sldMk cId="2387963423" sldId="264"/>
            <ac:spMk id="2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21:30.841" v="209" actId="13926"/>
          <ac:spMkLst>
            <pc:docMk/>
            <pc:sldMk cId="2387963423" sldId="264"/>
            <ac:spMk id="3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2387963423" sldId="264"/>
            <ac:spMk id="4" creationId="{9266BAE5-A52F-4A82-8F04-9724406971F2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2387963423" sldId="264"/>
            <ac:grpSpMk id="22" creationId="{6B975FEB-EB22-4265-87DB-98C8B1A03E61}"/>
          </ac:grpSpMkLst>
        </pc:grpChg>
      </pc:sldChg>
      <pc:sldChg chg="modSp mod setBg">
        <pc:chgData name="Juha-Markus Koistinen" userId="020f7889-2fa6-44f9-b48b-8282e69dd125" providerId="ADAL" clId="{A0A5169A-D12D-45B9-9C91-3274AC566867}" dt="2024-01-23T07:34:16.795" v="683" actId="6549"/>
        <pc:sldMkLst>
          <pc:docMk/>
          <pc:sldMk cId="3185032815" sldId="266"/>
        </pc:sldMkLst>
        <pc:spChg chg="mod">
          <ac:chgData name="Juha-Markus Koistinen" userId="020f7889-2fa6-44f9-b48b-8282e69dd125" providerId="ADAL" clId="{A0A5169A-D12D-45B9-9C91-3274AC566867}" dt="2024-01-22T13:01:07.325" v="44" actId="1076"/>
          <ac:spMkLst>
            <pc:docMk/>
            <pc:sldMk cId="3185032815" sldId="266"/>
            <ac:spMk id="2" creationId="{73CCF316-A6CB-408B-B721-16A909E5383B}"/>
          </ac:spMkLst>
        </pc:spChg>
        <pc:spChg chg="mod">
          <ac:chgData name="Juha-Markus Koistinen" userId="020f7889-2fa6-44f9-b48b-8282e69dd125" providerId="ADAL" clId="{A0A5169A-D12D-45B9-9C91-3274AC566867}" dt="2024-01-23T07:34:16.795" v="683" actId="6549"/>
          <ac:spMkLst>
            <pc:docMk/>
            <pc:sldMk cId="3185032815" sldId="266"/>
            <ac:spMk id="3" creationId="{A37029DF-7812-4C5F-911B-FD841DCBFE77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3185032815" sldId="266"/>
            <ac:spMk id="4" creationId="{963EB11F-A24F-411B-8FEB-8048501EDB21}"/>
          </ac:spMkLst>
        </pc:spChg>
        <pc:picChg chg="mod ord">
          <ac:chgData name="Juha-Markus Koistinen" userId="020f7889-2fa6-44f9-b48b-8282e69dd125" providerId="ADAL" clId="{A0A5169A-D12D-45B9-9C91-3274AC566867}" dt="2024-01-22T13:01:57.590" v="54" actId="14100"/>
          <ac:picMkLst>
            <pc:docMk/>
            <pc:sldMk cId="3185032815" sldId="266"/>
            <ac:picMk id="7" creationId="{92A1A7CD-A159-4B7B-8643-23AA63DB9866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3T09:27:34.120" v="707" actId="1076"/>
        <pc:sldMkLst>
          <pc:docMk/>
          <pc:sldMk cId="3711897562" sldId="267"/>
        </pc:sldMkLst>
        <pc:spChg chg="mod">
          <ac:chgData name="Juha-Markus Koistinen" userId="020f7889-2fa6-44f9-b48b-8282e69dd125" providerId="ADAL" clId="{A0A5169A-D12D-45B9-9C91-3274AC566867}" dt="2024-01-23T09:27:34.120" v="707" actId="1076"/>
          <ac:spMkLst>
            <pc:docMk/>
            <pc:sldMk cId="3711897562" sldId="267"/>
            <ac:spMk id="2" creationId="{3FD06A88-8C66-49EF-A87B-C8715E8EAA1C}"/>
          </ac:spMkLst>
        </pc:spChg>
        <pc:spChg chg="mod ord">
          <ac:chgData name="Juha-Markus Koistinen" userId="020f7889-2fa6-44f9-b48b-8282e69dd125" providerId="ADAL" clId="{A0A5169A-D12D-45B9-9C91-3274AC566867}" dt="2024-01-22T13:58:20.775" v="630"/>
          <ac:spMkLst>
            <pc:docMk/>
            <pc:sldMk cId="3711897562" sldId="267"/>
            <ac:spMk id="4" creationId="{0435CE3D-53F0-4292-89BC-270349D9C61B}"/>
          </ac:spMkLst>
        </pc:spChg>
        <pc:spChg chg="add del">
          <ac:chgData name="Juha-Markus Koistinen" userId="020f7889-2fa6-44f9-b48b-8282e69dd125" providerId="ADAL" clId="{A0A5169A-D12D-45B9-9C91-3274AC566867}" dt="2024-01-22T13:43:23.022" v="360" actId="26606"/>
          <ac:spMkLst>
            <pc:docMk/>
            <pc:sldMk cId="3711897562" sldId="267"/>
            <ac:spMk id="15" creationId="{E09CCB3F-DBCE-4964-9E34-8C5DE80EF4B5}"/>
          </ac:spMkLst>
        </pc:spChg>
        <pc:spChg chg="add del">
          <ac:chgData name="Juha-Markus Koistinen" userId="020f7889-2fa6-44f9-b48b-8282e69dd125" providerId="ADAL" clId="{A0A5169A-D12D-45B9-9C91-3274AC566867}" dt="2024-01-22T13:43:23.022" v="360" actId="26606"/>
          <ac:spMkLst>
            <pc:docMk/>
            <pc:sldMk cId="3711897562" sldId="267"/>
            <ac:spMk id="17" creationId="{1DFF944F-74BA-483A-82C0-64E3AAF4AE98}"/>
          </ac:spMkLst>
        </pc:spChg>
        <pc:spChg chg="add del">
          <ac:chgData name="Juha-Markus Koistinen" userId="020f7889-2fa6-44f9-b48b-8282e69dd125" providerId="ADAL" clId="{A0A5169A-D12D-45B9-9C91-3274AC566867}" dt="2024-01-23T09:27:08.187" v="704" actId="26606"/>
          <ac:spMkLst>
            <pc:docMk/>
            <pc:sldMk cId="3711897562" sldId="267"/>
            <ac:spMk id="45" creationId="{321515B3-D7DF-4C4F-A467-0453818807FB}"/>
          </ac:spMkLst>
        </pc:spChg>
        <pc:spChg chg="add">
          <ac:chgData name="Juha-Markus Koistinen" userId="020f7889-2fa6-44f9-b48b-8282e69dd125" providerId="ADAL" clId="{A0A5169A-D12D-45B9-9C91-3274AC566867}" dt="2024-01-23T09:27:08.187" v="704" actId="26606"/>
          <ac:spMkLst>
            <pc:docMk/>
            <pc:sldMk cId="3711897562" sldId="267"/>
            <ac:spMk id="57" creationId="{EFC3BF2D-25C6-4594-8B55-8F1185219B59}"/>
          </ac:spMkLst>
        </pc:spChg>
        <pc:spChg chg="add">
          <ac:chgData name="Juha-Markus Koistinen" userId="020f7889-2fa6-44f9-b48b-8282e69dd125" providerId="ADAL" clId="{A0A5169A-D12D-45B9-9C91-3274AC566867}" dt="2024-01-23T09:27:08.187" v="704" actId="26606"/>
          <ac:spMkLst>
            <pc:docMk/>
            <pc:sldMk cId="3711897562" sldId="267"/>
            <ac:spMk id="59" creationId="{F7A12C12-F8D4-4AC9-84E1-E4F85BFABB1B}"/>
          </ac:spMkLst>
        </pc:spChg>
        <pc:grpChg chg="add del">
          <ac:chgData name="Juha-Markus Koistinen" userId="020f7889-2fa6-44f9-b48b-8282e69dd125" providerId="ADAL" clId="{A0A5169A-D12D-45B9-9C91-3274AC566867}" dt="2024-01-22T13:43:23.022" v="360" actId="26606"/>
          <ac:grpSpMkLst>
            <pc:docMk/>
            <pc:sldMk cId="3711897562" sldId="267"/>
            <ac:grpSpMk id="19" creationId="{A9733A91-F958-4629-801A-3F6F1E09AD64}"/>
          </ac:grpSpMkLst>
        </pc:grpChg>
        <pc:grpChg chg="add del">
          <ac:chgData name="Juha-Markus Koistinen" userId="020f7889-2fa6-44f9-b48b-8282e69dd125" providerId="ADAL" clId="{A0A5169A-D12D-45B9-9C91-3274AC566867}" dt="2024-01-22T13:44:07.956" v="367" actId="26606"/>
          <ac:grpSpMkLst>
            <pc:docMk/>
            <pc:sldMk cId="3711897562" sldId="267"/>
            <ac:grpSpMk id="26" creationId="{6B975FEB-EB22-4265-87DB-98C8B1A03E61}"/>
          </ac:grpSpMkLst>
        </pc:grpChg>
        <pc:grpChg chg="add del">
          <ac:chgData name="Juha-Markus Koistinen" userId="020f7889-2fa6-44f9-b48b-8282e69dd125" providerId="ADAL" clId="{A0A5169A-D12D-45B9-9C91-3274AC566867}" dt="2024-01-22T13:44:07.932" v="366" actId="26606"/>
          <ac:grpSpMkLst>
            <pc:docMk/>
            <pc:sldMk cId="3711897562" sldId="267"/>
            <ac:grpSpMk id="33" creationId="{6B975FEB-EB22-4265-87DB-98C8B1A03E61}"/>
          </ac:grpSpMkLst>
        </pc:grpChg>
        <pc:grpChg chg="add del">
          <ac:chgData name="Juha-Markus Koistinen" userId="020f7889-2fa6-44f9-b48b-8282e69dd125" providerId="ADAL" clId="{A0A5169A-D12D-45B9-9C91-3274AC566867}" dt="2024-01-23T09:26:47.470" v="700" actId="26606"/>
          <ac:grpSpMkLst>
            <pc:docMk/>
            <pc:sldMk cId="3711897562" sldId="267"/>
            <ac:grpSpMk id="40" creationId="{6B975FEB-EB22-4265-87DB-98C8B1A03E61}"/>
          </ac:grpSpMkLst>
        </pc:grpChg>
        <pc:grpChg chg="add del">
          <ac:chgData name="Juha-Markus Koistinen" userId="020f7889-2fa6-44f9-b48b-8282e69dd125" providerId="ADAL" clId="{A0A5169A-D12D-45B9-9C91-3274AC566867}" dt="2024-01-23T09:27:08.187" v="704" actId="26606"/>
          <ac:grpSpMkLst>
            <pc:docMk/>
            <pc:sldMk cId="3711897562" sldId="267"/>
            <ac:grpSpMk id="47" creationId="{1D0D9B5C-0C7A-4DB1-BD34-5F267130C71B}"/>
          </ac:grpSpMkLst>
        </pc:grpChg>
        <pc:grpChg chg="add">
          <ac:chgData name="Juha-Markus Koistinen" userId="020f7889-2fa6-44f9-b48b-8282e69dd125" providerId="ADAL" clId="{A0A5169A-D12D-45B9-9C91-3274AC566867}" dt="2024-01-23T09:27:08.187" v="704" actId="26606"/>
          <ac:grpSpMkLst>
            <pc:docMk/>
            <pc:sldMk cId="3711897562" sldId="267"/>
            <ac:grpSpMk id="61" creationId="{8FD8AD14-0613-481A-BA78-CCA8DD1F3B5D}"/>
          </ac:grpSpMkLst>
        </pc:grpChg>
        <pc:graphicFrameChg chg="mod ord modGraphic">
          <ac:chgData name="Juha-Markus Koistinen" userId="020f7889-2fa6-44f9-b48b-8282e69dd125" providerId="ADAL" clId="{A0A5169A-D12D-45B9-9C91-3274AC566867}" dt="2024-01-23T09:27:30.970" v="706" actId="1076"/>
          <ac:graphicFrameMkLst>
            <pc:docMk/>
            <pc:sldMk cId="3711897562" sldId="267"/>
            <ac:graphicFrameMk id="10" creationId="{0FD7E5C5-EA40-605C-327A-9CFD4575D2EA}"/>
          </ac:graphicFrameMkLst>
        </pc:graphicFrameChg>
        <pc:picChg chg="add mod ord">
          <ac:chgData name="Juha-Markus Koistinen" userId="020f7889-2fa6-44f9-b48b-8282e69dd125" providerId="ADAL" clId="{A0A5169A-D12D-45B9-9C91-3274AC566867}" dt="2024-01-23T09:27:08.187" v="704" actId="26606"/>
          <ac:picMkLst>
            <pc:docMk/>
            <pc:sldMk cId="3711897562" sldId="267"/>
            <ac:picMk id="3" creationId="{97FECA6B-37FF-1BBA-C949-1C360E1892E4}"/>
          </ac:picMkLst>
        </pc:picChg>
        <pc:picChg chg="mod">
          <ac:chgData name="Juha-Markus Koistinen" userId="020f7889-2fa6-44f9-b48b-8282e69dd125" providerId="ADAL" clId="{A0A5169A-D12D-45B9-9C91-3274AC566867}" dt="2024-01-23T09:27:08.187" v="704" actId="26606"/>
          <ac:picMkLst>
            <pc:docMk/>
            <pc:sldMk cId="3711897562" sldId="267"/>
            <ac:picMk id="7" creationId="{0804A449-F850-04F2-60B2-89B42D73722E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766687726" sldId="268"/>
        </pc:sldMkLst>
        <pc:spChg chg="mod">
          <ac:chgData name="Juha-Markus Koistinen" userId="020f7889-2fa6-44f9-b48b-8282e69dd125" providerId="ADAL" clId="{A0A5169A-D12D-45B9-9C91-3274AC566867}" dt="2024-01-22T13:22:50.768" v="219" actId="20577"/>
          <ac:spMkLst>
            <pc:docMk/>
            <pc:sldMk cId="766687726" sldId="268"/>
            <ac:spMk id="3" creationId="{D780F997-2049-47E8-B96F-9A2C8F2B0E23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766687726" sldId="268"/>
            <ac:spMk id="4" creationId="{D895192C-8093-4669-A1F9-31421E0A9CDA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766687726" sldId="268"/>
            <ac:spMk id="19" creationId="{B9403C7F-76AE-4587-92A2-D4E41EBE68BD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766687726" sldId="268"/>
            <ac:grpSpMk id="21" creationId="{D6C71778-3DDA-4748-AEBB-2A4B75016325}"/>
          </ac:grpSpMkLst>
        </pc:grpChg>
        <pc:picChg chg="mod ord">
          <ac:chgData name="Juha-Markus Koistinen" userId="020f7889-2fa6-44f9-b48b-8282e69dd125" providerId="ADAL" clId="{A0A5169A-D12D-45B9-9C91-3274AC566867}" dt="2024-01-22T13:11:21.025" v="57" actId="26606"/>
          <ac:picMkLst>
            <pc:docMk/>
            <pc:sldMk cId="766687726" sldId="268"/>
            <ac:picMk id="14" creationId="{153E71CB-5EB1-0131-CE76-547F0E4B7935}"/>
          </ac:picMkLst>
        </pc:picChg>
      </pc:sldChg>
      <pc:sldChg chg="addSp delSp modSp mod setClrOvrMap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2159168614" sldId="269"/>
        </pc:sldMkLst>
        <pc:spChg chg="mod">
          <ac:chgData name="Juha-Markus Koistinen" userId="020f7889-2fa6-44f9-b48b-8282e69dd125" providerId="ADAL" clId="{A0A5169A-D12D-45B9-9C91-3274AC566867}" dt="2024-01-22T13:48:52.863" v="475" actId="1076"/>
          <ac:spMkLst>
            <pc:docMk/>
            <pc:sldMk cId="2159168614" sldId="269"/>
            <ac:spMk id="2" creationId="{34FC35FB-89AA-405A-BD59-CAEFDACEA68E}"/>
          </ac:spMkLst>
        </pc:spChg>
        <pc:spChg chg="mod">
          <ac:chgData name="Juha-Markus Koistinen" userId="020f7889-2fa6-44f9-b48b-8282e69dd125" providerId="ADAL" clId="{A0A5169A-D12D-45B9-9C91-3274AC566867}" dt="2024-01-22T13:50:05.900" v="524" actId="20577"/>
          <ac:spMkLst>
            <pc:docMk/>
            <pc:sldMk cId="2159168614" sldId="269"/>
            <ac:spMk id="3" creationId="{04335312-9033-48F5-9342-977E3C41D625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2159168614" sldId="269"/>
            <ac:spMk id="4" creationId="{FE00C4F0-3507-437F-A732-EE95356CB4E3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2159168614" sldId="269"/>
            <ac:spMk id="13" creationId="{124D9F5B-C72B-41EE-97C2-D3600B62717D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2159168614" sldId="269"/>
            <ac:grpSpMk id="15" creationId="{0180A64C-1862-4B1B-8953-FA96DEE4C44F}"/>
          </ac:grpSpMkLst>
        </pc:grpChg>
        <pc:picChg chg="mod ord">
          <ac:chgData name="Juha-Markus Koistinen" userId="020f7889-2fa6-44f9-b48b-8282e69dd125" providerId="ADAL" clId="{A0A5169A-D12D-45B9-9C91-3274AC566867}" dt="2024-01-22T13:48:46.900" v="474" actId="26606"/>
          <ac:picMkLst>
            <pc:docMk/>
            <pc:sldMk cId="2159168614" sldId="269"/>
            <ac:picMk id="8" creationId="{85300606-C67E-5D37-9776-E34FB1418AB1}"/>
          </ac:picMkLst>
        </pc:picChg>
      </pc:sldChg>
      <pc:sldChg chg="modSp mod setBg">
        <pc:chgData name="Juha-Markus Koistinen" userId="020f7889-2fa6-44f9-b48b-8282e69dd125" providerId="ADAL" clId="{A0A5169A-D12D-45B9-9C91-3274AC566867}" dt="2024-01-22T13:58:20.775" v="630"/>
        <pc:sldMkLst>
          <pc:docMk/>
          <pc:sldMk cId="1861158514" sldId="270"/>
        </pc:sldMkLst>
        <pc:spChg chg="mod">
          <ac:chgData name="Juha-Markus Koistinen" userId="020f7889-2fa6-44f9-b48b-8282e69dd125" providerId="ADAL" clId="{A0A5169A-D12D-45B9-9C91-3274AC566867}" dt="2024-01-22T13:52:11.966" v="547" actId="20577"/>
          <ac:spMkLst>
            <pc:docMk/>
            <pc:sldMk cId="1861158514" sldId="270"/>
            <ac:spMk id="2" creationId="{B96935D1-C6FC-4000-B545-370BB7390E3E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1861158514" sldId="270"/>
            <ac:spMk id="4" creationId="{D6A80425-C477-4052-843F-1FE20AC22047}"/>
          </ac:spMkLst>
        </pc:spChg>
        <pc:graphicFrameChg chg="mod ord modGraphic">
          <ac:chgData name="Juha-Markus Koistinen" userId="020f7889-2fa6-44f9-b48b-8282e69dd125" providerId="ADAL" clId="{A0A5169A-D12D-45B9-9C91-3274AC566867}" dt="2024-01-22T13:52:01.715" v="543" actId="1076"/>
          <ac:graphicFrameMkLst>
            <pc:docMk/>
            <pc:sldMk cId="1861158514" sldId="270"/>
            <ac:graphicFrameMk id="16" creationId="{1B5F76BB-F1E2-A747-473B-60AD04BD31BB}"/>
          </ac:graphicFrameMkLst>
        </pc:graphicFrame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2929910677" sldId="271"/>
        </pc:sldMkLst>
        <pc:spChg chg="mod">
          <ac:chgData name="Juha-Markus Koistinen" userId="020f7889-2fa6-44f9-b48b-8282e69dd125" providerId="ADAL" clId="{A0A5169A-D12D-45B9-9C91-3274AC566867}" dt="2024-01-22T13:50:50.910" v="525" actId="26606"/>
          <ac:spMkLst>
            <pc:docMk/>
            <pc:sldMk cId="2929910677" sldId="271"/>
            <ac:spMk id="2" creationId="{905451C0-000B-4B30-91D8-7ABA6F4B864B}"/>
          </ac:spMkLst>
        </pc:spChg>
        <pc:spChg chg="mod">
          <ac:chgData name="Juha-Markus Koistinen" userId="020f7889-2fa6-44f9-b48b-8282e69dd125" providerId="ADAL" clId="{A0A5169A-D12D-45B9-9C91-3274AC566867}" dt="2024-01-22T13:50:50.910" v="525" actId="26606"/>
          <ac:spMkLst>
            <pc:docMk/>
            <pc:sldMk cId="2929910677" sldId="271"/>
            <ac:spMk id="3" creationId="{5257974D-55BE-437B-8706-DC0380EF665B}"/>
          </ac:spMkLst>
        </pc:spChg>
        <pc:spChg chg="mod">
          <ac:chgData name="Juha-Markus Koistinen" userId="020f7889-2fa6-44f9-b48b-8282e69dd125" providerId="ADAL" clId="{A0A5169A-D12D-45B9-9C91-3274AC566867}" dt="2024-01-22T13:50:50.910" v="525" actId="26606"/>
          <ac:spMkLst>
            <pc:docMk/>
            <pc:sldMk cId="2929910677" sldId="271"/>
            <ac:spMk id="4" creationId="{BC0A49F9-DF8D-40D0-8BE3-A723A79447C3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2929910677" sldId="271"/>
            <ac:spMk id="9" creationId="{7509B08A-C1EC-478C-86AF-60ADE06D9BBB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2929910677" sldId="271"/>
            <ac:spMk id="11" creationId="{221CC330-4259-4C32-BF8B-5FE13FFABB3A}"/>
          </ac:spMkLst>
        </pc:sp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3568631150" sldId="272"/>
        </pc:sldMkLst>
        <pc:spChg chg="mod">
          <ac:chgData name="Juha-Markus Koistinen" userId="020f7889-2fa6-44f9-b48b-8282e69dd125" providerId="ADAL" clId="{A0A5169A-D12D-45B9-9C91-3274AC566867}" dt="2024-01-22T13:51:12.129" v="526" actId="26606"/>
          <ac:spMkLst>
            <pc:docMk/>
            <pc:sldMk cId="3568631150" sldId="272"/>
            <ac:spMk id="2" creationId="{4840D0D6-7570-4B47-9024-A5306B0EAFE4}"/>
          </ac:spMkLst>
        </pc:spChg>
        <pc:spChg chg="mod">
          <ac:chgData name="Juha-Markus Koistinen" userId="020f7889-2fa6-44f9-b48b-8282e69dd125" providerId="ADAL" clId="{A0A5169A-D12D-45B9-9C91-3274AC566867}" dt="2024-01-22T13:51:12.129" v="526" actId="26606"/>
          <ac:spMkLst>
            <pc:docMk/>
            <pc:sldMk cId="3568631150" sldId="272"/>
            <ac:spMk id="4" creationId="{DEA6B2BB-7E0B-4D05-BC5A-3F0DEBB071C7}"/>
          </ac:spMkLst>
        </pc:spChg>
        <pc:spChg chg="mod">
          <ac:chgData name="Juha-Markus Koistinen" userId="020f7889-2fa6-44f9-b48b-8282e69dd125" providerId="ADAL" clId="{A0A5169A-D12D-45B9-9C91-3274AC566867}" dt="2024-01-22T13:51:40.822" v="540" actId="6549"/>
          <ac:spMkLst>
            <pc:docMk/>
            <pc:sldMk cId="3568631150" sldId="272"/>
            <ac:spMk id="8" creationId="{938683F0-E1A0-4240-BAD9-A90743C920FF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3568631150" sldId="272"/>
            <ac:spMk id="13" creationId="{7509B08A-C1EC-478C-86AF-60ADE06D9BBB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3568631150" sldId="272"/>
            <ac:spMk id="15" creationId="{221CC330-4259-4C32-BF8B-5FE13FFABB3A}"/>
          </ac:spMkLst>
        </pc:spChg>
      </pc:sldChg>
      <pc:sldChg chg="addSp delSp modSp mod setBg">
        <pc:chgData name="Juha-Markus Koistinen" userId="020f7889-2fa6-44f9-b48b-8282e69dd125" providerId="ADAL" clId="{A0A5169A-D12D-45B9-9C91-3274AC566867}" dt="2024-01-24T07:10:35.452" v="735" actId="20577"/>
        <pc:sldMkLst>
          <pc:docMk/>
          <pc:sldMk cId="2089108644" sldId="274"/>
        </pc:sldMkLst>
        <pc:spChg chg="mod">
          <ac:chgData name="Juha-Markus Koistinen" userId="020f7889-2fa6-44f9-b48b-8282e69dd125" providerId="ADAL" clId="{A0A5169A-D12D-45B9-9C91-3274AC566867}" dt="2024-01-22T14:01:40.813" v="643" actId="26606"/>
          <ac:spMkLst>
            <pc:docMk/>
            <pc:sldMk cId="2089108644" sldId="274"/>
            <ac:spMk id="2" creationId="{ACA323B2-3855-4730-A85B-513DB8716B8F}"/>
          </ac:spMkLst>
        </pc:spChg>
        <pc:spChg chg="mod">
          <ac:chgData name="Juha-Markus Koistinen" userId="020f7889-2fa6-44f9-b48b-8282e69dd125" providerId="ADAL" clId="{A0A5169A-D12D-45B9-9C91-3274AC566867}" dt="2024-01-22T14:01:40.813" v="643" actId="26606"/>
          <ac:spMkLst>
            <pc:docMk/>
            <pc:sldMk cId="2089108644" sldId="274"/>
            <ac:spMk id="3" creationId="{5E038E2A-2B44-49B2-A4FB-BE9977A17502}"/>
          </ac:spMkLst>
        </pc:spChg>
        <pc:spChg chg="mod">
          <ac:chgData name="Juha-Markus Koistinen" userId="020f7889-2fa6-44f9-b48b-8282e69dd125" providerId="ADAL" clId="{A0A5169A-D12D-45B9-9C91-3274AC566867}" dt="2024-01-24T07:10:35.452" v="735" actId="20577"/>
          <ac:spMkLst>
            <pc:docMk/>
            <pc:sldMk cId="2089108644" sldId="274"/>
            <ac:spMk id="36" creationId="{0822714A-6021-7C43-B41F-EF20F359F5DF}"/>
          </ac:spMkLst>
        </pc:spChg>
        <pc:spChg chg="add del">
          <ac:chgData name="Juha-Markus Koistinen" userId="020f7889-2fa6-44f9-b48b-8282e69dd125" providerId="ADAL" clId="{A0A5169A-D12D-45B9-9C91-3274AC566867}" dt="2024-01-22T14:01:40.813" v="643" actId="26606"/>
          <ac:spMkLst>
            <pc:docMk/>
            <pc:sldMk cId="2089108644" sldId="274"/>
            <ac:spMk id="41" creationId="{B9403C7F-76AE-4587-92A2-D4E41EBE68BD}"/>
          </ac:spMkLst>
        </pc:spChg>
        <pc:spChg chg="add">
          <ac:chgData name="Juha-Markus Koistinen" userId="020f7889-2fa6-44f9-b48b-8282e69dd125" providerId="ADAL" clId="{A0A5169A-D12D-45B9-9C91-3274AC566867}" dt="2024-01-22T14:01:40.813" v="643" actId="26606"/>
          <ac:spMkLst>
            <pc:docMk/>
            <pc:sldMk cId="2089108644" sldId="274"/>
            <ac:spMk id="53" creationId="{8735A508-2662-409F-B5A3-AEA22CE92AD9}"/>
          </ac:spMkLst>
        </pc:spChg>
        <pc:spChg chg="add">
          <ac:chgData name="Juha-Markus Koistinen" userId="020f7889-2fa6-44f9-b48b-8282e69dd125" providerId="ADAL" clId="{A0A5169A-D12D-45B9-9C91-3274AC566867}" dt="2024-01-22T14:01:40.813" v="643" actId="26606"/>
          <ac:spMkLst>
            <pc:docMk/>
            <pc:sldMk cId="2089108644" sldId="274"/>
            <ac:spMk id="55" creationId="{CB8B592B-E5AA-4055-8CB3-6AEDB35AD4E5}"/>
          </ac:spMkLst>
        </pc:spChg>
        <pc:grpChg chg="add del">
          <ac:chgData name="Juha-Markus Koistinen" userId="020f7889-2fa6-44f9-b48b-8282e69dd125" providerId="ADAL" clId="{A0A5169A-D12D-45B9-9C91-3274AC566867}" dt="2024-01-22T14:01:40.813" v="643" actId="26606"/>
          <ac:grpSpMkLst>
            <pc:docMk/>
            <pc:sldMk cId="2089108644" sldId="274"/>
            <ac:grpSpMk id="43" creationId="{D6C71778-3DDA-4748-AEBB-2A4B75016325}"/>
          </ac:grpSpMkLst>
        </pc:grpChg>
        <pc:grpChg chg="add">
          <ac:chgData name="Juha-Markus Koistinen" userId="020f7889-2fa6-44f9-b48b-8282e69dd125" providerId="ADAL" clId="{A0A5169A-D12D-45B9-9C91-3274AC566867}" dt="2024-01-22T14:01:40.813" v="643" actId="26606"/>
          <ac:grpSpMkLst>
            <pc:docMk/>
            <pc:sldMk cId="2089108644" sldId="274"/>
            <ac:grpSpMk id="57" creationId="{6E8443E6-406A-4E9D-BBDF-18D82C7E570C}"/>
          </ac:grpSpMkLst>
        </pc:grpChg>
        <pc:picChg chg="add mod ord">
          <ac:chgData name="Juha-Markus Koistinen" userId="020f7889-2fa6-44f9-b48b-8282e69dd125" providerId="ADAL" clId="{A0A5169A-D12D-45B9-9C91-3274AC566867}" dt="2024-01-22T14:01:40.813" v="643" actId="26606"/>
          <ac:picMkLst>
            <pc:docMk/>
            <pc:sldMk cId="2089108644" sldId="274"/>
            <ac:picMk id="4" creationId="{84B61F41-E772-8FB2-9F92-968F304AEE71}"/>
          </ac:picMkLst>
        </pc:picChg>
        <pc:picChg chg="del mod ord">
          <ac:chgData name="Juha-Markus Koistinen" userId="020f7889-2fa6-44f9-b48b-8282e69dd125" providerId="ADAL" clId="{A0A5169A-D12D-45B9-9C91-3274AC566867}" dt="2024-01-22T14:01:35.390" v="642" actId="478"/>
          <ac:picMkLst>
            <pc:docMk/>
            <pc:sldMk cId="2089108644" sldId="274"/>
            <ac:picMk id="7" creationId="{E4A249E9-0BFD-9686-A821-D7F26B5FE4D4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960989198" sldId="279"/>
        </pc:sldMkLst>
        <pc:spChg chg="mod">
          <ac:chgData name="Juha-Markus Koistinen" userId="020f7889-2fa6-44f9-b48b-8282e69dd125" providerId="ADAL" clId="{A0A5169A-D12D-45B9-9C91-3274AC566867}" dt="2024-01-22T13:40:46.268" v="274" actId="1076"/>
          <ac:spMkLst>
            <pc:docMk/>
            <pc:sldMk cId="960989198" sldId="279"/>
            <ac:spMk id="2" creationId="{7E2CB8BD-1814-4A4D-A426-4CDF8B23FB02}"/>
          </ac:spMkLst>
        </pc:spChg>
        <pc:spChg chg="mod">
          <ac:chgData name="Juha-Markus Koistinen" userId="020f7889-2fa6-44f9-b48b-8282e69dd125" providerId="ADAL" clId="{A0A5169A-D12D-45B9-9C91-3274AC566867}" dt="2024-01-22T13:41:48.520" v="357" actId="20577"/>
          <ac:spMkLst>
            <pc:docMk/>
            <pc:sldMk cId="960989198" sldId="279"/>
            <ac:spMk id="3" creationId="{98E2A32E-A8F8-47D7-A44B-D463C8E66FBF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960989198" sldId="279"/>
            <ac:spMk id="4" creationId="{827D1E4A-60CA-4698-8C2D-9BFC997CC378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960989198" sldId="279"/>
            <ac:spMk id="11" creationId="{B9403C7F-76AE-4587-92A2-D4E41EBE68BD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960989198" sldId="279"/>
            <ac:grpSpMk id="13" creationId="{D6C71778-3DDA-4748-AEBB-2A4B75016325}"/>
          </ac:grpSpMkLst>
        </pc:grpChg>
        <pc:picChg chg="mod ord">
          <ac:chgData name="Juha-Markus Koistinen" userId="020f7889-2fa6-44f9-b48b-8282e69dd125" providerId="ADAL" clId="{A0A5169A-D12D-45B9-9C91-3274AC566867}" dt="2024-01-22T13:40:02.207" v="257" actId="26606"/>
          <ac:picMkLst>
            <pc:docMk/>
            <pc:sldMk cId="960989198" sldId="279"/>
            <ac:picMk id="6" creationId="{6C4B09D6-6A92-2CB5-808A-AA81D08080E7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1357677898" sldId="280"/>
        </pc:sldMkLst>
        <pc:spChg chg="mod">
          <ac:chgData name="Juha-Markus Koistinen" userId="020f7889-2fa6-44f9-b48b-8282e69dd125" providerId="ADAL" clId="{A0A5169A-D12D-45B9-9C91-3274AC566867}" dt="2024-01-22T13:52:49.687" v="552" actId="1076"/>
          <ac:spMkLst>
            <pc:docMk/>
            <pc:sldMk cId="1357677898" sldId="280"/>
            <ac:spMk id="2" creationId="{A7D03D73-24A4-4BA0-9A1C-8177153AE3A4}"/>
          </ac:spMkLst>
        </pc:spChg>
        <pc:spChg chg="mod">
          <ac:chgData name="Juha-Markus Koistinen" userId="020f7889-2fa6-44f9-b48b-8282e69dd125" providerId="ADAL" clId="{A0A5169A-D12D-45B9-9C91-3274AC566867}" dt="2024-01-22T13:52:59.907" v="554" actId="207"/>
          <ac:spMkLst>
            <pc:docMk/>
            <pc:sldMk cId="1357677898" sldId="280"/>
            <ac:spMk id="3" creationId="{17008507-B71A-450C-98C6-94FF177E3312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1357677898" sldId="280"/>
            <ac:spMk id="4" creationId="{88A82416-384D-4F74-ADC5-4E0686EEE34F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1357677898" sldId="280"/>
            <ac:spMk id="11" creationId="{1AB8FFBB-0A2D-4D4C-B94B-320ABB3490DA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1357677898" sldId="280"/>
            <ac:grpSpMk id="13" creationId="{0EC92BD4-3684-4A4A-84FF-704DCA7A3E0C}"/>
          </ac:grpSpMkLst>
        </pc:grpChg>
        <pc:picChg chg="mod">
          <ac:chgData name="Juha-Markus Koistinen" userId="020f7889-2fa6-44f9-b48b-8282e69dd125" providerId="ADAL" clId="{A0A5169A-D12D-45B9-9C91-3274AC566867}" dt="2024-01-22T13:52:36.259" v="548" actId="26606"/>
          <ac:picMkLst>
            <pc:docMk/>
            <pc:sldMk cId="1357677898" sldId="280"/>
            <ac:picMk id="6" creationId="{FA604784-2F5B-F897-8849-A5AAF0E07BA3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4T07:55:56.405" v="764" actId="207"/>
        <pc:sldMkLst>
          <pc:docMk/>
          <pc:sldMk cId="910287348" sldId="281"/>
        </pc:sldMkLst>
        <pc:spChg chg="mod">
          <ac:chgData name="Juha-Markus Koistinen" userId="020f7889-2fa6-44f9-b48b-8282e69dd125" providerId="ADAL" clId="{A0A5169A-D12D-45B9-9C91-3274AC566867}" dt="2024-01-22T13:23:01.750" v="220" actId="26606"/>
          <ac:spMkLst>
            <pc:docMk/>
            <pc:sldMk cId="910287348" sldId="281"/>
            <ac:spMk id="2" creationId="{202A6E32-F81A-4954-B78F-7D0F0827EB71}"/>
          </ac:spMkLst>
        </pc:spChg>
        <pc:spChg chg="mod">
          <ac:chgData name="Juha-Markus Koistinen" userId="020f7889-2fa6-44f9-b48b-8282e69dd125" providerId="ADAL" clId="{A0A5169A-D12D-45B9-9C91-3274AC566867}" dt="2024-01-24T07:55:56.405" v="764" actId="207"/>
          <ac:spMkLst>
            <pc:docMk/>
            <pc:sldMk cId="910287348" sldId="281"/>
            <ac:spMk id="3" creationId="{A736D8AE-EA22-41C0-917B-679159443055}"/>
          </ac:spMkLst>
        </pc:spChg>
        <pc:spChg chg="mod">
          <ac:chgData name="Juha-Markus Koistinen" userId="020f7889-2fa6-44f9-b48b-8282e69dd125" providerId="ADAL" clId="{A0A5169A-D12D-45B9-9C91-3274AC566867}" dt="2024-01-22T13:23:01.750" v="220" actId="26606"/>
          <ac:spMkLst>
            <pc:docMk/>
            <pc:sldMk cId="910287348" sldId="281"/>
            <ac:spMk id="4" creationId="{D956390E-57B4-4CF2-B55D-D7538B1BE6AA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910287348" sldId="281"/>
            <ac:spMk id="9" creationId="{7509B08A-C1EC-478C-86AF-60ADE06D9BBB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910287348" sldId="281"/>
            <ac:spMk id="11" creationId="{221CC330-4259-4C32-BF8B-5FE13FFABB3A}"/>
          </ac:spMkLst>
        </pc:sp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1479622067" sldId="282"/>
        </pc:sldMkLst>
        <pc:spChg chg="mod">
          <ac:chgData name="Juha-Markus Koistinen" userId="020f7889-2fa6-44f9-b48b-8282e69dd125" providerId="ADAL" clId="{A0A5169A-D12D-45B9-9C91-3274AC566867}" dt="2024-01-22T13:53:42.129" v="558" actId="1076"/>
          <ac:spMkLst>
            <pc:docMk/>
            <pc:sldMk cId="1479622067" sldId="282"/>
            <ac:spMk id="2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53:55.455" v="560" actId="20577"/>
          <ac:spMkLst>
            <pc:docMk/>
            <pc:sldMk cId="1479622067" sldId="282"/>
            <ac:spMk id="3" creationId="{00000000-0000-0000-0000-000000000000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1479622067" sldId="282"/>
            <ac:spMk id="4" creationId="{2DB64A94-87A0-4AB5-94AB-F2A7A679F0DC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1479622067" sldId="282"/>
            <ac:spMk id="11" creationId="{B9403C7F-76AE-4587-92A2-D4E41EBE68BD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1479622067" sldId="282"/>
            <ac:grpSpMk id="13" creationId="{D6C71778-3DDA-4748-AEBB-2A4B75016325}"/>
          </ac:grpSpMkLst>
        </pc:grpChg>
        <pc:picChg chg="mod ord">
          <ac:chgData name="Juha-Markus Koistinen" userId="020f7889-2fa6-44f9-b48b-8282e69dd125" providerId="ADAL" clId="{A0A5169A-D12D-45B9-9C91-3274AC566867}" dt="2024-01-22T13:53:26.593" v="555" actId="26606"/>
          <ac:picMkLst>
            <pc:docMk/>
            <pc:sldMk cId="1479622067" sldId="282"/>
            <ac:picMk id="6" creationId="{D9022898-851B-C052-29B2-62240F073AA5}"/>
          </ac:picMkLst>
        </pc:picChg>
      </pc:sldChg>
      <pc:sldChg chg="addSp delSp modSp mod setBg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3453361822" sldId="283"/>
        </pc:sldMkLst>
        <pc:spChg chg="mod">
          <ac:chgData name="Juha-Markus Koistinen" userId="020f7889-2fa6-44f9-b48b-8282e69dd125" providerId="ADAL" clId="{A0A5169A-D12D-45B9-9C91-3274AC566867}" dt="2024-01-22T13:54:53.750" v="564" actId="26606"/>
          <ac:spMkLst>
            <pc:docMk/>
            <pc:sldMk cId="3453361822" sldId="283"/>
            <ac:spMk id="2" creationId="{C1168F0D-6F6F-4F23-8B0E-CC9ACFC830DF}"/>
          </ac:spMkLst>
        </pc:spChg>
        <pc:spChg chg="mod">
          <ac:chgData name="Juha-Markus Koistinen" userId="020f7889-2fa6-44f9-b48b-8282e69dd125" providerId="ADAL" clId="{A0A5169A-D12D-45B9-9C91-3274AC566867}" dt="2024-01-22T13:54:53.750" v="564" actId="26606"/>
          <ac:spMkLst>
            <pc:docMk/>
            <pc:sldMk cId="3453361822" sldId="283"/>
            <ac:spMk id="3" creationId="{1DDE6DAD-CE61-4D43-A6FA-222DDA910987}"/>
          </ac:spMkLst>
        </pc:spChg>
        <pc:spChg chg="mod">
          <ac:chgData name="Juha-Markus Koistinen" userId="020f7889-2fa6-44f9-b48b-8282e69dd125" providerId="ADAL" clId="{A0A5169A-D12D-45B9-9C91-3274AC566867}" dt="2024-01-22T13:54:53.750" v="564" actId="26606"/>
          <ac:spMkLst>
            <pc:docMk/>
            <pc:sldMk cId="3453361822" sldId="283"/>
            <ac:spMk id="4" creationId="{FFC92FA1-012E-42B8-9194-C25EC1981190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3453361822" sldId="283"/>
            <ac:spMk id="9" creationId="{7509B08A-C1EC-478C-86AF-60ADE06D9BBB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3453361822" sldId="283"/>
            <ac:spMk id="11" creationId="{221CC330-4259-4C32-BF8B-5FE13FFABB3A}"/>
          </ac:spMkLst>
        </pc:spChg>
      </pc:sldChg>
      <pc:sldChg chg="modSp del mod modClrScheme chgLayout">
        <pc:chgData name="Juha-Markus Koistinen" userId="020f7889-2fa6-44f9-b48b-8282e69dd125" providerId="ADAL" clId="{A0A5169A-D12D-45B9-9C91-3274AC566867}" dt="2024-01-22T13:39:58.096" v="256" actId="47"/>
        <pc:sldMkLst>
          <pc:docMk/>
          <pc:sldMk cId="1307114961" sldId="284"/>
        </pc:sldMkLst>
        <pc:spChg chg="mod ord">
          <ac:chgData name="Juha-Markus Koistinen" userId="020f7889-2fa6-44f9-b48b-8282e69dd125" providerId="ADAL" clId="{A0A5169A-D12D-45B9-9C91-3274AC566867}" dt="2024-01-22T13:36:56.697" v="249" actId="700"/>
          <ac:spMkLst>
            <pc:docMk/>
            <pc:sldMk cId="1307114961" sldId="284"/>
            <ac:spMk id="2" creationId="{22724E62-2C9F-1D7E-9DFC-28CC3E1B2CAE}"/>
          </ac:spMkLst>
        </pc:spChg>
        <pc:spChg chg="mod ord">
          <ac:chgData name="Juha-Markus Koistinen" userId="020f7889-2fa6-44f9-b48b-8282e69dd125" providerId="ADAL" clId="{A0A5169A-D12D-45B9-9C91-3274AC566867}" dt="2024-01-22T13:36:56.790" v="250"/>
          <ac:spMkLst>
            <pc:docMk/>
            <pc:sldMk cId="1307114961" sldId="284"/>
            <ac:spMk id="4" creationId="{B75C5A26-17F2-883F-7A91-36375C789688}"/>
          </ac:spMkLst>
        </pc:spChg>
        <pc:graphicFrameChg chg="mod ord">
          <ac:chgData name="Juha-Markus Koistinen" userId="020f7889-2fa6-44f9-b48b-8282e69dd125" providerId="ADAL" clId="{A0A5169A-D12D-45B9-9C91-3274AC566867}" dt="2024-01-22T13:36:56.697" v="249" actId="700"/>
          <ac:graphicFrameMkLst>
            <pc:docMk/>
            <pc:sldMk cId="1307114961" sldId="284"/>
            <ac:graphicFrameMk id="6" creationId="{110F35C0-4342-E636-8398-B5624BDF422F}"/>
          </ac:graphicFrameMkLst>
        </pc:graphicFrameChg>
      </pc:sldChg>
      <pc:sldChg chg="addSp delSp modSp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4186901483" sldId="285"/>
        </pc:sldMkLst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4186901483" sldId="285"/>
            <ac:spMk id="4" creationId="{93D48222-5B45-01B6-8311-2B9287EA6963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4186901483" sldId="285"/>
            <ac:spMk id="23" creationId="{ED2D7C63-562A-41C7-892E-0C73F5D59870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4186901483" sldId="285"/>
            <ac:grpSpMk id="25" creationId="{6DF25E23-BE15-4E36-A700-59F0CE8C54A8}"/>
          </ac:grpSpMkLst>
        </pc:grpChg>
      </pc:sldChg>
      <pc:sldChg chg="addSp delSp modSp mod setClrOvrMap delDesignElem">
        <pc:chgData name="Juha-Markus Koistinen" userId="020f7889-2fa6-44f9-b48b-8282e69dd125" providerId="ADAL" clId="{A0A5169A-D12D-45B9-9C91-3274AC566867}" dt="2024-01-22T13:58:20.775" v="630"/>
        <pc:sldMkLst>
          <pc:docMk/>
          <pc:sldMk cId="1348962194" sldId="286"/>
        </pc:sldMkLst>
        <pc:spChg chg="mod">
          <ac:chgData name="Juha-Markus Koistinen" userId="020f7889-2fa6-44f9-b48b-8282e69dd125" providerId="ADAL" clId="{A0A5169A-D12D-45B9-9C91-3274AC566867}" dt="2024-01-22T13:57:40.502" v="614" actId="113"/>
          <ac:spMkLst>
            <pc:docMk/>
            <pc:sldMk cId="1348962194" sldId="286"/>
            <ac:spMk id="2" creationId="{D5504D14-63A8-12DD-68F9-E1063733E43A}"/>
          </ac:spMkLst>
        </pc:spChg>
        <pc:spChg chg="mod">
          <ac:chgData name="Juha-Markus Koistinen" userId="020f7889-2fa6-44f9-b48b-8282e69dd125" providerId="ADAL" clId="{A0A5169A-D12D-45B9-9C91-3274AC566867}" dt="2024-01-22T13:57:28.936" v="613" actId="20577"/>
          <ac:spMkLst>
            <pc:docMk/>
            <pc:sldMk cId="1348962194" sldId="286"/>
            <ac:spMk id="3" creationId="{E8C6F85B-7979-A42A-B5AF-DD44BB28BB42}"/>
          </ac:spMkLst>
        </pc:spChg>
        <pc:spChg chg="mod">
          <ac:chgData name="Juha-Markus Koistinen" userId="020f7889-2fa6-44f9-b48b-8282e69dd125" providerId="ADAL" clId="{A0A5169A-D12D-45B9-9C91-3274AC566867}" dt="2024-01-22T13:58:20.775" v="630"/>
          <ac:spMkLst>
            <pc:docMk/>
            <pc:sldMk cId="1348962194" sldId="286"/>
            <ac:spMk id="4" creationId="{0053ECE6-5401-7A24-5FC5-D0753A3318A3}"/>
          </ac:spMkLst>
        </pc:spChg>
        <pc:spChg chg="add del">
          <ac:chgData name="Juha-Markus Koistinen" userId="020f7889-2fa6-44f9-b48b-8282e69dd125" providerId="ADAL" clId="{A0A5169A-D12D-45B9-9C91-3274AC566867}" dt="2024-01-22T13:58:20.775" v="630"/>
          <ac:spMkLst>
            <pc:docMk/>
            <pc:sldMk cId="1348962194" sldId="286"/>
            <ac:spMk id="13" creationId="{124D9F5B-C72B-41EE-97C2-D3600B62717D}"/>
          </ac:spMkLst>
        </pc:spChg>
        <pc:grpChg chg="add del">
          <ac:chgData name="Juha-Markus Koistinen" userId="020f7889-2fa6-44f9-b48b-8282e69dd125" providerId="ADAL" clId="{A0A5169A-D12D-45B9-9C91-3274AC566867}" dt="2024-01-22T13:58:20.775" v="630"/>
          <ac:grpSpMkLst>
            <pc:docMk/>
            <pc:sldMk cId="1348962194" sldId="286"/>
            <ac:grpSpMk id="15" creationId="{0180A64C-1862-4B1B-8953-FA96DEE4C44F}"/>
          </ac:grpSpMkLst>
        </pc:grpChg>
        <pc:picChg chg="mod ord">
          <ac:chgData name="Juha-Markus Koistinen" userId="020f7889-2fa6-44f9-b48b-8282e69dd125" providerId="ADAL" clId="{A0A5169A-D12D-45B9-9C91-3274AC566867}" dt="2024-01-22T13:55:47.044" v="588" actId="26606"/>
          <ac:picMkLst>
            <pc:docMk/>
            <pc:sldMk cId="1348962194" sldId="286"/>
            <ac:picMk id="8" creationId="{668B5F4C-649A-CE5B-0A9D-D287DAFBC3C9}"/>
          </ac:picMkLst>
        </pc:picChg>
      </pc:sldChg>
      <pc:sldChg chg="modSp mod setBg">
        <pc:chgData name="Juha-Markus Koistinen" userId="020f7889-2fa6-44f9-b48b-8282e69dd125" providerId="ADAL" clId="{A0A5169A-D12D-45B9-9C91-3274AC566867}" dt="2024-01-24T07:56:09.843" v="766" actId="20577"/>
        <pc:sldMkLst>
          <pc:docMk/>
          <pc:sldMk cId="1090016845" sldId="287"/>
        </pc:sldMkLst>
        <pc:spChg chg="mod">
          <ac:chgData name="Juha-Markus Koistinen" userId="020f7889-2fa6-44f9-b48b-8282e69dd125" providerId="ADAL" clId="{A0A5169A-D12D-45B9-9C91-3274AC566867}" dt="2024-01-24T07:56:09.843" v="766" actId="20577"/>
          <ac:spMkLst>
            <pc:docMk/>
            <pc:sldMk cId="1090016845" sldId="287"/>
            <ac:spMk id="3" creationId="{A2237475-58B5-952A-B1E1-2CD8126E5D26}"/>
          </ac:spMkLst>
        </pc:spChg>
        <pc:spChg chg="mod">
          <ac:chgData name="Juha-Markus Koistinen" userId="020f7889-2fa6-44f9-b48b-8282e69dd125" providerId="ADAL" clId="{A0A5169A-D12D-45B9-9C91-3274AC566867}" dt="2024-01-22T13:59:05.808" v="634" actId="207"/>
          <ac:spMkLst>
            <pc:docMk/>
            <pc:sldMk cId="1090016845" sldId="287"/>
            <ac:spMk id="5" creationId="{32782634-A83F-1BD4-A997-A64F2EBC8D71}"/>
          </ac:spMkLst>
        </pc:spChg>
      </pc:sldChg>
      <pc:sldChg chg="addSp delSp modSp new mod modClrScheme chgLayout">
        <pc:chgData name="Juha-Markus Koistinen" userId="020f7889-2fa6-44f9-b48b-8282e69dd125" providerId="ADAL" clId="{A0A5169A-D12D-45B9-9C91-3274AC566867}" dt="2024-01-22T13:58:20.775" v="630"/>
        <pc:sldMkLst>
          <pc:docMk/>
          <pc:sldMk cId="3261067124" sldId="288"/>
        </pc:sldMkLst>
        <pc:spChg chg="del">
          <ac:chgData name="Juha-Markus Koistinen" userId="020f7889-2fa6-44f9-b48b-8282e69dd125" providerId="ADAL" clId="{A0A5169A-D12D-45B9-9C91-3274AC566867}" dt="2024-01-22T13:38:41.370" v="252" actId="700"/>
          <ac:spMkLst>
            <pc:docMk/>
            <pc:sldMk cId="3261067124" sldId="288"/>
            <ac:spMk id="2" creationId="{4EC228BC-26F9-1371-2B45-D147E300491D}"/>
          </ac:spMkLst>
        </pc:spChg>
        <pc:spChg chg="del">
          <ac:chgData name="Juha-Markus Koistinen" userId="020f7889-2fa6-44f9-b48b-8282e69dd125" providerId="ADAL" clId="{A0A5169A-D12D-45B9-9C91-3274AC566867}" dt="2024-01-22T13:38:41.370" v="252" actId="700"/>
          <ac:spMkLst>
            <pc:docMk/>
            <pc:sldMk cId="3261067124" sldId="288"/>
            <ac:spMk id="3" creationId="{727C0ABA-F562-DC32-DF70-D3F4A367CAD5}"/>
          </ac:spMkLst>
        </pc:spChg>
        <pc:spChg chg="mod ord">
          <ac:chgData name="Juha-Markus Koistinen" userId="020f7889-2fa6-44f9-b48b-8282e69dd125" providerId="ADAL" clId="{A0A5169A-D12D-45B9-9C91-3274AC566867}" dt="2024-01-22T13:58:20.775" v="630"/>
          <ac:spMkLst>
            <pc:docMk/>
            <pc:sldMk cId="3261067124" sldId="288"/>
            <ac:spMk id="4" creationId="{C243D984-743A-C574-7401-53F4B9EEE499}"/>
          </ac:spMkLst>
        </pc:spChg>
        <pc:picChg chg="add">
          <ac:chgData name="Juha-Markus Koistinen" userId="020f7889-2fa6-44f9-b48b-8282e69dd125" providerId="ADAL" clId="{A0A5169A-D12D-45B9-9C91-3274AC566867}" dt="2024-01-22T13:38:58.250" v="253"/>
          <ac:picMkLst>
            <pc:docMk/>
            <pc:sldMk cId="3261067124" sldId="288"/>
            <ac:picMk id="5" creationId="{F0957188-250E-ED94-D85F-7A91AA5CD123}"/>
          </ac:picMkLst>
        </pc:picChg>
        <pc:picChg chg="add mod">
          <ac:chgData name="Juha-Markus Koistinen" userId="020f7889-2fa6-44f9-b48b-8282e69dd125" providerId="ADAL" clId="{A0A5169A-D12D-45B9-9C91-3274AC566867}" dt="2024-01-22T13:39:32.925" v="255" actId="1076"/>
          <ac:picMkLst>
            <pc:docMk/>
            <pc:sldMk cId="3261067124" sldId="288"/>
            <ac:picMk id="6" creationId="{FFEF6588-8344-809A-CC6B-0B909F91C9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9791F-0A98-4F18-B910-ADF995A3A9A1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F651399-FB4B-4C36-B8DC-E5F638E4F6B4}">
      <dgm:prSet/>
      <dgm:spPr/>
      <dgm:t>
        <a:bodyPr/>
        <a:lstStyle/>
        <a:p>
          <a:r>
            <a:rPr lang="fi-FI" b="1"/>
            <a:t>Koululta ei saa eväitä.</a:t>
          </a:r>
          <a:endParaRPr lang="en-US"/>
        </a:p>
      </dgm:t>
    </dgm:pt>
    <dgm:pt modelId="{3F93274E-E841-48C4-BB1B-5C51CE2E174A}" type="parTrans" cxnId="{9F6531C3-0589-4EA7-A3D6-62CB01FDB80A}">
      <dgm:prSet/>
      <dgm:spPr/>
      <dgm:t>
        <a:bodyPr/>
        <a:lstStyle/>
        <a:p>
          <a:endParaRPr lang="en-US"/>
        </a:p>
      </dgm:t>
    </dgm:pt>
    <dgm:pt modelId="{647F48E4-F8C7-49D8-A7D9-032D8EDA120E}" type="sibTrans" cxnId="{9F6531C3-0589-4EA7-A3D6-62CB01FDB80A}">
      <dgm:prSet/>
      <dgm:spPr/>
      <dgm:t>
        <a:bodyPr/>
        <a:lstStyle/>
        <a:p>
          <a:endParaRPr lang="en-US"/>
        </a:p>
      </dgm:t>
    </dgm:pt>
    <dgm:pt modelId="{55574355-A5B1-4C9B-BDD8-376DB191602D}">
      <dgm:prSet/>
      <dgm:spPr/>
      <dgm:t>
        <a:bodyPr/>
        <a:lstStyle/>
        <a:p>
          <a:r>
            <a:rPr lang="fi-FI" b="1" dirty="0"/>
            <a:t>Poista tai peitä eväistäsi mahdolliset tekstit, käärepaperit, etiketit jo kotona.</a:t>
          </a:r>
          <a:endParaRPr lang="en-US" dirty="0"/>
        </a:p>
      </dgm:t>
    </dgm:pt>
    <dgm:pt modelId="{839D56E9-AE7D-4DF4-88E7-5AAA15786945}" type="parTrans" cxnId="{7DBE794E-8123-4D44-BC7B-53A42FAE0D20}">
      <dgm:prSet/>
      <dgm:spPr/>
      <dgm:t>
        <a:bodyPr/>
        <a:lstStyle/>
        <a:p>
          <a:endParaRPr lang="en-US"/>
        </a:p>
      </dgm:t>
    </dgm:pt>
    <dgm:pt modelId="{8B043B2C-57CC-4A8E-8F8F-DABAFAC39E6D}" type="sibTrans" cxnId="{7DBE794E-8123-4D44-BC7B-53A42FAE0D20}">
      <dgm:prSet/>
      <dgm:spPr/>
      <dgm:t>
        <a:bodyPr/>
        <a:lstStyle/>
        <a:p>
          <a:endParaRPr lang="en-US"/>
        </a:p>
      </dgm:t>
    </dgm:pt>
    <dgm:pt modelId="{E276B5E0-4E57-4306-9731-2F9786AF51DE}">
      <dgm:prSet/>
      <dgm:spPr/>
      <dgm:t>
        <a:bodyPr/>
        <a:lstStyle/>
        <a:p>
          <a:r>
            <a:rPr lang="fi-FI" b="1"/>
            <a:t>Vaatteissa ei saa olla tekstejä.</a:t>
          </a:r>
          <a:endParaRPr lang="en-US"/>
        </a:p>
      </dgm:t>
    </dgm:pt>
    <dgm:pt modelId="{5A3F251C-5EBB-4D74-B140-2674612E7893}" type="parTrans" cxnId="{0693E255-A58A-48F9-A7F3-92C4ADBD5222}">
      <dgm:prSet/>
      <dgm:spPr/>
      <dgm:t>
        <a:bodyPr/>
        <a:lstStyle/>
        <a:p>
          <a:endParaRPr lang="en-US"/>
        </a:p>
      </dgm:t>
    </dgm:pt>
    <dgm:pt modelId="{9DA78DD3-CEC3-4180-83C2-A6527C7A9A7E}" type="sibTrans" cxnId="{0693E255-A58A-48F9-A7F3-92C4ADBD5222}">
      <dgm:prSet/>
      <dgm:spPr/>
      <dgm:t>
        <a:bodyPr/>
        <a:lstStyle/>
        <a:p>
          <a:endParaRPr lang="en-US"/>
        </a:p>
      </dgm:t>
    </dgm:pt>
    <dgm:pt modelId="{B3715977-FE61-4703-96AD-727AF17BA4D8}">
      <dgm:prSet/>
      <dgm:spPr/>
      <dgm:t>
        <a:bodyPr/>
        <a:lstStyle/>
        <a:p>
          <a:r>
            <a:rPr lang="fi-FI" b="1"/>
            <a:t>Pue päällesi mukavat vaatteet ja ota mukaan esim. villasukat.</a:t>
          </a:r>
          <a:endParaRPr lang="en-US"/>
        </a:p>
      </dgm:t>
    </dgm:pt>
    <dgm:pt modelId="{46BA266F-03C4-46E2-8842-AC091CE62B54}" type="parTrans" cxnId="{E8B5CC23-0E22-4AEA-A6B8-E369BB29C6BF}">
      <dgm:prSet/>
      <dgm:spPr/>
      <dgm:t>
        <a:bodyPr/>
        <a:lstStyle/>
        <a:p>
          <a:endParaRPr lang="en-US"/>
        </a:p>
      </dgm:t>
    </dgm:pt>
    <dgm:pt modelId="{A09FE219-8E2A-43C4-9BA4-B7E91CAC5F8F}" type="sibTrans" cxnId="{E8B5CC23-0E22-4AEA-A6B8-E369BB29C6BF}">
      <dgm:prSet/>
      <dgm:spPr/>
      <dgm:t>
        <a:bodyPr/>
        <a:lstStyle/>
        <a:p>
          <a:endParaRPr lang="en-US"/>
        </a:p>
      </dgm:t>
    </dgm:pt>
    <dgm:pt modelId="{057BAD0E-255C-4A08-BAE9-2F88FB1E408D}">
      <dgm:prSet/>
      <dgm:spPr/>
      <dgm:t>
        <a:bodyPr/>
        <a:lstStyle/>
        <a:p>
          <a:r>
            <a:rPr lang="fi-FI" b="1"/>
            <a:t>Lääkkeet: ilman pakkauksia läpinäkyvässä muovipussissa, jossa on nimesi. </a:t>
          </a:r>
          <a:endParaRPr lang="en-US"/>
        </a:p>
      </dgm:t>
    </dgm:pt>
    <dgm:pt modelId="{47735B12-277F-4B16-BA55-326C303B9255}" type="parTrans" cxnId="{3543C9CB-F43B-4680-BEA7-AC8697296D6C}">
      <dgm:prSet/>
      <dgm:spPr/>
      <dgm:t>
        <a:bodyPr/>
        <a:lstStyle/>
        <a:p>
          <a:endParaRPr lang="en-US"/>
        </a:p>
      </dgm:t>
    </dgm:pt>
    <dgm:pt modelId="{2F7BE9D3-FFCB-4CB1-94D4-C606879D6A31}" type="sibTrans" cxnId="{3543C9CB-F43B-4680-BEA7-AC8697296D6C}">
      <dgm:prSet/>
      <dgm:spPr/>
      <dgm:t>
        <a:bodyPr/>
        <a:lstStyle/>
        <a:p>
          <a:endParaRPr lang="en-US"/>
        </a:p>
      </dgm:t>
    </dgm:pt>
    <dgm:pt modelId="{09935132-0AA3-4049-92FB-30983E58C066}" type="pres">
      <dgm:prSet presAssocID="{52B9791F-0A98-4F18-B910-ADF995A3A9A1}" presName="linear" presStyleCnt="0">
        <dgm:presLayoutVars>
          <dgm:animLvl val="lvl"/>
          <dgm:resizeHandles val="exact"/>
        </dgm:presLayoutVars>
      </dgm:prSet>
      <dgm:spPr/>
    </dgm:pt>
    <dgm:pt modelId="{D94D97EF-A2C7-4BA3-B2E4-8B9309A316D0}" type="pres">
      <dgm:prSet presAssocID="{BF651399-FB4B-4C36-B8DC-E5F638E4F6B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B01B6B-20D0-459A-BA91-38A06FAE15D6}" type="pres">
      <dgm:prSet presAssocID="{647F48E4-F8C7-49D8-A7D9-032D8EDA120E}" presName="spacer" presStyleCnt="0"/>
      <dgm:spPr/>
    </dgm:pt>
    <dgm:pt modelId="{1F9FF9AC-587A-438F-A7A1-028AFF82FD30}" type="pres">
      <dgm:prSet presAssocID="{55574355-A5B1-4C9B-BDD8-376DB191602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EA2F9E-69F9-43C9-9D9E-EB50C1AC2E98}" type="pres">
      <dgm:prSet presAssocID="{8B043B2C-57CC-4A8E-8F8F-DABAFAC39E6D}" presName="spacer" presStyleCnt="0"/>
      <dgm:spPr/>
    </dgm:pt>
    <dgm:pt modelId="{4C1759C0-4385-417D-95C1-9A97128A5B56}" type="pres">
      <dgm:prSet presAssocID="{E276B5E0-4E57-4306-9731-2F9786AF51D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68502F4-C542-4981-9E32-E18EEE940CAF}" type="pres">
      <dgm:prSet presAssocID="{9DA78DD3-CEC3-4180-83C2-A6527C7A9A7E}" presName="spacer" presStyleCnt="0"/>
      <dgm:spPr/>
    </dgm:pt>
    <dgm:pt modelId="{43174DF2-8AEE-4D8B-99DC-84B1629D2A2B}" type="pres">
      <dgm:prSet presAssocID="{B3715977-FE61-4703-96AD-727AF17BA4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BC51AFD-29FE-4736-A696-163DBB59FA15}" type="pres">
      <dgm:prSet presAssocID="{A09FE219-8E2A-43C4-9BA4-B7E91CAC5F8F}" presName="spacer" presStyleCnt="0"/>
      <dgm:spPr/>
    </dgm:pt>
    <dgm:pt modelId="{9D66DDA2-9DFD-496B-8C6D-39C9DD6C77FB}" type="pres">
      <dgm:prSet presAssocID="{057BAD0E-255C-4A08-BAE9-2F88FB1E408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B5CC23-0E22-4AEA-A6B8-E369BB29C6BF}" srcId="{52B9791F-0A98-4F18-B910-ADF995A3A9A1}" destId="{B3715977-FE61-4703-96AD-727AF17BA4D8}" srcOrd="3" destOrd="0" parTransId="{46BA266F-03C4-46E2-8842-AC091CE62B54}" sibTransId="{A09FE219-8E2A-43C4-9BA4-B7E91CAC5F8F}"/>
    <dgm:cxn modelId="{4A6B1737-FA79-405D-A3CE-90331D6CC74C}" type="presOf" srcId="{057BAD0E-255C-4A08-BAE9-2F88FB1E408D}" destId="{9D66DDA2-9DFD-496B-8C6D-39C9DD6C77FB}" srcOrd="0" destOrd="0" presId="urn:microsoft.com/office/officeart/2005/8/layout/vList2"/>
    <dgm:cxn modelId="{7804A037-2B2E-464E-8087-C3FFA86BD053}" type="presOf" srcId="{B3715977-FE61-4703-96AD-727AF17BA4D8}" destId="{43174DF2-8AEE-4D8B-99DC-84B1629D2A2B}" srcOrd="0" destOrd="0" presId="urn:microsoft.com/office/officeart/2005/8/layout/vList2"/>
    <dgm:cxn modelId="{7DBE794E-8123-4D44-BC7B-53A42FAE0D20}" srcId="{52B9791F-0A98-4F18-B910-ADF995A3A9A1}" destId="{55574355-A5B1-4C9B-BDD8-376DB191602D}" srcOrd="1" destOrd="0" parTransId="{839D56E9-AE7D-4DF4-88E7-5AAA15786945}" sibTransId="{8B043B2C-57CC-4A8E-8F8F-DABAFAC39E6D}"/>
    <dgm:cxn modelId="{26A1B551-7542-4043-9E14-30D0A5D17340}" type="presOf" srcId="{52B9791F-0A98-4F18-B910-ADF995A3A9A1}" destId="{09935132-0AA3-4049-92FB-30983E58C066}" srcOrd="0" destOrd="0" presId="urn:microsoft.com/office/officeart/2005/8/layout/vList2"/>
    <dgm:cxn modelId="{0693E255-A58A-48F9-A7F3-92C4ADBD5222}" srcId="{52B9791F-0A98-4F18-B910-ADF995A3A9A1}" destId="{E276B5E0-4E57-4306-9731-2F9786AF51DE}" srcOrd="2" destOrd="0" parTransId="{5A3F251C-5EBB-4D74-B140-2674612E7893}" sibTransId="{9DA78DD3-CEC3-4180-83C2-A6527C7A9A7E}"/>
    <dgm:cxn modelId="{C78C58C0-CA5E-46E6-BE51-6AA9A3C4ADBB}" type="presOf" srcId="{55574355-A5B1-4C9B-BDD8-376DB191602D}" destId="{1F9FF9AC-587A-438F-A7A1-028AFF82FD30}" srcOrd="0" destOrd="0" presId="urn:microsoft.com/office/officeart/2005/8/layout/vList2"/>
    <dgm:cxn modelId="{9F6531C3-0589-4EA7-A3D6-62CB01FDB80A}" srcId="{52B9791F-0A98-4F18-B910-ADF995A3A9A1}" destId="{BF651399-FB4B-4C36-B8DC-E5F638E4F6B4}" srcOrd="0" destOrd="0" parTransId="{3F93274E-E841-48C4-BB1B-5C51CE2E174A}" sibTransId="{647F48E4-F8C7-49D8-A7D9-032D8EDA120E}"/>
    <dgm:cxn modelId="{3543C9CB-F43B-4680-BEA7-AC8697296D6C}" srcId="{52B9791F-0A98-4F18-B910-ADF995A3A9A1}" destId="{057BAD0E-255C-4A08-BAE9-2F88FB1E408D}" srcOrd="4" destOrd="0" parTransId="{47735B12-277F-4B16-BA55-326C303B9255}" sibTransId="{2F7BE9D3-FFCB-4CB1-94D4-C606879D6A31}"/>
    <dgm:cxn modelId="{6B2BD0DC-673A-41B6-ACE0-2E3111166B49}" type="presOf" srcId="{E276B5E0-4E57-4306-9731-2F9786AF51DE}" destId="{4C1759C0-4385-417D-95C1-9A97128A5B56}" srcOrd="0" destOrd="0" presId="urn:microsoft.com/office/officeart/2005/8/layout/vList2"/>
    <dgm:cxn modelId="{C87D6CF5-F244-4B5F-80C9-2D495DD4BA08}" type="presOf" srcId="{BF651399-FB4B-4C36-B8DC-E5F638E4F6B4}" destId="{D94D97EF-A2C7-4BA3-B2E4-8B9309A316D0}" srcOrd="0" destOrd="0" presId="urn:microsoft.com/office/officeart/2005/8/layout/vList2"/>
    <dgm:cxn modelId="{9E383D6D-F137-4B49-8EDE-A36A5CBC53E5}" type="presParOf" srcId="{09935132-0AA3-4049-92FB-30983E58C066}" destId="{D94D97EF-A2C7-4BA3-B2E4-8B9309A316D0}" srcOrd="0" destOrd="0" presId="urn:microsoft.com/office/officeart/2005/8/layout/vList2"/>
    <dgm:cxn modelId="{C821EB35-2359-4B3B-A2DB-0494EFC3CB6B}" type="presParOf" srcId="{09935132-0AA3-4049-92FB-30983E58C066}" destId="{E9B01B6B-20D0-459A-BA91-38A06FAE15D6}" srcOrd="1" destOrd="0" presId="urn:microsoft.com/office/officeart/2005/8/layout/vList2"/>
    <dgm:cxn modelId="{BB038586-FE0B-49B8-98B8-2550316811A5}" type="presParOf" srcId="{09935132-0AA3-4049-92FB-30983E58C066}" destId="{1F9FF9AC-587A-438F-A7A1-028AFF82FD30}" srcOrd="2" destOrd="0" presId="urn:microsoft.com/office/officeart/2005/8/layout/vList2"/>
    <dgm:cxn modelId="{19B60836-36F7-4EB8-BE65-526456543BFD}" type="presParOf" srcId="{09935132-0AA3-4049-92FB-30983E58C066}" destId="{43EA2F9E-69F9-43C9-9D9E-EB50C1AC2E98}" srcOrd="3" destOrd="0" presId="urn:microsoft.com/office/officeart/2005/8/layout/vList2"/>
    <dgm:cxn modelId="{2DD53F94-4BC2-4F5B-B3B3-427B5D3CA099}" type="presParOf" srcId="{09935132-0AA3-4049-92FB-30983E58C066}" destId="{4C1759C0-4385-417D-95C1-9A97128A5B56}" srcOrd="4" destOrd="0" presId="urn:microsoft.com/office/officeart/2005/8/layout/vList2"/>
    <dgm:cxn modelId="{FD4E7463-8E8C-45F1-B8AA-973E878445F5}" type="presParOf" srcId="{09935132-0AA3-4049-92FB-30983E58C066}" destId="{168502F4-C542-4981-9E32-E18EEE940CAF}" srcOrd="5" destOrd="0" presId="urn:microsoft.com/office/officeart/2005/8/layout/vList2"/>
    <dgm:cxn modelId="{A97EB368-783A-47B1-AAFA-DEA336DF9296}" type="presParOf" srcId="{09935132-0AA3-4049-92FB-30983E58C066}" destId="{43174DF2-8AEE-4D8B-99DC-84B1629D2A2B}" srcOrd="6" destOrd="0" presId="urn:microsoft.com/office/officeart/2005/8/layout/vList2"/>
    <dgm:cxn modelId="{F4A6ED33-DC97-42D3-926C-0DF0EF9C5F07}" type="presParOf" srcId="{09935132-0AA3-4049-92FB-30983E58C066}" destId="{0BC51AFD-29FE-4736-A696-163DBB59FA15}" srcOrd="7" destOrd="0" presId="urn:microsoft.com/office/officeart/2005/8/layout/vList2"/>
    <dgm:cxn modelId="{0C34A178-352C-4F9E-801C-B89590E7335D}" type="presParOf" srcId="{09935132-0AA3-4049-92FB-30983E58C066}" destId="{9D66DDA2-9DFD-496B-8C6D-39C9DD6C77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0422E-0584-443E-A7C3-ADE091A6CA5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A22B9A-2B04-493E-92FD-052F905CA70C}">
      <dgm:prSet/>
      <dgm:spPr/>
      <dgm:t>
        <a:bodyPr/>
        <a:lstStyle/>
        <a:p>
          <a:r>
            <a:rPr lang="fi-FI" b="1"/>
            <a:t>WC-käynti: nosta numerolappu ja kytke näytönsäästäjä päälle klikkaamalla näytön yläreunassa olevaa lukon kuvaa. Peitä konseptipaperisi.</a:t>
          </a:r>
          <a:endParaRPr lang="en-US"/>
        </a:p>
      </dgm:t>
    </dgm:pt>
    <dgm:pt modelId="{87803A64-2FDD-4283-9AD8-2890A40984C9}" type="parTrans" cxnId="{9A83585F-6AAC-414F-A370-8D99F79BAE7E}">
      <dgm:prSet/>
      <dgm:spPr/>
      <dgm:t>
        <a:bodyPr/>
        <a:lstStyle/>
        <a:p>
          <a:endParaRPr lang="en-US"/>
        </a:p>
      </dgm:t>
    </dgm:pt>
    <dgm:pt modelId="{52AF4FFB-7814-4D34-856D-B7A19CA0AEC3}" type="sibTrans" cxnId="{9A83585F-6AAC-414F-A370-8D99F79BAE7E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B6708E6A-BA7A-468D-AF37-FC571BDCCAC5}">
      <dgm:prSet/>
      <dgm:spPr/>
      <dgm:t>
        <a:bodyPr/>
        <a:lstStyle/>
        <a:p>
          <a:r>
            <a:rPr lang="fi-FI" b="1"/>
            <a:t>Valvoja tulee luoksesi ja johdattaa WC-tilaan.</a:t>
          </a:r>
          <a:endParaRPr lang="en-US"/>
        </a:p>
      </dgm:t>
    </dgm:pt>
    <dgm:pt modelId="{0EE5B865-CE4F-4F05-8139-972342B70844}" type="parTrans" cxnId="{1542350C-0BD6-457F-A773-8E1F672FEC33}">
      <dgm:prSet/>
      <dgm:spPr/>
      <dgm:t>
        <a:bodyPr/>
        <a:lstStyle/>
        <a:p>
          <a:endParaRPr lang="en-US"/>
        </a:p>
      </dgm:t>
    </dgm:pt>
    <dgm:pt modelId="{7B9988FB-C4B6-4AFE-8732-A4CDF47F7512}" type="sibTrans" cxnId="{1542350C-0BD6-457F-A773-8E1F672FEC33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A73347E7-E582-43FE-B975-77235A2B9DC2}">
      <dgm:prSet/>
      <dgm:spPr/>
      <dgm:t>
        <a:bodyPr/>
        <a:lstStyle/>
        <a:p>
          <a:r>
            <a:rPr lang="fi-FI" b="1"/>
            <a:t>Kokelaat ohjataan satunnaisesti valittuun WC-tilaan ja niistä löytyy hygieniatarvikkeita. Omia terveyssiteitä, nenäliinoja yms. ei saa tuoda mukanaan.</a:t>
          </a:r>
          <a:endParaRPr lang="en-US"/>
        </a:p>
      </dgm:t>
    </dgm:pt>
    <dgm:pt modelId="{BF1A7209-EBA3-4426-8B0A-B5E617F00BE5}" type="parTrans" cxnId="{CF0D27D2-35C9-476B-98E8-D86DC3F84B40}">
      <dgm:prSet/>
      <dgm:spPr/>
      <dgm:t>
        <a:bodyPr/>
        <a:lstStyle/>
        <a:p>
          <a:endParaRPr lang="en-US"/>
        </a:p>
      </dgm:t>
    </dgm:pt>
    <dgm:pt modelId="{DBF304AF-F116-4C02-A383-7FD7FB68BA16}" type="sibTrans" cxnId="{CF0D27D2-35C9-476B-98E8-D86DC3F84B40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730B3860-998D-4FBF-B783-0841585C8A34}">
      <dgm:prSet/>
      <dgm:spPr/>
      <dgm:t>
        <a:bodyPr/>
        <a:lstStyle/>
        <a:p>
          <a:r>
            <a:rPr lang="fi-FI" b="1"/>
            <a:t>Muu asia tai ongelma: nosta käsi ylös ja valvoja tulee luoksesi auttamaan.</a:t>
          </a:r>
          <a:endParaRPr lang="en-US"/>
        </a:p>
      </dgm:t>
    </dgm:pt>
    <dgm:pt modelId="{2CB39353-774C-4EF8-ACBC-8B304050E5A1}" type="parTrans" cxnId="{2330E194-7C7B-4542-9671-C12E3D1D40DB}">
      <dgm:prSet/>
      <dgm:spPr/>
      <dgm:t>
        <a:bodyPr/>
        <a:lstStyle/>
        <a:p>
          <a:endParaRPr lang="en-US"/>
        </a:p>
      </dgm:t>
    </dgm:pt>
    <dgm:pt modelId="{3876B237-D841-4791-9016-170625511BE8}" type="sibTrans" cxnId="{2330E194-7C7B-4542-9671-C12E3D1D40DB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2E6C5577-3C3E-4010-83E1-34C1D5F1F8FA}">
      <dgm:prSet/>
      <dgm:spPr/>
      <dgm:t>
        <a:bodyPr/>
        <a:lstStyle/>
        <a:p>
          <a:r>
            <a:rPr lang="fi-FI" b="1"/>
            <a:t>Edes lattialle pudonnutta kynää, kumia tms. ei saa itse poimia.</a:t>
          </a:r>
          <a:endParaRPr lang="en-US"/>
        </a:p>
      </dgm:t>
    </dgm:pt>
    <dgm:pt modelId="{362AA0A7-964D-40F7-A49D-79069D8E1E97}" type="parTrans" cxnId="{DD28FE59-023B-4FE7-B0CA-1DAE41D4C602}">
      <dgm:prSet/>
      <dgm:spPr/>
      <dgm:t>
        <a:bodyPr/>
        <a:lstStyle/>
        <a:p>
          <a:endParaRPr lang="en-US"/>
        </a:p>
      </dgm:t>
    </dgm:pt>
    <dgm:pt modelId="{BF9131F8-F9C0-4829-B885-D762E2E63903}" type="sibTrans" cxnId="{DD28FE59-023B-4FE7-B0CA-1DAE41D4C602}">
      <dgm:prSet phldrT="05"/>
      <dgm:spPr/>
      <dgm:t>
        <a:bodyPr/>
        <a:lstStyle/>
        <a:p>
          <a:r>
            <a:rPr lang="en-US"/>
            <a:t>05</a:t>
          </a:r>
        </a:p>
      </dgm:t>
    </dgm:pt>
    <dgm:pt modelId="{BD0D66E2-4AA7-4504-B638-69784CF021DB}" type="pres">
      <dgm:prSet presAssocID="{1120422E-0584-443E-A7C3-ADE091A6CA57}" presName="Name0" presStyleCnt="0">
        <dgm:presLayoutVars>
          <dgm:animLvl val="lvl"/>
          <dgm:resizeHandles val="exact"/>
        </dgm:presLayoutVars>
      </dgm:prSet>
      <dgm:spPr/>
    </dgm:pt>
    <dgm:pt modelId="{75F45BC5-CB34-4CF2-AA7C-EE978C9BD0F8}" type="pres">
      <dgm:prSet presAssocID="{52A22B9A-2B04-493E-92FD-052F905CA70C}" presName="compositeNode" presStyleCnt="0">
        <dgm:presLayoutVars>
          <dgm:bulletEnabled val="1"/>
        </dgm:presLayoutVars>
      </dgm:prSet>
      <dgm:spPr/>
    </dgm:pt>
    <dgm:pt modelId="{742D4CAC-9593-4C02-9955-C2125E7CF596}" type="pres">
      <dgm:prSet presAssocID="{52A22B9A-2B04-493E-92FD-052F905CA70C}" presName="bgRect" presStyleLbl="alignNode1" presStyleIdx="0" presStyleCnt="5"/>
      <dgm:spPr/>
    </dgm:pt>
    <dgm:pt modelId="{B5098CAB-5A27-4BA0-A423-738A6054BB94}" type="pres">
      <dgm:prSet presAssocID="{52AF4FFB-7814-4D34-856D-B7A19CA0AEC3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2F704D25-517C-46BB-8110-D510C7108B46}" type="pres">
      <dgm:prSet presAssocID="{52A22B9A-2B04-493E-92FD-052F905CA70C}" presName="nodeRect" presStyleLbl="alignNode1" presStyleIdx="0" presStyleCnt="5">
        <dgm:presLayoutVars>
          <dgm:bulletEnabled val="1"/>
        </dgm:presLayoutVars>
      </dgm:prSet>
      <dgm:spPr/>
    </dgm:pt>
    <dgm:pt modelId="{96A63359-DF1D-4368-BD0F-A464992C0F7B}" type="pres">
      <dgm:prSet presAssocID="{52AF4FFB-7814-4D34-856D-B7A19CA0AEC3}" presName="sibTrans" presStyleCnt="0"/>
      <dgm:spPr/>
    </dgm:pt>
    <dgm:pt modelId="{82B18B61-AD6B-452A-AC27-BD0016035144}" type="pres">
      <dgm:prSet presAssocID="{B6708E6A-BA7A-468D-AF37-FC571BDCCAC5}" presName="compositeNode" presStyleCnt="0">
        <dgm:presLayoutVars>
          <dgm:bulletEnabled val="1"/>
        </dgm:presLayoutVars>
      </dgm:prSet>
      <dgm:spPr/>
    </dgm:pt>
    <dgm:pt modelId="{A5DE1172-5732-4661-84C8-3094CE42FBA9}" type="pres">
      <dgm:prSet presAssocID="{B6708E6A-BA7A-468D-AF37-FC571BDCCAC5}" presName="bgRect" presStyleLbl="alignNode1" presStyleIdx="1" presStyleCnt="5"/>
      <dgm:spPr/>
    </dgm:pt>
    <dgm:pt modelId="{56CEAE6C-7EBE-438A-9744-7E77B213B689}" type="pres">
      <dgm:prSet presAssocID="{7B9988FB-C4B6-4AFE-8732-A4CDF47F7512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F96F90D9-701B-41F2-9F0B-BA9B49C617FC}" type="pres">
      <dgm:prSet presAssocID="{B6708E6A-BA7A-468D-AF37-FC571BDCCAC5}" presName="nodeRect" presStyleLbl="alignNode1" presStyleIdx="1" presStyleCnt="5">
        <dgm:presLayoutVars>
          <dgm:bulletEnabled val="1"/>
        </dgm:presLayoutVars>
      </dgm:prSet>
      <dgm:spPr/>
    </dgm:pt>
    <dgm:pt modelId="{A5D2950D-7709-4E49-A5C3-3D5E7EA0B0EC}" type="pres">
      <dgm:prSet presAssocID="{7B9988FB-C4B6-4AFE-8732-A4CDF47F7512}" presName="sibTrans" presStyleCnt="0"/>
      <dgm:spPr/>
    </dgm:pt>
    <dgm:pt modelId="{1386386D-15A7-4D61-A509-EBF379B81B54}" type="pres">
      <dgm:prSet presAssocID="{A73347E7-E582-43FE-B975-77235A2B9DC2}" presName="compositeNode" presStyleCnt="0">
        <dgm:presLayoutVars>
          <dgm:bulletEnabled val="1"/>
        </dgm:presLayoutVars>
      </dgm:prSet>
      <dgm:spPr/>
    </dgm:pt>
    <dgm:pt modelId="{4E0140FD-2CCE-4FAF-8DDA-B0DD2BCE61DD}" type="pres">
      <dgm:prSet presAssocID="{A73347E7-E582-43FE-B975-77235A2B9DC2}" presName="bgRect" presStyleLbl="alignNode1" presStyleIdx="2" presStyleCnt="5"/>
      <dgm:spPr/>
    </dgm:pt>
    <dgm:pt modelId="{5AE63728-43D3-4A7B-95C2-011EFBC4F97D}" type="pres">
      <dgm:prSet presAssocID="{DBF304AF-F116-4C02-A383-7FD7FB68BA16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90F3FB6-4D77-4A78-AD02-96CB4FC0EDA0}" type="pres">
      <dgm:prSet presAssocID="{A73347E7-E582-43FE-B975-77235A2B9DC2}" presName="nodeRect" presStyleLbl="alignNode1" presStyleIdx="2" presStyleCnt="5">
        <dgm:presLayoutVars>
          <dgm:bulletEnabled val="1"/>
        </dgm:presLayoutVars>
      </dgm:prSet>
      <dgm:spPr/>
    </dgm:pt>
    <dgm:pt modelId="{D85B145C-5A6C-491F-83DE-76C0D861FC24}" type="pres">
      <dgm:prSet presAssocID="{DBF304AF-F116-4C02-A383-7FD7FB68BA16}" presName="sibTrans" presStyleCnt="0"/>
      <dgm:spPr/>
    </dgm:pt>
    <dgm:pt modelId="{DEA125FF-38EC-4A18-8C1D-9CBD4D1206E2}" type="pres">
      <dgm:prSet presAssocID="{730B3860-998D-4FBF-B783-0841585C8A34}" presName="compositeNode" presStyleCnt="0">
        <dgm:presLayoutVars>
          <dgm:bulletEnabled val="1"/>
        </dgm:presLayoutVars>
      </dgm:prSet>
      <dgm:spPr/>
    </dgm:pt>
    <dgm:pt modelId="{CEC366DB-D4AB-4719-A478-813078E6E7BC}" type="pres">
      <dgm:prSet presAssocID="{730B3860-998D-4FBF-B783-0841585C8A34}" presName="bgRect" presStyleLbl="alignNode1" presStyleIdx="3" presStyleCnt="5"/>
      <dgm:spPr/>
    </dgm:pt>
    <dgm:pt modelId="{2530DA8A-D5A8-4B66-BEA3-C8C90ECC4862}" type="pres">
      <dgm:prSet presAssocID="{3876B237-D841-4791-9016-170625511BE8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AF4C25FF-DD81-4A97-9ABF-ACEA374D599E}" type="pres">
      <dgm:prSet presAssocID="{730B3860-998D-4FBF-B783-0841585C8A34}" presName="nodeRect" presStyleLbl="alignNode1" presStyleIdx="3" presStyleCnt="5">
        <dgm:presLayoutVars>
          <dgm:bulletEnabled val="1"/>
        </dgm:presLayoutVars>
      </dgm:prSet>
      <dgm:spPr/>
    </dgm:pt>
    <dgm:pt modelId="{CD7C92AD-91ED-447E-99FF-6B0CDB13AFF5}" type="pres">
      <dgm:prSet presAssocID="{3876B237-D841-4791-9016-170625511BE8}" presName="sibTrans" presStyleCnt="0"/>
      <dgm:spPr/>
    </dgm:pt>
    <dgm:pt modelId="{34D16656-BBC4-437E-B7C3-5BFF15E47B4B}" type="pres">
      <dgm:prSet presAssocID="{2E6C5577-3C3E-4010-83E1-34C1D5F1F8FA}" presName="compositeNode" presStyleCnt="0">
        <dgm:presLayoutVars>
          <dgm:bulletEnabled val="1"/>
        </dgm:presLayoutVars>
      </dgm:prSet>
      <dgm:spPr/>
    </dgm:pt>
    <dgm:pt modelId="{5CBC862F-3B49-4ABB-937C-C8E032D94F4D}" type="pres">
      <dgm:prSet presAssocID="{2E6C5577-3C3E-4010-83E1-34C1D5F1F8FA}" presName="bgRect" presStyleLbl="alignNode1" presStyleIdx="4" presStyleCnt="5"/>
      <dgm:spPr/>
    </dgm:pt>
    <dgm:pt modelId="{78E9B192-3454-4FD1-8088-B1579A4612F5}" type="pres">
      <dgm:prSet presAssocID="{BF9131F8-F9C0-4829-B885-D762E2E63903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CAA432B6-6417-43C3-9153-6F163D89F17A}" type="pres">
      <dgm:prSet presAssocID="{2E6C5577-3C3E-4010-83E1-34C1D5F1F8FA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A7565506-F17C-46A6-B829-90BBD0FE664B}" type="presOf" srcId="{A73347E7-E582-43FE-B975-77235A2B9DC2}" destId="{490F3FB6-4D77-4A78-AD02-96CB4FC0EDA0}" srcOrd="1" destOrd="0" presId="urn:microsoft.com/office/officeart/2016/7/layout/LinearBlockProcessNumbered"/>
    <dgm:cxn modelId="{1542350C-0BD6-457F-A773-8E1F672FEC33}" srcId="{1120422E-0584-443E-A7C3-ADE091A6CA57}" destId="{B6708E6A-BA7A-468D-AF37-FC571BDCCAC5}" srcOrd="1" destOrd="0" parTransId="{0EE5B865-CE4F-4F05-8139-972342B70844}" sibTransId="{7B9988FB-C4B6-4AFE-8732-A4CDF47F7512}"/>
    <dgm:cxn modelId="{7E8FD40E-C7E0-40F5-9E3A-4C0B84F63EC5}" type="presOf" srcId="{DBF304AF-F116-4C02-A383-7FD7FB68BA16}" destId="{5AE63728-43D3-4A7B-95C2-011EFBC4F97D}" srcOrd="0" destOrd="0" presId="urn:microsoft.com/office/officeart/2016/7/layout/LinearBlockProcessNumbered"/>
    <dgm:cxn modelId="{BA25AB37-7CC2-46D8-BF31-DE39EF7BD2A4}" type="presOf" srcId="{52A22B9A-2B04-493E-92FD-052F905CA70C}" destId="{742D4CAC-9593-4C02-9955-C2125E7CF596}" srcOrd="0" destOrd="0" presId="urn:microsoft.com/office/officeart/2016/7/layout/LinearBlockProcessNumbered"/>
    <dgm:cxn modelId="{9A83585F-6AAC-414F-A370-8D99F79BAE7E}" srcId="{1120422E-0584-443E-A7C3-ADE091A6CA57}" destId="{52A22B9A-2B04-493E-92FD-052F905CA70C}" srcOrd="0" destOrd="0" parTransId="{87803A64-2FDD-4283-9AD8-2890A40984C9}" sibTransId="{52AF4FFB-7814-4D34-856D-B7A19CA0AEC3}"/>
    <dgm:cxn modelId="{A4356260-7AA1-40CF-8BCE-69126E40E3EE}" type="presOf" srcId="{A73347E7-E582-43FE-B975-77235A2B9DC2}" destId="{4E0140FD-2CCE-4FAF-8DDA-B0DD2BCE61DD}" srcOrd="0" destOrd="0" presId="urn:microsoft.com/office/officeart/2016/7/layout/LinearBlockProcessNumbered"/>
    <dgm:cxn modelId="{B8A8A947-E683-4CE1-A807-4548999C6570}" type="presOf" srcId="{1120422E-0584-443E-A7C3-ADE091A6CA57}" destId="{BD0D66E2-4AA7-4504-B638-69784CF021DB}" srcOrd="0" destOrd="0" presId="urn:microsoft.com/office/officeart/2016/7/layout/LinearBlockProcessNumbered"/>
    <dgm:cxn modelId="{84ED0950-5FBD-46B8-8D8F-618F0E6D24EE}" type="presOf" srcId="{52A22B9A-2B04-493E-92FD-052F905CA70C}" destId="{2F704D25-517C-46BB-8110-D510C7108B46}" srcOrd="1" destOrd="0" presId="urn:microsoft.com/office/officeart/2016/7/layout/LinearBlockProcessNumbered"/>
    <dgm:cxn modelId="{DD28FE59-023B-4FE7-B0CA-1DAE41D4C602}" srcId="{1120422E-0584-443E-A7C3-ADE091A6CA57}" destId="{2E6C5577-3C3E-4010-83E1-34C1D5F1F8FA}" srcOrd="4" destOrd="0" parTransId="{362AA0A7-964D-40F7-A49D-79069D8E1E97}" sibTransId="{BF9131F8-F9C0-4829-B885-D762E2E63903}"/>
    <dgm:cxn modelId="{D7441187-221B-4AE5-98F0-498A6881C585}" type="presOf" srcId="{730B3860-998D-4FBF-B783-0841585C8A34}" destId="{AF4C25FF-DD81-4A97-9ABF-ACEA374D599E}" srcOrd="1" destOrd="0" presId="urn:microsoft.com/office/officeart/2016/7/layout/LinearBlockProcessNumbered"/>
    <dgm:cxn modelId="{9C1DA194-4956-426D-A6CF-BF9717FFCA86}" type="presOf" srcId="{730B3860-998D-4FBF-B783-0841585C8A34}" destId="{CEC366DB-D4AB-4719-A478-813078E6E7BC}" srcOrd="0" destOrd="0" presId="urn:microsoft.com/office/officeart/2016/7/layout/LinearBlockProcessNumbered"/>
    <dgm:cxn modelId="{2330E194-7C7B-4542-9671-C12E3D1D40DB}" srcId="{1120422E-0584-443E-A7C3-ADE091A6CA57}" destId="{730B3860-998D-4FBF-B783-0841585C8A34}" srcOrd="3" destOrd="0" parTransId="{2CB39353-774C-4EF8-ACBC-8B304050E5A1}" sibTransId="{3876B237-D841-4791-9016-170625511BE8}"/>
    <dgm:cxn modelId="{F12D4DA4-2DDA-47B7-9952-B69CCFCDBB98}" type="presOf" srcId="{B6708E6A-BA7A-468D-AF37-FC571BDCCAC5}" destId="{F96F90D9-701B-41F2-9F0B-BA9B49C617FC}" srcOrd="1" destOrd="0" presId="urn:microsoft.com/office/officeart/2016/7/layout/LinearBlockProcessNumbered"/>
    <dgm:cxn modelId="{63B0A5BC-CEC0-4B06-BE73-81DE2D7AF2DF}" type="presOf" srcId="{52AF4FFB-7814-4D34-856D-B7A19CA0AEC3}" destId="{B5098CAB-5A27-4BA0-A423-738A6054BB94}" srcOrd="0" destOrd="0" presId="urn:microsoft.com/office/officeart/2016/7/layout/LinearBlockProcessNumbered"/>
    <dgm:cxn modelId="{F6BC4FC1-9902-4846-8DF9-E6C85011B73B}" type="presOf" srcId="{2E6C5577-3C3E-4010-83E1-34C1D5F1F8FA}" destId="{5CBC862F-3B49-4ABB-937C-C8E032D94F4D}" srcOrd="0" destOrd="0" presId="urn:microsoft.com/office/officeart/2016/7/layout/LinearBlockProcessNumbered"/>
    <dgm:cxn modelId="{CCBFA2D0-206C-410D-B1F3-E4C1793DD2D0}" type="presOf" srcId="{B6708E6A-BA7A-468D-AF37-FC571BDCCAC5}" destId="{A5DE1172-5732-4661-84C8-3094CE42FBA9}" srcOrd="0" destOrd="0" presId="urn:microsoft.com/office/officeart/2016/7/layout/LinearBlockProcessNumbered"/>
    <dgm:cxn modelId="{CF0D27D2-35C9-476B-98E8-D86DC3F84B40}" srcId="{1120422E-0584-443E-A7C3-ADE091A6CA57}" destId="{A73347E7-E582-43FE-B975-77235A2B9DC2}" srcOrd="2" destOrd="0" parTransId="{BF1A7209-EBA3-4426-8B0A-B5E617F00BE5}" sibTransId="{DBF304AF-F116-4C02-A383-7FD7FB68BA16}"/>
    <dgm:cxn modelId="{4D45C0E0-2F91-495F-8506-9891A50E6A5B}" type="presOf" srcId="{2E6C5577-3C3E-4010-83E1-34C1D5F1F8FA}" destId="{CAA432B6-6417-43C3-9153-6F163D89F17A}" srcOrd="1" destOrd="0" presId="urn:microsoft.com/office/officeart/2016/7/layout/LinearBlockProcessNumbered"/>
    <dgm:cxn modelId="{83970CE1-4714-45A0-9463-A3E9D2C0E900}" type="presOf" srcId="{BF9131F8-F9C0-4829-B885-D762E2E63903}" destId="{78E9B192-3454-4FD1-8088-B1579A4612F5}" srcOrd="0" destOrd="0" presId="urn:microsoft.com/office/officeart/2016/7/layout/LinearBlockProcessNumbered"/>
    <dgm:cxn modelId="{D14407F0-C793-4B68-ACF6-3E48FE7F7661}" type="presOf" srcId="{3876B237-D841-4791-9016-170625511BE8}" destId="{2530DA8A-D5A8-4B66-BEA3-C8C90ECC4862}" srcOrd="0" destOrd="0" presId="urn:microsoft.com/office/officeart/2016/7/layout/LinearBlockProcessNumbered"/>
    <dgm:cxn modelId="{9C4565FB-BE23-40EB-8068-84BD02140CD2}" type="presOf" srcId="{7B9988FB-C4B6-4AFE-8732-A4CDF47F7512}" destId="{56CEAE6C-7EBE-438A-9744-7E77B213B689}" srcOrd="0" destOrd="0" presId="urn:microsoft.com/office/officeart/2016/7/layout/LinearBlockProcessNumbered"/>
    <dgm:cxn modelId="{BEF54E1A-D7D3-4B98-91B1-CD0602582995}" type="presParOf" srcId="{BD0D66E2-4AA7-4504-B638-69784CF021DB}" destId="{75F45BC5-CB34-4CF2-AA7C-EE978C9BD0F8}" srcOrd="0" destOrd="0" presId="urn:microsoft.com/office/officeart/2016/7/layout/LinearBlockProcessNumbered"/>
    <dgm:cxn modelId="{0441749D-BB81-4C0B-9C70-501E514EAE3F}" type="presParOf" srcId="{75F45BC5-CB34-4CF2-AA7C-EE978C9BD0F8}" destId="{742D4CAC-9593-4C02-9955-C2125E7CF596}" srcOrd="0" destOrd="0" presId="urn:microsoft.com/office/officeart/2016/7/layout/LinearBlockProcessNumbered"/>
    <dgm:cxn modelId="{B45D42DB-185F-44F6-B81D-73A6D4EBBC08}" type="presParOf" srcId="{75F45BC5-CB34-4CF2-AA7C-EE978C9BD0F8}" destId="{B5098CAB-5A27-4BA0-A423-738A6054BB94}" srcOrd="1" destOrd="0" presId="urn:microsoft.com/office/officeart/2016/7/layout/LinearBlockProcessNumbered"/>
    <dgm:cxn modelId="{B142265D-6E89-41FD-B2FC-EEFAEE497E29}" type="presParOf" srcId="{75F45BC5-CB34-4CF2-AA7C-EE978C9BD0F8}" destId="{2F704D25-517C-46BB-8110-D510C7108B46}" srcOrd="2" destOrd="0" presId="urn:microsoft.com/office/officeart/2016/7/layout/LinearBlockProcessNumbered"/>
    <dgm:cxn modelId="{599F70F1-4465-486A-8DCD-F59D1C70ED8D}" type="presParOf" srcId="{BD0D66E2-4AA7-4504-B638-69784CF021DB}" destId="{96A63359-DF1D-4368-BD0F-A464992C0F7B}" srcOrd="1" destOrd="0" presId="urn:microsoft.com/office/officeart/2016/7/layout/LinearBlockProcessNumbered"/>
    <dgm:cxn modelId="{EBB30A16-45FE-4089-954E-B69FB6ECD6A4}" type="presParOf" srcId="{BD0D66E2-4AA7-4504-B638-69784CF021DB}" destId="{82B18B61-AD6B-452A-AC27-BD0016035144}" srcOrd="2" destOrd="0" presId="urn:microsoft.com/office/officeart/2016/7/layout/LinearBlockProcessNumbered"/>
    <dgm:cxn modelId="{BFE91B6C-4665-4B2A-8940-E93E00B5222F}" type="presParOf" srcId="{82B18B61-AD6B-452A-AC27-BD0016035144}" destId="{A5DE1172-5732-4661-84C8-3094CE42FBA9}" srcOrd="0" destOrd="0" presId="urn:microsoft.com/office/officeart/2016/7/layout/LinearBlockProcessNumbered"/>
    <dgm:cxn modelId="{EB21B1CA-7021-4B7C-B4F6-C7C6E88A9871}" type="presParOf" srcId="{82B18B61-AD6B-452A-AC27-BD0016035144}" destId="{56CEAE6C-7EBE-438A-9744-7E77B213B689}" srcOrd="1" destOrd="0" presId="urn:microsoft.com/office/officeart/2016/7/layout/LinearBlockProcessNumbered"/>
    <dgm:cxn modelId="{4CE4707F-0F26-4C97-8D88-A045078729EA}" type="presParOf" srcId="{82B18B61-AD6B-452A-AC27-BD0016035144}" destId="{F96F90D9-701B-41F2-9F0B-BA9B49C617FC}" srcOrd="2" destOrd="0" presId="urn:microsoft.com/office/officeart/2016/7/layout/LinearBlockProcessNumbered"/>
    <dgm:cxn modelId="{E58A96C9-AE43-4CD7-BF9F-46F93732EBFE}" type="presParOf" srcId="{BD0D66E2-4AA7-4504-B638-69784CF021DB}" destId="{A5D2950D-7709-4E49-A5C3-3D5E7EA0B0EC}" srcOrd="3" destOrd="0" presId="urn:microsoft.com/office/officeart/2016/7/layout/LinearBlockProcessNumbered"/>
    <dgm:cxn modelId="{519B5047-6462-4AAA-A45A-F6B7845DDD71}" type="presParOf" srcId="{BD0D66E2-4AA7-4504-B638-69784CF021DB}" destId="{1386386D-15A7-4D61-A509-EBF379B81B54}" srcOrd="4" destOrd="0" presId="urn:microsoft.com/office/officeart/2016/7/layout/LinearBlockProcessNumbered"/>
    <dgm:cxn modelId="{6A04DB6F-9687-4CD1-AE31-37047FFDCC18}" type="presParOf" srcId="{1386386D-15A7-4D61-A509-EBF379B81B54}" destId="{4E0140FD-2CCE-4FAF-8DDA-B0DD2BCE61DD}" srcOrd="0" destOrd="0" presId="urn:microsoft.com/office/officeart/2016/7/layout/LinearBlockProcessNumbered"/>
    <dgm:cxn modelId="{D041BE6F-7158-480C-B90D-BCB3E007A43E}" type="presParOf" srcId="{1386386D-15A7-4D61-A509-EBF379B81B54}" destId="{5AE63728-43D3-4A7B-95C2-011EFBC4F97D}" srcOrd="1" destOrd="0" presId="urn:microsoft.com/office/officeart/2016/7/layout/LinearBlockProcessNumbered"/>
    <dgm:cxn modelId="{A69AE1B3-7F25-4003-94CD-0078084F8E1F}" type="presParOf" srcId="{1386386D-15A7-4D61-A509-EBF379B81B54}" destId="{490F3FB6-4D77-4A78-AD02-96CB4FC0EDA0}" srcOrd="2" destOrd="0" presId="urn:microsoft.com/office/officeart/2016/7/layout/LinearBlockProcessNumbered"/>
    <dgm:cxn modelId="{5A358E5F-452F-4CC5-A980-3DB68E50439B}" type="presParOf" srcId="{BD0D66E2-4AA7-4504-B638-69784CF021DB}" destId="{D85B145C-5A6C-491F-83DE-76C0D861FC24}" srcOrd="5" destOrd="0" presId="urn:microsoft.com/office/officeart/2016/7/layout/LinearBlockProcessNumbered"/>
    <dgm:cxn modelId="{25819F25-3F05-42C5-830D-5A1F0462101F}" type="presParOf" srcId="{BD0D66E2-4AA7-4504-B638-69784CF021DB}" destId="{DEA125FF-38EC-4A18-8C1D-9CBD4D1206E2}" srcOrd="6" destOrd="0" presId="urn:microsoft.com/office/officeart/2016/7/layout/LinearBlockProcessNumbered"/>
    <dgm:cxn modelId="{6E7E0619-ADBE-4D86-AC7B-27D5B4CFF972}" type="presParOf" srcId="{DEA125FF-38EC-4A18-8C1D-9CBD4D1206E2}" destId="{CEC366DB-D4AB-4719-A478-813078E6E7BC}" srcOrd="0" destOrd="0" presId="urn:microsoft.com/office/officeart/2016/7/layout/LinearBlockProcessNumbered"/>
    <dgm:cxn modelId="{AFCCDC50-C032-45C9-818B-1CBB1FAF2993}" type="presParOf" srcId="{DEA125FF-38EC-4A18-8C1D-9CBD4D1206E2}" destId="{2530DA8A-D5A8-4B66-BEA3-C8C90ECC4862}" srcOrd="1" destOrd="0" presId="urn:microsoft.com/office/officeart/2016/7/layout/LinearBlockProcessNumbered"/>
    <dgm:cxn modelId="{FA68AB3B-DE2A-4C19-A437-0D6E770AFD9F}" type="presParOf" srcId="{DEA125FF-38EC-4A18-8C1D-9CBD4D1206E2}" destId="{AF4C25FF-DD81-4A97-9ABF-ACEA374D599E}" srcOrd="2" destOrd="0" presId="urn:microsoft.com/office/officeart/2016/7/layout/LinearBlockProcessNumbered"/>
    <dgm:cxn modelId="{6B988392-E234-4D79-9EDA-8D00111F4F01}" type="presParOf" srcId="{BD0D66E2-4AA7-4504-B638-69784CF021DB}" destId="{CD7C92AD-91ED-447E-99FF-6B0CDB13AFF5}" srcOrd="7" destOrd="0" presId="urn:microsoft.com/office/officeart/2016/7/layout/LinearBlockProcessNumbered"/>
    <dgm:cxn modelId="{71F765DD-84AA-401B-B2E8-785C5AA44E78}" type="presParOf" srcId="{BD0D66E2-4AA7-4504-B638-69784CF021DB}" destId="{34D16656-BBC4-437E-B7C3-5BFF15E47B4B}" srcOrd="8" destOrd="0" presId="urn:microsoft.com/office/officeart/2016/7/layout/LinearBlockProcessNumbered"/>
    <dgm:cxn modelId="{1F0BC357-AF6B-4BCA-9F7A-DC9F194EE863}" type="presParOf" srcId="{34D16656-BBC4-437E-B7C3-5BFF15E47B4B}" destId="{5CBC862F-3B49-4ABB-937C-C8E032D94F4D}" srcOrd="0" destOrd="0" presId="urn:microsoft.com/office/officeart/2016/7/layout/LinearBlockProcessNumbered"/>
    <dgm:cxn modelId="{6B75CF0A-8BD2-4FC5-AEBE-9B00DEC0E44B}" type="presParOf" srcId="{34D16656-BBC4-437E-B7C3-5BFF15E47B4B}" destId="{78E9B192-3454-4FD1-8088-B1579A4612F5}" srcOrd="1" destOrd="0" presId="urn:microsoft.com/office/officeart/2016/7/layout/LinearBlockProcessNumbered"/>
    <dgm:cxn modelId="{722AF80E-6435-4955-BC20-D00D98BD0B10}" type="presParOf" srcId="{34D16656-BBC4-437E-B7C3-5BFF15E47B4B}" destId="{CAA432B6-6417-43C3-9153-6F163D89F17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771EC9-0166-4516-88BF-FEB75CC5F73F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4E306E-137A-4D86-858A-64FAEE0BBC88}">
      <dgm:prSet/>
      <dgm:spPr/>
      <dgm:t>
        <a:bodyPr/>
        <a:lstStyle/>
        <a:p>
          <a:r>
            <a:rPr lang="fi-FI" b="1"/>
            <a:t>Päätettyäsi kokeesi ja sammutettuasi koneesi irrota virtajohto pistorasiasta, verkkokaapeli koneestasi ja pakkaa koneesi sekä muut tavarasi.</a:t>
          </a:r>
          <a:endParaRPr lang="en-US"/>
        </a:p>
      </dgm:t>
    </dgm:pt>
    <dgm:pt modelId="{8252A59C-BDFF-495A-9F4E-D07B26C59A9D}" type="parTrans" cxnId="{BA6AB30B-E1CA-491C-9BCA-E8B7250204F7}">
      <dgm:prSet/>
      <dgm:spPr/>
      <dgm:t>
        <a:bodyPr/>
        <a:lstStyle/>
        <a:p>
          <a:endParaRPr lang="en-US"/>
        </a:p>
      </dgm:t>
    </dgm:pt>
    <dgm:pt modelId="{8EF889D3-A15A-43B9-B8BA-9CCEB3FF3B2E}" type="sibTrans" cxnId="{BA6AB30B-E1CA-491C-9BCA-E8B7250204F7}">
      <dgm:prSet/>
      <dgm:spPr/>
      <dgm:t>
        <a:bodyPr/>
        <a:lstStyle/>
        <a:p>
          <a:endParaRPr lang="en-US"/>
        </a:p>
      </dgm:t>
    </dgm:pt>
    <dgm:pt modelId="{C46DB123-502A-4545-A457-AA70C562F3A2}">
      <dgm:prSet/>
      <dgm:spPr/>
      <dgm:t>
        <a:bodyPr/>
        <a:lstStyle/>
        <a:p>
          <a:r>
            <a:rPr lang="fi-FI" b="1"/>
            <a:t>Siirry päävalvojan luo (tarvittaessa jonota)</a:t>
          </a:r>
          <a:br>
            <a:rPr lang="fi-FI" b="1"/>
          </a:br>
          <a:r>
            <a:rPr lang="fi-FI" b="1"/>
            <a:t>- esitä kuvallinen henkilöllisyystodistuksesi </a:t>
          </a:r>
          <a:br>
            <a:rPr lang="fi-FI" b="1"/>
          </a:br>
          <a:r>
            <a:rPr lang="fi-FI" b="1"/>
            <a:t>- palauta USB-muistitikku, kaikki käyttämäsi suttupaperit (jossa nimesi)</a:t>
          </a:r>
          <a:endParaRPr lang="en-US"/>
        </a:p>
      </dgm:t>
    </dgm:pt>
    <dgm:pt modelId="{C96E1A20-B16B-40A0-A7E0-B838A7AA4A67}" type="parTrans" cxnId="{53A1CBD8-007A-4EFA-8A46-A3CD5FFA8C15}">
      <dgm:prSet/>
      <dgm:spPr/>
      <dgm:t>
        <a:bodyPr/>
        <a:lstStyle/>
        <a:p>
          <a:endParaRPr lang="en-US"/>
        </a:p>
      </dgm:t>
    </dgm:pt>
    <dgm:pt modelId="{32290FF5-F2BD-4F21-91F3-E658EC666F85}" type="sibTrans" cxnId="{53A1CBD8-007A-4EFA-8A46-A3CD5FFA8C15}">
      <dgm:prSet/>
      <dgm:spPr/>
      <dgm:t>
        <a:bodyPr/>
        <a:lstStyle/>
        <a:p>
          <a:endParaRPr lang="en-US"/>
        </a:p>
      </dgm:t>
    </dgm:pt>
    <dgm:pt modelId="{11A4B62C-C210-4B29-8A53-45DEC57C81AA}">
      <dgm:prSet/>
      <dgm:spPr/>
      <dgm:t>
        <a:bodyPr/>
        <a:lstStyle/>
        <a:p>
          <a:r>
            <a:rPr lang="fi-FI" b="1"/>
            <a:t>Päävalvoja merkitsee lähtöaikasi pöytäkirjaan.</a:t>
          </a:r>
          <a:endParaRPr lang="en-US"/>
        </a:p>
      </dgm:t>
    </dgm:pt>
    <dgm:pt modelId="{57B27623-B770-4B2D-BD11-523D1E6EBCD2}" type="parTrans" cxnId="{F8126BD5-1B08-4A14-9E54-FA4559B3716B}">
      <dgm:prSet/>
      <dgm:spPr/>
      <dgm:t>
        <a:bodyPr/>
        <a:lstStyle/>
        <a:p>
          <a:endParaRPr lang="en-US"/>
        </a:p>
      </dgm:t>
    </dgm:pt>
    <dgm:pt modelId="{46A27771-900B-47B6-A330-C927CC430F0A}" type="sibTrans" cxnId="{F8126BD5-1B08-4A14-9E54-FA4559B3716B}">
      <dgm:prSet/>
      <dgm:spPr/>
      <dgm:t>
        <a:bodyPr/>
        <a:lstStyle/>
        <a:p>
          <a:endParaRPr lang="en-US"/>
        </a:p>
      </dgm:t>
    </dgm:pt>
    <dgm:pt modelId="{DA1FCD81-1141-4113-8DC4-00C5FC480E62}">
      <dgm:prSet/>
      <dgm:spPr/>
      <dgm:t>
        <a:bodyPr/>
        <a:lstStyle/>
        <a:p>
          <a:r>
            <a:rPr lang="fi-FI" b="1"/>
            <a:t>Kirjoitussalista ei saa viedä mukanaan pois mitään kirjoituksiin liittyvää materiaalia.</a:t>
          </a:r>
          <a:endParaRPr lang="en-US"/>
        </a:p>
      </dgm:t>
    </dgm:pt>
    <dgm:pt modelId="{B3F19273-0429-4E93-AD65-A1C0F3D7B94D}" type="parTrans" cxnId="{FB4AD090-66CC-4778-8527-318DD62D9CF5}">
      <dgm:prSet/>
      <dgm:spPr/>
      <dgm:t>
        <a:bodyPr/>
        <a:lstStyle/>
        <a:p>
          <a:endParaRPr lang="en-US"/>
        </a:p>
      </dgm:t>
    </dgm:pt>
    <dgm:pt modelId="{C4932013-636F-4BBB-8D9D-9F33231B94AA}" type="sibTrans" cxnId="{FB4AD090-66CC-4778-8527-318DD62D9CF5}">
      <dgm:prSet/>
      <dgm:spPr/>
      <dgm:t>
        <a:bodyPr/>
        <a:lstStyle/>
        <a:p>
          <a:endParaRPr lang="en-US"/>
        </a:p>
      </dgm:t>
    </dgm:pt>
    <dgm:pt modelId="{93387F03-814B-4904-853A-ADD9C23B0B93}">
      <dgm:prSet/>
      <dgm:spPr/>
      <dgm:t>
        <a:bodyPr/>
        <a:lstStyle/>
        <a:p>
          <a:r>
            <a:rPr lang="fi-FI" b="1"/>
            <a:t>Muista ottaa mukaasi kaikki omat sähköisen kokeen välineesi: virtajohto, hiiri ja kuulokkeet.</a:t>
          </a:r>
          <a:endParaRPr lang="en-US"/>
        </a:p>
      </dgm:t>
    </dgm:pt>
    <dgm:pt modelId="{3445D93E-DBDD-49BB-8E6E-42DA63C6E0C3}" type="parTrans" cxnId="{56EF7912-F419-4EAF-BA90-DA1C41D0F27F}">
      <dgm:prSet/>
      <dgm:spPr/>
      <dgm:t>
        <a:bodyPr/>
        <a:lstStyle/>
        <a:p>
          <a:endParaRPr lang="en-US"/>
        </a:p>
      </dgm:t>
    </dgm:pt>
    <dgm:pt modelId="{B3216C3C-B959-46FB-8BC2-029555F98119}" type="sibTrans" cxnId="{56EF7912-F419-4EAF-BA90-DA1C41D0F27F}">
      <dgm:prSet/>
      <dgm:spPr/>
      <dgm:t>
        <a:bodyPr/>
        <a:lstStyle/>
        <a:p>
          <a:endParaRPr lang="en-US"/>
        </a:p>
      </dgm:t>
    </dgm:pt>
    <dgm:pt modelId="{9EC9DB3C-0130-44E7-800B-72B06223B048}" type="pres">
      <dgm:prSet presAssocID="{F1771EC9-0166-4516-88BF-FEB75CC5F73F}" presName="diagram" presStyleCnt="0">
        <dgm:presLayoutVars>
          <dgm:dir/>
          <dgm:resizeHandles val="exact"/>
        </dgm:presLayoutVars>
      </dgm:prSet>
      <dgm:spPr/>
    </dgm:pt>
    <dgm:pt modelId="{B1F96641-DBE7-48E5-8040-B0B8228D2C24}" type="pres">
      <dgm:prSet presAssocID="{6A4E306E-137A-4D86-858A-64FAEE0BBC88}" presName="node" presStyleLbl="node1" presStyleIdx="0" presStyleCnt="5">
        <dgm:presLayoutVars>
          <dgm:bulletEnabled val="1"/>
        </dgm:presLayoutVars>
      </dgm:prSet>
      <dgm:spPr/>
    </dgm:pt>
    <dgm:pt modelId="{0753790E-B5D6-4FF8-816F-13A4D171484C}" type="pres">
      <dgm:prSet presAssocID="{8EF889D3-A15A-43B9-B8BA-9CCEB3FF3B2E}" presName="sibTrans" presStyleCnt="0"/>
      <dgm:spPr/>
    </dgm:pt>
    <dgm:pt modelId="{76D834A4-36B8-400E-ABFD-69BC654B1F40}" type="pres">
      <dgm:prSet presAssocID="{C46DB123-502A-4545-A457-AA70C562F3A2}" presName="node" presStyleLbl="node1" presStyleIdx="1" presStyleCnt="5">
        <dgm:presLayoutVars>
          <dgm:bulletEnabled val="1"/>
        </dgm:presLayoutVars>
      </dgm:prSet>
      <dgm:spPr/>
    </dgm:pt>
    <dgm:pt modelId="{71141D18-9FFE-4AF6-85C7-D64FB00EABBD}" type="pres">
      <dgm:prSet presAssocID="{32290FF5-F2BD-4F21-91F3-E658EC666F85}" presName="sibTrans" presStyleCnt="0"/>
      <dgm:spPr/>
    </dgm:pt>
    <dgm:pt modelId="{FD3DED8A-DC90-4605-88EC-12E3989403A5}" type="pres">
      <dgm:prSet presAssocID="{11A4B62C-C210-4B29-8A53-45DEC57C81AA}" presName="node" presStyleLbl="node1" presStyleIdx="2" presStyleCnt="5">
        <dgm:presLayoutVars>
          <dgm:bulletEnabled val="1"/>
        </dgm:presLayoutVars>
      </dgm:prSet>
      <dgm:spPr/>
    </dgm:pt>
    <dgm:pt modelId="{F0E6590C-5DA6-4422-ACDE-D31AA31A1322}" type="pres">
      <dgm:prSet presAssocID="{46A27771-900B-47B6-A330-C927CC430F0A}" presName="sibTrans" presStyleCnt="0"/>
      <dgm:spPr/>
    </dgm:pt>
    <dgm:pt modelId="{29AF621F-8FD7-48F1-B4EE-84E07262C5C7}" type="pres">
      <dgm:prSet presAssocID="{DA1FCD81-1141-4113-8DC4-00C5FC480E62}" presName="node" presStyleLbl="node1" presStyleIdx="3" presStyleCnt="5">
        <dgm:presLayoutVars>
          <dgm:bulletEnabled val="1"/>
        </dgm:presLayoutVars>
      </dgm:prSet>
      <dgm:spPr/>
    </dgm:pt>
    <dgm:pt modelId="{1D3E8A38-2FAA-48B9-98D5-21537C0CE168}" type="pres">
      <dgm:prSet presAssocID="{C4932013-636F-4BBB-8D9D-9F33231B94AA}" presName="sibTrans" presStyleCnt="0"/>
      <dgm:spPr/>
    </dgm:pt>
    <dgm:pt modelId="{BC9130D6-DCAF-43CF-A2FB-566A70948DF7}" type="pres">
      <dgm:prSet presAssocID="{93387F03-814B-4904-853A-ADD9C23B0B93}" presName="node" presStyleLbl="node1" presStyleIdx="4" presStyleCnt="5">
        <dgm:presLayoutVars>
          <dgm:bulletEnabled val="1"/>
        </dgm:presLayoutVars>
      </dgm:prSet>
      <dgm:spPr/>
    </dgm:pt>
  </dgm:ptLst>
  <dgm:cxnLst>
    <dgm:cxn modelId="{BA6AB30B-E1CA-491C-9BCA-E8B7250204F7}" srcId="{F1771EC9-0166-4516-88BF-FEB75CC5F73F}" destId="{6A4E306E-137A-4D86-858A-64FAEE0BBC88}" srcOrd="0" destOrd="0" parTransId="{8252A59C-BDFF-495A-9F4E-D07B26C59A9D}" sibTransId="{8EF889D3-A15A-43B9-B8BA-9CCEB3FF3B2E}"/>
    <dgm:cxn modelId="{56EF7912-F419-4EAF-BA90-DA1C41D0F27F}" srcId="{F1771EC9-0166-4516-88BF-FEB75CC5F73F}" destId="{93387F03-814B-4904-853A-ADD9C23B0B93}" srcOrd="4" destOrd="0" parTransId="{3445D93E-DBDD-49BB-8E6E-42DA63C6E0C3}" sibTransId="{B3216C3C-B959-46FB-8BC2-029555F98119}"/>
    <dgm:cxn modelId="{6DF96B49-FF12-4BE9-908D-0CD8BF587D93}" type="presOf" srcId="{11A4B62C-C210-4B29-8A53-45DEC57C81AA}" destId="{FD3DED8A-DC90-4605-88EC-12E3989403A5}" srcOrd="0" destOrd="0" presId="urn:microsoft.com/office/officeart/2005/8/layout/default"/>
    <dgm:cxn modelId="{85FE4980-7AC4-43A8-964F-98C66E9E88F6}" type="presOf" srcId="{F1771EC9-0166-4516-88BF-FEB75CC5F73F}" destId="{9EC9DB3C-0130-44E7-800B-72B06223B048}" srcOrd="0" destOrd="0" presId="urn:microsoft.com/office/officeart/2005/8/layout/default"/>
    <dgm:cxn modelId="{AB3B9F82-D5E9-4913-8F48-3ED29E2CFD55}" type="presOf" srcId="{93387F03-814B-4904-853A-ADD9C23B0B93}" destId="{BC9130D6-DCAF-43CF-A2FB-566A70948DF7}" srcOrd="0" destOrd="0" presId="urn:microsoft.com/office/officeart/2005/8/layout/default"/>
    <dgm:cxn modelId="{FB4AD090-66CC-4778-8527-318DD62D9CF5}" srcId="{F1771EC9-0166-4516-88BF-FEB75CC5F73F}" destId="{DA1FCD81-1141-4113-8DC4-00C5FC480E62}" srcOrd="3" destOrd="0" parTransId="{B3F19273-0429-4E93-AD65-A1C0F3D7B94D}" sibTransId="{C4932013-636F-4BBB-8D9D-9F33231B94AA}"/>
    <dgm:cxn modelId="{5032C999-5983-49B2-99E0-CF186758C623}" type="presOf" srcId="{6A4E306E-137A-4D86-858A-64FAEE0BBC88}" destId="{B1F96641-DBE7-48E5-8040-B0B8228D2C24}" srcOrd="0" destOrd="0" presId="urn:microsoft.com/office/officeart/2005/8/layout/default"/>
    <dgm:cxn modelId="{F8126BD5-1B08-4A14-9E54-FA4559B3716B}" srcId="{F1771EC9-0166-4516-88BF-FEB75CC5F73F}" destId="{11A4B62C-C210-4B29-8A53-45DEC57C81AA}" srcOrd="2" destOrd="0" parTransId="{57B27623-B770-4B2D-BD11-523D1E6EBCD2}" sibTransId="{46A27771-900B-47B6-A330-C927CC430F0A}"/>
    <dgm:cxn modelId="{53A1CBD8-007A-4EFA-8A46-A3CD5FFA8C15}" srcId="{F1771EC9-0166-4516-88BF-FEB75CC5F73F}" destId="{C46DB123-502A-4545-A457-AA70C562F3A2}" srcOrd="1" destOrd="0" parTransId="{C96E1A20-B16B-40A0-A7E0-B838A7AA4A67}" sibTransId="{32290FF5-F2BD-4F21-91F3-E658EC666F85}"/>
    <dgm:cxn modelId="{6D45ACDB-8E83-4163-A9CC-BEBAA05A1797}" type="presOf" srcId="{DA1FCD81-1141-4113-8DC4-00C5FC480E62}" destId="{29AF621F-8FD7-48F1-B4EE-84E07262C5C7}" srcOrd="0" destOrd="0" presId="urn:microsoft.com/office/officeart/2005/8/layout/default"/>
    <dgm:cxn modelId="{8DA6FDE9-AA04-4C41-B483-0FB27E97CFE0}" type="presOf" srcId="{C46DB123-502A-4545-A457-AA70C562F3A2}" destId="{76D834A4-36B8-400E-ABFD-69BC654B1F40}" srcOrd="0" destOrd="0" presId="urn:microsoft.com/office/officeart/2005/8/layout/default"/>
    <dgm:cxn modelId="{E29F7468-3ED8-4F29-BC99-1466DFFE489E}" type="presParOf" srcId="{9EC9DB3C-0130-44E7-800B-72B06223B048}" destId="{B1F96641-DBE7-48E5-8040-B0B8228D2C24}" srcOrd="0" destOrd="0" presId="urn:microsoft.com/office/officeart/2005/8/layout/default"/>
    <dgm:cxn modelId="{36518818-64C6-44A1-899D-6CC6E4CA3032}" type="presParOf" srcId="{9EC9DB3C-0130-44E7-800B-72B06223B048}" destId="{0753790E-B5D6-4FF8-816F-13A4D171484C}" srcOrd="1" destOrd="0" presId="urn:microsoft.com/office/officeart/2005/8/layout/default"/>
    <dgm:cxn modelId="{439220E5-D74F-4FCE-978A-E1E2EEEA2A79}" type="presParOf" srcId="{9EC9DB3C-0130-44E7-800B-72B06223B048}" destId="{76D834A4-36B8-400E-ABFD-69BC654B1F40}" srcOrd="2" destOrd="0" presId="urn:microsoft.com/office/officeart/2005/8/layout/default"/>
    <dgm:cxn modelId="{2B844771-5A40-4DFB-B46E-451337BF6B7B}" type="presParOf" srcId="{9EC9DB3C-0130-44E7-800B-72B06223B048}" destId="{71141D18-9FFE-4AF6-85C7-D64FB00EABBD}" srcOrd="3" destOrd="0" presId="urn:microsoft.com/office/officeart/2005/8/layout/default"/>
    <dgm:cxn modelId="{1E436324-B03D-4A62-BEB5-0DAC4133E14C}" type="presParOf" srcId="{9EC9DB3C-0130-44E7-800B-72B06223B048}" destId="{FD3DED8A-DC90-4605-88EC-12E3989403A5}" srcOrd="4" destOrd="0" presId="urn:microsoft.com/office/officeart/2005/8/layout/default"/>
    <dgm:cxn modelId="{72EED22F-BFEB-458F-BC82-0105C46C59BA}" type="presParOf" srcId="{9EC9DB3C-0130-44E7-800B-72B06223B048}" destId="{F0E6590C-5DA6-4422-ACDE-D31AA31A1322}" srcOrd="5" destOrd="0" presId="urn:microsoft.com/office/officeart/2005/8/layout/default"/>
    <dgm:cxn modelId="{D9412833-3AB6-4E31-86AF-6D403B78C879}" type="presParOf" srcId="{9EC9DB3C-0130-44E7-800B-72B06223B048}" destId="{29AF621F-8FD7-48F1-B4EE-84E07262C5C7}" srcOrd="6" destOrd="0" presId="urn:microsoft.com/office/officeart/2005/8/layout/default"/>
    <dgm:cxn modelId="{9A289EFA-26AB-4A2A-8773-0DA70123BC50}" type="presParOf" srcId="{9EC9DB3C-0130-44E7-800B-72B06223B048}" destId="{1D3E8A38-2FAA-48B9-98D5-21537C0CE168}" srcOrd="7" destOrd="0" presId="urn:microsoft.com/office/officeart/2005/8/layout/default"/>
    <dgm:cxn modelId="{08047B20-C025-41F5-BE4B-A0D87AAD89CC}" type="presParOf" srcId="{9EC9DB3C-0130-44E7-800B-72B06223B048}" destId="{BC9130D6-DCAF-43CF-A2FB-566A70948DF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31D2A-FB13-4118-A33C-CA79C92FB261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98CBC1-0CC2-4A8C-8039-63A1F717266E}">
      <dgm:prSet/>
      <dgm:spPr/>
      <dgm:t>
        <a:bodyPr/>
        <a:lstStyle/>
        <a:p>
          <a:r>
            <a:rPr lang="fi-FI" b="1" dirty="0"/>
            <a:t>Jos myöhästyt, ota yhteyttä välittömästi rehtoriin, apulaisrehtoriin tai koulusihteeriin </a:t>
          </a:r>
          <a:endParaRPr lang="en-US" dirty="0"/>
        </a:p>
      </dgm:t>
    </dgm:pt>
    <dgm:pt modelId="{AB455534-6F76-4DB9-B905-282D655F32C7}" type="parTrans" cxnId="{78DB7FA3-E908-48C7-91D1-CB242B3A9BF5}">
      <dgm:prSet/>
      <dgm:spPr/>
      <dgm:t>
        <a:bodyPr/>
        <a:lstStyle/>
        <a:p>
          <a:endParaRPr lang="en-US"/>
        </a:p>
      </dgm:t>
    </dgm:pt>
    <dgm:pt modelId="{4E0C5EEE-9233-4AB3-808A-2F5C3149F60E}" type="sibTrans" cxnId="{78DB7FA3-E908-48C7-91D1-CB242B3A9BF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5BF3234-E0ED-454F-B76C-AD5CE64B15ED}">
      <dgm:prSet/>
      <dgm:spPr/>
      <dgm:t>
        <a:bodyPr/>
        <a:lstStyle/>
        <a:p>
          <a:r>
            <a:rPr lang="fi-FI" b="1"/>
            <a:t>Mene ensin rehtorin kansliaan.</a:t>
          </a:r>
          <a:endParaRPr lang="en-US"/>
        </a:p>
      </dgm:t>
    </dgm:pt>
    <dgm:pt modelId="{2065233A-0FD7-4FD7-A06C-EC2535D78655}" type="parTrans" cxnId="{88191FFC-09D4-4592-B2D3-D1B5C98F585F}">
      <dgm:prSet/>
      <dgm:spPr/>
      <dgm:t>
        <a:bodyPr/>
        <a:lstStyle/>
        <a:p>
          <a:endParaRPr lang="en-US"/>
        </a:p>
      </dgm:t>
    </dgm:pt>
    <dgm:pt modelId="{0D224AA9-E3D0-4966-A6E3-2552EE578C9A}" type="sibTrans" cxnId="{88191FFC-09D4-4592-B2D3-D1B5C98F585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3F31B5E-407B-4419-A2AA-FCB53AD6DAA5}">
      <dgm:prSet/>
      <dgm:spPr/>
      <dgm:t>
        <a:bodyPr/>
        <a:lstStyle/>
        <a:p>
          <a:r>
            <a:rPr lang="fi-FI" b="1" dirty="0"/>
            <a:t>Yo-kokeessa kokelas voidaan mahdollisesti ottaa saliin ennen klo 10 YTL:n luvalla. Lisäaikaa ei anneta.</a:t>
          </a:r>
          <a:endParaRPr lang="en-US" dirty="0"/>
        </a:p>
      </dgm:t>
    </dgm:pt>
    <dgm:pt modelId="{2CECBB6F-428B-4BDD-A6AE-394496C44AE7}" type="parTrans" cxnId="{32F4DC0D-780A-4DD5-87C2-BF25AE34630C}">
      <dgm:prSet/>
      <dgm:spPr/>
      <dgm:t>
        <a:bodyPr/>
        <a:lstStyle/>
        <a:p>
          <a:endParaRPr lang="en-US"/>
        </a:p>
      </dgm:t>
    </dgm:pt>
    <dgm:pt modelId="{FDCB152C-0431-4032-936D-6EF6CF72AC20}" type="sibTrans" cxnId="{32F4DC0D-780A-4DD5-87C2-BF25AE34630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067FF8D-F96C-4EE6-ACDC-49FCC34E2E17}" type="pres">
      <dgm:prSet presAssocID="{B5B31D2A-FB13-4118-A33C-CA79C92FB261}" presName="Name0" presStyleCnt="0">
        <dgm:presLayoutVars>
          <dgm:animLvl val="lvl"/>
          <dgm:resizeHandles val="exact"/>
        </dgm:presLayoutVars>
      </dgm:prSet>
      <dgm:spPr/>
    </dgm:pt>
    <dgm:pt modelId="{8CA56832-4B2D-43C6-83E3-726793AACA72}" type="pres">
      <dgm:prSet presAssocID="{7398CBC1-0CC2-4A8C-8039-63A1F717266E}" presName="compositeNode" presStyleCnt="0">
        <dgm:presLayoutVars>
          <dgm:bulletEnabled val="1"/>
        </dgm:presLayoutVars>
      </dgm:prSet>
      <dgm:spPr/>
    </dgm:pt>
    <dgm:pt modelId="{35FB2BE2-8BDA-4F93-B017-75B40BB13872}" type="pres">
      <dgm:prSet presAssocID="{7398CBC1-0CC2-4A8C-8039-63A1F717266E}" presName="bgRect" presStyleLbl="alignNode1" presStyleIdx="0" presStyleCnt="3"/>
      <dgm:spPr/>
    </dgm:pt>
    <dgm:pt modelId="{82AA9A98-8399-4FEA-9CE3-A6E5BD0CBE57}" type="pres">
      <dgm:prSet presAssocID="{4E0C5EEE-9233-4AB3-808A-2F5C3149F60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6EC05B0-6D5C-4301-8065-FC356561B6F9}" type="pres">
      <dgm:prSet presAssocID="{7398CBC1-0CC2-4A8C-8039-63A1F717266E}" presName="nodeRect" presStyleLbl="alignNode1" presStyleIdx="0" presStyleCnt="3">
        <dgm:presLayoutVars>
          <dgm:bulletEnabled val="1"/>
        </dgm:presLayoutVars>
      </dgm:prSet>
      <dgm:spPr/>
    </dgm:pt>
    <dgm:pt modelId="{9D35A6F0-ADBB-452B-80F9-5655D2BB5157}" type="pres">
      <dgm:prSet presAssocID="{4E0C5EEE-9233-4AB3-808A-2F5C3149F60E}" presName="sibTrans" presStyleCnt="0"/>
      <dgm:spPr/>
    </dgm:pt>
    <dgm:pt modelId="{40086B2A-0D0D-4B0D-A7D3-4C2DDA1845D9}" type="pres">
      <dgm:prSet presAssocID="{05BF3234-E0ED-454F-B76C-AD5CE64B15ED}" presName="compositeNode" presStyleCnt="0">
        <dgm:presLayoutVars>
          <dgm:bulletEnabled val="1"/>
        </dgm:presLayoutVars>
      </dgm:prSet>
      <dgm:spPr/>
    </dgm:pt>
    <dgm:pt modelId="{C0C68530-E3FF-4C81-B504-C9C2A623517B}" type="pres">
      <dgm:prSet presAssocID="{05BF3234-E0ED-454F-B76C-AD5CE64B15ED}" presName="bgRect" presStyleLbl="alignNode1" presStyleIdx="1" presStyleCnt="3"/>
      <dgm:spPr/>
    </dgm:pt>
    <dgm:pt modelId="{07AC0FFD-C5E8-4C32-B3AE-BDAECFFD2D46}" type="pres">
      <dgm:prSet presAssocID="{0D224AA9-E3D0-4966-A6E3-2552EE578C9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7EDC9DD-D6C7-4004-99B1-B6AE10132A6C}" type="pres">
      <dgm:prSet presAssocID="{05BF3234-E0ED-454F-B76C-AD5CE64B15ED}" presName="nodeRect" presStyleLbl="alignNode1" presStyleIdx="1" presStyleCnt="3">
        <dgm:presLayoutVars>
          <dgm:bulletEnabled val="1"/>
        </dgm:presLayoutVars>
      </dgm:prSet>
      <dgm:spPr/>
    </dgm:pt>
    <dgm:pt modelId="{C6BD4EE3-0A87-4BAB-91AD-CC5D783C00ED}" type="pres">
      <dgm:prSet presAssocID="{0D224AA9-E3D0-4966-A6E3-2552EE578C9A}" presName="sibTrans" presStyleCnt="0"/>
      <dgm:spPr/>
    </dgm:pt>
    <dgm:pt modelId="{8CFFB863-143C-4FE8-A965-7E951EF6DCF1}" type="pres">
      <dgm:prSet presAssocID="{F3F31B5E-407B-4419-A2AA-FCB53AD6DAA5}" presName="compositeNode" presStyleCnt="0">
        <dgm:presLayoutVars>
          <dgm:bulletEnabled val="1"/>
        </dgm:presLayoutVars>
      </dgm:prSet>
      <dgm:spPr/>
    </dgm:pt>
    <dgm:pt modelId="{04BBED81-7272-4EA4-8DAB-75D54E45AA3A}" type="pres">
      <dgm:prSet presAssocID="{F3F31B5E-407B-4419-A2AA-FCB53AD6DAA5}" presName="bgRect" presStyleLbl="alignNode1" presStyleIdx="2" presStyleCnt="3"/>
      <dgm:spPr/>
    </dgm:pt>
    <dgm:pt modelId="{ADA335C4-CF03-4B0D-9CA2-15E8AD89F950}" type="pres">
      <dgm:prSet presAssocID="{FDCB152C-0431-4032-936D-6EF6CF72AC2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AA75355-874F-40BC-8456-5DCE081F70E8}" type="pres">
      <dgm:prSet presAssocID="{F3F31B5E-407B-4419-A2AA-FCB53AD6DAA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5560506-532E-4A58-A1FF-B7BE2E5CFB5C}" type="presOf" srcId="{05BF3234-E0ED-454F-B76C-AD5CE64B15ED}" destId="{C0C68530-E3FF-4C81-B504-C9C2A623517B}" srcOrd="0" destOrd="0" presId="urn:microsoft.com/office/officeart/2016/7/layout/LinearBlockProcessNumbered"/>
    <dgm:cxn modelId="{FD28BD0D-1733-4E9A-8C54-A718625AC171}" type="presOf" srcId="{4E0C5EEE-9233-4AB3-808A-2F5C3149F60E}" destId="{82AA9A98-8399-4FEA-9CE3-A6E5BD0CBE57}" srcOrd="0" destOrd="0" presId="urn:microsoft.com/office/officeart/2016/7/layout/LinearBlockProcessNumbered"/>
    <dgm:cxn modelId="{32F4DC0D-780A-4DD5-87C2-BF25AE34630C}" srcId="{B5B31D2A-FB13-4118-A33C-CA79C92FB261}" destId="{F3F31B5E-407B-4419-A2AA-FCB53AD6DAA5}" srcOrd="2" destOrd="0" parTransId="{2CECBB6F-428B-4BDD-A6AE-394496C44AE7}" sibTransId="{FDCB152C-0431-4032-936D-6EF6CF72AC20}"/>
    <dgm:cxn modelId="{048FD01D-80E1-4784-9B06-BDB4688F2451}" type="presOf" srcId="{FDCB152C-0431-4032-936D-6EF6CF72AC20}" destId="{ADA335C4-CF03-4B0D-9CA2-15E8AD89F950}" srcOrd="0" destOrd="0" presId="urn:microsoft.com/office/officeart/2016/7/layout/LinearBlockProcessNumbered"/>
    <dgm:cxn modelId="{F45E352E-F843-499F-A617-7A343C8C914F}" type="presOf" srcId="{05BF3234-E0ED-454F-B76C-AD5CE64B15ED}" destId="{97EDC9DD-D6C7-4004-99B1-B6AE10132A6C}" srcOrd="1" destOrd="0" presId="urn:microsoft.com/office/officeart/2016/7/layout/LinearBlockProcessNumbered"/>
    <dgm:cxn modelId="{95798064-1928-467C-9302-B91B8C025BB3}" type="presOf" srcId="{0D224AA9-E3D0-4966-A6E3-2552EE578C9A}" destId="{07AC0FFD-C5E8-4C32-B3AE-BDAECFFD2D46}" srcOrd="0" destOrd="0" presId="urn:microsoft.com/office/officeart/2016/7/layout/LinearBlockProcessNumbered"/>
    <dgm:cxn modelId="{78235D47-10AB-4E9B-9BFC-F3D4D0859067}" type="presOf" srcId="{F3F31B5E-407B-4419-A2AA-FCB53AD6DAA5}" destId="{04BBED81-7272-4EA4-8DAB-75D54E45AA3A}" srcOrd="0" destOrd="0" presId="urn:microsoft.com/office/officeart/2016/7/layout/LinearBlockProcessNumbered"/>
    <dgm:cxn modelId="{1C880F9C-E851-420B-925F-C0718833DC49}" type="presOf" srcId="{7398CBC1-0CC2-4A8C-8039-63A1F717266E}" destId="{35FB2BE2-8BDA-4F93-B017-75B40BB13872}" srcOrd="0" destOrd="0" presId="urn:microsoft.com/office/officeart/2016/7/layout/LinearBlockProcessNumbered"/>
    <dgm:cxn modelId="{78DB7FA3-E908-48C7-91D1-CB242B3A9BF5}" srcId="{B5B31D2A-FB13-4118-A33C-CA79C92FB261}" destId="{7398CBC1-0CC2-4A8C-8039-63A1F717266E}" srcOrd="0" destOrd="0" parTransId="{AB455534-6F76-4DB9-B905-282D655F32C7}" sibTransId="{4E0C5EEE-9233-4AB3-808A-2F5C3149F60E}"/>
    <dgm:cxn modelId="{628C6EAE-32B0-47FD-BB6B-19102CB468DF}" type="presOf" srcId="{B5B31D2A-FB13-4118-A33C-CA79C92FB261}" destId="{0067FF8D-F96C-4EE6-ACDC-49FCC34E2E17}" srcOrd="0" destOrd="0" presId="urn:microsoft.com/office/officeart/2016/7/layout/LinearBlockProcessNumbered"/>
    <dgm:cxn modelId="{6669D8C2-A536-4A51-A04A-3F2233078C0F}" type="presOf" srcId="{F3F31B5E-407B-4419-A2AA-FCB53AD6DAA5}" destId="{7AA75355-874F-40BC-8456-5DCE081F70E8}" srcOrd="1" destOrd="0" presId="urn:microsoft.com/office/officeart/2016/7/layout/LinearBlockProcessNumbered"/>
    <dgm:cxn modelId="{BA03ABF9-32FA-40C6-B503-BCCD6DF9561F}" type="presOf" srcId="{7398CBC1-0CC2-4A8C-8039-63A1F717266E}" destId="{A6EC05B0-6D5C-4301-8065-FC356561B6F9}" srcOrd="1" destOrd="0" presId="urn:microsoft.com/office/officeart/2016/7/layout/LinearBlockProcessNumbered"/>
    <dgm:cxn modelId="{88191FFC-09D4-4592-B2D3-D1B5C98F585F}" srcId="{B5B31D2A-FB13-4118-A33C-CA79C92FB261}" destId="{05BF3234-E0ED-454F-B76C-AD5CE64B15ED}" srcOrd="1" destOrd="0" parTransId="{2065233A-0FD7-4FD7-A06C-EC2535D78655}" sibTransId="{0D224AA9-E3D0-4966-A6E3-2552EE578C9A}"/>
    <dgm:cxn modelId="{49AA48B9-6CBA-4FA4-9BB8-2DBDE9590251}" type="presParOf" srcId="{0067FF8D-F96C-4EE6-ACDC-49FCC34E2E17}" destId="{8CA56832-4B2D-43C6-83E3-726793AACA72}" srcOrd="0" destOrd="0" presId="urn:microsoft.com/office/officeart/2016/7/layout/LinearBlockProcessNumbered"/>
    <dgm:cxn modelId="{469ACB94-6D37-4251-A10A-B5A26D14D47F}" type="presParOf" srcId="{8CA56832-4B2D-43C6-83E3-726793AACA72}" destId="{35FB2BE2-8BDA-4F93-B017-75B40BB13872}" srcOrd="0" destOrd="0" presId="urn:microsoft.com/office/officeart/2016/7/layout/LinearBlockProcessNumbered"/>
    <dgm:cxn modelId="{D08CA3D0-642A-4C97-BA48-549E8A669DEA}" type="presParOf" srcId="{8CA56832-4B2D-43C6-83E3-726793AACA72}" destId="{82AA9A98-8399-4FEA-9CE3-A6E5BD0CBE57}" srcOrd="1" destOrd="0" presId="urn:microsoft.com/office/officeart/2016/7/layout/LinearBlockProcessNumbered"/>
    <dgm:cxn modelId="{8D9B54C9-10D6-422C-A5F8-728548064A86}" type="presParOf" srcId="{8CA56832-4B2D-43C6-83E3-726793AACA72}" destId="{A6EC05B0-6D5C-4301-8065-FC356561B6F9}" srcOrd="2" destOrd="0" presId="urn:microsoft.com/office/officeart/2016/7/layout/LinearBlockProcessNumbered"/>
    <dgm:cxn modelId="{2AEC5598-360F-40A6-B640-D57A73328B42}" type="presParOf" srcId="{0067FF8D-F96C-4EE6-ACDC-49FCC34E2E17}" destId="{9D35A6F0-ADBB-452B-80F9-5655D2BB5157}" srcOrd="1" destOrd="0" presId="urn:microsoft.com/office/officeart/2016/7/layout/LinearBlockProcessNumbered"/>
    <dgm:cxn modelId="{0D3599FC-DDC8-4448-AB45-DE63680A05F4}" type="presParOf" srcId="{0067FF8D-F96C-4EE6-ACDC-49FCC34E2E17}" destId="{40086B2A-0D0D-4B0D-A7D3-4C2DDA1845D9}" srcOrd="2" destOrd="0" presId="urn:microsoft.com/office/officeart/2016/7/layout/LinearBlockProcessNumbered"/>
    <dgm:cxn modelId="{6EAED713-8E19-4F9F-879F-A5E412A8310E}" type="presParOf" srcId="{40086B2A-0D0D-4B0D-A7D3-4C2DDA1845D9}" destId="{C0C68530-E3FF-4C81-B504-C9C2A623517B}" srcOrd="0" destOrd="0" presId="urn:microsoft.com/office/officeart/2016/7/layout/LinearBlockProcessNumbered"/>
    <dgm:cxn modelId="{DB8011D1-6BAA-4F7D-BA49-14BACD5D41BB}" type="presParOf" srcId="{40086B2A-0D0D-4B0D-A7D3-4C2DDA1845D9}" destId="{07AC0FFD-C5E8-4C32-B3AE-BDAECFFD2D46}" srcOrd="1" destOrd="0" presId="urn:microsoft.com/office/officeart/2016/7/layout/LinearBlockProcessNumbered"/>
    <dgm:cxn modelId="{77DCAE40-C042-44FF-A356-45FBDC7D0EBC}" type="presParOf" srcId="{40086B2A-0D0D-4B0D-A7D3-4C2DDA1845D9}" destId="{97EDC9DD-D6C7-4004-99B1-B6AE10132A6C}" srcOrd="2" destOrd="0" presId="urn:microsoft.com/office/officeart/2016/7/layout/LinearBlockProcessNumbered"/>
    <dgm:cxn modelId="{C87E0F87-0AD7-49A0-A256-05A44E2B7B99}" type="presParOf" srcId="{0067FF8D-F96C-4EE6-ACDC-49FCC34E2E17}" destId="{C6BD4EE3-0A87-4BAB-91AD-CC5D783C00ED}" srcOrd="3" destOrd="0" presId="urn:microsoft.com/office/officeart/2016/7/layout/LinearBlockProcessNumbered"/>
    <dgm:cxn modelId="{91450775-0718-441B-94EF-B267AD342AA4}" type="presParOf" srcId="{0067FF8D-F96C-4EE6-ACDC-49FCC34E2E17}" destId="{8CFFB863-143C-4FE8-A965-7E951EF6DCF1}" srcOrd="4" destOrd="0" presId="urn:microsoft.com/office/officeart/2016/7/layout/LinearBlockProcessNumbered"/>
    <dgm:cxn modelId="{74BD7DB0-7599-48CD-9AA8-528E77FFB5E8}" type="presParOf" srcId="{8CFFB863-143C-4FE8-A965-7E951EF6DCF1}" destId="{04BBED81-7272-4EA4-8DAB-75D54E45AA3A}" srcOrd="0" destOrd="0" presId="urn:microsoft.com/office/officeart/2016/7/layout/LinearBlockProcessNumbered"/>
    <dgm:cxn modelId="{FA025607-28A0-4E2F-BB4B-1B1A9FE3E991}" type="presParOf" srcId="{8CFFB863-143C-4FE8-A965-7E951EF6DCF1}" destId="{ADA335C4-CF03-4B0D-9CA2-15E8AD89F950}" srcOrd="1" destOrd="0" presId="urn:microsoft.com/office/officeart/2016/7/layout/LinearBlockProcessNumbered"/>
    <dgm:cxn modelId="{6048CC87-645D-4B8F-AB11-0891382EBD76}" type="presParOf" srcId="{8CFFB863-143C-4FE8-A965-7E951EF6DCF1}" destId="{7AA75355-874F-40BC-8456-5DCE081F70E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97EF-A2C7-4BA3-B2E4-8B9309A316D0}">
      <dsp:nvSpPr>
        <dsp:cNvPr id="0" name=""/>
        <dsp:cNvSpPr/>
      </dsp:nvSpPr>
      <dsp:spPr>
        <a:xfrm>
          <a:off x="0" y="21394"/>
          <a:ext cx="6952234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Koululta ei saa eväitä.</a:t>
          </a:r>
          <a:endParaRPr lang="en-US" sz="1700" kern="1200"/>
        </a:p>
      </dsp:txBody>
      <dsp:txXfrm>
        <a:off x="32967" y="54361"/>
        <a:ext cx="6886300" cy="609393"/>
      </dsp:txXfrm>
    </dsp:sp>
    <dsp:sp modelId="{1F9FF9AC-587A-438F-A7A1-028AFF82FD30}">
      <dsp:nvSpPr>
        <dsp:cNvPr id="0" name=""/>
        <dsp:cNvSpPr/>
      </dsp:nvSpPr>
      <dsp:spPr>
        <a:xfrm>
          <a:off x="0" y="745682"/>
          <a:ext cx="6952234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Poista tai peitä eväistäsi mahdolliset tekstit, käärepaperit, etiketit jo kotona.</a:t>
          </a:r>
          <a:endParaRPr lang="en-US" sz="1700" kern="1200" dirty="0"/>
        </a:p>
      </dsp:txBody>
      <dsp:txXfrm>
        <a:off x="32967" y="778649"/>
        <a:ext cx="6886300" cy="609393"/>
      </dsp:txXfrm>
    </dsp:sp>
    <dsp:sp modelId="{4C1759C0-4385-417D-95C1-9A97128A5B56}">
      <dsp:nvSpPr>
        <dsp:cNvPr id="0" name=""/>
        <dsp:cNvSpPr/>
      </dsp:nvSpPr>
      <dsp:spPr>
        <a:xfrm>
          <a:off x="0" y="1469969"/>
          <a:ext cx="6952234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Vaatteissa ei saa olla tekstejä.</a:t>
          </a:r>
          <a:endParaRPr lang="en-US" sz="1700" kern="1200"/>
        </a:p>
      </dsp:txBody>
      <dsp:txXfrm>
        <a:off x="32967" y="1502936"/>
        <a:ext cx="6886300" cy="609393"/>
      </dsp:txXfrm>
    </dsp:sp>
    <dsp:sp modelId="{43174DF2-8AEE-4D8B-99DC-84B1629D2A2B}">
      <dsp:nvSpPr>
        <dsp:cNvPr id="0" name=""/>
        <dsp:cNvSpPr/>
      </dsp:nvSpPr>
      <dsp:spPr>
        <a:xfrm>
          <a:off x="0" y="2194257"/>
          <a:ext cx="6952234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Pue päällesi mukavat vaatteet ja ota mukaan esim. villasukat.</a:t>
          </a:r>
          <a:endParaRPr lang="en-US" sz="1700" kern="1200"/>
        </a:p>
      </dsp:txBody>
      <dsp:txXfrm>
        <a:off x="32967" y="2227224"/>
        <a:ext cx="6886300" cy="609393"/>
      </dsp:txXfrm>
    </dsp:sp>
    <dsp:sp modelId="{9D66DDA2-9DFD-496B-8C6D-39C9DD6C77FB}">
      <dsp:nvSpPr>
        <dsp:cNvPr id="0" name=""/>
        <dsp:cNvSpPr/>
      </dsp:nvSpPr>
      <dsp:spPr>
        <a:xfrm>
          <a:off x="0" y="2918544"/>
          <a:ext cx="6952234" cy="67532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Lääkkeet: ilman pakkauksia läpinäkyvässä muovipussissa, jossa on nimesi. </a:t>
          </a:r>
          <a:endParaRPr lang="en-US" sz="1700" kern="1200"/>
        </a:p>
      </dsp:txBody>
      <dsp:txXfrm>
        <a:off x="32967" y="2951511"/>
        <a:ext cx="6886300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D4CAC-9593-4C02-9955-C2125E7CF596}">
      <dsp:nvSpPr>
        <dsp:cNvPr id="0" name=""/>
        <dsp:cNvSpPr/>
      </dsp:nvSpPr>
      <dsp:spPr>
        <a:xfrm>
          <a:off x="6498" y="588489"/>
          <a:ext cx="2031466" cy="2437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WC-käynti: nosta numerolappu ja kytke näytönsäästäjä päälle klikkaamalla näytön yläreunassa olevaa lukon kuvaa. Peitä konseptipaperisi.</a:t>
          </a:r>
          <a:endParaRPr lang="en-US" sz="1100" kern="1200"/>
        </a:p>
      </dsp:txBody>
      <dsp:txXfrm>
        <a:off x="6498" y="1563593"/>
        <a:ext cx="2031466" cy="1462655"/>
      </dsp:txXfrm>
    </dsp:sp>
    <dsp:sp modelId="{B5098CAB-5A27-4BA0-A423-738A6054BB94}">
      <dsp:nvSpPr>
        <dsp:cNvPr id="0" name=""/>
        <dsp:cNvSpPr/>
      </dsp:nvSpPr>
      <dsp:spPr>
        <a:xfrm>
          <a:off x="6498" y="588489"/>
          <a:ext cx="2031466" cy="9751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01</a:t>
          </a:r>
        </a:p>
      </dsp:txBody>
      <dsp:txXfrm>
        <a:off x="6498" y="588489"/>
        <a:ext cx="2031466" cy="975103"/>
      </dsp:txXfrm>
    </dsp:sp>
    <dsp:sp modelId="{A5DE1172-5732-4661-84C8-3094CE42FBA9}">
      <dsp:nvSpPr>
        <dsp:cNvPr id="0" name=""/>
        <dsp:cNvSpPr/>
      </dsp:nvSpPr>
      <dsp:spPr>
        <a:xfrm>
          <a:off x="2200482" y="588489"/>
          <a:ext cx="2031466" cy="2437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Valvoja tulee luoksesi ja johdattaa WC-tilaan.</a:t>
          </a:r>
          <a:endParaRPr lang="en-US" sz="1100" kern="1200"/>
        </a:p>
      </dsp:txBody>
      <dsp:txXfrm>
        <a:off x="2200482" y="1563593"/>
        <a:ext cx="2031466" cy="1462655"/>
      </dsp:txXfrm>
    </dsp:sp>
    <dsp:sp modelId="{56CEAE6C-7EBE-438A-9744-7E77B213B689}">
      <dsp:nvSpPr>
        <dsp:cNvPr id="0" name=""/>
        <dsp:cNvSpPr/>
      </dsp:nvSpPr>
      <dsp:spPr>
        <a:xfrm>
          <a:off x="2200482" y="588489"/>
          <a:ext cx="2031466" cy="9751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02</a:t>
          </a:r>
        </a:p>
      </dsp:txBody>
      <dsp:txXfrm>
        <a:off x="2200482" y="588489"/>
        <a:ext cx="2031466" cy="975103"/>
      </dsp:txXfrm>
    </dsp:sp>
    <dsp:sp modelId="{4E0140FD-2CCE-4FAF-8DDA-B0DD2BCE61DD}">
      <dsp:nvSpPr>
        <dsp:cNvPr id="0" name=""/>
        <dsp:cNvSpPr/>
      </dsp:nvSpPr>
      <dsp:spPr>
        <a:xfrm>
          <a:off x="4394466" y="588489"/>
          <a:ext cx="2031466" cy="2437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Kokelaat ohjataan satunnaisesti valittuun WC-tilaan ja niistä löytyy hygieniatarvikkeita. Omia terveyssiteitä, nenäliinoja yms. ei saa tuoda mukanaan.</a:t>
          </a:r>
          <a:endParaRPr lang="en-US" sz="1100" kern="1200"/>
        </a:p>
      </dsp:txBody>
      <dsp:txXfrm>
        <a:off x="4394466" y="1563593"/>
        <a:ext cx="2031466" cy="1462655"/>
      </dsp:txXfrm>
    </dsp:sp>
    <dsp:sp modelId="{5AE63728-43D3-4A7B-95C2-011EFBC4F97D}">
      <dsp:nvSpPr>
        <dsp:cNvPr id="0" name=""/>
        <dsp:cNvSpPr/>
      </dsp:nvSpPr>
      <dsp:spPr>
        <a:xfrm>
          <a:off x="4394466" y="588489"/>
          <a:ext cx="2031466" cy="9751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03</a:t>
          </a:r>
        </a:p>
      </dsp:txBody>
      <dsp:txXfrm>
        <a:off x="4394466" y="588489"/>
        <a:ext cx="2031466" cy="975103"/>
      </dsp:txXfrm>
    </dsp:sp>
    <dsp:sp modelId="{CEC366DB-D4AB-4719-A478-813078E6E7BC}">
      <dsp:nvSpPr>
        <dsp:cNvPr id="0" name=""/>
        <dsp:cNvSpPr/>
      </dsp:nvSpPr>
      <dsp:spPr>
        <a:xfrm>
          <a:off x="6588450" y="588489"/>
          <a:ext cx="2031466" cy="2437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Muu asia tai ongelma: nosta käsi ylös ja valvoja tulee luoksesi auttamaan.</a:t>
          </a:r>
          <a:endParaRPr lang="en-US" sz="1100" kern="1200"/>
        </a:p>
      </dsp:txBody>
      <dsp:txXfrm>
        <a:off x="6588450" y="1563593"/>
        <a:ext cx="2031466" cy="1462655"/>
      </dsp:txXfrm>
    </dsp:sp>
    <dsp:sp modelId="{2530DA8A-D5A8-4B66-BEA3-C8C90ECC4862}">
      <dsp:nvSpPr>
        <dsp:cNvPr id="0" name=""/>
        <dsp:cNvSpPr/>
      </dsp:nvSpPr>
      <dsp:spPr>
        <a:xfrm>
          <a:off x="6588450" y="588489"/>
          <a:ext cx="2031466" cy="9751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04</a:t>
          </a:r>
        </a:p>
      </dsp:txBody>
      <dsp:txXfrm>
        <a:off x="6588450" y="588489"/>
        <a:ext cx="2031466" cy="975103"/>
      </dsp:txXfrm>
    </dsp:sp>
    <dsp:sp modelId="{5CBC862F-3B49-4ABB-937C-C8E032D94F4D}">
      <dsp:nvSpPr>
        <dsp:cNvPr id="0" name=""/>
        <dsp:cNvSpPr/>
      </dsp:nvSpPr>
      <dsp:spPr>
        <a:xfrm>
          <a:off x="8782433" y="588489"/>
          <a:ext cx="2031466" cy="2437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0" rIns="20066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Edes lattialle pudonnutta kynää, kumia tms. ei saa itse poimia.</a:t>
          </a:r>
          <a:endParaRPr lang="en-US" sz="1100" kern="1200"/>
        </a:p>
      </dsp:txBody>
      <dsp:txXfrm>
        <a:off x="8782433" y="1563593"/>
        <a:ext cx="2031466" cy="1462655"/>
      </dsp:txXfrm>
    </dsp:sp>
    <dsp:sp modelId="{78E9B192-3454-4FD1-8088-B1579A4612F5}">
      <dsp:nvSpPr>
        <dsp:cNvPr id="0" name=""/>
        <dsp:cNvSpPr/>
      </dsp:nvSpPr>
      <dsp:spPr>
        <a:xfrm>
          <a:off x="8782433" y="588489"/>
          <a:ext cx="2031466" cy="97510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0664" tIns="165100" rIns="200664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05</a:t>
          </a:r>
        </a:p>
      </dsp:txBody>
      <dsp:txXfrm>
        <a:off x="8782433" y="588489"/>
        <a:ext cx="2031466" cy="975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6641-DBE7-48E5-8040-B0B8228D2C24}">
      <dsp:nvSpPr>
        <dsp:cNvPr id="0" name=""/>
        <dsp:cNvSpPr/>
      </dsp:nvSpPr>
      <dsp:spPr>
        <a:xfrm>
          <a:off x="963691" y="975"/>
          <a:ext cx="2779067" cy="1667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Päätettyäsi kokeesi ja sammutettuasi koneesi irrota virtajohto pistorasiasta, verkkokaapeli koneestasi ja pakkaa koneesi sekä muut tavarasi.</a:t>
          </a:r>
          <a:endParaRPr lang="en-US" sz="1500" kern="1200"/>
        </a:p>
      </dsp:txBody>
      <dsp:txXfrm>
        <a:off x="963691" y="975"/>
        <a:ext cx="2779067" cy="1667440"/>
      </dsp:txXfrm>
    </dsp:sp>
    <dsp:sp modelId="{76D834A4-36B8-400E-ABFD-69BC654B1F40}">
      <dsp:nvSpPr>
        <dsp:cNvPr id="0" name=""/>
        <dsp:cNvSpPr/>
      </dsp:nvSpPr>
      <dsp:spPr>
        <a:xfrm>
          <a:off x="4020665" y="975"/>
          <a:ext cx="2779067" cy="1667440"/>
        </a:xfrm>
        <a:prstGeom prst="rect">
          <a:avLst/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Siirry päävalvojan luo (tarvittaessa jonota)</a:t>
          </a:r>
          <a:br>
            <a:rPr lang="fi-FI" sz="1500" b="1" kern="1200"/>
          </a:br>
          <a:r>
            <a:rPr lang="fi-FI" sz="1500" b="1" kern="1200"/>
            <a:t>- esitä kuvallinen henkilöllisyystodistuksesi </a:t>
          </a:r>
          <a:br>
            <a:rPr lang="fi-FI" sz="1500" b="1" kern="1200"/>
          </a:br>
          <a:r>
            <a:rPr lang="fi-FI" sz="1500" b="1" kern="1200"/>
            <a:t>- palauta USB-muistitikku, kaikki käyttämäsi suttupaperit (jossa nimesi)</a:t>
          </a:r>
          <a:endParaRPr lang="en-US" sz="1500" kern="1200"/>
        </a:p>
      </dsp:txBody>
      <dsp:txXfrm>
        <a:off x="4020665" y="975"/>
        <a:ext cx="2779067" cy="1667440"/>
      </dsp:txXfrm>
    </dsp:sp>
    <dsp:sp modelId="{FD3DED8A-DC90-4605-88EC-12E3989403A5}">
      <dsp:nvSpPr>
        <dsp:cNvPr id="0" name=""/>
        <dsp:cNvSpPr/>
      </dsp:nvSpPr>
      <dsp:spPr>
        <a:xfrm>
          <a:off x="7077639" y="975"/>
          <a:ext cx="2779067" cy="1667440"/>
        </a:xfrm>
        <a:prstGeom prst="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Päävalvoja merkitsee lähtöaikasi pöytäkirjaan.</a:t>
          </a:r>
          <a:endParaRPr lang="en-US" sz="1500" kern="1200"/>
        </a:p>
      </dsp:txBody>
      <dsp:txXfrm>
        <a:off x="7077639" y="975"/>
        <a:ext cx="2779067" cy="1667440"/>
      </dsp:txXfrm>
    </dsp:sp>
    <dsp:sp modelId="{29AF621F-8FD7-48F1-B4EE-84E07262C5C7}">
      <dsp:nvSpPr>
        <dsp:cNvPr id="0" name=""/>
        <dsp:cNvSpPr/>
      </dsp:nvSpPr>
      <dsp:spPr>
        <a:xfrm>
          <a:off x="2492178" y="1946322"/>
          <a:ext cx="2779067" cy="1667440"/>
        </a:xfrm>
        <a:prstGeom prst="rect">
          <a:avLst/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Kirjoitussalista ei saa viedä mukanaan pois mitään kirjoituksiin liittyvää materiaalia.</a:t>
          </a:r>
          <a:endParaRPr lang="en-US" sz="1500" kern="1200"/>
        </a:p>
      </dsp:txBody>
      <dsp:txXfrm>
        <a:off x="2492178" y="1946322"/>
        <a:ext cx="2779067" cy="1667440"/>
      </dsp:txXfrm>
    </dsp:sp>
    <dsp:sp modelId="{BC9130D6-DCAF-43CF-A2FB-566A70948DF7}">
      <dsp:nvSpPr>
        <dsp:cNvPr id="0" name=""/>
        <dsp:cNvSpPr/>
      </dsp:nvSpPr>
      <dsp:spPr>
        <a:xfrm>
          <a:off x="5549152" y="1946322"/>
          <a:ext cx="2779067" cy="1667440"/>
        </a:xfrm>
        <a:prstGeom prst="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Muista ottaa mukaasi kaikki omat sähköisen kokeen välineesi: virtajohto, hiiri ja kuulokkeet.</a:t>
          </a:r>
          <a:endParaRPr lang="en-US" sz="1500" kern="1200"/>
        </a:p>
      </dsp:txBody>
      <dsp:txXfrm>
        <a:off x="5549152" y="1946322"/>
        <a:ext cx="2779067" cy="166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2BE2-8BDA-4F93-B017-75B40BB13872}">
      <dsp:nvSpPr>
        <dsp:cNvPr id="0" name=""/>
        <dsp:cNvSpPr/>
      </dsp:nvSpPr>
      <dsp:spPr>
        <a:xfrm>
          <a:off x="845" y="0"/>
          <a:ext cx="3423641" cy="36147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0" rIns="33818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Jos myöhästyt, ota yhteyttä välittömästi rehtoriin, apulaisrehtoriin tai koulusihteeriin </a:t>
          </a:r>
          <a:endParaRPr lang="en-US" sz="2100" kern="1200" dirty="0"/>
        </a:p>
      </dsp:txBody>
      <dsp:txXfrm>
        <a:off x="845" y="1445895"/>
        <a:ext cx="3423641" cy="2168842"/>
      </dsp:txXfrm>
    </dsp:sp>
    <dsp:sp modelId="{82AA9A98-8399-4FEA-9CE3-A6E5BD0CBE57}">
      <dsp:nvSpPr>
        <dsp:cNvPr id="0" name=""/>
        <dsp:cNvSpPr/>
      </dsp:nvSpPr>
      <dsp:spPr>
        <a:xfrm>
          <a:off x="845" y="0"/>
          <a:ext cx="3423641" cy="144589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165100" rIns="3381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45" y="0"/>
        <a:ext cx="3423641" cy="1445895"/>
      </dsp:txXfrm>
    </dsp:sp>
    <dsp:sp modelId="{C0C68530-E3FF-4C81-B504-C9C2A623517B}">
      <dsp:nvSpPr>
        <dsp:cNvPr id="0" name=""/>
        <dsp:cNvSpPr/>
      </dsp:nvSpPr>
      <dsp:spPr>
        <a:xfrm>
          <a:off x="3698378" y="0"/>
          <a:ext cx="3423641" cy="36147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0" rIns="33818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/>
            <a:t>Mene ensin rehtorin kansliaan.</a:t>
          </a:r>
          <a:endParaRPr lang="en-US" sz="2100" kern="1200"/>
        </a:p>
      </dsp:txBody>
      <dsp:txXfrm>
        <a:off x="3698378" y="1445895"/>
        <a:ext cx="3423641" cy="2168842"/>
      </dsp:txXfrm>
    </dsp:sp>
    <dsp:sp modelId="{07AC0FFD-C5E8-4C32-B3AE-BDAECFFD2D46}">
      <dsp:nvSpPr>
        <dsp:cNvPr id="0" name=""/>
        <dsp:cNvSpPr/>
      </dsp:nvSpPr>
      <dsp:spPr>
        <a:xfrm>
          <a:off x="3698378" y="0"/>
          <a:ext cx="3423641" cy="144589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165100" rIns="3381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698378" y="0"/>
        <a:ext cx="3423641" cy="1445895"/>
      </dsp:txXfrm>
    </dsp:sp>
    <dsp:sp modelId="{04BBED81-7272-4EA4-8DAB-75D54E45AA3A}">
      <dsp:nvSpPr>
        <dsp:cNvPr id="0" name=""/>
        <dsp:cNvSpPr/>
      </dsp:nvSpPr>
      <dsp:spPr>
        <a:xfrm>
          <a:off x="7395911" y="0"/>
          <a:ext cx="3423641" cy="36147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0" rIns="338180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Yo-kokeessa kokelas voidaan mahdollisesti ottaa saliin ennen klo 10 YTL:n luvalla. Lisäaikaa ei anneta.</a:t>
          </a:r>
          <a:endParaRPr lang="en-US" sz="2100" kern="1200" dirty="0"/>
        </a:p>
      </dsp:txBody>
      <dsp:txXfrm>
        <a:off x="7395911" y="1445895"/>
        <a:ext cx="3423641" cy="2168842"/>
      </dsp:txXfrm>
    </dsp:sp>
    <dsp:sp modelId="{ADA335C4-CF03-4B0D-9CA2-15E8AD89F950}">
      <dsp:nvSpPr>
        <dsp:cNvPr id="0" name=""/>
        <dsp:cNvSpPr/>
      </dsp:nvSpPr>
      <dsp:spPr>
        <a:xfrm>
          <a:off x="7395911" y="0"/>
          <a:ext cx="3423641" cy="144589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8180" tIns="165100" rIns="3381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395911" y="0"/>
        <a:ext cx="3423641" cy="144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A555-064D-4764-AF69-B82E1CF57F27}" type="datetimeFigureOut">
              <a:rPr lang="fi-FI" smtClean="0"/>
              <a:t>24.1.2024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ACD23-09FC-461D-8424-7009DBF423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1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9467-397A-4860-9AEE-0559DBABCABD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7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35017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5902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13253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71263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744068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820330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3641-361E-42B1-B753-1347093D20AB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35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587B-8E6D-467E-91AF-4DD86D0170AF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6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6412-E590-4E72-B936-445F20D50CFB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0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3528-36C7-41D6-B85A-1BE9A559C4F0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29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1D93-BC51-489E-AF20-BFAACD37B685}" type="datetime1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68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642C-AE59-4991-8D8A-F17731A3D4C8}" type="datetime1">
              <a:rPr lang="fi-FI" smtClean="0"/>
              <a:t>24.1.2024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75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9D4-EF37-4114-8D36-46E0137E6812}" type="datetime1">
              <a:rPr lang="fi-FI" smtClean="0"/>
              <a:t>24.1.2024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04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820D-4531-4640-9594-F64D2DA3E692}" type="datetime1">
              <a:rPr lang="fi-FI" smtClean="0"/>
              <a:t>24.1.2024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0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521612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13239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68C958-336D-4E0C-81E6-3F0B48E564E2}" type="datetime1">
              <a:rPr lang="fi-FI" smtClean="0"/>
              <a:t>24.1.2024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6735E44-5280-410D-8FF5-8BB1AE4111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382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okelas.ylioppilastutkinto.fi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uula.lehtonen@turku.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5A6B92-2A03-91B9-801B-39A713534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fi-FI" sz="3700" b="1" dirty="0"/>
              <a:t>OHJEITA YLIOPPILASKIRJOITUKSIIN OSALLISTUVILLE </a:t>
            </a:r>
            <a:br>
              <a:rPr lang="fi-FI" sz="3700" b="1" dirty="0"/>
            </a:br>
            <a:r>
              <a:rPr lang="fi-FI" sz="3700" b="1" dirty="0"/>
              <a:t>KEVÄT 2024</a:t>
            </a:r>
            <a:endParaRPr lang="fi-FI" sz="37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7E28A4-C81A-0E70-C96C-3E6FD0475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91375C9-40F2-45FA-B0AA-F07D58034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16" r="35524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D48222-5B45-01B6-8311-2B9287EA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B99467-397A-4860-9AEE-0559DBABCABD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69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FC35FB-89AA-405A-BD59-CAEFDACE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88" y="0"/>
            <a:ext cx="4205003" cy="150706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FFFFFF"/>
                </a:solidFill>
              </a:rPr>
              <a:t>Koetilaan tullessa ja ennen koetta</a:t>
            </a:r>
          </a:p>
        </p:txBody>
      </p:sp>
      <p:pic>
        <p:nvPicPr>
          <p:cNvPr id="8" name="Graphic 7" descr="USB">
            <a:extLst>
              <a:ext uri="{FF2B5EF4-FFF2-40B4-BE49-F238E27FC236}">
                <a16:creationId xmlns:a16="http://schemas.microsoft.com/office/drawing/2014/main" id="{85300606-C67E-5D37-9776-E34FB1418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51" y="875199"/>
            <a:ext cx="4887466" cy="488746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335312-9033-48F5-9342-977E3C41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Siirry omalle paikallesi.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Paikallasi on USB-muistitikku ja konseptipaperi </a:t>
            </a:r>
            <a:endParaRPr lang="fi-FI" sz="1700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00" b="1" u="sng" dirty="0">
                <a:solidFill>
                  <a:schemeClr val="bg1"/>
                </a:solidFill>
              </a:rPr>
              <a:t>Et saa tehdä muistiinpanoja paperille tai koneelle ennen kokeen alkua</a:t>
            </a:r>
            <a:endParaRPr lang="fi-FI" sz="17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Aseta evääsi ja kuvallinen henkilötodistuksesi tarjottimelle (aulasta) valvojalle tarkistettavaksi.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Kytke tietokoneesi sähkö- ja tutkintoverkkoon. 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Käynnistä koneesi USB-muistilta, tee äänitesti. Jos ongelmia, viittaa valvoja paikalle.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Syötä etu- ja sukunimesi ja henkilötunnuksesi koejärjestelmään. Valitse oikea koe oikealla kielellä. Lue ja hyväksy koejärjestelmän käyttöehdot. 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Odota, että valvoja tulee luoksesi antamaan tarvittavat koodit kirjautumista varten.</a:t>
            </a: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Istu paikallasi, kuuntele valvojien ohjeet </a:t>
            </a:r>
            <a:endParaRPr lang="fi-FI" sz="1000" b="1" dirty="0">
              <a:solidFill>
                <a:srgbClr val="0F496F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00" b="1" dirty="0">
                <a:solidFill>
                  <a:schemeClr val="bg1"/>
                </a:solidFill>
              </a:rPr>
              <a:t>Koe voi alkaa aikaisintaan klo 9.00.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000" b="1" dirty="0">
              <a:solidFill>
                <a:srgbClr val="0F496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00C4F0-3507-437F-A732-EE95356C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36FAAC-97F3-4C3E-8854-DE045A1A07B9}" type="datetime1">
              <a:rPr lang="fi-FI">
                <a:solidFill>
                  <a:srgbClr val="0A304A"/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rgbClr val="0A304A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916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5451C0-000B-4B30-91D8-7ABA6F4B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fi-FI" sz="4800" b="1"/>
              <a:t>Ylioppilaskoe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57974D-55BE-437B-8706-DC0380EF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fi-FI" sz="1900" b="1">
                <a:solidFill>
                  <a:schemeClr val="tx1"/>
                </a:solidFill>
              </a:rPr>
              <a:t>Koeaika on klo 9-15. Poikkeuksena ne opiskelijat, joille Ylioppilastutkintolautakunta on myöntänyt hakemuksesta lisäajan.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900" b="1">
                <a:solidFill>
                  <a:schemeClr val="tx1"/>
                </a:solidFill>
              </a:rPr>
              <a:t>Kokelas, joka osallistuu samana päivä kahteen lyhyen oppimäärän kielikokeeseen, saa koeaikaa kahdeksan tuntia.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900" b="1">
                <a:solidFill>
                  <a:schemeClr val="tx1"/>
                </a:solidFill>
              </a:rPr>
              <a:t>Äidinkielessä on osallistuttava molempiin kokeisiin kahtena eri päivänä samalla tutkintokerralla.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900" b="1">
                <a:solidFill>
                  <a:schemeClr val="tx1"/>
                </a:solidFill>
              </a:rPr>
              <a:t>Kielten ylioppilaskokeissa tehdään samana päivänä sekä kuunteluosuus että kirjallinen osuus </a:t>
            </a:r>
            <a:br>
              <a:rPr lang="fi-FI" sz="1900" b="1">
                <a:solidFill>
                  <a:schemeClr val="tx1"/>
                </a:solidFill>
              </a:rPr>
            </a:br>
            <a:endParaRPr lang="fi-FI" sz="19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i-FI" sz="190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0A49F9-DF8D-40D0-8BE3-A723A794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360" y="6172200"/>
            <a:ext cx="13862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47F489A-9507-4CB5-95B9-A038C63FDF75}" type="datetime1">
              <a:rPr 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10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40D0D6-7570-4B47-9024-A5306B0E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fi-FI" sz="3300" b="1"/>
              <a:t>Luonnostelupaperit ja muut</a:t>
            </a:r>
            <a:endParaRPr lang="fi-FI" sz="33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38683F0-E1A0-4240-BAD9-A90743C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Koulu antaa kokeessa tarvittavat luonnostelupaperit, joissa on valmiiksi painettu koulun nimi ja numero (1837).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Omia papereita (ja nenäliinoja) ei saa tuoda koesaliin. Kaikki paperit palautetaan kokeen lopussa valvovalle opettajalle. 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Jos teet paperiin merkintöjä, siihen pitää kirjoittaa oma nimi:</a:t>
            </a:r>
            <a:br>
              <a:rPr lang="fi-FI" sz="1900" b="1" dirty="0">
                <a:solidFill>
                  <a:schemeClr val="tx1"/>
                </a:solidFill>
              </a:rPr>
            </a:br>
            <a:r>
              <a:rPr lang="fi-FI" sz="1900" b="1" dirty="0">
                <a:solidFill>
                  <a:schemeClr val="tx1"/>
                </a:solidFill>
              </a:rPr>
              <a:t>- kokelaan täydellinen nimi (kaunokirjoitus)</a:t>
            </a:r>
            <a:br>
              <a:rPr lang="fi-FI" sz="1900" b="1" dirty="0">
                <a:solidFill>
                  <a:schemeClr val="tx1"/>
                </a:solidFill>
              </a:rPr>
            </a:br>
            <a:r>
              <a:rPr lang="fi-FI" sz="1900" b="1" dirty="0">
                <a:solidFill>
                  <a:schemeClr val="tx1"/>
                </a:solidFill>
              </a:rPr>
              <a:t>- nimen selvennys (kaikki etunimet) 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Valvojilta saat pyynnöstä lisää suttupaperia, nenäliinoja jne.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900" b="1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A6B2BB-7E0B-4D05-BC5A-3F0DEBB0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360" y="6172200"/>
            <a:ext cx="13862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7E8540-01EC-4BF6-8BC6-AFF6E2FB1C5E}" type="datetime1">
              <a:rPr 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935D1-C6FC-4000-B545-370BB739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4581"/>
            <a:ext cx="8534400" cy="1507067"/>
          </a:xfrm>
        </p:spPr>
        <p:txBody>
          <a:bodyPr>
            <a:normAutofit/>
          </a:bodyPr>
          <a:lstStyle/>
          <a:p>
            <a:r>
              <a:rPr lang="fi-FI" b="1" dirty="0"/>
              <a:t>YO-Salin käytäntöjä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A80425-C477-4052-843F-1FE20AC2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EA2A9B-CA96-4A76-9414-80BEC29A5268}" type="datetime1">
              <a:rPr lang="fi-FI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aphicFrame>
        <p:nvGraphicFramePr>
          <p:cNvPr id="16" name="Sisällön paikkamerkki 2">
            <a:extLst>
              <a:ext uri="{FF2B5EF4-FFF2-40B4-BE49-F238E27FC236}">
                <a16:creationId xmlns:a16="http://schemas.microsoft.com/office/drawing/2014/main" id="{1B5F76BB-F1E2-A747-473B-60AD04BD3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817394"/>
              </p:ext>
            </p:extLst>
          </p:nvPr>
        </p:nvGraphicFramePr>
        <p:xfrm>
          <a:off x="684212" y="1833466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5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culus kaava">
            <a:extLst>
              <a:ext uri="{FF2B5EF4-FFF2-40B4-BE49-F238E27FC236}">
                <a16:creationId xmlns:a16="http://schemas.microsoft.com/office/drawing/2014/main" id="{FA604784-2F5B-F897-8849-A5AAF0E07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2084" b="136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D03D73-24A4-4BA0-9A1C-8177153AE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69" y="-187856"/>
            <a:ext cx="8534400" cy="1507067"/>
          </a:xfrm>
        </p:spPr>
        <p:txBody>
          <a:bodyPr>
            <a:normAutofit/>
          </a:bodyPr>
          <a:lstStyle/>
          <a:p>
            <a:r>
              <a:rPr lang="fi-FI" b="1" dirty="0"/>
              <a:t>YO-Salin käytäntöjä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08507-B71A-450C-98C6-94FF177E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69" y="1875367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b="1" dirty="0">
                <a:solidFill>
                  <a:schemeClr val="tx1"/>
                </a:solidFill>
              </a:rPr>
              <a:t>Viittaa valvoja luoksesi, jos</a:t>
            </a:r>
          </a:p>
          <a:p>
            <a:r>
              <a:rPr lang="fi-FI" sz="1900" b="1" dirty="0">
                <a:solidFill>
                  <a:schemeClr val="tx1"/>
                </a:solidFill>
              </a:rPr>
              <a:t>huomaat tekeväsi väärää koetta</a:t>
            </a:r>
          </a:p>
          <a:p>
            <a:r>
              <a:rPr lang="fi-FI" sz="1900" b="1" dirty="0">
                <a:solidFill>
                  <a:schemeClr val="tx1"/>
                </a:solidFill>
              </a:rPr>
              <a:t>et saa ääniä kuulumaan kuulokkeista</a:t>
            </a:r>
          </a:p>
          <a:p>
            <a:r>
              <a:rPr lang="fi-FI" sz="1900" b="1" dirty="0">
                <a:solidFill>
                  <a:schemeClr val="tx1"/>
                </a:solidFill>
              </a:rPr>
              <a:t>et häiriön takia kuule </a:t>
            </a:r>
            <a:r>
              <a:rPr lang="fi-FI" sz="1900" b="1" dirty="0" err="1">
                <a:solidFill>
                  <a:schemeClr val="tx1"/>
                </a:solidFill>
              </a:rPr>
              <a:t>kuullunymmärtämistehtävän</a:t>
            </a:r>
            <a:r>
              <a:rPr lang="fi-FI" sz="1900" b="1" dirty="0">
                <a:solidFill>
                  <a:schemeClr val="tx1"/>
                </a:solidFill>
              </a:rPr>
              <a:t> äänitettä</a:t>
            </a:r>
          </a:p>
          <a:p>
            <a:r>
              <a:rPr lang="fi-FI" sz="1900" b="1" dirty="0">
                <a:solidFill>
                  <a:schemeClr val="tx1"/>
                </a:solidFill>
              </a:rPr>
              <a:t>järjestelmä ilmoittaa, että verkkoyhteys katkeaa eikä verkkoyhteys palaa välittömästi</a:t>
            </a:r>
          </a:p>
          <a:p>
            <a:r>
              <a:rPr lang="fi-FI" sz="1900" b="1" dirty="0">
                <a:solidFill>
                  <a:schemeClr val="tx1"/>
                </a:solidFill>
              </a:rPr>
              <a:t>koneesi lakkaa toimimasta tai kohtaat muita ongelmia tai häiriöitä</a:t>
            </a:r>
            <a:r>
              <a:rPr lang="fi-FI" sz="19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1900" b="1" dirty="0">
                <a:solidFill>
                  <a:schemeClr val="tx1"/>
                </a:solidFill>
              </a:rPr>
              <a:t>Jos häiriö on tekninen (ja ei ole kokelaan itse aiheuttama) hyvitetään aika kokelaalle.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82416-384D-4F74-ADC5-4E0686EE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4453D7-EE97-408E-ABD8-3E63EC26BE94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67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08846" y="169333"/>
            <a:ext cx="5627158" cy="1507067"/>
          </a:xfrm>
        </p:spPr>
        <p:txBody>
          <a:bodyPr>
            <a:normAutofit/>
          </a:bodyPr>
          <a:lstStyle/>
          <a:p>
            <a:r>
              <a:rPr lang="fi-FI" b="1" dirty="0"/>
              <a:t>Kokeen päättäminen</a:t>
            </a:r>
            <a:br>
              <a:rPr lang="fi-FI" dirty="0"/>
            </a:br>
            <a:endParaRPr lang="fi-FI" dirty="0"/>
          </a:p>
        </p:txBody>
      </p:sp>
      <p:pic>
        <p:nvPicPr>
          <p:cNvPr id="6" name="Picture 5" descr="Kaavio asiakirjassa ja kynä">
            <a:extLst>
              <a:ext uri="{FF2B5EF4-FFF2-40B4-BE49-F238E27FC236}">
                <a16:creationId xmlns:a16="http://schemas.microsoft.com/office/drawing/2014/main" id="{D9022898-851B-C052-29B2-62240F073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19" r="26095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8021" y="1676400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b="1" dirty="0">
                <a:solidFill>
                  <a:schemeClr val="tx1"/>
                </a:solidFill>
              </a:rPr>
              <a:t>Kokeesta </a:t>
            </a:r>
            <a:r>
              <a:rPr lang="fi-FI" b="1" u="sng" dirty="0">
                <a:solidFill>
                  <a:schemeClr val="tx1"/>
                </a:solidFill>
              </a:rPr>
              <a:t>ei saa poistua ennen kello 12.00</a:t>
            </a:r>
          </a:p>
          <a:p>
            <a:pPr>
              <a:lnSpc>
                <a:spcPct val="90000"/>
              </a:lnSpc>
            </a:pPr>
            <a:r>
              <a:rPr lang="fi-FI" b="1" dirty="0">
                <a:solidFill>
                  <a:schemeClr val="tx1"/>
                </a:solidFill>
              </a:rPr>
              <a:t>Lue vielä kerran kokeen ohje ja tarkista, että olet vastannut kaikkiin vaadittuihin kysymyksiin.</a:t>
            </a:r>
          </a:p>
          <a:p>
            <a:pPr>
              <a:lnSpc>
                <a:spcPct val="90000"/>
              </a:lnSpc>
            </a:pPr>
            <a:r>
              <a:rPr lang="fi-FI" b="1" dirty="0">
                <a:solidFill>
                  <a:schemeClr val="tx1"/>
                </a:solidFill>
              </a:rPr>
              <a:t>Tarkista, että vastauskentät ovat kokonaan tyhjiä niiden kysymysten osalta, joihin et halua vastata.</a:t>
            </a:r>
          </a:p>
          <a:p>
            <a:pPr>
              <a:lnSpc>
                <a:spcPct val="90000"/>
              </a:lnSpc>
            </a:pPr>
            <a:r>
              <a:rPr lang="fi-FI" b="1" dirty="0">
                <a:solidFill>
                  <a:schemeClr val="tx1"/>
                </a:solidFill>
              </a:rPr>
              <a:t>Päätä koe napsauttamalla tehtäväsivun alareunassa olevaa Päätä koe -painiketta.</a:t>
            </a:r>
          </a:p>
          <a:p>
            <a:pPr>
              <a:lnSpc>
                <a:spcPct val="90000"/>
              </a:lnSpc>
            </a:pPr>
            <a:r>
              <a:rPr lang="fi-FI" b="1" dirty="0">
                <a:solidFill>
                  <a:schemeClr val="tx1"/>
                </a:solidFill>
              </a:rPr>
              <a:t>Kun olet päättänyt kokeen, sammuta kone näytön oikeassa ylänurkassa olevasta virtakytkinkuvakkeesta.</a:t>
            </a:r>
          </a:p>
          <a:p>
            <a:pPr>
              <a:lnSpc>
                <a:spcPct val="90000"/>
              </a:lnSpc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B64A94-87A0-4AB5-94AB-F2A7A679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692C314-80E0-476B-96A2-4B2E8165F0FC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62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2" y="139266"/>
            <a:ext cx="8534400" cy="1507067"/>
          </a:xfrm>
        </p:spPr>
        <p:txBody>
          <a:bodyPr>
            <a:normAutofit/>
          </a:bodyPr>
          <a:lstStyle/>
          <a:p>
            <a:r>
              <a:rPr lang="fi-FI" b="1" dirty="0"/>
              <a:t>Kokeesta poistuminen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656ADB-FA28-4EEA-812E-87DE8565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E9507CB-1195-4C44-A276-956DC999BD1C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56EC99A5-5B06-BB90-F66A-A3AA77B18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15229"/>
              </p:ext>
            </p:extLst>
          </p:nvPr>
        </p:nvGraphicFramePr>
        <p:xfrm>
          <a:off x="684212" y="1833466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035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168F0D-6F6F-4F23-8B0E-CC9ACFC8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fi-FI" sz="4400" b="1" dirty="0"/>
              <a:t>Sairastuminen</a:t>
            </a:r>
            <a:endParaRPr lang="fi-FI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DE6DAD-CE61-4D43-A6FA-222DDA91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chemeClr val="tx1"/>
                </a:solidFill>
              </a:rPr>
              <a:t>Jos sairastut, ilmoita asiasta mahdollisimman nopeasti joko </a:t>
            </a:r>
          </a:p>
          <a:p>
            <a:pPr lvl="1"/>
            <a:r>
              <a:rPr lang="fi-FI" b="1">
                <a:solidFill>
                  <a:schemeClr val="tx1"/>
                </a:solidFill>
              </a:rPr>
              <a:t>koulusihteerille (040 687 1385), </a:t>
            </a:r>
          </a:p>
          <a:p>
            <a:pPr lvl="1"/>
            <a:r>
              <a:rPr lang="fi-FI" b="1">
                <a:solidFill>
                  <a:schemeClr val="tx1"/>
                </a:solidFill>
              </a:rPr>
              <a:t>rehtorille (044 907 5136) tai </a:t>
            </a:r>
          </a:p>
          <a:p>
            <a:pPr lvl="1"/>
            <a:r>
              <a:rPr lang="fi-FI" b="1">
                <a:solidFill>
                  <a:schemeClr val="tx1"/>
                </a:solidFill>
              </a:rPr>
              <a:t>apulaisrehtorille (044 907 4402)</a:t>
            </a:r>
          </a:p>
          <a:p>
            <a:r>
              <a:rPr lang="fi-FI" b="1">
                <a:solidFill>
                  <a:schemeClr val="tx1"/>
                </a:solidFill>
              </a:rPr>
              <a:t>Koepäivälle päivätty lääkärintodistus voidaan lähettää ns. puoltolauseena YTL:ään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C92FA1-012E-42B8-9194-C25EC198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360" y="6172200"/>
            <a:ext cx="13862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676412-E590-4E72-B936-445F20D50CFB}" type="datetime1">
              <a:rPr 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61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6931" y="0"/>
            <a:ext cx="8534400" cy="1507067"/>
          </a:xfrm>
        </p:spPr>
        <p:txBody>
          <a:bodyPr>
            <a:normAutofit/>
          </a:bodyPr>
          <a:lstStyle/>
          <a:p>
            <a:r>
              <a:rPr lang="fi-FI" b="1" dirty="0"/>
              <a:t>Myöhästyminen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92B5602-87FC-4492-B2E4-492E96ED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FFB6E3-4358-4C8A-9534-AC0B1737FBF6}" type="datetime1">
              <a:rPr lang="fi-FI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aphicFrame>
        <p:nvGraphicFramePr>
          <p:cNvPr id="16" name="Sisällön paikkamerkki 2">
            <a:extLst>
              <a:ext uri="{FF2B5EF4-FFF2-40B4-BE49-F238E27FC236}">
                <a16:creationId xmlns:a16="http://schemas.microsoft.com/office/drawing/2014/main" id="{D7C5A7BE-20C2-9834-BEDF-270EA03BC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604331"/>
              </p:ext>
            </p:extLst>
          </p:nvPr>
        </p:nvGraphicFramePr>
        <p:xfrm>
          <a:off x="506931" y="1898779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692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504D14-63A8-12DD-68F9-E1063733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89" y="376767"/>
            <a:ext cx="4205003" cy="1507067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FFFFFF"/>
                </a:solidFill>
              </a:rPr>
              <a:t>Yo-kokeiden arvostelu</a:t>
            </a:r>
          </a:p>
        </p:txBody>
      </p:sp>
      <p:pic>
        <p:nvPicPr>
          <p:cNvPr id="8" name="Graphic 7" descr="Kirjat">
            <a:extLst>
              <a:ext uri="{FF2B5EF4-FFF2-40B4-BE49-F238E27FC236}">
                <a16:creationId xmlns:a16="http://schemas.microsoft.com/office/drawing/2014/main" id="{668B5F4C-649A-CE5B-0A9D-D287DAFBC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51" y="875199"/>
            <a:ext cx="4887466" cy="488746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6F85B-7979-A42A-B5AF-DD44BB28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497" y="2236258"/>
            <a:ext cx="4819653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</a:rPr>
              <a:t>Alustavasta arvostelusta tietoja antavat asianomaiset opettajat aikaisintaan viikon päästä yo-kokeen suorittamisesta.</a:t>
            </a:r>
          </a:p>
          <a:p>
            <a:pPr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</a:rPr>
              <a:t>Alustavat pisteet löydät Wilman Lomakkeet-välilehden alta</a:t>
            </a:r>
          </a:p>
          <a:p>
            <a:pPr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</a:rPr>
              <a:t>Kevään kirjoitusten tulokset tulevat lukiolle 14.5.2024.</a:t>
            </a:r>
          </a:p>
          <a:p>
            <a:pPr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</a:rPr>
              <a:t>Korottajat ottavat yhteyttä pisteistä koulusihteeriin sähköpostitse.</a:t>
            </a:r>
          </a:p>
          <a:p>
            <a:pPr>
              <a:lnSpc>
                <a:spcPct val="90000"/>
              </a:lnSpc>
            </a:pPr>
            <a:r>
              <a:rPr lang="fi-FI" sz="1800" b="1" dirty="0">
                <a:solidFill>
                  <a:schemeClr val="bg1"/>
                </a:solidFill>
              </a:rPr>
              <a:t>Puhelimitse emme anna tietoja.</a:t>
            </a:r>
          </a:p>
          <a:p>
            <a:pPr marL="0" indent="0">
              <a:lnSpc>
                <a:spcPct val="90000"/>
              </a:lnSpc>
              <a:buNone/>
            </a:pPr>
            <a:endParaRPr lang="fi-FI" sz="1800" dirty="0">
              <a:solidFill>
                <a:srgbClr val="0F496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53ECE6-5401-7A24-5FC5-D0753A33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676412-E590-4E72-B936-445F20D50CFB}" type="datetime1">
              <a:rPr lang="fi-FI">
                <a:solidFill>
                  <a:srgbClr val="0A304A"/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rgbClr val="0A304A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896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7754" y="447177"/>
            <a:ext cx="7350079" cy="1507067"/>
          </a:xfrm>
        </p:spPr>
        <p:txBody>
          <a:bodyPr>
            <a:normAutofit/>
          </a:bodyPr>
          <a:lstStyle/>
          <a:p>
            <a:r>
              <a:rPr lang="fi-FI" b="1" dirty="0"/>
              <a:t>OSALLISTUMISOIKEUS YLIOPPILASKOKEESEEN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7754" y="2272004"/>
            <a:ext cx="7350079" cy="36152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fi-FI" dirty="0"/>
            </a:br>
            <a:r>
              <a:rPr lang="fi-FI" b="1" dirty="0">
                <a:solidFill>
                  <a:schemeClr val="tx1"/>
                </a:solidFill>
              </a:rPr>
              <a:t>Kirjoitettavan aineen pakolliset opintojaksot on oltava suoritettuina </a:t>
            </a:r>
            <a:r>
              <a:rPr lang="fi-FI" b="1" dirty="0">
                <a:solidFill>
                  <a:schemeClr val="tx1"/>
                </a:solidFill>
                <a:highlight>
                  <a:srgbClr val="FF0000"/>
                </a:highlight>
              </a:rPr>
              <a:t>viimeistään viikkoa ennen </a:t>
            </a:r>
            <a:r>
              <a:rPr lang="fi-FI" b="1" dirty="0">
                <a:solidFill>
                  <a:schemeClr val="tx1"/>
                </a:solidFill>
              </a:rPr>
              <a:t>kirjoitettavan  aineen yo-koepäivää.</a:t>
            </a:r>
          </a:p>
          <a:p>
            <a:pPr marL="0" indent="0">
              <a:buNone/>
            </a:pPr>
            <a:endParaRPr lang="fi-F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Keväällä 2024 valmistuvalla on oltava koko lukion oppimäärä suoritettuna viimeistään </a:t>
            </a:r>
            <a:r>
              <a:rPr lang="fi-FI" b="1" dirty="0">
                <a:solidFill>
                  <a:schemeClr val="tx1"/>
                </a:solidFill>
                <a:highlight>
                  <a:srgbClr val="FF0000"/>
                </a:highlight>
              </a:rPr>
              <a:t>26.4.2024</a:t>
            </a:r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6" name="Picture 5" descr="Silmälasit kirjan päällä">
            <a:extLst>
              <a:ext uri="{FF2B5EF4-FFF2-40B4-BE49-F238E27FC236}">
                <a16:creationId xmlns:a16="http://schemas.microsoft.com/office/drawing/2014/main" id="{0B14B37E-7FC7-BC90-D679-4A2A33778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3" r="37561" b="-3"/>
          <a:stretch/>
        </p:blipFill>
        <p:spPr>
          <a:xfrm>
            <a:off x="8314288" y="732999"/>
            <a:ext cx="3239538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66BAE5-A52F-4A82-8F04-9724406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BD4FF27-D9BE-4D9D-BE2B-3BCC79EE1551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2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4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96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03EA5-CFE8-8DEB-23BB-6EB5EAB3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12" y="317597"/>
            <a:ext cx="3977639" cy="1048957"/>
          </a:xfrm>
        </p:spPr>
        <p:txBody>
          <a:bodyPr anchor="b">
            <a:normAutofit/>
          </a:bodyPr>
          <a:lstStyle/>
          <a:p>
            <a:pPr algn="l"/>
            <a:r>
              <a:rPr lang="fi-FI" sz="3000" dirty="0"/>
              <a:t>Tyytymättömyyttä tuloksiin?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37475-58B5-952A-B1E1-2CD8126E5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6554"/>
            <a:ext cx="3977639" cy="5356411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1600" b="1" dirty="0">
                <a:solidFill>
                  <a:schemeClr val="tx1"/>
                </a:solidFill>
              </a:rPr>
              <a:t>Oikaisuvaatimus</a:t>
            </a:r>
            <a:r>
              <a:rPr lang="fi-FI" sz="1600" dirty="0">
                <a:solidFill>
                  <a:schemeClr val="tx1"/>
                </a:solidFill>
              </a:rPr>
              <a:t>: tulee ilmetä, mitä koetta ja kokeen osaa vaatimus koskee, millä tavalla kyseistä kohtaa koskeva arvostelupäätös tulisi oikaista ja perustelut. </a:t>
            </a:r>
          </a:p>
          <a:p>
            <a:r>
              <a:rPr lang="fi-FI" sz="1600" dirty="0">
                <a:solidFill>
                  <a:schemeClr val="tx1"/>
                </a:solidFill>
              </a:rPr>
              <a:t>Ylioppilastutkintolautakunnan päätökseen, jolla koesuoritus on arvosteltu, saa vaatia lautakunnalta oikaisua. Oikaisuvaatimuksen tekeminen </a:t>
            </a:r>
            <a:r>
              <a:rPr lang="fi-FI" sz="1600">
                <a:solidFill>
                  <a:schemeClr val="tx1"/>
                </a:solidFill>
              </a:rPr>
              <a:t>maksaa 50 </a:t>
            </a:r>
            <a:r>
              <a:rPr lang="fi-FI" sz="1600" dirty="0">
                <a:solidFill>
                  <a:schemeClr val="tx1"/>
                </a:solidFill>
              </a:rPr>
              <a:t>euroa. Maksu palautetaan, jos oikaisuvaatimus johtaa arvosanan tai pelkän pistemäärän korottamiseen. </a:t>
            </a:r>
          </a:p>
          <a:p>
            <a:r>
              <a:rPr lang="fi-FI" sz="1600" dirty="0">
                <a:solidFill>
                  <a:schemeClr val="tx1"/>
                </a:solidFill>
              </a:rPr>
              <a:t>Voit tehdä oikaisuvaatimuksen vain yhdestä kokeesta samalla hakemuksella. Jos haluat vaatia oikaisua useaan kokeeseen, tulee jokaisesta tehdä erillinen oikaisuvaatimus.</a:t>
            </a:r>
          </a:p>
          <a:p>
            <a:r>
              <a:rPr lang="fi-FI" sz="1600" b="1" dirty="0">
                <a:solidFill>
                  <a:schemeClr val="tx1"/>
                </a:solidFill>
              </a:rPr>
              <a:t>Kuka voi tehdä oikaisuvaatimuksen?</a:t>
            </a:r>
            <a:br>
              <a:rPr lang="fi-FI" sz="1600" b="1" dirty="0">
                <a:solidFill>
                  <a:schemeClr val="tx1"/>
                </a:solidFill>
              </a:rPr>
            </a:br>
            <a:r>
              <a:rPr lang="fi-FI" sz="1600" b="1" dirty="0">
                <a:solidFill>
                  <a:schemeClr val="tx1"/>
                </a:solidFill>
              </a:rPr>
              <a:t>- </a:t>
            </a:r>
            <a:r>
              <a:rPr lang="fi-FI" sz="1600" dirty="0">
                <a:solidFill>
                  <a:schemeClr val="tx1"/>
                </a:solidFill>
              </a:rPr>
              <a:t>Kokelas tai alle 18-vuotiaan kokelaan huoltaja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- Asiamies, jolle kokelas on antanut valtakirjan</a:t>
            </a:r>
            <a:br>
              <a:rPr lang="fi-FI" sz="1600" dirty="0"/>
            </a:br>
            <a:endParaRPr lang="fi-FI" sz="1600" b="1" dirty="0"/>
          </a:p>
          <a:p>
            <a:endParaRPr lang="fi-FI" sz="1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B8C17-D472-3DC5-1CD9-A7EAF45D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905" y="135035"/>
            <a:ext cx="258269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0676412-E590-4E72-B936-445F20D50CFB}" type="datetime1">
              <a:rPr lang="fi-FI" smtClean="0"/>
              <a:pPr algn="l">
                <a:spcAft>
                  <a:spcPts val="600"/>
                </a:spcAft>
              </a:pPr>
              <a:t>24.1.2024</a:t>
            </a:fld>
            <a:endParaRPr lang="fi-FI" dirty="0"/>
          </a:p>
        </p:txBody>
      </p:sp>
      <p:pic>
        <p:nvPicPr>
          <p:cNvPr id="6" name="Picture 5" descr="Vanhat wrinkled handsfree-kolikkoa">
            <a:extLst>
              <a:ext uri="{FF2B5EF4-FFF2-40B4-BE49-F238E27FC236}">
                <a16:creationId xmlns:a16="http://schemas.microsoft.com/office/drawing/2014/main" id="{920BE3C3-829A-208F-D3BD-2A997D317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1" r="26937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2782634-A83F-1BD4-A997-A64F2EBC8D71}"/>
              </a:ext>
            </a:extLst>
          </p:cNvPr>
          <p:cNvSpPr txBox="1"/>
          <p:nvPr/>
        </p:nvSpPr>
        <p:spPr>
          <a:xfrm>
            <a:off x="5384468" y="130828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0" i="0" u="none" strike="noStrike" dirty="0">
                <a:effectLst/>
                <a:latin typeface="BesleyVariabl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kokelas.ylioppilastutkinto.fi</a:t>
            </a:r>
            <a:r>
              <a:rPr lang="fi-FI" b="0" i="0" dirty="0">
                <a:effectLst/>
                <a:latin typeface="BesleyVariable"/>
              </a:rPr>
              <a:t>.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01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4B61F41-E772-8FB2-9F92-968F304AE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r="2444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A323B2-3855-4730-A85B-513DB871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Onnea</a:t>
            </a:r>
            <a:r>
              <a:rPr lang="en-US" dirty="0"/>
              <a:t> ja </a:t>
            </a:r>
            <a:r>
              <a:rPr lang="en-US" dirty="0" err="1"/>
              <a:t>menestystä</a:t>
            </a:r>
            <a:r>
              <a:rPr lang="en-US" dirty="0"/>
              <a:t> </a:t>
            </a:r>
            <a:r>
              <a:rPr lang="en-US" dirty="0" err="1"/>
              <a:t>yo-kokeisiin</a:t>
            </a:r>
            <a:r>
              <a:rPr lang="en-US" dirty="0"/>
              <a:t>!</a:t>
            </a:r>
          </a:p>
        </p:txBody>
      </p:sp>
      <p:sp>
        <p:nvSpPr>
          <p:cNvPr id="36" name="Sisällön paikkamerkki 35">
            <a:extLst>
              <a:ext uri="{FF2B5EF4-FFF2-40B4-BE49-F238E27FC236}">
                <a16:creationId xmlns:a16="http://schemas.microsoft.com/office/drawing/2014/main" id="{0822714A-6021-7C43-B41F-EF20F359F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Muista vielä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Lepo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Palautuminen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Ravinto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Liikunta</a:t>
            </a:r>
          </a:p>
          <a:p>
            <a:pPr lvl="1"/>
            <a:r>
              <a:rPr lang="fi-FI">
                <a:solidFill>
                  <a:schemeClr val="tx1"/>
                </a:solidFill>
              </a:rPr>
              <a:t>Uni 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E038E2A-2B44-49B2-A4FB-BE9977A1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3DA3B8B7-B0BA-4B50-BD93-6A82B3E9778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1/24/2024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10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CCF316-A6CB-408B-B721-16A909E5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0" y="0"/>
            <a:ext cx="8534400" cy="942391"/>
          </a:xfrm>
        </p:spPr>
        <p:txBody>
          <a:bodyPr>
            <a:normAutofit/>
          </a:bodyPr>
          <a:lstStyle/>
          <a:p>
            <a:r>
              <a:rPr lang="fi-FI" b="1" dirty="0"/>
              <a:t>TESTAA LÄPPÄRISI YO-KOETTA VARTEN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2A1A7CD-A159-4B7B-8643-23AA63DB9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r="12242" b="1"/>
          <a:stretch/>
        </p:blipFill>
        <p:spPr>
          <a:xfrm>
            <a:off x="791240" y="1315769"/>
            <a:ext cx="3185108" cy="240292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029DF-7812-4C5F-911B-FD841DCB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25" y="1930749"/>
            <a:ext cx="6593129" cy="357588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Mukaan lukion antama tietokone + laturi + kuulokkeet + hiiri: langallisina, langattomia ei saa käyttää!</a:t>
            </a:r>
            <a:br>
              <a:rPr lang="fi-FI" sz="1900" b="1" dirty="0">
                <a:solidFill>
                  <a:schemeClr val="tx1"/>
                </a:solidFill>
              </a:rPr>
            </a:br>
            <a:endParaRPr lang="fi-FI" sz="19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b="1" u="sng" dirty="0">
                <a:solidFill>
                  <a:schemeClr val="tx1"/>
                </a:solidFill>
              </a:rPr>
              <a:t>Omaa </a:t>
            </a:r>
            <a:r>
              <a:rPr lang="fi-FI" sz="1900" b="1" u="sng" dirty="0" err="1">
                <a:solidFill>
                  <a:schemeClr val="tx1"/>
                </a:solidFill>
              </a:rPr>
              <a:t>Abitti</a:t>
            </a:r>
            <a:r>
              <a:rPr lang="fi-FI" sz="1900" b="1" u="sng" dirty="0">
                <a:solidFill>
                  <a:schemeClr val="tx1"/>
                </a:solidFill>
              </a:rPr>
              <a:t>-tikkua ei saa tuoda koetilaisuuteen</a:t>
            </a:r>
            <a:r>
              <a:rPr lang="fi-FI" sz="1900" b="1" dirty="0">
                <a:solidFill>
                  <a:schemeClr val="tx1"/>
                </a:solidFill>
              </a:rPr>
              <a:t>.</a:t>
            </a:r>
            <a:br>
              <a:rPr lang="fi-FI" sz="1900" b="1" dirty="0">
                <a:solidFill>
                  <a:schemeClr val="tx1"/>
                </a:solidFill>
              </a:rPr>
            </a:br>
            <a:endParaRPr lang="fi-FI" sz="19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Ethernet-kaapelia ei tarvitse hankkia. Varmista, että koneessasi on toimiva paikka Ethernet-kaapelille (RJ45-verkkoportti): </a:t>
            </a:r>
            <a:br>
              <a:rPr lang="fi-FI" sz="1900" b="1" dirty="0">
                <a:solidFill>
                  <a:schemeClr val="tx1"/>
                </a:solidFill>
              </a:rPr>
            </a:br>
            <a:endParaRPr lang="fi-FI" sz="19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Jos sinulla ei ole liitäntää verkkojohdolle, sinun on hankittava tietokoneeseesi USB-verkkosovitin. </a:t>
            </a:r>
            <a:endParaRPr lang="fi-FI" sz="19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fi-FI" sz="1900" dirty="0"/>
          </a:p>
          <a:p>
            <a:pPr marL="0" indent="0">
              <a:lnSpc>
                <a:spcPct val="90000"/>
              </a:lnSpc>
              <a:buNone/>
            </a:pPr>
            <a:endParaRPr lang="fi-FI" sz="1900" dirty="0"/>
          </a:p>
          <a:p>
            <a:pPr>
              <a:lnSpc>
                <a:spcPct val="90000"/>
              </a:lnSpc>
            </a:pPr>
            <a:endParaRPr lang="fi-FI" sz="1900" dirty="0"/>
          </a:p>
          <a:p>
            <a:pPr>
              <a:lnSpc>
                <a:spcPct val="90000"/>
              </a:lnSpc>
            </a:pPr>
            <a:endParaRPr lang="fi-FI" sz="19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3EB11F-A24F-411B-8FEB-8048501E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17B6FA-8212-42B1-8610-C6AECA535C5F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03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Monta kysymysmerkkiä mustalla taustalla">
            <a:extLst>
              <a:ext uri="{FF2B5EF4-FFF2-40B4-BE49-F238E27FC236}">
                <a16:creationId xmlns:a16="http://schemas.microsoft.com/office/drawing/2014/main" id="{153E71CB-5EB1-0131-CE76-547F0E4B7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9" r="3742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80F997-2049-47E8-B96F-9A2C8F2B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46328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900" b="1" dirty="0">
                <a:solidFill>
                  <a:schemeClr val="tx1"/>
                </a:solidFill>
              </a:rPr>
              <a:t>Varmista hyvissä ajoin, että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900" b="1" dirty="0">
                <a:solidFill>
                  <a:schemeClr val="tx1"/>
                </a:solidFill>
              </a:rPr>
              <a:t>1) koneesi on sopiva digitaalisen yo-kokeen tekemiseen</a:t>
            </a:r>
            <a:br>
              <a:rPr lang="fi-FI" sz="1900" b="1" dirty="0">
                <a:solidFill>
                  <a:schemeClr val="tx1"/>
                </a:solidFill>
              </a:rPr>
            </a:br>
            <a:r>
              <a:rPr lang="fi-FI" sz="1900" b="1" dirty="0">
                <a:solidFill>
                  <a:schemeClr val="tx1"/>
                </a:solidFill>
              </a:rPr>
              <a:t>2) osaat käynnistää koneesi USB-muistitikulta. </a:t>
            </a:r>
          </a:p>
          <a:p>
            <a:pPr marL="0" indent="0">
              <a:lnSpc>
                <a:spcPct val="90000"/>
              </a:lnSpc>
              <a:buNone/>
            </a:pPr>
            <a:endParaRPr lang="fi-FI" sz="19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900" b="1" dirty="0">
                <a:solidFill>
                  <a:schemeClr val="tx1"/>
                </a:solidFill>
                <a:ea typeface="+mn-lt"/>
                <a:cs typeface="+mn-lt"/>
              </a:rPr>
              <a:t>Kokeeseen liittyvät ohjeet: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chemeClr val="tx1"/>
                </a:solidFill>
                <a:ea typeface="+mn-lt"/>
                <a:cs typeface="+mn-lt"/>
              </a:rPr>
              <a:t>https://www.ylioppilastutkinto.fi/fi/tutkinnon-suorittaminen/tietoa-kokelaalle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chemeClr val="tx1"/>
                </a:solidFill>
              </a:rPr>
              <a:t>abitti.fi </a:t>
            </a:r>
            <a:br>
              <a:rPr lang="fi-FI" sz="1900" b="1" dirty="0">
                <a:solidFill>
                  <a:schemeClr val="tx1"/>
                </a:solidFill>
              </a:rPr>
            </a:br>
            <a:endParaRPr lang="fi-FI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1900" b="1" dirty="0">
                <a:solidFill>
                  <a:schemeClr val="tx1"/>
                </a:solidFill>
              </a:rPr>
              <a:t>Harjoitustilaisuus oman tietokoneen sopivuuden testaamiseen langallisessa verkossa alasalissa 7.3.</a:t>
            </a:r>
            <a:br>
              <a:rPr lang="fi-FI" sz="1900" b="1" dirty="0">
                <a:solidFill>
                  <a:schemeClr val="tx1"/>
                </a:solidFill>
              </a:rPr>
            </a:br>
            <a:r>
              <a:rPr lang="fi-FI" sz="1900" b="1" dirty="0">
                <a:solidFill>
                  <a:schemeClr val="tx1"/>
                </a:solidFill>
                <a:ea typeface="+mn-lt"/>
                <a:cs typeface="+mn-lt"/>
              </a:rPr>
              <a:t>- klo 14.50</a:t>
            </a:r>
            <a:br>
              <a:rPr lang="fi-FI" sz="1900" b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fi-FI" sz="1900" b="1" dirty="0">
                <a:solidFill>
                  <a:schemeClr val="tx1"/>
                </a:solidFill>
                <a:ea typeface="+mn-lt"/>
                <a:cs typeface="+mn-lt"/>
              </a:rPr>
              <a:t>- klo 15.15 (korottajat) lukiosta jo valmistuneet </a:t>
            </a:r>
            <a:endParaRPr lang="fi-FI" sz="1900" b="1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5192C-8093-4669-A1F9-31421E0A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34287A-CA00-405B-8996-6FF06E44D780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68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2A6E32-F81A-4954-B78F-7D0F0827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fi-FI" sz="4400" b="1"/>
              <a:t>Tutkintomaksut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36D8AE-EA22-41C0-917B-67915944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tx1"/>
                </a:solidFill>
              </a:rPr>
              <a:t>Koskee lähinnä maksuttomuuden piiriin kuulumattomia kokelaita</a:t>
            </a:r>
          </a:p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tx1"/>
                </a:solidFill>
              </a:rPr>
              <a:t>Tulevat kotiin postitse.</a:t>
            </a:r>
          </a:p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tx1"/>
                </a:solidFill>
              </a:rPr>
              <a:t>Huolehdi, että Wilmassa on laskua varten oikeat osoitetiedot.</a:t>
            </a:r>
          </a:p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tx1"/>
                </a:solidFill>
              </a:rPr>
              <a:t>Ylioppilastutkintolaskuista huolehtii </a:t>
            </a:r>
            <a:r>
              <a:rPr lang="fi-FI" sz="1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tuula.lehtonen@turku.fi</a:t>
            </a:r>
            <a:r>
              <a:rPr lang="fi-FI" sz="14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i-FI" sz="1400" b="1" dirty="0">
                <a:solidFill>
                  <a:schemeClr val="tx1"/>
                </a:solidFill>
              </a:rPr>
              <a:t>Turun kaupunki lähettää laskut ennen kirjoituksia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i-FI" sz="1400" b="1" dirty="0">
                <a:solidFill>
                  <a:schemeClr val="tx1"/>
                </a:solidFill>
              </a:rPr>
            </a:br>
            <a:r>
              <a:rPr lang="fi-FI" sz="1400" dirty="0">
                <a:solidFill>
                  <a:schemeClr val="tx1"/>
                </a:solidFill>
              </a:rPr>
              <a:t>Koekohtainen maksu 34 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1400" dirty="0">
                <a:solidFill>
                  <a:schemeClr val="tx1"/>
                </a:solidFill>
              </a:rPr>
              <a:t>Mahdollinen oikaisuvaatimus 50€/aine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56390E-57B4-4CF2-B55D-D7538B1B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18360" y="6172200"/>
            <a:ext cx="13862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124E6A-E778-44AD-BA0D-549A4A730CC5}" type="datetime1">
              <a:rPr lang="fi-FI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43D984-743A-C574-7401-53F4B9EE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6412-E590-4E72-B936-445F20D50CFB}" type="datetime1">
              <a:rPr lang="fi-FI" smtClean="0"/>
              <a:t>24.1.2024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0957188-250E-ED94-D85F-7A91AA5C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1" y="944664"/>
            <a:ext cx="10821338" cy="496867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FEF6588-8344-809A-CC6B-0B909F91C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-325557"/>
            <a:ext cx="8797290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2CB8BD-1814-4A4D-A426-4CDF8B23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34" y="-67734"/>
            <a:ext cx="5627158" cy="1507067"/>
          </a:xfrm>
        </p:spPr>
        <p:txBody>
          <a:bodyPr>
            <a:normAutofit/>
          </a:bodyPr>
          <a:lstStyle/>
          <a:p>
            <a:r>
              <a:rPr lang="fi-FI" b="1" dirty="0"/>
              <a:t>Ajoissa YO-kokeisiin, välineet mukaan!</a:t>
            </a:r>
            <a:endParaRPr lang="fi-FI" dirty="0"/>
          </a:p>
        </p:txBody>
      </p:sp>
      <p:pic>
        <p:nvPicPr>
          <p:cNvPr id="6" name="Picture 5" descr="Silmälasit kirjan päällä">
            <a:extLst>
              <a:ext uri="{FF2B5EF4-FFF2-40B4-BE49-F238E27FC236}">
                <a16:creationId xmlns:a16="http://schemas.microsoft.com/office/drawing/2014/main" id="{6C4B09D6-6A92-2CB5-808A-AA81D0808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8" r="45751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E2A32E-A8F8-47D7-A44B-D463C8E6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34" y="1638299"/>
            <a:ext cx="6626072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600" b="1" dirty="0">
                <a:solidFill>
                  <a:schemeClr val="tx1"/>
                </a:solidFill>
              </a:rPr>
              <a:t>Koululla kirjoituspäivänä </a:t>
            </a:r>
            <a:r>
              <a:rPr lang="fi-FI" sz="2600" b="1" u="sng" dirty="0">
                <a:solidFill>
                  <a:schemeClr val="tx1"/>
                </a:solidFill>
              </a:rPr>
              <a:t>viimeistään</a:t>
            </a:r>
            <a:r>
              <a:rPr lang="fi-FI" sz="2600" b="1" dirty="0">
                <a:solidFill>
                  <a:schemeClr val="tx1"/>
                </a:solidFill>
              </a:rPr>
              <a:t> klo 8.15.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>
                <a:solidFill>
                  <a:schemeClr val="tx1"/>
                </a:solidFill>
              </a:rPr>
              <a:t>Tarkista oma kirjoitustilasi kirjoituspäivän aamuna ilmoitustauluilta (ruokalan edusta, Kauppiaskadun aula).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>
                <a:solidFill>
                  <a:schemeClr val="tx1"/>
                </a:solidFill>
              </a:rPr>
              <a:t>Tuo mukanasi: ladattu läppäri + virtajohto ja </a:t>
            </a:r>
            <a:r>
              <a:rPr lang="fi-FI" sz="2600" b="1" dirty="0">
                <a:solidFill>
                  <a:schemeClr val="tx1"/>
                </a:solidFill>
                <a:highlight>
                  <a:srgbClr val="FF0000"/>
                </a:highlight>
              </a:rPr>
              <a:t>kuvallinen henkilötodistus</a:t>
            </a:r>
            <a:r>
              <a:rPr lang="fi-FI" sz="26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>
                <a:solidFill>
                  <a:schemeClr val="tx1"/>
                </a:solidFill>
              </a:rPr>
              <a:t>Poista koneestasi mahdolliset tarrat, tekstit yms.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600" b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600" b="1" dirty="0">
                <a:solidFill>
                  <a:schemeClr val="tx1"/>
                </a:solidFill>
              </a:rPr>
              <a:t>Ota mukaan lisäksi kirjoitusvälineet (kynä, pyyhekumi)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fi-FI" sz="1700" b="1" dirty="0"/>
            </a:br>
            <a:endParaRPr lang="fi-FI" sz="1700" b="1" dirty="0"/>
          </a:p>
          <a:p>
            <a:pPr marL="0" indent="0">
              <a:lnSpc>
                <a:spcPct val="90000"/>
              </a:lnSpc>
              <a:buNone/>
            </a:pPr>
            <a:r>
              <a:rPr lang="fi-FI" sz="17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fi-FI" sz="17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7D1E4A-60CA-4698-8C2D-9BFC997C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06F0030-4673-4FB4-BFDE-D66A72170DBA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98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FC3BF2D-25C6-4594-8B55-8F118521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D06A88-8C66-49EF-A87B-C8715E8E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70" y="232832"/>
            <a:ext cx="5556822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300" b="1" dirty="0"/>
              <a:t>Saliin saa tuoda vain kokeessa tarvittavat välineet ja eväät: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7A12C12-F8D4-4AC9-84E1-E4F85BFAB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07092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7FECA6B-37FF-1BBA-C949-1C360E189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81" r="20945" b="2"/>
          <a:stretch/>
        </p:blipFill>
        <p:spPr>
          <a:xfrm>
            <a:off x="867122" y="489453"/>
            <a:ext cx="2327588" cy="279561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804A449-F850-04F2-60B2-89B42D737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35" b="-3"/>
          <a:stretch/>
        </p:blipFill>
        <p:spPr>
          <a:xfrm>
            <a:off x="484632" y="3811396"/>
            <a:ext cx="3092568" cy="233959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35CE3D-53F0-4292-89BC-270349D9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5757144-32EC-4A28-B80C-F46A0CEDF0B6}" type="datetime1">
              <a:rPr lang="fi-FI" smtClean="0"/>
              <a:pPr>
                <a:spcAft>
                  <a:spcPts val="600"/>
                </a:spcAft>
              </a:pPr>
              <a:t>24.1.2024</a:t>
            </a:fld>
            <a:endParaRPr lang="fi-FI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FD8AD14-0613-481A-BA78-CCA8DD1F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36D0C6A-5417-49B9-A556-98633131B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727C4A-D172-4E5A-9D28-9C04CC829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3D19D09-0DC1-4FC2-B1AD-011ED9010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9016FDD-D596-484A-87E8-CC1E7BAD8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7E80C5-88F9-44F8-A8D1-0F2F223A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Sisällön paikkamerkki 2">
            <a:extLst>
              <a:ext uri="{FF2B5EF4-FFF2-40B4-BE49-F238E27FC236}">
                <a16:creationId xmlns:a16="http://schemas.microsoft.com/office/drawing/2014/main" id="{0FD7E5C5-EA40-605C-327A-9CFD4575D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89258"/>
              </p:ext>
            </p:extLst>
          </p:nvPr>
        </p:nvGraphicFramePr>
        <p:xfrm>
          <a:off x="4543470" y="2425699"/>
          <a:ext cx="6952234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189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8402" y="476250"/>
            <a:ext cx="7543800" cy="70802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fi-FI" sz="1200" b="1" dirty="0"/>
            </a:br>
            <a:br>
              <a:rPr lang="fi-FI" sz="1200" b="1" dirty="0"/>
            </a:br>
            <a:br>
              <a:rPr lang="fi-FI" sz="1200" b="1" dirty="0"/>
            </a:br>
            <a:br>
              <a:rPr lang="fi-FI" sz="1200" b="1" dirty="0"/>
            </a:br>
            <a:br>
              <a:rPr lang="fi-FI" sz="1200" b="1" dirty="0"/>
            </a:br>
            <a:br>
              <a:rPr lang="fi-FI" sz="3100" b="1" dirty="0"/>
            </a:br>
            <a:r>
              <a:rPr lang="fi-FI" sz="3100" b="1" dirty="0"/>
              <a:t>TÄRKEÄÄ</a:t>
            </a:r>
            <a:br>
              <a:rPr lang="fi-FI" sz="1200" b="1" dirty="0"/>
            </a:br>
            <a:endParaRPr lang="fi-FI" sz="1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6127" y="2963333"/>
            <a:ext cx="7493137" cy="324802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KAIKISSA YLIOPPILASKOKEISSA KÄNNYKÖIDEN JA MUIDEN SÄHKÖISTEN VIESTINTÄ- JA TALLENNEVÄLINEIDEN TUOMINEN KOETILAAN ON EHDOTTOMASTI KIELLETTY! NIIDEN LÖYTYMINEN KATSOTAAN KOEVILPIKSI.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Koevilpistä tai vilpin yrityksestä seuraa rangaistuksena saman kirjoituskerran yo-kokeiden mitätöinti.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Jätä kännykkäsi, muut elektroniset laitteet ja arvotavarat kotiin tai lokeroosi. Ei äly- eikä rannekelloja, ei älysormuksia tms.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Lokeron avaimen saa tuoda kirjoitussaliin.</a:t>
            </a:r>
          </a:p>
          <a:p>
            <a:pPr>
              <a:lnSpc>
                <a:spcPct val="90000"/>
              </a:lnSpc>
            </a:pPr>
            <a:r>
              <a:rPr lang="fi-FI" sz="1900" b="1" dirty="0">
                <a:solidFill>
                  <a:schemeClr val="tx1"/>
                </a:solidFill>
              </a:rPr>
              <a:t>Myös taskujen tulee olla tyhjät.</a:t>
            </a:r>
          </a:p>
          <a:p>
            <a:pPr>
              <a:lnSpc>
                <a:spcPct val="90000"/>
              </a:lnSpc>
            </a:pPr>
            <a:endParaRPr lang="fi-FI" sz="1900" b="1" dirty="0"/>
          </a:p>
          <a:p>
            <a:pPr>
              <a:lnSpc>
                <a:spcPct val="90000"/>
              </a:lnSpc>
            </a:pPr>
            <a:endParaRPr lang="fi-FI" sz="1900" b="1" dirty="0"/>
          </a:p>
          <a:p>
            <a:pPr>
              <a:lnSpc>
                <a:spcPct val="90000"/>
              </a:lnSpc>
              <a:buFontTx/>
              <a:buChar char="-"/>
            </a:pPr>
            <a:endParaRPr lang="fi-FI" sz="1900" b="1" dirty="0"/>
          </a:p>
        </p:txBody>
      </p:sp>
      <p:pic>
        <p:nvPicPr>
          <p:cNvPr id="6" name="Picture 5" descr="Valkoinen palapeli, jossa on yksi punainen pala">
            <a:extLst>
              <a:ext uri="{FF2B5EF4-FFF2-40B4-BE49-F238E27FC236}">
                <a16:creationId xmlns:a16="http://schemas.microsoft.com/office/drawing/2014/main" id="{DD62143A-A3BE-B8CA-20D5-AE92D55B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6" r="35392"/>
          <a:stretch/>
        </p:blipFill>
        <p:spPr>
          <a:xfrm>
            <a:off x="8820603" y="10"/>
            <a:ext cx="3371397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1DAFF4-1D2C-40E7-A8BC-50131CB3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AD0C3-C834-4DBC-901D-F1646D65A4B3}" type="datetime1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24.1.2024</a:t>
            </a:fld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2355919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i">
  <a:themeElements>
    <a:clrScheme name="Sektori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8A88B364F079C448E64FED784B556F0" ma:contentTypeVersion="2" ma:contentTypeDescription="Luo uusi asiakirja." ma:contentTypeScope="" ma:versionID="60c6b94a6c332fa115bebcf5732dac8c">
  <xsd:schema xmlns:xsd="http://www.w3.org/2001/XMLSchema" xmlns:xs="http://www.w3.org/2001/XMLSchema" xmlns:p="http://schemas.microsoft.com/office/2006/metadata/properties" xmlns:ns2="d98329de-4a54-481b-9af0-5e3a10377597" targetNamespace="http://schemas.microsoft.com/office/2006/metadata/properties" ma:root="true" ma:fieldsID="5e071745a6393b628c6eb0de7d28d3ed" ns2:_="">
    <xsd:import namespace="d98329de-4a54-481b-9af0-5e3a10377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329de-4a54-481b-9af0-5e3a10377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0D5630-C5B4-43FC-B84C-E90D7B2AAA3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98329de-4a54-481b-9af0-5e3a10377597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F09DF-E4BB-4EEA-A04F-75F50CB69A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D54A9B-DCDF-46B3-B1F4-4DF058F8D3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329de-4a54-481b-9af0-5e3a103775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1471</TotalTime>
  <Words>1154</Words>
  <Application>Microsoft Office PowerPoint</Application>
  <PresentationFormat>Laajakuva</PresentationFormat>
  <Paragraphs>151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BesleyVariable</vt:lpstr>
      <vt:lpstr>Calibri</vt:lpstr>
      <vt:lpstr>Century Gothic</vt:lpstr>
      <vt:lpstr>Wingdings 3</vt:lpstr>
      <vt:lpstr>Sektori</vt:lpstr>
      <vt:lpstr>OHJEITA YLIOPPILASKIRJOITUKSIIN OSALLISTUVILLE  KEVÄT 2024</vt:lpstr>
      <vt:lpstr>OSALLISTUMISOIKEUS YLIOPPILASKOKEESEEN </vt:lpstr>
      <vt:lpstr>TESTAA LÄPPÄRISI YO-KOETTA VARTEN</vt:lpstr>
      <vt:lpstr>PowerPoint-esitys</vt:lpstr>
      <vt:lpstr>Tutkintomaksut</vt:lpstr>
      <vt:lpstr>PowerPoint-esitys</vt:lpstr>
      <vt:lpstr>Ajoissa YO-kokeisiin, välineet mukaan!</vt:lpstr>
      <vt:lpstr>Saliin saa tuoda vain kokeessa tarvittavat välineet ja eväät:</vt:lpstr>
      <vt:lpstr>      TÄRKEÄÄ </vt:lpstr>
      <vt:lpstr>Koetilaan tullessa ja ennen koetta</vt:lpstr>
      <vt:lpstr>Ylioppilaskoe</vt:lpstr>
      <vt:lpstr>Luonnostelupaperit ja muut</vt:lpstr>
      <vt:lpstr>YO-Salin käytäntöjä </vt:lpstr>
      <vt:lpstr>YO-Salin käytäntöjä jatkuu</vt:lpstr>
      <vt:lpstr>Kokeen päättäminen </vt:lpstr>
      <vt:lpstr>Kokeesta poistuminen </vt:lpstr>
      <vt:lpstr>Sairastuminen</vt:lpstr>
      <vt:lpstr>Myöhästyminen</vt:lpstr>
      <vt:lpstr>Yo-kokeiden arvostelu</vt:lpstr>
      <vt:lpstr>Tyytymättömyyttä tuloksiin?</vt:lpstr>
      <vt:lpstr>Onnea ja menestystä yo-kokeisiin!</vt:lpstr>
    </vt:vector>
  </TitlesOfParts>
  <Company>Turun kaupunki (hallinto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YO-INFO</dc:title>
  <dc:creator>Lieri Virpi</dc:creator>
  <cp:lastModifiedBy>Juha-Markus Koistinen</cp:lastModifiedBy>
  <cp:revision>228</cp:revision>
  <cp:lastPrinted>2023-01-25T06:45:06Z</cp:lastPrinted>
  <dcterms:created xsi:type="dcterms:W3CDTF">2019-09-06T09:48:42Z</dcterms:created>
  <dcterms:modified xsi:type="dcterms:W3CDTF">2024-01-24T07:56:11Z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0x01010038A88B364F079C448E64FED784B556F0</vt:lpwstr>
  </property>
</Properties>
</file>