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5" r:id="rId3"/>
    <p:sldId id="266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660"/>
  </p:normalViewPr>
  <p:slideViewPr>
    <p:cSldViewPr>
      <p:cViewPr varScale="1">
        <p:scale>
          <a:sx n="62" d="100"/>
          <a:sy n="62" d="100"/>
        </p:scale>
        <p:origin x="98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28 w 5184"/>
                  <a:gd name="T3" fmla="*/ 3159 h 3159"/>
                  <a:gd name="T4" fmla="*/ 532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4 w 556"/>
                  <a:gd name="T5" fmla="*/ 3159 h 3159"/>
                  <a:gd name="T6" fmla="*/ 57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i-FI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0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0 w 251"/>
                <a:gd name="T7" fmla="*/ 12 h 12"/>
                <a:gd name="T8" fmla="*/ 260 w 251"/>
                <a:gd name="T9" fmla="*/ 0 h 12"/>
                <a:gd name="T10" fmla="*/ 26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5139 w 251"/>
                <a:gd name="T5" fmla="*/ 12 h 12"/>
                <a:gd name="T6" fmla="*/ 513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5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59 w 4724"/>
                  <a:gd name="T7" fmla="*/ 12 h 12"/>
                  <a:gd name="T8" fmla="*/ 4859 w 4724"/>
                  <a:gd name="T9" fmla="*/ 0 h 12"/>
                  <a:gd name="T10" fmla="*/ 485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fi-FI">
                  <a:latin typeface="Tahoma" charset="0"/>
                </a:endParaRPr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fi-FI" noProof="0" smtClean="0"/>
              <a:t>Click to edit Master title style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fi-FI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26A8AC-3189-44B2-AA14-25F11D73564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2591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6C40-8553-40A9-901A-42AC02F204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790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87DE-0BCD-4B39-9319-6C374614382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3809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1318-EE40-4091-960F-603153A427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236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03AA-B639-4E30-8651-E80147F12C7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935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7C9F-E3F9-4E76-A113-4E44FE2ED7A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4036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C60D-01B9-4D41-9C27-BFE4B8DEA3F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5425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C262-72DB-48C1-902A-8CC7C626700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1126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A9325-571D-4A6A-B3B7-C3DABBF632E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668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4423-9426-4913-A5AA-9DFA588CD70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84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6D991-C53C-4B20-B911-BD1C0FC83B7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088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28 w 5184"/>
                <a:gd name="T3" fmla="*/ 3159 h 3159"/>
                <a:gd name="T4" fmla="*/ 53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4 w 556"/>
                <a:gd name="T5" fmla="*/ 3159 h 3159"/>
                <a:gd name="T6" fmla="*/ 57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5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59 w 4724"/>
                  <a:gd name="T7" fmla="*/ 12 h 12"/>
                  <a:gd name="T8" fmla="*/ 4859 w 4724"/>
                  <a:gd name="T9" fmla="*/ 0 h 12"/>
                  <a:gd name="T10" fmla="*/ 485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fi-FI">
                  <a:latin typeface="Tahoma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5139 w 251"/>
                  <a:gd name="T5" fmla="*/ 12 h 12"/>
                  <a:gd name="T6" fmla="*/ 5139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0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0 w 251"/>
                  <a:gd name="T7" fmla="*/ 12 h 12"/>
                  <a:gd name="T8" fmla="*/ 260 w 251"/>
                  <a:gd name="T9" fmla="*/ 0 h 12"/>
                  <a:gd name="T10" fmla="*/ 26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fi-FI">
                  <a:latin typeface="Tahoma" charset="0"/>
                </a:endParaRPr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2B8563E-C290-47AE-9B89-47331666B87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47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94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mattss\AppData\Local\Microsoft\Windows\Temporary Internet Files\Content.IE5\GJP8FFW8\MP900448554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2205038"/>
            <a:ext cx="2743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6" descr="C:\Users\ramattss\AppData\Local\Microsoft\Windows\Temporary Internet Files\Content.IE5\CTT2EZEU\MP9004278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32363" y="188913"/>
            <a:ext cx="4824412" cy="2232025"/>
          </a:xfrm>
        </p:spPr>
        <p:txBody>
          <a:bodyPr/>
          <a:lstStyle/>
          <a:p>
            <a:pPr>
              <a:defRPr/>
            </a:pPr>
            <a:r>
              <a:rPr lang="fi-FI" dirty="0" smtClean="0">
                <a:solidFill>
                  <a:schemeClr val="bg2"/>
                </a:solidFill>
              </a:rPr>
              <a:t>ELEVERNAS </a:t>
            </a:r>
            <a:br>
              <a:rPr lang="fi-FI" dirty="0" smtClean="0">
                <a:solidFill>
                  <a:schemeClr val="bg2"/>
                </a:solidFill>
              </a:rPr>
            </a:br>
            <a:r>
              <a:rPr lang="fi-FI" dirty="0" smtClean="0">
                <a:solidFill>
                  <a:schemeClr val="bg2"/>
                </a:solidFill>
              </a:rPr>
              <a:t>DELAKTIGHET</a:t>
            </a:r>
            <a:endParaRPr lang="fi-FI" dirty="0">
              <a:solidFill>
                <a:schemeClr val="bg2"/>
              </a:solidFill>
            </a:endParaRPr>
          </a:p>
        </p:txBody>
      </p:sp>
      <p:pic>
        <p:nvPicPr>
          <p:cNvPr id="16" name="Picture 2" descr="C:\Users\ramattss\AppData\Local\Microsoft\Windows\Temporary Internet Files\Content.IE5\CTT2EZEU\dglxasset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4460875"/>
            <a:ext cx="239712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-0.16852 C 0.00243 -0.17524 -0.07848 -0.18172 -0.1066 -0.18172 C -0.28542 -0.18172 -0.46945 -0.07686 -0.46945 0.02824 C -0.46945 -0.02477 -0.56146 -0.07686 -0.64844 -0.07686 C -0.74028 -0.07686 -0.82726 -0.02408 -0.82726 0.02824 C -0.82726 0.00208 -0.87327 -0.02477 -0.91927 -0.02477 C -0.96528 -0.02477 -1.01129 0.00138 -1.01129 0.02824 C -1.01129 0.01481 -1.0342 0.00208 -1.0573 0.00208 C -1.08021 0.00208 -1.10313 0.0155 -1.10313 0.02824 C -1.10313 0.02129 -1.11511 0.01481 -1.12605 0.01481 C -1.13212 0.01481 -1.14914 0.02152 -1.14914 0.02824 C -1.14914 0.02476 -1.15504 0.02129 -1.16111 0.02129 C -1.16111 0.0206 -1.17309 0.02453 -1.17309 0.02824 C -1.17309 0.02638 -1.17309 0.02476 -1.179 0.02476 C -1.179 0.02569 -1.18507 0.02662 -1.18507 0.02824 C -1.18507 0.02731 -1.18507 0.02638 -1.18507 0.02569 C -1.19098 0.02569 -1.19098 0.02638 -1.19098 0.02731 C -1.19705 0.02731 -1.19705 0.02662 -1.19705 0.02569 C -1.20313 0.02569 -1.20313 0.02638 -1.20313 0.02731 " pathEditMode="relative" rAng="0" ptsTypes="fffffffffffffffffff">
                                      <p:cBhvr>
                                        <p:cTn id="6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41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2413" y="620713"/>
            <a:ext cx="8856662" cy="819150"/>
          </a:xfrm>
        </p:spPr>
        <p:txBody>
          <a:bodyPr/>
          <a:lstStyle/>
          <a:p>
            <a:pPr>
              <a:defRPr/>
            </a:pPr>
            <a:r>
              <a:rPr lang="fi-FI" sz="4000" dirty="0" err="1" smtClean="0">
                <a:effectLst/>
              </a:rPr>
              <a:t>Akuta</a:t>
            </a:r>
            <a:r>
              <a:rPr lang="fi-FI" sz="4000" dirty="0" smtClean="0">
                <a:effectLst/>
              </a:rPr>
              <a:t> </a:t>
            </a:r>
            <a:r>
              <a:rPr lang="fi-FI" sz="4000" dirty="0" err="1" smtClean="0">
                <a:effectLst/>
              </a:rPr>
              <a:t>åtgärder</a:t>
            </a:r>
            <a:r>
              <a:rPr lang="fi-FI" sz="4000" dirty="0" smtClean="0">
                <a:effectLst/>
              </a:rPr>
              <a:t> </a:t>
            </a:r>
            <a:r>
              <a:rPr lang="fi-FI" sz="4000" dirty="0" err="1" smtClean="0">
                <a:effectLst/>
              </a:rPr>
              <a:t>som</a:t>
            </a:r>
            <a:r>
              <a:rPr lang="fi-FI" sz="4000" dirty="0" smtClean="0">
                <a:effectLst/>
              </a:rPr>
              <a:t> </a:t>
            </a:r>
            <a:r>
              <a:rPr lang="fi-FI" sz="4000" dirty="0" err="1" smtClean="0">
                <a:effectLst/>
              </a:rPr>
              <a:t>görs</a:t>
            </a:r>
            <a:r>
              <a:rPr lang="fi-FI" sz="4000" dirty="0" smtClean="0">
                <a:effectLst/>
              </a:rPr>
              <a:t> </a:t>
            </a:r>
            <a:r>
              <a:rPr lang="fi-FI" sz="4000" dirty="0" err="1" smtClean="0">
                <a:effectLst/>
              </a:rPr>
              <a:t>genast</a:t>
            </a:r>
            <a:r>
              <a:rPr lang="fi-FI" sz="4000" dirty="0" smtClean="0">
                <a:effectLst/>
              </a:rPr>
              <a:t>!</a:t>
            </a:r>
            <a:r>
              <a:rPr lang="fi-FI" dirty="0" smtClean="0">
                <a:effectLst/>
              </a:rPr>
              <a:t/>
            </a:r>
            <a:br>
              <a:rPr lang="fi-FI" dirty="0" smtClean="0">
                <a:effectLst/>
              </a:rPr>
            </a:b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2988" y="1196975"/>
            <a:ext cx="7543800" cy="4752975"/>
          </a:xfrm>
        </p:spPr>
        <p:txBody>
          <a:bodyPr/>
          <a:lstStyle/>
          <a:p>
            <a:pPr>
              <a:defRPr/>
            </a:pPr>
            <a:r>
              <a:rPr lang="fi-FI" sz="3600" dirty="0" err="1" smtClean="0">
                <a:effectLst/>
              </a:rPr>
              <a:t>Flera</a:t>
            </a:r>
            <a:r>
              <a:rPr lang="fi-FI" sz="3600" dirty="0" smtClean="0">
                <a:effectLst/>
              </a:rPr>
              <a:t> </a:t>
            </a:r>
            <a:r>
              <a:rPr lang="fi-FI" sz="3600" dirty="0" err="1" smtClean="0">
                <a:effectLst/>
              </a:rPr>
              <a:t>klädhängare</a:t>
            </a:r>
            <a:r>
              <a:rPr lang="fi-FI" sz="3600" dirty="0" smtClean="0">
                <a:effectLst/>
              </a:rPr>
              <a:t> i </a:t>
            </a:r>
            <a:r>
              <a:rPr lang="fi-FI" sz="3600" dirty="0" err="1" smtClean="0">
                <a:effectLst/>
              </a:rPr>
              <a:t>nedre</a:t>
            </a:r>
            <a:r>
              <a:rPr lang="fi-FI" sz="3600" dirty="0" smtClean="0">
                <a:effectLst/>
              </a:rPr>
              <a:t> aulan</a:t>
            </a:r>
          </a:p>
          <a:p>
            <a:pPr>
              <a:defRPr/>
            </a:pPr>
            <a:r>
              <a:rPr lang="fi-FI" sz="3600" dirty="0" err="1" smtClean="0">
                <a:effectLst/>
              </a:rPr>
              <a:t>flera</a:t>
            </a:r>
            <a:r>
              <a:rPr lang="fi-FI" sz="3600" dirty="0" smtClean="0">
                <a:effectLst/>
              </a:rPr>
              <a:t> </a:t>
            </a:r>
            <a:r>
              <a:rPr lang="fi-FI" sz="3600" dirty="0" err="1">
                <a:effectLst/>
              </a:rPr>
              <a:t>sopborstar</a:t>
            </a:r>
            <a:endParaRPr lang="fi-FI" sz="3600" dirty="0">
              <a:effectLst/>
            </a:endParaRPr>
          </a:p>
          <a:p>
            <a:pPr>
              <a:defRPr/>
            </a:pPr>
            <a:r>
              <a:rPr lang="fi-FI" sz="3600" dirty="0" err="1">
                <a:effectLst/>
              </a:rPr>
              <a:t>kortare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bord</a:t>
            </a:r>
            <a:r>
              <a:rPr lang="fi-FI" sz="3600" dirty="0">
                <a:effectLst/>
              </a:rPr>
              <a:t> i </a:t>
            </a:r>
            <a:r>
              <a:rPr lang="fi-FI" sz="3600" dirty="0" err="1">
                <a:effectLst/>
              </a:rPr>
              <a:t>matsalen</a:t>
            </a:r>
            <a:endParaRPr lang="fi-FI" sz="3600" dirty="0">
              <a:effectLst/>
            </a:endParaRPr>
          </a:p>
          <a:p>
            <a:pPr>
              <a:defRPr/>
            </a:pPr>
            <a:r>
              <a:rPr lang="fi-FI" sz="3600" dirty="0" err="1">
                <a:effectLst/>
              </a:rPr>
              <a:t>toalettborstar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och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tvål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till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toaletterna</a:t>
            </a:r>
            <a:endParaRPr lang="fi-FI" sz="3600" dirty="0">
              <a:effectLst/>
            </a:endParaRPr>
          </a:p>
          <a:p>
            <a:pPr>
              <a:defRPr/>
            </a:pPr>
            <a:r>
              <a:rPr lang="fi-FI" sz="3600" dirty="0" err="1">
                <a:effectLst/>
              </a:rPr>
              <a:t>omklädningsrummen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skall</a:t>
            </a:r>
            <a:r>
              <a:rPr lang="fi-FI" sz="3600" dirty="0">
                <a:effectLst/>
              </a:rPr>
              <a:t> vara </a:t>
            </a:r>
            <a:r>
              <a:rPr lang="fi-FI" sz="3600" dirty="0" err="1">
                <a:effectLst/>
              </a:rPr>
              <a:t>rena</a:t>
            </a:r>
            <a:endParaRPr lang="fi-FI" sz="3600" dirty="0">
              <a:effectLst/>
            </a:endParaRPr>
          </a:p>
          <a:p>
            <a:pPr>
              <a:defRPr/>
            </a:pPr>
            <a:r>
              <a:rPr lang="fi-FI" sz="3600" dirty="0" err="1">
                <a:effectLst/>
              </a:rPr>
              <a:t>väskorna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utanför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matsalen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skall</a:t>
            </a:r>
            <a:r>
              <a:rPr lang="fi-FI" sz="3600" dirty="0">
                <a:effectLst/>
              </a:rPr>
              <a:t> </a:t>
            </a:r>
            <a:r>
              <a:rPr lang="fi-FI" sz="3600" dirty="0" err="1">
                <a:effectLst/>
              </a:rPr>
              <a:t>inte</a:t>
            </a:r>
            <a:r>
              <a:rPr lang="fi-FI" sz="3600" dirty="0">
                <a:effectLst/>
              </a:rPr>
              <a:t> vara i </a:t>
            </a:r>
            <a:r>
              <a:rPr lang="fi-FI" sz="3600" dirty="0" err="1">
                <a:effectLst/>
              </a:rPr>
              <a:t>vägen</a:t>
            </a:r>
            <a:endParaRPr lang="fi-FI" sz="3600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fi-FI" dirty="0"/>
          </a:p>
        </p:txBody>
      </p:sp>
      <p:pic>
        <p:nvPicPr>
          <p:cNvPr id="4100" name="Picture 11" descr="C:\Users\ramattss\AppData\Local\Microsoft\Windows\Temporary Internet Files\Content.IE5\YS5DUO90\MM90035678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175" y="4776788"/>
            <a:ext cx="213836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66800" y="188913"/>
            <a:ext cx="7543800" cy="6669087"/>
          </a:xfrm>
        </p:spPr>
        <p:txBody>
          <a:bodyPr/>
          <a:lstStyle/>
          <a:p>
            <a:pPr>
              <a:defRPr/>
            </a:pPr>
            <a:r>
              <a:rPr lang="fi-FI" sz="3800" dirty="0" smtClean="0">
                <a:effectLst/>
              </a:rPr>
              <a:t>det </a:t>
            </a:r>
            <a:r>
              <a:rPr lang="fi-FI" sz="3800" dirty="0" err="1" smtClean="0">
                <a:effectLst/>
              </a:rPr>
              <a:t>skall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finnas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klockor</a:t>
            </a:r>
            <a:r>
              <a:rPr lang="fi-FI" sz="3800" dirty="0" smtClean="0">
                <a:effectLst/>
              </a:rPr>
              <a:t> i alla </a:t>
            </a:r>
            <a:r>
              <a:rPr lang="fi-FI" sz="3800" dirty="0" err="1" smtClean="0">
                <a:effectLst/>
              </a:rPr>
              <a:t>rum</a:t>
            </a:r>
            <a:endParaRPr lang="fi-FI" sz="3800" dirty="0" smtClean="0">
              <a:effectLst/>
            </a:endParaRPr>
          </a:p>
          <a:p>
            <a:pPr>
              <a:defRPr/>
            </a:pPr>
            <a:r>
              <a:rPr lang="fi-FI" sz="3800" dirty="0" err="1" smtClean="0">
                <a:effectLst/>
              </a:rPr>
              <a:t>krokarna</a:t>
            </a:r>
            <a:r>
              <a:rPr lang="fi-FI" sz="3800" dirty="0" smtClean="0">
                <a:effectLst/>
              </a:rPr>
              <a:t> i </a:t>
            </a:r>
            <a:r>
              <a:rPr lang="fi-FI" sz="3800" dirty="0" err="1" smtClean="0">
                <a:effectLst/>
              </a:rPr>
              <a:t>korridoren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skall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tas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bort</a:t>
            </a:r>
            <a:endParaRPr lang="fi-FI" sz="3800" dirty="0" smtClean="0">
              <a:effectLst/>
            </a:endParaRPr>
          </a:p>
          <a:p>
            <a:pPr>
              <a:defRPr/>
            </a:pPr>
            <a:r>
              <a:rPr lang="fi-FI" sz="3800" dirty="0" err="1" smtClean="0">
                <a:effectLst/>
              </a:rPr>
              <a:t>större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skräpkorgar</a:t>
            </a:r>
            <a:r>
              <a:rPr lang="fi-FI" sz="3800" dirty="0" smtClean="0">
                <a:effectLst/>
              </a:rPr>
              <a:t> i </a:t>
            </a:r>
            <a:r>
              <a:rPr lang="fi-FI" sz="3800" dirty="0" err="1" smtClean="0">
                <a:effectLst/>
              </a:rPr>
              <a:t>korridorerna</a:t>
            </a:r>
            <a:endParaRPr lang="fi-FI" sz="3800" dirty="0" smtClean="0">
              <a:effectLst/>
            </a:endParaRPr>
          </a:p>
          <a:p>
            <a:pPr>
              <a:defRPr/>
            </a:pPr>
            <a:r>
              <a:rPr lang="fi-FI" sz="3800" dirty="0" err="1" smtClean="0">
                <a:effectLst/>
              </a:rPr>
              <a:t>lärarna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borde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städa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sina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klassrum</a:t>
            </a:r>
            <a:r>
              <a:rPr lang="fi-FI" sz="3800" dirty="0" smtClean="0">
                <a:effectLst/>
              </a:rPr>
              <a:t>. Gamla </a:t>
            </a:r>
            <a:r>
              <a:rPr lang="fi-FI" sz="3800" dirty="0" err="1" smtClean="0">
                <a:effectLst/>
              </a:rPr>
              <a:t>affischer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bort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från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klaserna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och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anslagstavlorna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skall</a:t>
            </a:r>
            <a:r>
              <a:rPr lang="fi-FI" sz="3800" dirty="0" smtClean="0">
                <a:effectLst/>
              </a:rPr>
              <a:t> </a:t>
            </a:r>
            <a:r>
              <a:rPr lang="fi-FI" sz="3800" dirty="0" err="1" smtClean="0">
                <a:effectLst/>
              </a:rPr>
              <a:t>inte</a:t>
            </a:r>
            <a:r>
              <a:rPr lang="fi-FI" sz="3800" dirty="0" smtClean="0">
                <a:effectLst/>
              </a:rPr>
              <a:t> vara </a:t>
            </a:r>
            <a:r>
              <a:rPr lang="fi-FI" sz="3800" dirty="0" err="1" smtClean="0">
                <a:effectLst/>
              </a:rPr>
              <a:t>tomma</a:t>
            </a:r>
            <a:endParaRPr lang="fi-FI" sz="3800" dirty="0" smtClean="0">
              <a:effectLst/>
            </a:endParaRPr>
          </a:p>
          <a:p>
            <a:pPr>
              <a:defRPr/>
            </a:pPr>
            <a:r>
              <a:rPr lang="fi-FI" sz="3800" dirty="0" err="1" smtClean="0">
                <a:effectLst/>
              </a:rPr>
              <a:t>Storstädning</a:t>
            </a:r>
            <a:r>
              <a:rPr lang="fi-FI" sz="3800" dirty="0" smtClean="0">
                <a:effectLst/>
              </a:rPr>
              <a:t>?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fi-FI" dirty="0"/>
          </a:p>
        </p:txBody>
      </p:sp>
      <p:pic>
        <p:nvPicPr>
          <p:cNvPr id="5123" name="Picture 11" descr="C:\Users\ramattss\AppData\Local\Microsoft\Windows\Temporary Internet Files\Content.IE5\YS5DUO90\MM90035678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175" y="4776788"/>
            <a:ext cx="213836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 err="1" smtClean="0"/>
              <a:t>Undervisningen</a:t>
            </a:r>
            <a:r>
              <a:rPr lang="fi-FI" dirty="0" smtClean="0"/>
              <a:t> – </a:t>
            </a:r>
            <a:br>
              <a:rPr lang="fi-FI" dirty="0" smtClean="0"/>
            </a:br>
            <a:r>
              <a:rPr lang="fi-FI" dirty="0" err="1" smtClean="0"/>
              <a:t>åsikter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förslag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2988" y="1817688"/>
            <a:ext cx="7543800" cy="5040312"/>
          </a:xfrm>
        </p:spPr>
        <p:txBody>
          <a:bodyPr/>
          <a:lstStyle/>
          <a:p>
            <a:pPr>
              <a:defRPr/>
            </a:pPr>
            <a:r>
              <a:rPr lang="fi-FI" b="1" dirty="0" err="1" smtClean="0"/>
              <a:t>Mer</a:t>
            </a:r>
            <a:r>
              <a:rPr lang="fi-FI" b="1" dirty="0" smtClean="0"/>
              <a:t> </a:t>
            </a:r>
            <a:r>
              <a:rPr lang="fi-FI" b="1" dirty="0" err="1" smtClean="0"/>
              <a:t>interaktivt</a:t>
            </a:r>
            <a:endParaRPr lang="fi-FI" b="1" dirty="0"/>
          </a:p>
          <a:p>
            <a:pPr lvl="1">
              <a:defRPr/>
            </a:pPr>
            <a:r>
              <a:rPr lang="fi-FI" sz="3200" dirty="0" err="1" smtClean="0"/>
              <a:t>Diskussioner/samtal/debatt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Grupp-</a:t>
            </a:r>
            <a:r>
              <a:rPr lang="fi-FI" sz="3200" dirty="0" smtClean="0"/>
              <a:t> </a:t>
            </a:r>
            <a:r>
              <a:rPr lang="fi-FI" sz="3200" dirty="0" err="1" smtClean="0"/>
              <a:t>och</a:t>
            </a:r>
            <a:r>
              <a:rPr lang="fi-FI" sz="3200" dirty="0" smtClean="0"/>
              <a:t> </a:t>
            </a:r>
            <a:r>
              <a:rPr lang="fi-FI" sz="3200" dirty="0" err="1" smtClean="0"/>
              <a:t>pararbeten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Presentationer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Mer</a:t>
            </a:r>
            <a:r>
              <a:rPr lang="fi-FI" sz="3200" dirty="0" smtClean="0"/>
              <a:t> </a:t>
            </a:r>
            <a:r>
              <a:rPr lang="fi-FI" sz="3200" dirty="0" err="1" smtClean="0"/>
              <a:t>praktiskt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Teater/drama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Temadagar</a:t>
            </a:r>
            <a:endParaRPr lang="fi-FI" sz="3200" dirty="0" smtClean="0"/>
          </a:p>
          <a:p>
            <a:pPr lvl="1">
              <a:defRPr/>
            </a:pPr>
            <a:r>
              <a:rPr lang="fi-FI" sz="3200" dirty="0" err="1" smtClean="0"/>
              <a:t>Större</a:t>
            </a:r>
            <a:r>
              <a:rPr lang="fi-FI" sz="3200" dirty="0" smtClean="0"/>
              <a:t> </a:t>
            </a:r>
            <a:r>
              <a:rPr lang="fi-FI" sz="3200" dirty="0" err="1" smtClean="0"/>
              <a:t>valfrihet</a:t>
            </a:r>
            <a:endParaRPr lang="fi-FI" sz="3200" dirty="0" smtClean="0"/>
          </a:p>
        </p:txBody>
      </p:sp>
      <p:pic>
        <p:nvPicPr>
          <p:cNvPr id="6148" name="Picture 2" descr="C:\Users\ramattss\AppData\Local\Microsoft\Windows\Temporary Internet Files\Content.IE5\CTT2EZEU\dglxasset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4460875"/>
            <a:ext cx="239712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4000" b="1" dirty="0" err="1" smtClean="0"/>
              <a:t>Mer</a:t>
            </a:r>
            <a:r>
              <a:rPr lang="fi-FI" sz="4000" b="1" dirty="0" smtClean="0"/>
              <a:t> multimedia, teknologi</a:t>
            </a:r>
          </a:p>
          <a:p>
            <a:pPr lvl="1">
              <a:defRPr/>
            </a:pPr>
            <a:r>
              <a:rPr lang="fi-FI" sz="4000" dirty="0" err="1" smtClean="0"/>
              <a:t>Även</a:t>
            </a:r>
            <a:r>
              <a:rPr lang="fi-FI" sz="4000" dirty="0" smtClean="0"/>
              <a:t> </a:t>
            </a:r>
            <a:r>
              <a:rPr lang="fi-FI" sz="4000" dirty="0" err="1" smtClean="0"/>
              <a:t>få</a:t>
            </a:r>
            <a:r>
              <a:rPr lang="fi-FI" sz="4000" dirty="0" smtClean="0"/>
              <a:t> </a:t>
            </a:r>
            <a:r>
              <a:rPr lang="fi-FI" sz="4000" dirty="0" err="1" smtClean="0"/>
              <a:t>undervisning</a:t>
            </a:r>
            <a:r>
              <a:rPr lang="fi-FI" sz="4000" dirty="0" smtClean="0"/>
              <a:t> i </a:t>
            </a:r>
            <a:r>
              <a:rPr lang="fi-FI" sz="4000" dirty="0" err="1" smtClean="0"/>
              <a:t>grunderna</a:t>
            </a:r>
            <a:r>
              <a:rPr lang="fi-FI" sz="4000" dirty="0" smtClean="0"/>
              <a:t>, </a:t>
            </a:r>
            <a:r>
              <a:rPr lang="fi-FI" sz="4000" dirty="0" err="1" smtClean="0"/>
              <a:t>t.ex</a:t>
            </a:r>
            <a:r>
              <a:rPr lang="fi-FI" sz="4000" dirty="0" smtClean="0"/>
              <a:t>. Word </a:t>
            </a:r>
            <a:r>
              <a:rPr lang="fi-FI" sz="4000" dirty="0" err="1" smtClean="0"/>
              <a:t>och</a:t>
            </a:r>
            <a:r>
              <a:rPr lang="fi-FI" sz="4000" dirty="0" smtClean="0"/>
              <a:t> </a:t>
            </a:r>
            <a:r>
              <a:rPr lang="fi-FI" sz="4000" dirty="0" err="1" smtClean="0"/>
              <a:t>Skydrive</a:t>
            </a:r>
            <a:endParaRPr lang="fi-FI" sz="4000" dirty="0" smtClean="0"/>
          </a:p>
          <a:p>
            <a:pPr lvl="1">
              <a:defRPr/>
            </a:pPr>
            <a:endParaRPr lang="fi-FI" dirty="0"/>
          </a:p>
          <a:p>
            <a:pPr lvl="1">
              <a:defRPr/>
            </a:pPr>
            <a:endParaRPr lang="fi-FI" dirty="0"/>
          </a:p>
        </p:txBody>
      </p:sp>
      <p:pic>
        <p:nvPicPr>
          <p:cNvPr id="7172" name="Picture 11" descr="C:\Users\ramattss\AppData\Local\Microsoft\Windows\Temporary Internet Files\Content.IE5\YS5DUO90\MM90035678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175" y="4776788"/>
            <a:ext cx="213836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4000" b="1" dirty="0" err="1" smtClean="0"/>
              <a:t>Bättre</a:t>
            </a:r>
            <a:r>
              <a:rPr lang="fi-FI" sz="4000" b="1" dirty="0" smtClean="0"/>
              <a:t> </a:t>
            </a:r>
            <a:r>
              <a:rPr lang="fi-FI" sz="4000" b="1" dirty="0" err="1" smtClean="0"/>
              <a:t>hantering</a:t>
            </a:r>
            <a:r>
              <a:rPr lang="fi-FI" sz="4000" b="1" dirty="0" smtClean="0"/>
              <a:t> av </a:t>
            </a:r>
            <a:r>
              <a:rPr lang="fi-FI" sz="4000" b="1" dirty="0" err="1" smtClean="0"/>
              <a:t>klassrumssituationen</a:t>
            </a:r>
            <a:endParaRPr lang="fi-FI" sz="4000" b="1" dirty="0" smtClean="0"/>
          </a:p>
          <a:p>
            <a:pPr lvl="1">
              <a:defRPr/>
            </a:pPr>
            <a:r>
              <a:rPr lang="fi-FI" sz="4000" dirty="0" err="1" smtClean="0"/>
              <a:t>Ordning</a:t>
            </a:r>
            <a:endParaRPr lang="fi-FI" sz="4000" dirty="0" smtClean="0"/>
          </a:p>
          <a:p>
            <a:pPr lvl="1">
              <a:defRPr/>
            </a:pPr>
            <a:r>
              <a:rPr lang="fi-FI" sz="4000" dirty="0" err="1" smtClean="0"/>
              <a:t>Arbetsro</a:t>
            </a:r>
            <a:endParaRPr lang="fi-FI" sz="4000" dirty="0" smtClean="0"/>
          </a:p>
          <a:p>
            <a:pPr lvl="1">
              <a:defRPr/>
            </a:pPr>
            <a:r>
              <a:rPr lang="fi-FI" sz="4000" dirty="0" err="1" smtClean="0"/>
              <a:t>Mer</a:t>
            </a:r>
            <a:r>
              <a:rPr lang="fi-FI" sz="4000" dirty="0" smtClean="0"/>
              <a:t> </a:t>
            </a:r>
            <a:r>
              <a:rPr lang="fi-FI" sz="4000" dirty="0" err="1" smtClean="0"/>
              <a:t>stöd</a:t>
            </a:r>
            <a:r>
              <a:rPr lang="fi-FI" sz="4000" dirty="0" smtClean="0"/>
              <a:t>, </a:t>
            </a:r>
            <a:r>
              <a:rPr lang="fi-FI" sz="4000" dirty="0" err="1" smtClean="0"/>
              <a:t>upprepande</a:t>
            </a:r>
            <a:endParaRPr lang="fi-FI" sz="4000" dirty="0"/>
          </a:p>
        </p:txBody>
      </p:sp>
      <p:pic>
        <p:nvPicPr>
          <p:cNvPr id="8196" name="Picture 2" descr="C:\Users\ramattss\AppData\Local\Microsoft\Windows\Temporary Internet Files\Content.IE5\CTT2EZEU\dglxasset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4460875"/>
            <a:ext cx="239712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7200" dirty="0" smtClean="0"/>
              <a:t>INTERAKTIVT</a:t>
            </a:r>
          </a:p>
          <a:p>
            <a:pPr>
              <a:defRPr/>
            </a:pPr>
            <a:r>
              <a:rPr lang="fi-FI" sz="7200" dirty="0" smtClean="0"/>
              <a:t>MULTIMEDIA</a:t>
            </a:r>
          </a:p>
          <a:p>
            <a:pPr>
              <a:defRPr/>
            </a:pPr>
            <a:r>
              <a:rPr lang="fi-FI" sz="7200" dirty="0" smtClean="0"/>
              <a:t>ARBETSRO</a:t>
            </a:r>
            <a:endParaRPr lang="fi-FI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180</TotalTime>
  <Words>114</Words>
  <Application>Microsoft Office PowerPoint</Application>
  <PresentationFormat>Bildspel på skärmen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Shimmer</vt:lpstr>
      <vt:lpstr>ELEVERNAS  DELAKTIGHET</vt:lpstr>
      <vt:lpstr>Akuta åtgärder som görs genast! </vt:lpstr>
      <vt:lpstr>PowerPoint-presentation</vt:lpstr>
      <vt:lpstr>Undervisningen –  åsikter och förslag</vt:lpstr>
      <vt:lpstr>PowerPoint-presentation</vt:lpstr>
      <vt:lpstr>PowerPoint-presentation</vt:lpstr>
      <vt:lpstr>PowerPoint-presentation</vt:lpstr>
      <vt:lpstr>PowerPoint-presentation</vt:lpstr>
    </vt:vector>
  </TitlesOfParts>
  <Company>Tkukoulu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Hej, välkommen till vår arbetsplats...</dc:title>
  <dc:creator>stolof</dc:creator>
  <cp:lastModifiedBy>Linda Snickars</cp:lastModifiedBy>
  <cp:revision>13</cp:revision>
  <dcterms:created xsi:type="dcterms:W3CDTF">2008-11-28T08:08:08Z</dcterms:created>
  <dcterms:modified xsi:type="dcterms:W3CDTF">2015-04-16T09:04:12Z</dcterms:modified>
</cp:coreProperties>
</file>