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8" r:id="rId2"/>
    <p:sldMasterId id="2147483690" r:id="rId3"/>
    <p:sldMasterId id="2147483702" r:id="rId4"/>
  </p:sldMasterIdLst>
  <p:notesMasterIdLst>
    <p:notesMasterId r:id="rId25"/>
  </p:notesMasterIdLst>
  <p:sldIdLst>
    <p:sldId id="257" r:id="rId5"/>
    <p:sldId id="412" r:id="rId6"/>
    <p:sldId id="278" r:id="rId7"/>
    <p:sldId id="272" r:id="rId8"/>
    <p:sldId id="279" r:id="rId9"/>
    <p:sldId id="266" r:id="rId10"/>
    <p:sldId id="2147479142" r:id="rId11"/>
    <p:sldId id="561" r:id="rId12"/>
    <p:sldId id="579" r:id="rId13"/>
    <p:sldId id="564" r:id="rId14"/>
    <p:sldId id="563" r:id="rId15"/>
    <p:sldId id="565" r:id="rId16"/>
    <p:sldId id="580" r:id="rId17"/>
    <p:sldId id="416" r:id="rId18"/>
    <p:sldId id="259" r:id="rId19"/>
    <p:sldId id="258" r:id="rId20"/>
    <p:sldId id="419" r:id="rId21"/>
    <p:sldId id="420" r:id="rId22"/>
    <p:sldId id="2147479143" r:id="rId23"/>
    <p:sldId id="271" r:id="rId24"/>
  </p:sldIdLst>
  <p:sldSz cx="12192000" cy="6858000"/>
  <p:notesSz cx="6735763" cy="98663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37F905-2006-48A3-A9D6-8B7AEC96D2A1}" v="3" dt="2026-08-18T12:21:29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5" d="100"/>
          <a:sy n="95" d="100"/>
        </p:scale>
        <p:origin x="6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si Tuimala" userId="48bd44fc-0df7-4df2-829a-3597dcb1c62c" providerId="ADAL" clId="{AF192A68-FEFB-49BA-AA4B-8635B021AC0D}"/>
    <pc:docChg chg="undo redo custSel addSld delSld modSld sldOrd delMainMaster addSection delSection">
      <pc:chgData name="Jussi Tuimala" userId="48bd44fc-0df7-4df2-829a-3597dcb1c62c" providerId="ADAL" clId="{AF192A68-FEFB-49BA-AA4B-8635B021AC0D}" dt="2026-08-19T06:28:48.301" v="545" actId="948"/>
      <pc:docMkLst>
        <pc:docMk/>
      </pc:docMkLst>
      <pc:sldChg chg="modSp mod">
        <pc:chgData name="Jussi Tuimala" userId="48bd44fc-0df7-4df2-829a-3597dcb1c62c" providerId="ADAL" clId="{AF192A68-FEFB-49BA-AA4B-8635B021AC0D}" dt="2026-08-18T07:35:02.286" v="142" actId="20577"/>
        <pc:sldMkLst>
          <pc:docMk/>
          <pc:sldMk cId="2009885443" sldId="266"/>
        </pc:sldMkLst>
        <pc:spChg chg="mod">
          <ac:chgData name="Jussi Tuimala" userId="48bd44fc-0df7-4df2-829a-3597dcb1c62c" providerId="ADAL" clId="{AF192A68-FEFB-49BA-AA4B-8635B021AC0D}" dt="2026-08-18T07:35:02.286" v="142" actId="20577"/>
          <ac:spMkLst>
            <pc:docMk/>
            <pc:sldMk cId="2009885443" sldId="266"/>
            <ac:spMk id="3" creationId="{00000000-0000-0000-0000-000000000000}"/>
          </ac:spMkLst>
        </pc:spChg>
      </pc:sldChg>
      <pc:sldChg chg="modSp mod">
        <pc:chgData name="Jussi Tuimala" userId="48bd44fc-0df7-4df2-829a-3597dcb1c62c" providerId="ADAL" clId="{AF192A68-FEFB-49BA-AA4B-8635B021AC0D}" dt="2026-08-19T06:28:48.301" v="545" actId="948"/>
        <pc:sldMkLst>
          <pc:docMk/>
          <pc:sldMk cId="1584139661" sldId="279"/>
        </pc:sldMkLst>
        <pc:spChg chg="mod">
          <ac:chgData name="Jussi Tuimala" userId="48bd44fc-0df7-4df2-829a-3597dcb1c62c" providerId="ADAL" clId="{AF192A68-FEFB-49BA-AA4B-8635B021AC0D}" dt="2026-08-19T06:28:48.301" v="545" actId="948"/>
          <ac:spMkLst>
            <pc:docMk/>
            <pc:sldMk cId="1584139661" sldId="279"/>
            <ac:spMk id="3" creationId="{00000000-0000-0000-0000-000000000000}"/>
          </ac:spMkLst>
        </pc:spChg>
      </pc:sldChg>
      <pc:sldChg chg="modSp mod">
        <pc:chgData name="Jussi Tuimala" userId="48bd44fc-0df7-4df2-829a-3597dcb1c62c" providerId="ADAL" clId="{AF192A68-FEFB-49BA-AA4B-8635B021AC0D}" dt="2026-08-18T14:11:52.876" v="458" actId="1076"/>
        <pc:sldMkLst>
          <pc:docMk/>
          <pc:sldMk cId="3929742933" sldId="412"/>
        </pc:sldMkLst>
        <pc:spChg chg="mod">
          <ac:chgData name="Jussi Tuimala" userId="48bd44fc-0df7-4df2-829a-3597dcb1c62c" providerId="ADAL" clId="{AF192A68-FEFB-49BA-AA4B-8635B021AC0D}" dt="2026-08-18T14:11:52.876" v="458" actId="1076"/>
          <ac:spMkLst>
            <pc:docMk/>
            <pc:sldMk cId="3929742933" sldId="412"/>
            <ac:spMk id="3" creationId="{00000000-0000-0000-0000-000000000000}"/>
          </ac:spMkLst>
        </pc:spChg>
      </pc:sldChg>
      <pc:sldChg chg="addSp delSp modSp add del mod ord">
        <pc:chgData name="Jussi Tuimala" userId="48bd44fc-0df7-4df2-829a-3597dcb1c62c" providerId="ADAL" clId="{AF192A68-FEFB-49BA-AA4B-8635B021AC0D}" dt="2026-08-14T11:13:54.604" v="99"/>
        <pc:sldMkLst>
          <pc:docMk/>
          <pc:sldMk cId="980634748" sldId="561"/>
        </pc:sldMkLst>
        <pc:spChg chg="mod">
          <ac:chgData name="Jussi Tuimala" userId="48bd44fc-0df7-4df2-829a-3597dcb1c62c" providerId="ADAL" clId="{AF192A68-FEFB-49BA-AA4B-8635B021AC0D}" dt="2026-08-14T11:13:40.750" v="97" actId="20577"/>
          <ac:spMkLst>
            <pc:docMk/>
            <pc:sldMk cId="980634748" sldId="561"/>
            <ac:spMk id="4" creationId="{3A5D05B3-4A7B-7669-D4FA-5F527C5BCA7A}"/>
          </ac:spMkLst>
        </pc:spChg>
      </pc:sldChg>
      <pc:sldChg chg="add">
        <pc:chgData name="Jussi Tuimala" userId="48bd44fc-0df7-4df2-829a-3597dcb1c62c" providerId="ADAL" clId="{AF192A68-FEFB-49BA-AA4B-8635B021AC0D}" dt="2026-08-14T11:15:09.472" v="104"/>
        <pc:sldMkLst>
          <pc:docMk/>
          <pc:sldMk cId="1429353732" sldId="563"/>
        </pc:sldMkLst>
      </pc:sldChg>
      <pc:sldChg chg="add">
        <pc:chgData name="Jussi Tuimala" userId="48bd44fc-0df7-4df2-829a-3597dcb1c62c" providerId="ADAL" clId="{AF192A68-FEFB-49BA-AA4B-8635B021AC0D}" dt="2026-08-14T11:14:49.495" v="103"/>
        <pc:sldMkLst>
          <pc:docMk/>
          <pc:sldMk cId="1170137796" sldId="564"/>
        </pc:sldMkLst>
      </pc:sldChg>
      <pc:sldChg chg="add">
        <pc:chgData name="Jussi Tuimala" userId="48bd44fc-0df7-4df2-829a-3597dcb1c62c" providerId="ADAL" clId="{AF192A68-FEFB-49BA-AA4B-8635B021AC0D}" dt="2026-08-14T11:15:40.238" v="105"/>
        <pc:sldMkLst>
          <pc:docMk/>
          <pc:sldMk cId="2091383693" sldId="565"/>
        </pc:sldMkLst>
      </pc:sldChg>
      <pc:sldChg chg="modSp add mod">
        <pc:chgData name="Jussi Tuimala" userId="48bd44fc-0df7-4df2-829a-3597dcb1c62c" providerId="ADAL" clId="{AF192A68-FEFB-49BA-AA4B-8635B021AC0D}" dt="2026-08-14T11:14:21.964" v="102" actId="20577"/>
        <pc:sldMkLst>
          <pc:docMk/>
          <pc:sldMk cId="2602123859" sldId="579"/>
        </pc:sldMkLst>
        <pc:spChg chg="mod">
          <ac:chgData name="Jussi Tuimala" userId="48bd44fc-0df7-4df2-829a-3597dcb1c62c" providerId="ADAL" clId="{AF192A68-FEFB-49BA-AA4B-8635B021AC0D}" dt="2026-08-14T11:14:21.964" v="102" actId="20577"/>
          <ac:spMkLst>
            <pc:docMk/>
            <pc:sldMk cId="2602123859" sldId="579"/>
            <ac:spMk id="2" creationId="{1DBC56D0-3EBF-6C35-9ED2-25E46996068C}"/>
          </ac:spMkLst>
        </pc:spChg>
      </pc:sldChg>
      <pc:sldChg chg="add">
        <pc:chgData name="Jussi Tuimala" userId="48bd44fc-0df7-4df2-829a-3597dcb1c62c" providerId="ADAL" clId="{AF192A68-FEFB-49BA-AA4B-8635B021AC0D}" dt="2026-08-14T11:15:55.343" v="106"/>
        <pc:sldMkLst>
          <pc:docMk/>
          <pc:sldMk cId="2908989888" sldId="580"/>
        </pc:sldMkLst>
      </pc:sldChg>
      <pc:sldChg chg="addSp modSp add mod">
        <pc:chgData name="Jussi Tuimala" userId="48bd44fc-0df7-4df2-829a-3597dcb1c62c" providerId="ADAL" clId="{AF192A68-FEFB-49BA-AA4B-8635B021AC0D}" dt="2026-08-14T11:09:04.616" v="78" actId="1076"/>
        <pc:sldMkLst>
          <pc:docMk/>
          <pc:sldMk cId="1787928117" sldId="2147479142"/>
        </pc:sldMkLst>
        <pc:spChg chg="add mod">
          <ac:chgData name="Jussi Tuimala" userId="48bd44fc-0df7-4df2-829a-3597dcb1c62c" providerId="ADAL" clId="{AF192A68-FEFB-49BA-AA4B-8635B021AC0D}" dt="2026-08-14T11:09:04.616" v="78" actId="1076"/>
          <ac:spMkLst>
            <pc:docMk/>
            <pc:sldMk cId="1787928117" sldId="2147479142"/>
            <ac:spMk id="4" creationId="{792287FD-6BA4-B7E5-6694-C5DC87649306}"/>
          </ac:spMkLst>
        </pc:spChg>
        <pc:spChg chg="mod">
          <ac:chgData name="Jussi Tuimala" userId="48bd44fc-0df7-4df2-829a-3597dcb1c62c" providerId="ADAL" clId="{AF192A68-FEFB-49BA-AA4B-8635B021AC0D}" dt="2026-08-14T11:08:48.993" v="74" actId="14100"/>
          <ac:spMkLst>
            <pc:docMk/>
            <pc:sldMk cId="1787928117" sldId="2147479142"/>
            <ac:spMk id="8" creationId="{DB253A7D-968B-4A9B-0914-0351B673B10E}"/>
          </ac:spMkLst>
        </pc:spChg>
        <pc:picChg chg="mod">
          <ac:chgData name="Jussi Tuimala" userId="48bd44fc-0df7-4df2-829a-3597dcb1c62c" providerId="ADAL" clId="{AF192A68-FEFB-49BA-AA4B-8635B021AC0D}" dt="2026-08-14T11:08:46.266" v="73" actId="1076"/>
          <ac:picMkLst>
            <pc:docMk/>
            <pc:sldMk cId="1787928117" sldId="2147479142"/>
            <ac:picMk id="1026" creationId="{9A127198-6943-A311-395D-629269D5C6E2}"/>
          </ac:picMkLst>
        </pc:picChg>
      </pc:sldChg>
      <pc:sldChg chg="addSp delSp modSp new mod">
        <pc:chgData name="Jussi Tuimala" userId="48bd44fc-0df7-4df2-829a-3597dcb1c62c" providerId="ADAL" clId="{AF192A68-FEFB-49BA-AA4B-8635B021AC0D}" dt="2026-08-19T06:26:47.426" v="485" actId="20577"/>
        <pc:sldMkLst>
          <pc:docMk/>
          <pc:sldMk cId="524403837" sldId="2147479143"/>
        </pc:sldMkLst>
        <pc:spChg chg="add del mod">
          <ac:chgData name="Jussi Tuimala" userId="48bd44fc-0df7-4df2-829a-3597dcb1c62c" providerId="ADAL" clId="{AF192A68-FEFB-49BA-AA4B-8635B021AC0D}" dt="2026-08-18T12:19:47.485" v="146"/>
          <ac:spMkLst>
            <pc:docMk/>
            <pc:sldMk cId="524403837" sldId="2147479143"/>
            <ac:spMk id="2" creationId="{EA97CD48-392C-05B4-EA23-6B030C5C332E}"/>
          </ac:spMkLst>
        </pc:spChg>
        <pc:spChg chg="add mod">
          <ac:chgData name="Jussi Tuimala" userId="48bd44fc-0df7-4df2-829a-3597dcb1c62c" providerId="ADAL" clId="{AF192A68-FEFB-49BA-AA4B-8635B021AC0D}" dt="2026-08-19T06:26:47.426" v="485" actId="20577"/>
          <ac:spMkLst>
            <pc:docMk/>
            <pc:sldMk cId="524403837" sldId="2147479143"/>
            <ac:spMk id="3" creationId="{4125DEF8-4AE0-8721-75E1-2B336E8F6A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B6C5E-FFE7-4D76-BF59-A64B96784FF8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0222F-E618-4507-8497-76625BA447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070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750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95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66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059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4687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232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505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2874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493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0109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5383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92B859-433B-0EF7-2BDC-6B2FC46AB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A08ABC7-C48A-D01A-EC18-5AD92A5F1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717D069-7C0E-7683-5C5A-A58214234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CF4F2AC-3434-84F1-B77E-42DD1FE27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AC6B96-EB45-E16C-4AF6-B56B785B6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2972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68CE30-9110-CA1B-198D-821C08C2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318027-34AC-4B00-E7E7-32078071D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47FD3CA-8848-1488-736C-4FCC107C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B4EE24-4FD2-FC26-8B95-F6905AFE4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55979-D16C-483A-5C36-7ADAC9EE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2084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71D393-025F-1933-B01F-D2CEDD260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8545B1-6FA6-BF84-79E7-7ACC79D4E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0DE76A-0265-5F11-80D6-545A33309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91B75D-BAC1-C78F-99D5-A6BFF2B0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47A45B5-444A-C404-50D6-4D2CAF994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1600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8E9EF7-D1A4-0ADF-C7BC-83638FE2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3C7CBD-A01C-0E93-6C2A-2F6FD5AC1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1AB63A-13CD-BD59-5612-B46447655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21B80AF-FBAC-C766-1942-A389A0965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79C5F46-1BE8-8D57-ACA8-F8169763E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481768D-B0C2-8A3E-E849-ED252A0C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2700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FBF077-3E3A-D52B-4A57-CAB200AC6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B22F059-F507-03DA-00F9-EBF59AB5D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7E183CC-7597-8870-40C0-F0B105327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7B48B20-B088-F972-5A7F-7834F9E591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A5F4FE5-AA5C-EA01-6654-117B6FA978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F3AE95D-121F-E984-F728-6D842484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44F78E7-0FE6-B60F-9961-56D46DAD8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5B0D639-483C-9E08-43C5-48C20175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9837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8E7F10-85B7-7878-8B62-6943F98B6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6C481B1-5014-830A-906B-68142463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8C5B66C-52D9-6B18-B352-9CA2A26E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589BB7-479B-C9E0-49F0-0FAF4E9E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9713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1CDFC7D-51A7-B673-146C-F49D3AE7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F2DECE4-4484-933E-6970-75252D0E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8ADDB0C-5E70-D4E6-F6AE-8BF33C30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6988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0AF8C3-46D3-841A-B43E-BE0CBD8A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028F60-ED56-5A11-631D-E9356CF7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DE58161-F908-DBD9-396D-6A83A9007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52D2C94-494D-9A19-ED17-E819071DC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900A68-6651-1215-DC95-6B3A9A445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DA4DF7-0FD7-9BE7-8461-B57DD46D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146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C45493-C3AD-1818-9763-9865F87E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4834790-1055-D407-D315-87D5A8A9EC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9689E83-A67B-D994-3EE8-A077F50A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96265F-9B19-610C-A314-310D562F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116F2BE-8BE4-4634-5DBA-43373B8E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F02AB1B-4929-4DDD-489B-6DA7D699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1808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69111-4E24-4D26-5C28-65284D058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E904107-0550-0505-BADC-79DD98DEB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FBDC6D-D555-20C6-63C0-ADB8028D2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EA997C-E0D0-C230-ED76-47E7D3148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6CE372-470F-64AB-9A23-DB45E896E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9539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442EFC1-B904-68F8-4AEE-A6F8B6EE10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0AC7D61-A33E-54B9-8B87-4F8C20E5A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792AA3-F5EF-CC1F-A5B9-D838D6481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1F29FE-FB9C-AD46-B141-96B9333C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05BC4B-67B3-DF12-384F-B8ACEC55B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13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kaarev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ääotsikko"/>
          <p:cNvSpPr>
            <a:spLocks noGrp="1"/>
          </p:cNvSpPr>
          <p:nvPr>
            <p:ph type="ctrTitle" hasCustomPrompt="1"/>
          </p:nvPr>
        </p:nvSpPr>
        <p:spPr>
          <a:xfrm>
            <a:off x="6602096" y="2317820"/>
            <a:ext cx="5018313" cy="2222360"/>
          </a:xfrm>
        </p:spPr>
        <p:txBody>
          <a:bodyPr anchor="ctr" anchorCtr="0">
            <a:noAutofit/>
          </a:bodyPr>
          <a:lstStyle>
            <a:lvl1pPr>
              <a:lnSpc>
                <a:spcPct val="80000"/>
              </a:lnSpc>
              <a:defRPr sz="8000" spc="-2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7" name="Alaotsikko">
            <a:extLst>
              <a:ext uri="{FF2B5EF4-FFF2-40B4-BE49-F238E27FC236}">
                <a16:creationId xmlns:a16="http://schemas.microsoft.com/office/drawing/2014/main" id="{C64CF030-755E-7DA3-721C-16AB93895B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02097" y="4660791"/>
            <a:ext cx="5018312" cy="585081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  <a:endParaRPr lang="en-US"/>
          </a:p>
        </p:txBody>
      </p:sp>
      <p:sp>
        <p:nvSpPr>
          <p:cNvPr id="2" name="Kuvan paikkamerkki">
            <a:extLst>
              <a:ext uri="{FF2B5EF4-FFF2-40B4-BE49-F238E27FC236}">
                <a16:creationId xmlns:a16="http://schemas.microsoft.com/office/drawing/2014/main" id="{23DF094B-952A-029C-852B-6ED629746F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5400"/>
            <a:ext cx="6096000" cy="6868800"/>
          </a:xfrm>
          <a:prstGeom prst="flowChartDelay">
            <a:avLst/>
          </a:prstGeom>
          <a:solidFill>
            <a:schemeClr val="bg1">
              <a:lumMod val="95000"/>
            </a:schemeClr>
          </a:solidFill>
        </p:spPr>
        <p:txBody>
          <a:bodyPr lIns="216000" tIns="180000" rIns="180000" bIns="180000" anchor="t" anchorCtr="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HUOM. Kuvan rajaavaa muotoa ei saa venyttää leveämmäksi tai kapeammaksi.</a:t>
            </a:r>
            <a:br>
              <a:rPr lang="fi-FI"/>
            </a:br>
            <a:br>
              <a:rPr lang="fi-FI"/>
            </a:br>
            <a:r>
              <a:rPr lang="fi-FI"/>
              <a:t>Lisää kuva: valitse kuvan kehyslaatikko &gt; Lisää-välilehti &gt; Kuvat </a:t>
            </a:r>
            <a:br>
              <a:rPr lang="fi-FI"/>
            </a:br>
            <a:r>
              <a:rPr lang="fi-FI"/>
              <a:t>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0" name="Kuvaaja">
            <a:extLst>
              <a:ext uri="{FF2B5EF4-FFF2-40B4-BE49-F238E27FC236}">
                <a16:creationId xmlns:a16="http://schemas.microsoft.com/office/drawing/2014/main" id="{BD83F1B7-6C9C-CEF7-D447-7A1A30F363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822" y="6440700"/>
            <a:ext cx="1435462" cy="276573"/>
          </a:xfrm>
          <a:prstGeom prst="roundRect">
            <a:avLst>
              <a:gd name="adj" fmla="val 9529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pic>
        <p:nvPicPr>
          <p:cNvPr id="5" name="800">
            <a:extLst>
              <a:ext uri="{FF2B5EF4-FFF2-40B4-BE49-F238E27FC236}">
                <a16:creationId xmlns:a16="http://schemas.microsoft.com/office/drawing/2014/main" id="{15657B6A-C049-3592-7C9A-E6640B6CC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8" y="5912499"/>
            <a:ext cx="820800" cy="517806"/>
          </a:xfrm>
          <a:prstGeom prst="rect">
            <a:avLst/>
          </a:prstGeom>
        </p:spPr>
      </p:pic>
      <p:pic>
        <p:nvPicPr>
          <p:cNvPr id="6" name="Vaakuna">
            <a:extLst>
              <a:ext uri="{FF2B5EF4-FFF2-40B4-BE49-F238E27FC236}">
                <a16:creationId xmlns:a16="http://schemas.microsoft.com/office/drawing/2014/main" id="{9103B39C-58C5-856B-46B6-A0BD235D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6227" y="465122"/>
            <a:ext cx="464182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70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raid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3078258" y="2274582"/>
            <a:ext cx="8255475" cy="2308837"/>
          </a:xfrm>
        </p:spPr>
        <p:txBody>
          <a:bodyPr anchor="ctr" anchorCtr="0">
            <a:noAutofit/>
          </a:bodyPr>
          <a:lstStyle>
            <a:lvl1pPr algn="l">
              <a:lnSpc>
                <a:spcPct val="80000"/>
              </a:lnSpc>
              <a:defRPr sz="8800" spc="-2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2" name="Alaotsikko">
            <a:extLst>
              <a:ext uri="{FF2B5EF4-FFF2-40B4-BE49-F238E27FC236}">
                <a16:creationId xmlns:a16="http://schemas.microsoft.com/office/drawing/2014/main" id="{C5BBCDCF-131C-E56D-4AB7-A3D58E4E80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78258" y="4717084"/>
            <a:ext cx="8255475" cy="495495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3200" b="1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  <a:endParaRPr lang="en-US"/>
          </a:p>
        </p:txBody>
      </p:sp>
      <p:grpSp>
        <p:nvGrpSpPr>
          <p:cNvPr id="3" name="Raidat">
            <a:extLst>
              <a:ext uri="{FF2B5EF4-FFF2-40B4-BE49-F238E27FC236}">
                <a16:creationId xmlns:a16="http://schemas.microsoft.com/office/drawing/2014/main" id="{340AEC8B-34A2-7284-71D8-1885A5AAD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414" y="-1"/>
            <a:ext cx="2299252" cy="6858001"/>
            <a:chOff x="10065368" y="-1"/>
            <a:chExt cx="2130116" cy="6858001"/>
          </a:xfrm>
          <a:solidFill>
            <a:schemeClr val="bg2"/>
          </a:solidFill>
        </p:grpSpPr>
        <p:sp>
          <p:nvSpPr>
            <p:cNvPr id="5" name="Suorakulmio 4">
              <a:extLst>
                <a:ext uri="{FF2B5EF4-FFF2-40B4-BE49-F238E27FC236}">
                  <a16:creationId xmlns:a16="http://schemas.microsoft.com/office/drawing/2014/main" id="{777DF43F-843A-96EF-666F-F00231B60B74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-1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9CA4C15A-7E30-04F7-B06C-0111EB14748B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5477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" name="Suorakulmio 6">
              <a:extLst>
                <a:ext uri="{FF2B5EF4-FFF2-40B4-BE49-F238E27FC236}">
                  <a16:creationId xmlns:a16="http://schemas.microsoft.com/office/drawing/2014/main" id="{9A24009D-84D6-4BF1-D274-C2B7AF9CBAA8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10955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FE1BE785-25A4-71F1-0CFD-1541D36298BD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16433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5FDC194F-8C3A-4FF3-BB17-C82A5B8CEED0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21911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444CD19E-092F-574A-A6C3-597D27204FF8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27389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A5600F91-40C6-43A5-51D6-C689AF2C8D0F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32867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1DB7EA6D-57E2-69CF-0E9E-374146229CCD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38345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FF9048B6-23D0-89D6-07A7-6470ED01602D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43823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8" name="Suorakulmio 17">
              <a:extLst>
                <a:ext uri="{FF2B5EF4-FFF2-40B4-BE49-F238E27FC236}">
                  <a16:creationId xmlns:a16="http://schemas.microsoft.com/office/drawing/2014/main" id="{12F6E7DE-3D85-CB2D-23F2-DE9B96FD61D7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49301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Suorakulmio 18">
              <a:extLst>
                <a:ext uri="{FF2B5EF4-FFF2-40B4-BE49-F238E27FC236}">
                  <a16:creationId xmlns:a16="http://schemas.microsoft.com/office/drawing/2014/main" id="{2CB7213A-5DC4-5EAB-3731-731E44006417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54779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0" name="Suorakulmio 19">
              <a:extLst>
                <a:ext uri="{FF2B5EF4-FFF2-40B4-BE49-F238E27FC236}">
                  <a16:creationId xmlns:a16="http://schemas.microsoft.com/office/drawing/2014/main" id="{830463F5-BDCF-92DA-8901-9190EB6869D5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6025799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1" name="Suorakulmio 20">
              <a:extLst>
                <a:ext uri="{FF2B5EF4-FFF2-40B4-BE49-F238E27FC236}">
                  <a16:creationId xmlns:a16="http://schemas.microsoft.com/office/drawing/2014/main" id="{188155C5-4EB0-696B-7883-454D92937816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65368" y="6573600"/>
              <a:ext cx="2130116" cy="2844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pic>
        <p:nvPicPr>
          <p:cNvPr id="9" name="800">
            <a:extLst>
              <a:ext uri="{FF2B5EF4-FFF2-40B4-BE49-F238E27FC236}">
                <a16:creationId xmlns:a16="http://schemas.microsoft.com/office/drawing/2014/main" id="{8C2B8073-9A88-163A-F2CD-AD0AE9DF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22" name="Vaakuna">
            <a:extLst>
              <a:ext uri="{FF2B5EF4-FFF2-40B4-BE49-F238E27FC236}">
                <a16:creationId xmlns:a16="http://schemas.microsoft.com/office/drawing/2014/main" id="{ABEBD45E-12FC-7815-DCB4-CC1145684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046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aarimuoto">
            <a:extLst>
              <a:ext uri="{FF2B5EF4-FFF2-40B4-BE49-F238E27FC236}">
                <a16:creationId xmlns:a16="http://schemas.microsoft.com/office/drawing/2014/main" id="{8AB6E32C-6D46-712E-7623-AE25EA1B4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341879" y="-2341882"/>
            <a:ext cx="6858002" cy="1154176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1057925" y="2033906"/>
            <a:ext cx="9536184" cy="2790188"/>
          </a:xfrm>
        </p:spPr>
        <p:txBody>
          <a:bodyPr anchor="ctr" anchorCtr="0">
            <a:noAutofit/>
          </a:bodyPr>
          <a:lstStyle>
            <a:lvl1pPr algn="l">
              <a:lnSpc>
                <a:spcPct val="80000"/>
              </a:lnSpc>
              <a:defRPr sz="8800" spc="-2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2" name="Alaotsikko">
            <a:extLst>
              <a:ext uri="{FF2B5EF4-FFF2-40B4-BE49-F238E27FC236}">
                <a16:creationId xmlns:a16="http://schemas.microsoft.com/office/drawing/2014/main" id="{C5BBCDCF-131C-E56D-4AB7-A3D58E4E80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7925" y="4922406"/>
            <a:ext cx="8416013" cy="495495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3200" b="1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  <a:endParaRPr lang="en-US"/>
          </a:p>
        </p:txBody>
      </p:sp>
      <p:pic>
        <p:nvPicPr>
          <p:cNvPr id="13" name="800">
            <a:extLst>
              <a:ext uri="{FF2B5EF4-FFF2-40B4-BE49-F238E27FC236}">
                <a16:creationId xmlns:a16="http://schemas.microsoft.com/office/drawing/2014/main" id="{EDCFAC54-CACC-2491-DBA0-7F151CC53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8" y="5912499"/>
            <a:ext cx="820800" cy="517806"/>
          </a:xfrm>
          <a:prstGeom prst="rect">
            <a:avLst/>
          </a:prstGeom>
        </p:spPr>
      </p:pic>
      <p:pic>
        <p:nvPicPr>
          <p:cNvPr id="12" name="Vaakuna">
            <a:extLst>
              <a:ext uri="{FF2B5EF4-FFF2-40B4-BE49-F238E27FC236}">
                <a16:creationId xmlns:a16="http://schemas.microsoft.com/office/drawing/2014/main" id="{7BB84CC5-9CD2-7A6D-6648-7991582F5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6227" y="465122"/>
            <a:ext cx="464182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73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intyjän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2692" y="1086377"/>
            <a:ext cx="5759012" cy="839997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52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Esiintyjän nimi</a:t>
            </a:r>
            <a:endParaRPr lang="en-US"/>
          </a:p>
        </p:txBody>
      </p:sp>
      <p:sp>
        <p:nvSpPr>
          <p:cNvPr id="6" name="Titteli">
            <a:extLst>
              <a:ext uri="{FF2B5EF4-FFF2-40B4-BE49-F238E27FC236}">
                <a16:creationId xmlns:a16="http://schemas.microsoft.com/office/drawing/2014/main" id="{619EB2D6-81D5-B0DF-380A-1A77EE1A15A1}"/>
              </a:ext>
            </a:extLst>
          </p:cNvPr>
          <p:cNvSpPr>
            <a:spLocks noGrp="1"/>
          </p:cNvSpPr>
          <p:nvPr>
            <p:ph type="subTitle" idx="23" hasCustomPrompt="1"/>
          </p:nvPr>
        </p:nvSpPr>
        <p:spPr>
          <a:xfrm>
            <a:off x="4042693" y="2018237"/>
            <a:ext cx="5759011" cy="365161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2700" b="0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Titteli</a:t>
            </a:r>
            <a:endParaRPr lang="en-US"/>
          </a:p>
        </p:txBody>
      </p:sp>
      <p:sp>
        <p:nvSpPr>
          <p:cNvPr id="4" name="Tekstin paikkamerkki">
            <a:extLst>
              <a:ext uri="{FF2B5EF4-FFF2-40B4-BE49-F238E27FC236}">
                <a16:creationId xmlns:a16="http://schemas.microsoft.com/office/drawing/2014/main" id="{97FE2668-A743-2F30-7993-D36B2D8203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42689" y="2475260"/>
            <a:ext cx="4908806" cy="953739"/>
          </a:xfrm>
          <a:prstGeom prst="roundRect">
            <a:avLst>
              <a:gd name="adj" fmla="val 0"/>
            </a:avLst>
          </a:prstGeom>
          <a:noFill/>
          <a:ln w="22225">
            <a:noFill/>
          </a:ln>
        </p:spPr>
        <p:txBody>
          <a:bodyPr lIns="0" rIns="0" anchor="t" anchorCtr="0">
            <a:noAutofit/>
          </a:bodyPr>
          <a:lstStyle>
            <a:lvl1pPr marL="0" indent="0">
              <a:lnSpc>
                <a:spcPct val="107000"/>
              </a:lnSpc>
              <a:spcAft>
                <a:spcPts val="400"/>
              </a:spcAft>
              <a:buNone/>
              <a:defRPr sz="1900" b="1">
                <a:solidFill>
                  <a:schemeClr val="bg2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Tärkeää nostettavaa, yhteystiedot tms.</a:t>
            </a:r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3942" y="4087706"/>
            <a:ext cx="6087359" cy="2053787"/>
          </a:xfrm>
          <a:prstGeom prst="roundRect">
            <a:avLst>
              <a:gd name="adj" fmla="val 0"/>
            </a:avLst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900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5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3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Tietoja esiintyjästä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9" name="Kuvan paikkamerkki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3942" y="943886"/>
            <a:ext cx="2686796" cy="2686796"/>
          </a:xfrm>
          <a:prstGeom prst="roundRect">
            <a:avLst>
              <a:gd name="adj" fmla="val 4775"/>
            </a:avLst>
          </a:prstGeom>
          <a:noFill/>
        </p:spPr>
        <p:txBody>
          <a:bodyPr lIns="72000" tIns="72000" rIns="72000" anchor="t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esiintyjän kuva: </a:t>
            </a:r>
            <a:br>
              <a:rPr lang="fi-FI"/>
            </a:br>
            <a:r>
              <a:rPr lang="fi-FI"/>
              <a:t>klikkaa keskellä olevaa ikonia. </a:t>
            </a:r>
          </a:p>
        </p:txBody>
      </p:sp>
      <p:pic>
        <p:nvPicPr>
          <p:cNvPr id="10" name="800">
            <a:extLst>
              <a:ext uri="{FF2B5EF4-FFF2-40B4-BE49-F238E27FC236}">
                <a16:creationId xmlns:a16="http://schemas.microsoft.com/office/drawing/2014/main" id="{F47BFA32-7C3C-5F7A-BC3F-414BA660C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11" name="Vaakuna">
            <a:extLst>
              <a:ext uri="{FF2B5EF4-FFF2-40B4-BE49-F238E27FC236}">
                <a16:creationId xmlns:a16="http://schemas.microsoft.com/office/drawing/2014/main" id="{6388CEFB-33BF-8CEC-A93F-57D1E9B6A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57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aarimuoto">
            <a:extLst>
              <a:ext uri="{FF2B5EF4-FFF2-40B4-BE49-F238E27FC236}">
                <a16:creationId xmlns:a16="http://schemas.microsoft.com/office/drawing/2014/main" id="{D964BA91-9CD5-3ACB-7F23-E5D13BF0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341879" y="-2341882"/>
            <a:ext cx="6858002" cy="1154176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">
            <a:extLst>
              <a:ext uri="{FF2B5EF4-FFF2-40B4-BE49-F238E27FC236}">
                <a16:creationId xmlns:a16="http://schemas.microsoft.com/office/drawing/2014/main" id="{09E8DA99-B9B4-7C82-8A61-C355879141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5369" y="1826556"/>
            <a:ext cx="8524571" cy="71533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90000"/>
              </a:lnSpc>
              <a:defRPr sz="7200" spc="-15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3" name="Teksti">
            <a:extLst>
              <a:ext uri="{FF2B5EF4-FFF2-40B4-BE49-F238E27FC236}">
                <a16:creationId xmlns:a16="http://schemas.microsoft.com/office/drawing/2014/main" id="{A04C0188-FA0E-BDAA-7B37-3B1FBADEF2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5369" y="3193699"/>
            <a:ext cx="4724012" cy="2244829"/>
          </a:xfrm>
        </p:spPr>
        <p:txBody>
          <a:bodyPr>
            <a:noAutofit/>
          </a:bodyPr>
          <a:lstStyle>
            <a:lvl1pPr marL="0" indent="0">
              <a:lnSpc>
                <a:spcPct val="107000"/>
              </a:lnSpc>
              <a:spcAft>
                <a:spcPts val="1200"/>
              </a:spcAft>
              <a:buNone/>
              <a:defRPr sz="2100" b="0">
                <a:solidFill>
                  <a:schemeClr val="bg2"/>
                </a:solidFill>
              </a:defRPr>
            </a:lvl1pPr>
            <a:lvl2pPr marL="457189" indent="0">
              <a:buNone/>
              <a:defRPr sz="1700"/>
            </a:lvl2pPr>
            <a:lvl3pPr marL="914377" indent="0">
              <a:buNone/>
              <a:defRPr sz="1700"/>
            </a:lvl3pPr>
            <a:lvl4pPr marL="1371566" indent="0">
              <a:buNone/>
              <a:defRPr sz="1700"/>
            </a:lvl4pPr>
            <a:lvl5pPr marL="1828754" indent="0">
              <a:buNone/>
              <a:defRPr sz="1700"/>
            </a:lvl5pPr>
          </a:lstStyle>
          <a:p>
            <a:pPr marL="0" marR="0" lvl="0" indent="0" algn="l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/>
            </a:pPr>
            <a:r>
              <a:rPr lang="fi-FI" noProof="0"/>
              <a:t>01	Lisää aiheotsikko</a:t>
            </a:r>
          </a:p>
          <a:p>
            <a:pPr marL="0" marR="0" lvl="0" indent="0" algn="l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/>
            </a:pPr>
            <a:endParaRPr lang="fi-FI" noProof="0"/>
          </a:p>
        </p:txBody>
      </p:sp>
      <p:sp>
        <p:nvSpPr>
          <p:cNvPr id="8" name="Teksti">
            <a:extLst>
              <a:ext uri="{FF2B5EF4-FFF2-40B4-BE49-F238E27FC236}">
                <a16:creationId xmlns:a16="http://schemas.microsoft.com/office/drawing/2014/main" id="{4E06A3FA-D67F-8CD4-2A8D-97FA2E6168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7970" y="3193699"/>
            <a:ext cx="4724012" cy="2244829"/>
          </a:xfrm>
        </p:spPr>
        <p:txBody>
          <a:bodyPr>
            <a:noAutofit/>
          </a:bodyPr>
          <a:lstStyle>
            <a:lvl1pPr marL="0" indent="0">
              <a:lnSpc>
                <a:spcPct val="107000"/>
              </a:lnSpc>
              <a:spcAft>
                <a:spcPts val="1200"/>
              </a:spcAft>
              <a:buNone/>
              <a:defRPr sz="2100" b="0">
                <a:solidFill>
                  <a:schemeClr val="bg2"/>
                </a:solidFill>
              </a:defRPr>
            </a:lvl1pPr>
            <a:lvl2pPr marL="457189" indent="0">
              <a:buNone/>
              <a:defRPr sz="1700"/>
            </a:lvl2pPr>
            <a:lvl3pPr marL="914377" indent="0">
              <a:buNone/>
              <a:defRPr sz="1700"/>
            </a:lvl3pPr>
            <a:lvl4pPr marL="1371566" indent="0">
              <a:buNone/>
              <a:defRPr sz="1700"/>
            </a:lvl4pPr>
            <a:lvl5pPr marL="1828754" indent="0">
              <a:buNone/>
              <a:defRPr sz="1700"/>
            </a:lvl5pPr>
          </a:lstStyle>
          <a:p>
            <a:pPr marL="0" marR="0" lvl="0" indent="0" algn="l" defTabSz="60957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/>
            </a:pPr>
            <a:r>
              <a:rPr lang="fi-FI" noProof="0"/>
              <a:t>01	Lisää aiheotsikko</a:t>
            </a:r>
          </a:p>
        </p:txBody>
      </p:sp>
      <p:pic>
        <p:nvPicPr>
          <p:cNvPr id="6" name="800">
            <a:extLst>
              <a:ext uri="{FF2B5EF4-FFF2-40B4-BE49-F238E27FC236}">
                <a16:creationId xmlns:a16="http://schemas.microsoft.com/office/drawing/2014/main" id="{6AC15A56-08E7-5024-B1BE-7A094E090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8" y="5912499"/>
            <a:ext cx="820800" cy="517806"/>
          </a:xfrm>
          <a:prstGeom prst="rect">
            <a:avLst/>
          </a:prstGeom>
        </p:spPr>
      </p:pic>
      <p:pic>
        <p:nvPicPr>
          <p:cNvPr id="7" name="Vaakuna">
            <a:extLst>
              <a:ext uri="{FF2B5EF4-FFF2-40B4-BE49-F238E27FC236}">
                <a16:creationId xmlns:a16="http://schemas.microsoft.com/office/drawing/2014/main" id="{07B95F4E-609E-3CFB-2269-6C1F97A48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6227" y="465122"/>
            <a:ext cx="464182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47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itu 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umero">
            <a:extLst>
              <a:ext uri="{FF2B5EF4-FFF2-40B4-BE49-F238E27FC236}">
                <a16:creationId xmlns:a16="http://schemas.microsoft.com/office/drawing/2014/main" id="{D57041E5-369A-D442-FDB5-9A0BCF7803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079" y="836578"/>
            <a:ext cx="3979107" cy="1583708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70000"/>
              </a:lnSpc>
              <a:spcAft>
                <a:spcPts val="0"/>
              </a:spcAft>
              <a:buNone/>
              <a:defRPr sz="17700" b="1" spc="-2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/>
              <a:t>00</a:t>
            </a:r>
          </a:p>
        </p:txBody>
      </p:sp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2897526" y="2449301"/>
            <a:ext cx="7945880" cy="2790188"/>
          </a:xfrm>
        </p:spPr>
        <p:txBody>
          <a:bodyPr anchor="ctr" anchorCtr="0">
            <a:noAutofit/>
          </a:bodyPr>
          <a:lstStyle>
            <a:lvl1pPr algn="l">
              <a:lnSpc>
                <a:spcPct val="80000"/>
              </a:lnSpc>
              <a:defRPr sz="8800" spc="-2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väliotsikkoa</a:t>
            </a:r>
            <a:endParaRPr lang="en-US"/>
          </a:p>
        </p:txBody>
      </p:sp>
      <p:sp>
        <p:nvSpPr>
          <p:cNvPr id="2" name="Alaotsikko">
            <a:extLst>
              <a:ext uri="{FF2B5EF4-FFF2-40B4-BE49-F238E27FC236}">
                <a16:creationId xmlns:a16="http://schemas.microsoft.com/office/drawing/2014/main" id="{C5BBCDCF-131C-E56D-4AB7-A3D58E4E80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97526" y="5337115"/>
            <a:ext cx="7945880" cy="495495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3200" b="1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Alaotsikko</a:t>
            </a:r>
            <a:endParaRPr lang="en-US"/>
          </a:p>
        </p:txBody>
      </p:sp>
      <p:pic>
        <p:nvPicPr>
          <p:cNvPr id="13" name="800">
            <a:extLst>
              <a:ext uri="{FF2B5EF4-FFF2-40B4-BE49-F238E27FC236}">
                <a16:creationId xmlns:a16="http://schemas.microsoft.com/office/drawing/2014/main" id="{EDCFAC54-CACC-2491-DBA0-7F151CC53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8" y="5912499"/>
            <a:ext cx="820800" cy="517806"/>
          </a:xfrm>
          <a:prstGeom prst="rect">
            <a:avLst/>
          </a:prstGeom>
        </p:spPr>
      </p:pic>
      <p:pic>
        <p:nvPicPr>
          <p:cNvPr id="12" name="Vaakuna">
            <a:extLst>
              <a:ext uri="{FF2B5EF4-FFF2-40B4-BE49-F238E27FC236}">
                <a16:creationId xmlns:a16="http://schemas.microsoft.com/office/drawing/2014/main" id="{7BB84CC5-9CD2-7A6D-6648-7991582F5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6227" y="465122"/>
            <a:ext cx="464182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646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ri +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aarimuoto">
            <a:extLst>
              <a:ext uri="{FF2B5EF4-FFF2-40B4-BE49-F238E27FC236}">
                <a16:creationId xmlns:a16="http://schemas.microsoft.com/office/drawing/2014/main" id="{00A5A775-FCE3-0FB1-FC12-7373A98CE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000"/>
            <a:ext cx="6096000" cy="6876000"/>
          </a:xfrm>
          <a:prstGeom prst="flowChartDelay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73" y="1675219"/>
            <a:ext cx="4624828" cy="3507563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ct val="85000"/>
              </a:lnSpc>
              <a:defRPr sz="66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07800" y="1765738"/>
            <a:ext cx="4624828" cy="43467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900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5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3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4" name="800">
            <a:extLst>
              <a:ext uri="{FF2B5EF4-FFF2-40B4-BE49-F238E27FC236}">
                <a16:creationId xmlns:a16="http://schemas.microsoft.com/office/drawing/2014/main" id="{CE32CAEC-2723-1D7C-BD7D-88B8C9429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5" name="Vaakuna">
            <a:extLst>
              <a:ext uri="{FF2B5EF4-FFF2-40B4-BE49-F238E27FC236}">
                <a16:creationId xmlns:a16="http://schemas.microsoft.com/office/drawing/2014/main" id="{56D8DA46-C49F-3275-C2D5-3C32093A4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40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"/>
          <p:cNvSpPr>
            <a:spLocks noGrp="1"/>
          </p:cNvSpPr>
          <p:nvPr>
            <p:ph type="title" hasCustomPrompt="1"/>
          </p:nvPr>
        </p:nvSpPr>
        <p:spPr>
          <a:xfrm>
            <a:off x="904426" y="1255352"/>
            <a:ext cx="9890954" cy="7153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2" name="Tekstin paikkamerkki">
            <a:extLst>
              <a:ext uri="{FF2B5EF4-FFF2-40B4-BE49-F238E27FC236}">
                <a16:creationId xmlns:a16="http://schemas.microsoft.com/office/drawing/2014/main" id="{D5A8602F-1A9F-CD5B-300A-C20E0DCC478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4426" y="2245871"/>
            <a:ext cx="9890954" cy="385784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400"/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2000"/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600"/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600"/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400"/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800">
            <a:extLst>
              <a:ext uri="{FF2B5EF4-FFF2-40B4-BE49-F238E27FC236}">
                <a16:creationId xmlns:a16="http://schemas.microsoft.com/office/drawing/2014/main" id="{D4689551-36DD-EC17-6263-FE008F0DC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6" name="Vaakuna">
            <a:extLst>
              <a:ext uri="{FF2B5EF4-FFF2-40B4-BE49-F238E27FC236}">
                <a16:creationId xmlns:a16="http://schemas.microsoft.com/office/drawing/2014/main" id="{259B880E-B17C-0B91-2EBF-4003C503E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5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teksti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"/>
          <p:cNvSpPr>
            <a:spLocks noGrp="1"/>
          </p:cNvSpPr>
          <p:nvPr>
            <p:ph type="title" hasCustomPrompt="1"/>
          </p:nvPr>
        </p:nvSpPr>
        <p:spPr>
          <a:xfrm>
            <a:off x="904425" y="1255352"/>
            <a:ext cx="9943575" cy="71533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2" name="Tekstin paikkamerkki">
            <a:extLst>
              <a:ext uri="{FF2B5EF4-FFF2-40B4-BE49-F238E27FC236}">
                <a16:creationId xmlns:a16="http://schemas.microsoft.com/office/drawing/2014/main" id="{D5A8602F-1A9F-CD5B-300A-C20E0DCC478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04424" y="2245871"/>
            <a:ext cx="4752000" cy="385784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400"/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2000"/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600"/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600"/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400"/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A15C5302-7981-1B60-FF03-2035B6E5FE2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96000" y="2245871"/>
            <a:ext cx="4752000" cy="3857844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400"/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2000"/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600"/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600"/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400"/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800">
            <a:extLst>
              <a:ext uri="{FF2B5EF4-FFF2-40B4-BE49-F238E27FC236}">
                <a16:creationId xmlns:a16="http://schemas.microsoft.com/office/drawing/2014/main" id="{9CD48E61-7006-D41D-38F9-967744B98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F4C45BBB-55B5-C605-895C-55426E799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149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kaareva kuva +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">
            <a:extLst>
              <a:ext uri="{FF2B5EF4-FFF2-40B4-BE49-F238E27FC236}">
                <a16:creationId xmlns:a16="http://schemas.microsoft.com/office/drawing/2014/main" id="{6BB53CD9-1364-4369-A795-7748F443FE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" y="-45000"/>
            <a:ext cx="11542066" cy="6948000"/>
          </a:xfrm>
          <a:custGeom>
            <a:avLst/>
            <a:gdLst>
              <a:gd name="connsiteX0" fmla="*/ 0 w 12192001"/>
              <a:gd name="connsiteY0" fmla="*/ 0 h 6858000"/>
              <a:gd name="connsiteX1" fmla="*/ 6096001 w 12192001"/>
              <a:gd name="connsiteY1" fmla="*/ 0 h 6858000"/>
              <a:gd name="connsiteX2" fmla="*/ 12192002 w 12192001"/>
              <a:gd name="connsiteY2" fmla="*/ 3429000 h 6858000"/>
              <a:gd name="connsiteX3" fmla="*/ 6096001 w 12192001"/>
              <a:gd name="connsiteY3" fmla="*/ 6858000 h 6858000"/>
              <a:gd name="connsiteX4" fmla="*/ 0 w 12192001"/>
              <a:gd name="connsiteY4" fmla="*/ 6858000 h 6858000"/>
              <a:gd name="connsiteX5" fmla="*/ 0 w 12192001"/>
              <a:gd name="connsiteY5" fmla="*/ 0 h 6858000"/>
              <a:gd name="connsiteX0" fmla="*/ 0 w 11344277"/>
              <a:gd name="connsiteY0" fmla="*/ 0 h 6858000"/>
              <a:gd name="connsiteX1" fmla="*/ 6096001 w 11344277"/>
              <a:gd name="connsiteY1" fmla="*/ 0 h 6858000"/>
              <a:gd name="connsiteX2" fmla="*/ 11344277 w 11344277"/>
              <a:gd name="connsiteY2" fmla="*/ 3467100 h 6858000"/>
              <a:gd name="connsiteX3" fmla="*/ 6096001 w 11344277"/>
              <a:gd name="connsiteY3" fmla="*/ 6858000 h 6858000"/>
              <a:gd name="connsiteX4" fmla="*/ 0 w 11344277"/>
              <a:gd name="connsiteY4" fmla="*/ 6858000 h 6858000"/>
              <a:gd name="connsiteX5" fmla="*/ 0 w 11344277"/>
              <a:gd name="connsiteY5" fmla="*/ 0 h 6858000"/>
              <a:gd name="connsiteX0" fmla="*/ 0 w 11001377"/>
              <a:gd name="connsiteY0" fmla="*/ 0 h 6858000"/>
              <a:gd name="connsiteX1" fmla="*/ 6096001 w 11001377"/>
              <a:gd name="connsiteY1" fmla="*/ 0 h 6858000"/>
              <a:gd name="connsiteX2" fmla="*/ 11001377 w 11001377"/>
              <a:gd name="connsiteY2" fmla="*/ 3476625 h 6858000"/>
              <a:gd name="connsiteX3" fmla="*/ 6096001 w 11001377"/>
              <a:gd name="connsiteY3" fmla="*/ 6858000 h 6858000"/>
              <a:gd name="connsiteX4" fmla="*/ 0 w 11001377"/>
              <a:gd name="connsiteY4" fmla="*/ 6858000 h 6858000"/>
              <a:gd name="connsiteX5" fmla="*/ 0 w 11001377"/>
              <a:gd name="connsiteY5" fmla="*/ 0 h 6858000"/>
              <a:gd name="connsiteX0" fmla="*/ 0 w 11016060"/>
              <a:gd name="connsiteY0" fmla="*/ 0 h 6867525"/>
              <a:gd name="connsiteX1" fmla="*/ 6096001 w 11016060"/>
              <a:gd name="connsiteY1" fmla="*/ 0 h 6867525"/>
              <a:gd name="connsiteX2" fmla="*/ 11001377 w 11016060"/>
              <a:gd name="connsiteY2" fmla="*/ 3476625 h 6867525"/>
              <a:gd name="connsiteX3" fmla="*/ 6940352 w 11016060"/>
              <a:gd name="connsiteY3" fmla="*/ 6867525 h 6867525"/>
              <a:gd name="connsiteX4" fmla="*/ 0 w 11016060"/>
              <a:gd name="connsiteY4" fmla="*/ 6858000 h 6867525"/>
              <a:gd name="connsiteX5" fmla="*/ 0 w 11016060"/>
              <a:gd name="connsiteY5" fmla="*/ 0 h 6867525"/>
              <a:gd name="connsiteX0" fmla="*/ 0 w 11001545"/>
              <a:gd name="connsiteY0" fmla="*/ 19050 h 6886575"/>
              <a:gd name="connsiteX1" fmla="*/ 7012985 w 11001545"/>
              <a:gd name="connsiteY1" fmla="*/ 0 h 6886575"/>
              <a:gd name="connsiteX2" fmla="*/ 11001377 w 11001545"/>
              <a:gd name="connsiteY2" fmla="*/ 3495675 h 6886575"/>
              <a:gd name="connsiteX3" fmla="*/ 6940352 w 11001545"/>
              <a:gd name="connsiteY3" fmla="*/ 6886575 h 6886575"/>
              <a:gd name="connsiteX4" fmla="*/ 0 w 11001545"/>
              <a:gd name="connsiteY4" fmla="*/ 6877050 h 6886575"/>
              <a:gd name="connsiteX5" fmla="*/ 0 w 11001545"/>
              <a:gd name="connsiteY5" fmla="*/ 19050 h 6886575"/>
              <a:gd name="connsiteX0" fmla="*/ 0 w 11001550"/>
              <a:gd name="connsiteY0" fmla="*/ 19050 h 6886575"/>
              <a:gd name="connsiteX1" fmla="*/ 7012985 w 11001550"/>
              <a:gd name="connsiteY1" fmla="*/ 0 h 6886575"/>
              <a:gd name="connsiteX2" fmla="*/ 11001377 w 11001550"/>
              <a:gd name="connsiteY2" fmla="*/ 3495675 h 6886575"/>
              <a:gd name="connsiteX3" fmla="*/ 6940352 w 11001550"/>
              <a:gd name="connsiteY3" fmla="*/ 6886575 h 6886575"/>
              <a:gd name="connsiteX4" fmla="*/ 0 w 11001550"/>
              <a:gd name="connsiteY4" fmla="*/ 6877050 h 6886575"/>
              <a:gd name="connsiteX5" fmla="*/ 0 w 11001550"/>
              <a:gd name="connsiteY5" fmla="*/ 19050 h 6886575"/>
              <a:gd name="connsiteX0" fmla="*/ 0 w 11001575"/>
              <a:gd name="connsiteY0" fmla="*/ 29022 h 6896547"/>
              <a:gd name="connsiteX1" fmla="*/ 7012985 w 11001575"/>
              <a:gd name="connsiteY1" fmla="*/ 9972 h 6896547"/>
              <a:gd name="connsiteX2" fmla="*/ 11001377 w 11001575"/>
              <a:gd name="connsiteY2" fmla="*/ 3505647 h 6896547"/>
              <a:gd name="connsiteX3" fmla="*/ 6940352 w 11001575"/>
              <a:gd name="connsiteY3" fmla="*/ 6896547 h 6896547"/>
              <a:gd name="connsiteX4" fmla="*/ 0 w 11001575"/>
              <a:gd name="connsiteY4" fmla="*/ 6887022 h 6896547"/>
              <a:gd name="connsiteX5" fmla="*/ 0 w 11001575"/>
              <a:gd name="connsiteY5" fmla="*/ 29022 h 6896547"/>
              <a:gd name="connsiteX0" fmla="*/ 0 w 11001575"/>
              <a:gd name="connsiteY0" fmla="*/ 29022 h 6896547"/>
              <a:gd name="connsiteX1" fmla="*/ 7012985 w 11001575"/>
              <a:gd name="connsiteY1" fmla="*/ 9972 h 6896547"/>
              <a:gd name="connsiteX2" fmla="*/ 11001377 w 11001575"/>
              <a:gd name="connsiteY2" fmla="*/ 3505647 h 6896547"/>
              <a:gd name="connsiteX3" fmla="*/ 6940352 w 11001575"/>
              <a:gd name="connsiteY3" fmla="*/ 6896547 h 6896547"/>
              <a:gd name="connsiteX4" fmla="*/ 0 w 11001575"/>
              <a:gd name="connsiteY4" fmla="*/ 6887022 h 6896547"/>
              <a:gd name="connsiteX5" fmla="*/ 0 w 11001575"/>
              <a:gd name="connsiteY5" fmla="*/ 29022 h 6896547"/>
              <a:gd name="connsiteX0" fmla="*/ 0 w 11003626"/>
              <a:gd name="connsiteY0" fmla="*/ 29022 h 6906072"/>
              <a:gd name="connsiteX1" fmla="*/ 7012985 w 11003626"/>
              <a:gd name="connsiteY1" fmla="*/ 9972 h 6906072"/>
              <a:gd name="connsiteX2" fmla="*/ 11001377 w 11003626"/>
              <a:gd name="connsiteY2" fmla="*/ 3505647 h 6906072"/>
              <a:gd name="connsiteX3" fmla="*/ 7230882 w 11003626"/>
              <a:gd name="connsiteY3" fmla="*/ 6906072 h 6906072"/>
              <a:gd name="connsiteX4" fmla="*/ 0 w 11003626"/>
              <a:gd name="connsiteY4" fmla="*/ 6887022 h 6906072"/>
              <a:gd name="connsiteX5" fmla="*/ 0 w 11003626"/>
              <a:gd name="connsiteY5" fmla="*/ 29022 h 6906072"/>
              <a:gd name="connsiteX0" fmla="*/ 0 w 11001397"/>
              <a:gd name="connsiteY0" fmla="*/ 37229 h 6914279"/>
              <a:gd name="connsiteX1" fmla="*/ 7212724 w 11001397"/>
              <a:gd name="connsiteY1" fmla="*/ 8654 h 6914279"/>
              <a:gd name="connsiteX2" fmla="*/ 11001377 w 11001397"/>
              <a:gd name="connsiteY2" fmla="*/ 3513854 h 6914279"/>
              <a:gd name="connsiteX3" fmla="*/ 7230882 w 11001397"/>
              <a:gd name="connsiteY3" fmla="*/ 6914279 h 6914279"/>
              <a:gd name="connsiteX4" fmla="*/ 0 w 11001397"/>
              <a:gd name="connsiteY4" fmla="*/ 6895229 h 6914279"/>
              <a:gd name="connsiteX5" fmla="*/ 0 w 11001397"/>
              <a:gd name="connsiteY5" fmla="*/ 37229 h 6914279"/>
              <a:gd name="connsiteX0" fmla="*/ 0 w 11001397"/>
              <a:gd name="connsiteY0" fmla="*/ 37229 h 6914279"/>
              <a:gd name="connsiteX1" fmla="*/ 7212724 w 11001397"/>
              <a:gd name="connsiteY1" fmla="*/ 8654 h 6914279"/>
              <a:gd name="connsiteX2" fmla="*/ 11001377 w 11001397"/>
              <a:gd name="connsiteY2" fmla="*/ 3513854 h 6914279"/>
              <a:gd name="connsiteX3" fmla="*/ 7230882 w 11001397"/>
              <a:gd name="connsiteY3" fmla="*/ 6914279 h 6914279"/>
              <a:gd name="connsiteX4" fmla="*/ 0 w 11001397"/>
              <a:gd name="connsiteY4" fmla="*/ 6895229 h 6914279"/>
              <a:gd name="connsiteX5" fmla="*/ 0 w 11001397"/>
              <a:gd name="connsiteY5" fmla="*/ 37229 h 6914279"/>
              <a:gd name="connsiteX0" fmla="*/ 0 w 11001673"/>
              <a:gd name="connsiteY0" fmla="*/ 37229 h 6914279"/>
              <a:gd name="connsiteX1" fmla="*/ 7212724 w 11001673"/>
              <a:gd name="connsiteY1" fmla="*/ 8654 h 6914279"/>
              <a:gd name="connsiteX2" fmla="*/ 11001377 w 11001673"/>
              <a:gd name="connsiteY2" fmla="*/ 3513854 h 6914279"/>
              <a:gd name="connsiteX3" fmla="*/ 7230882 w 11001673"/>
              <a:gd name="connsiteY3" fmla="*/ 6914279 h 6914279"/>
              <a:gd name="connsiteX4" fmla="*/ 0 w 11001673"/>
              <a:gd name="connsiteY4" fmla="*/ 6895229 h 6914279"/>
              <a:gd name="connsiteX5" fmla="*/ 0 w 11001673"/>
              <a:gd name="connsiteY5" fmla="*/ 37229 h 6914279"/>
              <a:gd name="connsiteX0" fmla="*/ 0 w 11002224"/>
              <a:gd name="connsiteY0" fmla="*/ 37229 h 6914279"/>
              <a:gd name="connsiteX1" fmla="*/ 7212724 w 11002224"/>
              <a:gd name="connsiteY1" fmla="*/ 8654 h 6914279"/>
              <a:gd name="connsiteX2" fmla="*/ 11001377 w 11002224"/>
              <a:gd name="connsiteY2" fmla="*/ 3513854 h 6914279"/>
              <a:gd name="connsiteX3" fmla="*/ 7230882 w 11002224"/>
              <a:gd name="connsiteY3" fmla="*/ 6914279 h 6914279"/>
              <a:gd name="connsiteX4" fmla="*/ 0 w 11002224"/>
              <a:gd name="connsiteY4" fmla="*/ 6895229 h 6914279"/>
              <a:gd name="connsiteX5" fmla="*/ 0 w 11002224"/>
              <a:gd name="connsiteY5" fmla="*/ 37229 h 6914279"/>
              <a:gd name="connsiteX0" fmla="*/ 0 w 11001673"/>
              <a:gd name="connsiteY0" fmla="*/ 37229 h 6914279"/>
              <a:gd name="connsiteX1" fmla="*/ 7212724 w 11001673"/>
              <a:gd name="connsiteY1" fmla="*/ 8654 h 6914279"/>
              <a:gd name="connsiteX2" fmla="*/ 11001377 w 11001673"/>
              <a:gd name="connsiteY2" fmla="*/ 3513854 h 6914279"/>
              <a:gd name="connsiteX3" fmla="*/ 7230882 w 11001673"/>
              <a:gd name="connsiteY3" fmla="*/ 6914279 h 6914279"/>
              <a:gd name="connsiteX4" fmla="*/ 0 w 11001673"/>
              <a:gd name="connsiteY4" fmla="*/ 6895229 h 6914279"/>
              <a:gd name="connsiteX5" fmla="*/ 0 w 11001673"/>
              <a:gd name="connsiteY5" fmla="*/ 37229 h 6914279"/>
              <a:gd name="connsiteX0" fmla="*/ 0 w 11001673"/>
              <a:gd name="connsiteY0" fmla="*/ 28575 h 6905625"/>
              <a:gd name="connsiteX1" fmla="*/ 7212724 w 11001673"/>
              <a:gd name="connsiteY1" fmla="*/ 0 h 6905625"/>
              <a:gd name="connsiteX2" fmla="*/ 11001377 w 11001673"/>
              <a:gd name="connsiteY2" fmla="*/ 3505200 h 6905625"/>
              <a:gd name="connsiteX3" fmla="*/ 7230882 w 11001673"/>
              <a:gd name="connsiteY3" fmla="*/ 6905625 h 6905625"/>
              <a:gd name="connsiteX4" fmla="*/ 0 w 11001673"/>
              <a:gd name="connsiteY4" fmla="*/ 6886575 h 6905625"/>
              <a:gd name="connsiteX5" fmla="*/ 0 w 11001673"/>
              <a:gd name="connsiteY5" fmla="*/ 28575 h 6905625"/>
              <a:gd name="connsiteX0" fmla="*/ 0 w 11001667"/>
              <a:gd name="connsiteY0" fmla="*/ 28575 h 6905625"/>
              <a:gd name="connsiteX1" fmla="*/ 7212724 w 11001667"/>
              <a:gd name="connsiteY1" fmla="*/ 0 h 6905625"/>
              <a:gd name="connsiteX2" fmla="*/ 11001377 w 11001667"/>
              <a:gd name="connsiteY2" fmla="*/ 3505200 h 6905625"/>
              <a:gd name="connsiteX3" fmla="*/ 7230882 w 11001667"/>
              <a:gd name="connsiteY3" fmla="*/ 6905625 h 6905625"/>
              <a:gd name="connsiteX4" fmla="*/ 0 w 11001667"/>
              <a:gd name="connsiteY4" fmla="*/ 6886575 h 6905625"/>
              <a:gd name="connsiteX5" fmla="*/ 0 w 11001667"/>
              <a:gd name="connsiteY5" fmla="*/ 28575 h 6905625"/>
              <a:gd name="connsiteX0" fmla="*/ 0 w 11001667"/>
              <a:gd name="connsiteY0" fmla="*/ 28575 h 6905625"/>
              <a:gd name="connsiteX1" fmla="*/ 7212724 w 11001667"/>
              <a:gd name="connsiteY1" fmla="*/ 0 h 6905625"/>
              <a:gd name="connsiteX2" fmla="*/ 11001377 w 11001667"/>
              <a:gd name="connsiteY2" fmla="*/ 3505200 h 6905625"/>
              <a:gd name="connsiteX3" fmla="*/ 7230882 w 11001667"/>
              <a:gd name="connsiteY3" fmla="*/ 6905625 h 6905625"/>
              <a:gd name="connsiteX4" fmla="*/ 0 w 11001667"/>
              <a:gd name="connsiteY4" fmla="*/ 6886575 h 6905625"/>
              <a:gd name="connsiteX5" fmla="*/ 0 w 11001667"/>
              <a:gd name="connsiteY5" fmla="*/ 28575 h 6905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01667" h="6905625">
                <a:moveTo>
                  <a:pt x="0" y="28575"/>
                </a:moveTo>
                <a:lnTo>
                  <a:pt x="7212724" y="0"/>
                </a:lnTo>
                <a:cubicBezTo>
                  <a:pt x="10670243" y="19050"/>
                  <a:pt x="10989272" y="2716212"/>
                  <a:pt x="11001377" y="3505200"/>
                </a:cubicBezTo>
                <a:cubicBezTo>
                  <a:pt x="11013482" y="4294188"/>
                  <a:pt x="10661164" y="6905625"/>
                  <a:pt x="7230882" y="6905625"/>
                </a:cubicBezTo>
                <a:lnTo>
                  <a:pt x="0" y="6886575"/>
                </a:lnTo>
                <a:lnTo>
                  <a:pt x="0" y="285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lIns="252000" tIns="252000" rIns="0" bIns="252000" anchor="ctr" anchorCtr="0"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HUOM. Kuvan rajaavaa muotoa ei saa venyttää leveämmäksi tai kapeammaksi.</a:t>
            </a:r>
            <a:br>
              <a:rPr lang="fi-FI"/>
            </a:br>
            <a:br>
              <a:rPr lang="fi-FI"/>
            </a:br>
            <a:r>
              <a:rPr lang="fi-FI"/>
              <a:t>Lisää kuva: valitse kuvan kehyslaatikko &gt; Lisää-välilehti &gt; Kuvat </a:t>
            </a:r>
            <a:br>
              <a:rPr lang="fi-FI"/>
            </a:br>
            <a:r>
              <a:rPr lang="fi-FI"/>
              <a:t>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  <a:br>
              <a:rPr lang="fi-FI"/>
            </a:br>
            <a:br>
              <a:rPr lang="fi-FI"/>
            </a:br>
            <a:r>
              <a:rPr lang="fi-FI"/>
              <a:t>Jos otsikko katoaa kuvan taakse: valitse kuva &gt; hiiren oikea &gt; Vie taakse.</a:t>
            </a:r>
          </a:p>
        </p:txBody>
      </p:sp>
      <p:sp>
        <p:nvSpPr>
          <p:cNvPr id="3" name="Kuvaaja">
            <a:extLst>
              <a:ext uri="{FF2B5EF4-FFF2-40B4-BE49-F238E27FC236}">
                <a16:creationId xmlns:a16="http://schemas.microsoft.com/office/drawing/2014/main" id="{8271A88A-B0C0-4348-392E-9398E186B5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462287" y="679443"/>
            <a:ext cx="1435462" cy="284157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10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8" name="Otsikko">
            <a:extLst>
              <a:ext uri="{FF2B5EF4-FFF2-40B4-BE49-F238E27FC236}">
                <a16:creationId xmlns:a16="http://schemas.microsoft.com/office/drawing/2014/main" id="{CF7C3183-1BEE-688C-A725-D053F1CA5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594" y="5681357"/>
            <a:ext cx="5185838" cy="883833"/>
          </a:xfrm>
          <a:prstGeom prst="roundRect">
            <a:avLst>
              <a:gd name="adj" fmla="val 8981"/>
            </a:avLst>
          </a:prstGeom>
          <a:solidFill>
            <a:schemeClr val="bg2"/>
          </a:solidFill>
        </p:spPr>
        <p:txBody>
          <a:bodyPr wrap="square" lIns="216000" tIns="216000" rIns="180000" bIns="180000" anchor="ctr" anchorCtr="0">
            <a:spAutoFit/>
          </a:bodyPr>
          <a:lstStyle>
            <a:lvl1pPr algn="l">
              <a:lnSpc>
                <a:spcPct val="85000"/>
              </a:lnSpc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 kuvan päällä</a:t>
            </a:r>
          </a:p>
        </p:txBody>
      </p:sp>
      <p:pic>
        <p:nvPicPr>
          <p:cNvPr id="7" name="800">
            <a:extLst>
              <a:ext uri="{FF2B5EF4-FFF2-40B4-BE49-F238E27FC236}">
                <a16:creationId xmlns:a16="http://schemas.microsoft.com/office/drawing/2014/main" id="{6771DD9B-5EA2-AA6E-02C7-3B0238A86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8" y="5912499"/>
            <a:ext cx="820800" cy="517806"/>
          </a:xfrm>
          <a:prstGeom prst="rect">
            <a:avLst/>
          </a:prstGeom>
        </p:spPr>
      </p:pic>
      <p:pic>
        <p:nvPicPr>
          <p:cNvPr id="6" name="Vaakuna">
            <a:extLst>
              <a:ext uri="{FF2B5EF4-FFF2-40B4-BE49-F238E27FC236}">
                <a16:creationId xmlns:a16="http://schemas.microsoft.com/office/drawing/2014/main" id="{627B0F73-995C-43B9-AD1A-21E5076A3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6227" y="465122"/>
            <a:ext cx="464182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502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reva kuva +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7800" y="1378425"/>
            <a:ext cx="4624828" cy="1408982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52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07800" y="2962283"/>
            <a:ext cx="4624828" cy="29281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900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5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3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Kuvan paikkamerkki">
            <a:extLst>
              <a:ext uri="{FF2B5EF4-FFF2-40B4-BE49-F238E27FC236}">
                <a16:creationId xmlns:a16="http://schemas.microsoft.com/office/drawing/2014/main" id="{5511BF76-485E-B28A-E46E-C9D0905194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9000"/>
            <a:ext cx="6096000" cy="6876000"/>
          </a:xfrm>
          <a:prstGeom prst="flowChartDelay">
            <a:avLst/>
          </a:prstGeom>
          <a:solidFill>
            <a:schemeClr val="bg1">
              <a:lumMod val="95000"/>
            </a:schemeClr>
          </a:solidFill>
        </p:spPr>
        <p:txBody>
          <a:bodyPr lIns="216000" tIns="180000" rIns="180000" bIns="180000" anchor="t" anchorCtr="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HUOM. Kuvan rajaavaa muotoa ei saa venyttää leveämmäksi tai kapeammaksi.</a:t>
            </a:r>
            <a:br>
              <a:rPr lang="fi-FI"/>
            </a:br>
            <a:br>
              <a:rPr lang="fi-FI"/>
            </a:br>
            <a:r>
              <a:rPr lang="fi-FI"/>
              <a:t>Lisää kuva: valitse kuvan kehyslaatikko &gt; Lisää-välilehti &gt; Kuvat </a:t>
            </a:r>
            <a:br>
              <a:rPr lang="fi-FI"/>
            </a:br>
            <a:r>
              <a:rPr lang="fi-FI"/>
              <a:t>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7" name="Kuvaaja">
            <a:extLst>
              <a:ext uri="{FF2B5EF4-FFF2-40B4-BE49-F238E27FC236}">
                <a16:creationId xmlns:a16="http://schemas.microsoft.com/office/drawing/2014/main" id="{68802EEA-1D82-1F8B-B01A-BBD822EFAB5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822" y="6440700"/>
            <a:ext cx="1435462" cy="276573"/>
          </a:xfrm>
          <a:prstGeom prst="roundRect">
            <a:avLst>
              <a:gd name="adj" fmla="val 9529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pic>
        <p:nvPicPr>
          <p:cNvPr id="11" name="800">
            <a:extLst>
              <a:ext uri="{FF2B5EF4-FFF2-40B4-BE49-F238E27FC236}">
                <a16:creationId xmlns:a16="http://schemas.microsoft.com/office/drawing/2014/main" id="{E5FB02B3-80E3-0FF4-F487-14D0A7C65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12" name="Vaakuna">
            <a:extLst>
              <a:ext uri="{FF2B5EF4-FFF2-40B4-BE49-F238E27FC236}">
                <a16:creationId xmlns:a16="http://schemas.microsoft.com/office/drawing/2014/main" id="{67B4478F-F727-2230-4DFB-23C9D7BD3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184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8041" y="1020278"/>
            <a:ext cx="4765692" cy="1473449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52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68040" y="2657496"/>
            <a:ext cx="4765693" cy="32605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900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5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3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Kuvan paikkamerkki">
            <a:extLst>
              <a:ext uri="{FF2B5EF4-FFF2-40B4-BE49-F238E27FC236}">
                <a16:creationId xmlns:a16="http://schemas.microsoft.com/office/drawing/2014/main" id="{9BAFC866-8F3E-8728-8696-6CF2F10DA0B8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84773" y="657000"/>
            <a:ext cx="5544000" cy="5544000"/>
          </a:xfrm>
          <a:prstGeom prst="roundRect">
            <a:avLst>
              <a:gd name="adj" fmla="val 1688"/>
            </a:avLst>
          </a:prstGeom>
          <a:solidFill>
            <a:schemeClr val="bg1">
              <a:lumMod val="95000"/>
            </a:schemeClr>
          </a:solidFill>
        </p:spPr>
        <p:txBody>
          <a:bodyPr lIns="252000" tIns="252000" rIns="0" bIns="252000" anchor="t" anchorCtr="0">
            <a:normAutofit/>
          </a:bodyPr>
          <a:lstStyle>
            <a:lvl1pPr marL="0" indent="0">
              <a:lnSpc>
                <a:spcPct val="107000"/>
              </a:lnSpc>
              <a:spcAft>
                <a:spcPts val="0"/>
              </a:spcAft>
              <a:buNone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</a:t>
            </a:r>
            <a:br>
              <a:rPr lang="fi-FI"/>
            </a:br>
            <a:r>
              <a:rPr lang="fi-FI"/>
              <a:t>Kuvat (lisää kuva omasta sijainnista ”Tämä laite” tai Microsoftin kuvapankista ”Kuvapankkikuvat”). 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25" name="Kuvaaja">
            <a:extLst>
              <a:ext uri="{FF2B5EF4-FFF2-40B4-BE49-F238E27FC236}">
                <a16:creationId xmlns:a16="http://schemas.microsoft.com/office/drawing/2014/main" id="{A0F24AA8-EC72-52BA-FDAC-A0C0E916C7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8866" y="5797920"/>
            <a:ext cx="1435462" cy="284157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lang="fi-FI" sz="110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pic>
        <p:nvPicPr>
          <p:cNvPr id="33" name="800">
            <a:extLst>
              <a:ext uri="{FF2B5EF4-FFF2-40B4-BE49-F238E27FC236}">
                <a16:creationId xmlns:a16="http://schemas.microsoft.com/office/drawing/2014/main" id="{7A53F018-CBA4-9C93-A151-CFF7B30FC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34" name="Vaakuna">
            <a:extLst>
              <a:ext uri="{FF2B5EF4-FFF2-40B4-BE49-F238E27FC236}">
                <a16:creationId xmlns:a16="http://schemas.microsoft.com/office/drawing/2014/main" id="{8039BFFD-BBCC-ECC7-780D-620F46306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4624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2187" y="838747"/>
            <a:ext cx="10366877" cy="665509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22" name="Otsikkolaatikko 1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12686" y="1931436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4" name="Tekstin paikkamerkki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0245" y="2665192"/>
            <a:ext cx="4627988" cy="11871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50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50"/>
              </a:spcAft>
              <a:buFont typeface="Lucida Grande"/>
              <a:buChar char="–"/>
              <a:defRPr sz="145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6" name="Otsikkolaatikko 2">
            <a:extLst>
              <a:ext uri="{FF2B5EF4-FFF2-40B4-BE49-F238E27FC236}">
                <a16:creationId xmlns:a16="http://schemas.microsoft.com/office/drawing/2014/main" id="{C2D0AE62-DD0C-020B-1BE8-4B298B85507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2435" y="4141577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17" name="Tekstin paikkamerkki">
            <a:extLst>
              <a:ext uri="{FF2B5EF4-FFF2-40B4-BE49-F238E27FC236}">
                <a16:creationId xmlns:a16="http://schemas.microsoft.com/office/drawing/2014/main" id="{1A080DF7-5C91-87CD-380C-416F779CECA4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909994" y="4869012"/>
            <a:ext cx="4627988" cy="1185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50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50"/>
              </a:spcAft>
              <a:buFont typeface="Lucida Grande"/>
              <a:buChar char="–"/>
              <a:defRPr sz="145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2" name="Otsikkolaatikko 3">
            <a:extLst>
              <a:ext uri="{FF2B5EF4-FFF2-40B4-BE49-F238E27FC236}">
                <a16:creationId xmlns:a16="http://schemas.microsoft.com/office/drawing/2014/main" id="{8DA24908-A197-535C-2F48-6B208937896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654019" y="1931436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13" name="Tekstin paikkamerkki">
            <a:extLst>
              <a:ext uri="{FF2B5EF4-FFF2-40B4-BE49-F238E27FC236}">
                <a16:creationId xmlns:a16="http://schemas.microsoft.com/office/drawing/2014/main" id="{23C485E0-6D64-611A-5E95-94F4547B653C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6651578" y="2665192"/>
            <a:ext cx="4627988" cy="11871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50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50"/>
              </a:spcAft>
              <a:buFont typeface="Lucida Grande"/>
              <a:buChar char="–"/>
              <a:defRPr sz="145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18" name="Otsikkolaatikko 4">
            <a:extLst>
              <a:ext uri="{FF2B5EF4-FFF2-40B4-BE49-F238E27FC236}">
                <a16:creationId xmlns:a16="http://schemas.microsoft.com/office/drawing/2014/main" id="{3B6CFB1E-7EBA-534D-7160-0359174C56E9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653267" y="4141577"/>
            <a:ext cx="4625797" cy="720000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95000"/>
              </a:lnSpc>
              <a:spcAft>
                <a:spcPts val="0"/>
              </a:spcAft>
              <a:buNone/>
              <a:defRPr sz="2400" b="1">
                <a:solidFill>
                  <a:schemeClr val="bg2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 noProof="0"/>
              <a:t>Otsikko yhdellä rivillä</a:t>
            </a:r>
          </a:p>
        </p:txBody>
      </p:sp>
      <p:sp>
        <p:nvSpPr>
          <p:cNvPr id="19" name="Tekstin paikkamerkki">
            <a:extLst>
              <a:ext uri="{FF2B5EF4-FFF2-40B4-BE49-F238E27FC236}">
                <a16:creationId xmlns:a16="http://schemas.microsoft.com/office/drawing/2014/main" id="{0E488217-7472-6C91-5C64-4156DAECCE9F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6651327" y="4869012"/>
            <a:ext cx="4627988" cy="1185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550"/>
              </a:spcAft>
              <a:buClrTx/>
              <a:buSzPct val="100000"/>
              <a:buFont typeface="Arial" panose="020B0604020202020204" pitchFamily="34" charset="0"/>
              <a:buChar char="•"/>
              <a:defRPr sz="1600"/>
            </a:lvl1pPr>
            <a:lvl2pPr marL="671983" indent="-239994">
              <a:lnSpc>
                <a:spcPct val="107000"/>
              </a:lnSpc>
              <a:spcAft>
                <a:spcPts val="550"/>
              </a:spcAft>
              <a:buFont typeface="Lucida Grande"/>
              <a:buChar char="–"/>
              <a:defRPr sz="145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1467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408041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1500" y="934191"/>
            <a:ext cx="10306051" cy="713620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4" name="Tekstin paikkamerkki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1500" y="2207731"/>
            <a:ext cx="2880000" cy="1640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sp>
        <p:nvSpPr>
          <p:cNvPr id="5" name="Tekstin paikkamerkki">
            <a:extLst>
              <a:ext uri="{FF2B5EF4-FFF2-40B4-BE49-F238E27FC236}">
                <a16:creationId xmlns:a16="http://schemas.microsoft.com/office/drawing/2014/main" id="{D41AD942-2415-02FC-ED36-41FBDA0F187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656000" y="2207731"/>
            <a:ext cx="2880000" cy="1640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sp>
        <p:nvSpPr>
          <p:cNvPr id="6" name="Tekstin paikkamerkki">
            <a:extLst>
              <a:ext uri="{FF2B5EF4-FFF2-40B4-BE49-F238E27FC236}">
                <a16:creationId xmlns:a16="http://schemas.microsoft.com/office/drawing/2014/main" id="{58A81BB5-16F2-D326-E39F-DE059EDCA8B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360500" y="2207731"/>
            <a:ext cx="2880000" cy="1640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0DB8674F-89F8-61D0-F1D6-A0B1472905EA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3033853" y="5077933"/>
            <a:ext cx="6124297" cy="11196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None/>
              <a:defRPr sz="2400" b="1">
                <a:solidFill>
                  <a:schemeClr val="bg2"/>
                </a:solidFill>
              </a:defRPr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</p:txBody>
      </p:sp>
    </p:spTree>
    <p:extLst>
      <p:ext uri="{BB962C8B-B14F-4D97-AF65-F5344CB8AC3E}">
        <p14:creationId xmlns:p14="http://schemas.microsoft.com/office/powerpoint/2010/main" val="35114276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tsikko">
            <a:extLst>
              <a:ext uri="{FF2B5EF4-FFF2-40B4-BE49-F238E27FC236}">
                <a16:creationId xmlns:a16="http://schemas.microsoft.com/office/drawing/2014/main" id="{F226AD1B-2D4B-4DFF-A862-60F684385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4410" y="768766"/>
            <a:ext cx="10205821" cy="713620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715" name="1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414421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1</a:t>
            </a:r>
            <a:endParaRPr/>
          </a:p>
        </p:txBody>
      </p:sp>
      <p:sp>
        <p:nvSpPr>
          <p:cNvPr id="714" name="Nuoli 1"/>
          <p:cNvSpPr txBox="1">
            <a:spLocks noGrp="1"/>
          </p:cNvSpPr>
          <p:nvPr>
            <p:ph type="body" sz="quarter" idx="27"/>
          </p:nvPr>
        </p:nvSpPr>
        <p:spPr>
          <a:xfrm>
            <a:off x="1282819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5" name="Tekstin paikkamerkki">
            <a:extLst>
              <a:ext uri="{FF2B5EF4-FFF2-40B4-BE49-F238E27FC236}">
                <a16:creationId xmlns:a16="http://schemas.microsoft.com/office/drawing/2014/main" id="{22BC1441-8C29-4E59-42F7-C7F7FDA957F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5493" y="2764579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1" name="2">
            <a:extLst>
              <a:ext uri="{FF2B5EF4-FFF2-40B4-BE49-F238E27FC236}">
                <a16:creationId xmlns:a16="http://schemas.microsoft.com/office/drawing/2014/main" id="{5F7E313D-FD03-4933-AC8C-B0DB042B7E04}"/>
              </a:ext>
            </a:extLst>
          </p:cNvPr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3150825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2</a:t>
            </a:r>
            <a:endParaRPr/>
          </a:p>
        </p:txBody>
      </p:sp>
      <p:sp>
        <p:nvSpPr>
          <p:cNvPr id="2" name="Nuoli 2">
            <a:extLst>
              <a:ext uri="{FF2B5EF4-FFF2-40B4-BE49-F238E27FC236}">
                <a16:creationId xmlns:a16="http://schemas.microsoft.com/office/drawing/2014/main" id="{7F2BCBB5-21CA-7B00-B82A-66F972247546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4016037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B4C64DFA-3860-B507-0EA3-F2ED451ED70C}"/>
              </a:ext>
            </a:extLst>
          </p:cNvPr>
          <p:cNvSpPr>
            <a:spLocks noGrp="1"/>
          </p:cNvSpPr>
          <p:nvPr>
            <p:ph type="body" idx="68" hasCustomPrompt="1"/>
          </p:nvPr>
        </p:nvSpPr>
        <p:spPr>
          <a:xfrm>
            <a:off x="3541897" y="2764579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3" name="3">
            <a:extLst>
              <a:ext uri="{FF2B5EF4-FFF2-40B4-BE49-F238E27FC236}">
                <a16:creationId xmlns:a16="http://schemas.microsoft.com/office/drawing/2014/main" id="{A7B12C41-D2A3-401E-BCB2-3523C5F99F8B}"/>
              </a:ext>
            </a:extLst>
          </p:cNvPr>
          <p:cNvSpPr txBox="1">
            <a:spLocks noGrp="1"/>
          </p:cNvSpPr>
          <p:nvPr>
            <p:ph type="body" sz="quarter" idx="54" hasCustomPrompt="1"/>
          </p:nvPr>
        </p:nvSpPr>
        <p:spPr>
          <a:xfrm>
            <a:off x="5898453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3</a:t>
            </a:r>
            <a:endParaRPr/>
          </a:p>
        </p:txBody>
      </p:sp>
      <p:sp>
        <p:nvSpPr>
          <p:cNvPr id="3" name="Nuoli 3">
            <a:extLst>
              <a:ext uri="{FF2B5EF4-FFF2-40B4-BE49-F238E27FC236}">
                <a16:creationId xmlns:a16="http://schemas.microsoft.com/office/drawing/2014/main" id="{506D23F4-6389-439B-13C9-7BC9B0BA3E35}"/>
              </a:ext>
            </a:extLst>
          </p:cNvPr>
          <p:cNvSpPr txBox="1">
            <a:spLocks noGrp="1"/>
          </p:cNvSpPr>
          <p:nvPr>
            <p:ph type="body" sz="quarter" idx="66"/>
          </p:nvPr>
        </p:nvSpPr>
        <p:spPr>
          <a:xfrm>
            <a:off x="6756871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8" name="Tekstin paikkamerkki">
            <a:extLst>
              <a:ext uri="{FF2B5EF4-FFF2-40B4-BE49-F238E27FC236}">
                <a16:creationId xmlns:a16="http://schemas.microsoft.com/office/drawing/2014/main" id="{7157ABE4-2A60-6006-5212-FD8E76AF9468}"/>
              </a:ext>
            </a:extLst>
          </p:cNvPr>
          <p:cNvSpPr>
            <a:spLocks noGrp="1"/>
          </p:cNvSpPr>
          <p:nvPr>
            <p:ph type="body" idx="69" hasCustomPrompt="1"/>
          </p:nvPr>
        </p:nvSpPr>
        <p:spPr>
          <a:xfrm>
            <a:off x="6296289" y="2764579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45" name="4">
            <a:extLst>
              <a:ext uri="{FF2B5EF4-FFF2-40B4-BE49-F238E27FC236}">
                <a16:creationId xmlns:a16="http://schemas.microsoft.com/office/drawing/2014/main" id="{85D7E0DA-86AD-40D0-9237-B8D725A6C7F4}"/>
              </a:ext>
            </a:extLst>
          </p:cNvPr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8659069" y="1749128"/>
            <a:ext cx="739980" cy="776056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r" defTabSz="412720">
              <a:lnSpc>
                <a:spcPct val="1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bg2"/>
                </a:solidFill>
                <a:latin typeface="+mj-lt"/>
                <a:ea typeface="Domaine Display"/>
                <a:cs typeface="Domaine Display"/>
                <a:sym typeface="Domaine Display"/>
              </a:defRPr>
            </a:lvl1pPr>
          </a:lstStyle>
          <a:p>
            <a:r>
              <a:rPr lang="fi-FI"/>
              <a:t>4</a:t>
            </a:r>
            <a:endParaRPr/>
          </a:p>
        </p:txBody>
      </p:sp>
      <p:sp>
        <p:nvSpPr>
          <p:cNvPr id="4" name="Nuoli 4">
            <a:extLst>
              <a:ext uri="{FF2B5EF4-FFF2-40B4-BE49-F238E27FC236}">
                <a16:creationId xmlns:a16="http://schemas.microsoft.com/office/drawing/2014/main" id="{C9BA6829-62A3-33C9-2014-CFFF9724F02F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>
            <a:off x="9522361" y="1749129"/>
            <a:ext cx="1783759" cy="77605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400" b="1">
                <a:solidFill>
                  <a:schemeClr val="bg1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Tekstin paikkamerkki">
            <a:extLst>
              <a:ext uri="{FF2B5EF4-FFF2-40B4-BE49-F238E27FC236}">
                <a16:creationId xmlns:a16="http://schemas.microsoft.com/office/drawing/2014/main" id="{54AAA421-26D5-C157-E063-08A39FFD76EB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9044620" y="2764578"/>
            <a:ext cx="2368121" cy="35098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18473824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laatiko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0" y="768766"/>
            <a:ext cx="10306051" cy="713620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22" name="Otsikkolaatikko 1">
            <a:extLst>
              <a:ext uri="{FF2B5EF4-FFF2-40B4-BE49-F238E27FC236}">
                <a16:creationId xmlns:a16="http://schemas.microsoft.com/office/drawing/2014/main" id="{E65D2ABF-97FC-4BDD-BDB8-E326E108140D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952500" y="1698689"/>
            <a:ext cx="2304000" cy="889001"/>
          </a:xfrm>
          <a:prstGeom prst="roundRect">
            <a:avLst>
              <a:gd name="adj" fmla="val 4958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0562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Otsikkolaatikko 2">
            <a:extLst>
              <a:ext uri="{FF2B5EF4-FFF2-40B4-BE49-F238E27FC236}">
                <a16:creationId xmlns:a16="http://schemas.microsoft.com/office/drawing/2014/main" id="{5021C194-C47B-97AA-463D-46681436CE2E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619851" y="1698689"/>
            <a:ext cx="2304000" cy="889001"/>
          </a:xfrm>
          <a:prstGeom prst="roundRect">
            <a:avLst>
              <a:gd name="adj" fmla="val 4791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C28DD90-8DCF-47CE-B8B5-DF9C2068D62D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3619853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Otsikkolaatikko 3">
            <a:extLst>
              <a:ext uri="{FF2B5EF4-FFF2-40B4-BE49-F238E27FC236}">
                <a16:creationId xmlns:a16="http://schemas.microsoft.com/office/drawing/2014/main" id="{8E03FF1F-B2A4-A3F6-4402-4C81EF0F6A98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287201" y="1698689"/>
            <a:ext cx="2304000" cy="889001"/>
          </a:xfrm>
          <a:prstGeom prst="roundRect">
            <a:avLst>
              <a:gd name="adj" fmla="val 4957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88A8FA7-9B57-D648-0652-4A64B558E31D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6286450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9" name="Otsikkolaatikko 4">
            <a:extLst>
              <a:ext uri="{FF2B5EF4-FFF2-40B4-BE49-F238E27FC236}">
                <a16:creationId xmlns:a16="http://schemas.microsoft.com/office/drawing/2014/main" id="{8119B72B-B47F-D99F-DA85-8D6DBE54F05C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8954552" y="1698689"/>
            <a:ext cx="2304000" cy="889001"/>
          </a:xfrm>
          <a:prstGeom prst="roundRect">
            <a:avLst>
              <a:gd name="adj" fmla="val 4957"/>
            </a:avLst>
          </a:prstGeom>
          <a:solidFill>
            <a:schemeClr val="bg2"/>
          </a:solidFill>
        </p:spPr>
        <p:txBody>
          <a:bodyPr lIns="108000" tIns="72000" rIns="108000" bIns="72000" anchor="ctr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167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E49699E-2119-D43B-0CA9-0A0EBBC50DB2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8954553" y="2761477"/>
            <a:ext cx="2303999" cy="348381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143996" indent="-143996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1400"/>
            </a:lvl1pPr>
            <a:lvl2pPr marL="479988" indent="-191995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200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14276985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tekstilaatik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">
            <a:extLst>
              <a:ext uri="{FF2B5EF4-FFF2-40B4-BE49-F238E27FC236}">
                <a16:creationId xmlns:a16="http://schemas.microsoft.com/office/drawing/2014/main" id="{88919CED-69A7-DA72-1C99-F4441B76F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378" y="3582737"/>
            <a:ext cx="10835036" cy="574871"/>
          </a:xfrm>
        </p:spPr>
        <p:txBody>
          <a:bodyPr anchor="ctr" anchorCtr="0"/>
          <a:lstStyle>
            <a:lvl1pPr algn="l">
              <a:lnSpc>
                <a:spcPct val="85000"/>
              </a:lnSpc>
              <a:defRPr sz="3700" spc="-5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fi-FI" noProof="0"/>
          </a:p>
        </p:txBody>
      </p:sp>
      <p:sp>
        <p:nvSpPr>
          <p:cNvPr id="2" name="Nuoli 1">
            <a:extLst>
              <a:ext uri="{FF2B5EF4-FFF2-40B4-BE49-F238E27FC236}">
                <a16:creationId xmlns:a16="http://schemas.microsoft.com/office/drawing/2014/main" id="{749B0A75-5928-EF9F-8AE2-1C9B81FA8AC3}"/>
              </a:ext>
            </a:extLst>
          </p:cNvPr>
          <p:cNvSpPr txBox="1">
            <a:spLocks noGrp="1"/>
          </p:cNvSpPr>
          <p:nvPr>
            <p:ph type="body" sz="quarter" idx="65"/>
          </p:nvPr>
        </p:nvSpPr>
        <p:spPr>
          <a:xfrm>
            <a:off x="680590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8" name="Tekstin paikkamerkki">
            <a:extLst>
              <a:ext uri="{FF2B5EF4-FFF2-40B4-BE49-F238E27FC236}">
                <a16:creationId xmlns:a16="http://schemas.microsoft.com/office/drawing/2014/main" id="{A6D181D2-0BCD-D177-527A-C0A33017365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0589" y="5580856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400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4" name="Nuoli 2">
            <a:extLst>
              <a:ext uri="{FF2B5EF4-FFF2-40B4-BE49-F238E27FC236}">
                <a16:creationId xmlns:a16="http://schemas.microsoft.com/office/drawing/2014/main" id="{D2A3C707-10D3-7F0E-2017-C69C76B65A46}"/>
              </a:ext>
            </a:extLst>
          </p:cNvPr>
          <p:cNvSpPr txBox="1">
            <a:spLocks noGrp="1"/>
          </p:cNvSpPr>
          <p:nvPr>
            <p:ph type="body" sz="quarter" idx="67"/>
          </p:nvPr>
        </p:nvSpPr>
        <p:spPr>
          <a:xfrm>
            <a:off x="3465790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CD32F-5449-DF3E-CD8B-A925D2DB396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465789" y="5575387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400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7" name="Nuoli 3">
            <a:extLst>
              <a:ext uri="{FF2B5EF4-FFF2-40B4-BE49-F238E27FC236}">
                <a16:creationId xmlns:a16="http://schemas.microsoft.com/office/drawing/2014/main" id="{53FAD169-1D56-A58B-3846-B6C589C23513}"/>
              </a:ext>
            </a:extLst>
          </p:cNvPr>
          <p:cNvSpPr txBox="1">
            <a:spLocks noGrp="1"/>
          </p:cNvSpPr>
          <p:nvPr>
            <p:ph type="body" sz="quarter" idx="68"/>
          </p:nvPr>
        </p:nvSpPr>
        <p:spPr>
          <a:xfrm>
            <a:off x="6250990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0" name="Tekstin paikkamerkki">
            <a:extLst>
              <a:ext uri="{FF2B5EF4-FFF2-40B4-BE49-F238E27FC236}">
                <a16:creationId xmlns:a16="http://schemas.microsoft.com/office/drawing/2014/main" id="{C268B191-5160-709A-F5CC-E11878C43E7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250989" y="5563251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400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6" name="Nuoli 4">
            <a:extLst>
              <a:ext uri="{FF2B5EF4-FFF2-40B4-BE49-F238E27FC236}">
                <a16:creationId xmlns:a16="http://schemas.microsoft.com/office/drawing/2014/main" id="{E79632BE-152A-A53B-4B09-1684E3F9FFC9}"/>
              </a:ext>
            </a:extLst>
          </p:cNvPr>
          <p:cNvSpPr txBox="1">
            <a:spLocks noGrp="1"/>
          </p:cNvSpPr>
          <p:nvPr>
            <p:ph type="body" sz="quarter" idx="72"/>
          </p:nvPr>
        </p:nvSpPr>
        <p:spPr>
          <a:xfrm>
            <a:off x="9036189" y="4404319"/>
            <a:ext cx="2475225" cy="966893"/>
          </a:xfrm>
          <a:prstGeom prst="homePlate">
            <a:avLst/>
          </a:prstGeom>
          <a:solidFill>
            <a:schemeClr val="bg1"/>
          </a:solidFill>
          <a:ln w="22225">
            <a:solidFill>
              <a:schemeClr val="bg2"/>
            </a:solidFill>
          </a:ln>
        </p:spPr>
        <p:txBody>
          <a:bodyPr lIns="108000" tIns="0" rIns="0" bIns="0" anchor="ctr">
            <a:noAutofit/>
          </a:bodyPr>
          <a:lstStyle>
            <a:lvl1pPr marL="0" indent="0" algn="l" defTabSz="4127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Tx/>
              <a:buNone/>
              <a:defRPr sz="1600" b="1">
                <a:solidFill>
                  <a:schemeClr val="bg2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Tekstin paikkamerkki">
            <a:extLst>
              <a:ext uri="{FF2B5EF4-FFF2-40B4-BE49-F238E27FC236}">
                <a16:creationId xmlns:a16="http://schemas.microsoft.com/office/drawing/2014/main" id="{6AEDAFEA-471C-6758-B89E-9BD7DA5780B4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9036188" y="5560947"/>
            <a:ext cx="2297704" cy="96689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7000"/>
              </a:lnSpc>
              <a:spcAft>
                <a:spcPts val="1067"/>
              </a:spcAft>
              <a:buNone/>
              <a:defRPr sz="1400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Muokkaa tekstiä napsauttamalla. </a:t>
            </a:r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3277076"/>
          </a:xfrm>
          <a:noFill/>
        </p:spPr>
        <p:txBody>
          <a:bodyPr lIns="216000" tIns="144000" rIns="216000" anchor="t" anchorCtr="0">
            <a:no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>
                <a:solidFill>
                  <a:srgbClr val="404040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5" name="Kuvaaja">
            <a:extLst>
              <a:ext uri="{FF2B5EF4-FFF2-40B4-BE49-F238E27FC236}">
                <a16:creationId xmlns:a16="http://schemas.microsoft.com/office/drawing/2014/main" id="{EEC8E8A1-88AC-FE6A-886C-8A276FBDBF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639454" y="2871262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29749172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501" y="934191"/>
            <a:ext cx="10306051" cy="713620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Aikajana</a:t>
            </a:r>
            <a:endParaRPr lang="fi-FI" noProof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A2DFCC2-F2FB-DDB6-0E48-494730B948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33448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377C5B8A-C64D-E1EB-7677-9FD15826372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600799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AECE788-E374-B1FB-27A7-627739A3990C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68150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F264BC1-9945-2634-A6F5-1A9491B9E8A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935501" y="2173767"/>
            <a:ext cx="2303999" cy="11069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3717AC1-6E9D-77B3-EBC1-5000AA2CCAE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2502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A0332319-D819-ED72-3EAC-4170892D8F8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619853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2DDDBEB-5B4B-FE58-0461-C2C6200AE7C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87203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AF46AF2-1DE8-0831-397B-2046D953957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8954554" y="5039833"/>
            <a:ext cx="2303999" cy="11069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lnSpc>
                <a:spcPct val="107000"/>
              </a:lnSpc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sz="1600"/>
            </a:lvl1pPr>
            <a:lvl2pPr marL="479988" indent="-191995">
              <a:lnSpc>
                <a:spcPct val="107000"/>
              </a:lnSpc>
              <a:spcAft>
                <a:spcPts val="533"/>
              </a:spcAft>
              <a:buFont typeface="Lucida Grande"/>
              <a:buChar char="–"/>
              <a:defRPr sz="1200"/>
            </a:lvl2pPr>
            <a:lvl3pPr marL="719982" indent="-143996">
              <a:lnSpc>
                <a:spcPct val="107000"/>
              </a:lnSpc>
              <a:spcAft>
                <a:spcPts val="533"/>
              </a:spcAft>
              <a:buSzPct val="100000"/>
              <a:buFont typeface="Arial" panose="020B0604020202020204" pitchFamily="34" charset="0"/>
              <a:buChar char="•"/>
              <a:defRPr sz="933"/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933"/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667"/>
            </a:lvl5pPr>
          </a:lstStyle>
          <a:p>
            <a:pPr lvl="0"/>
            <a:r>
              <a:rPr lang="fi-FI"/>
              <a:t>Muokkaa tekstiä napsauttamalla.</a:t>
            </a:r>
          </a:p>
        </p:txBody>
      </p:sp>
    </p:spTree>
    <p:extLst>
      <p:ext uri="{BB962C8B-B14F-4D97-AF65-F5344CB8AC3E}">
        <p14:creationId xmlns:p14="http://schemas.microsoft.com/office/powerpoint/2010/main" val="26652652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0B38B565-8F9E-DD32-00C1-5094D10F4E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1500" y="768766"/>
            <a:ext cx="10306051" cy="713620"/>
          </a:xfrm>
        </p:spPr>
        <p:txBody>
          <a:bodyPr anchor="b" anchorCtr="0"/>
          <a:lstStyle>
            <a:lvl1pPr algn="l">
              <a:lnSpc>
                <a:spcPct val="85000"/>
              </a:lnSpc>
              <a:defRPr sz="48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Taulukko</a:t>
            </a:r>
            <a:endParaRPr lang="fi-FI" noProof="0"/>
          </a:p>
        </p:txBody>
      </p:sp>
      <p:sp>
        <p:nvSpPr>
          <p:cNvPr id="9" name="Taulukon paikkamerkki 8">
            <a:extLst>
              <a:ext uri="{FF2B5EF4-FFF2-40B4-BE49-F238E27FC236}">
                <a16:creationId xmlns:a16="http://schemas.microsoft.com/office/drawing/2014/main" id="{E50C6200-29D5-CBBB-D347-4AE7666FC34B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952500" y="1854200"/>
            <a:ext cx="10306051" cy="4212167"/>
          </a:xfrm>
        </p:spPr>
        <p:txBody>
          <a:bodyPr>
            <a:normAutofit/>
          </a:bodyPr>
          <a:lstStyle>
            <a:lvl1pPr marL="0" indent="0">
              <a:buNone/>
              <a:defRPr sz="1867"/>
            </a:lvl1pPr>
          </a:lstStyle>
          <a:p>
            <a:r>
              <a:rPr lang="fi-FI"/>
              <a:t>Lisää taulukko kuvakkeesta.</a:t>
            </a:r>
          </a:p>
        </p:txBody>
      </p:sp>
    </p:spTree>
    <p:extLst>
      <p:ext uri="{BB962C8B-B14F-4D97-AF65-F5344CB8AC3E}">
        <p14:creationId xmlns:p14="http://schemas.microsoft.com/office/powerpoint/2010/main" val="8162536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1033106" y="1648047"/>
            <a:ext cx="10125789" cy="2658063"/>
          </a:xfrm>
        </p:spPr>
        <p:txBody>
          <a:bodyPr anchor="ctr" anchorCtr="0">
            <a:noAutofit/>
          </a:bodyPr>
          <a:lstStyle>
            <a:lvl1pPr algn="ctr">
              <a:lnSpc>
                <a:spcPct val="85000"/>
              </a:lnSpc>
              <a:defRPr sz="6600" spc="-100" baseline="0">
                <a:solidFill>
                  <a:schemeClr val="bg2"/>
                </a:solidFill>
              </a:defRPr>
            </a:lvl1pPr>
          </a:lstStyle>
          <a:p>
            <a:r>
              <a:rPr lang="fi-FI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fi-FI"/>
              <a:t>Lainaus</a:t>
            </a:r>
            <a:br>
              <a:rPr lang="fi-FI"/>
            </a:br>
            <a:r>
              <a:rPr lang="fi-FI"/>
              <a:t>kahdella rivillä”</a:t>
            </a:r>
            <a:endParaRPr lang="en-US"/>
          </a:p>
        </p:txBody>
      </p:sp>
      <p:sp>
        <p:nvSpPr>
          <p:cNvPr id="3" name="Nimi">
            <a:extLst>
              <a:ext uri="{FF2B5EF4-FFF2-40B4-BE49-F238E27FC236}">
                <a16:creationId xmlns:a16="http://schemas.microsoft.com/office/drawing/2014/main" id="{30294658-408B-E291-CED0-2DDF1B9122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61674" y="4464252"/>
            <a:ext cx="9068652" cy="585081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3200" b="0">
                <a:solidFill>
                  <a:schemeClr val="bg2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Nimi, titteli</a:t>
            </a:r>
            <a:endParaRPr lang="en-US"/>
          </a:p>
        </p:txBody>
      </p:sp>
      <p:pic>
        <p:nvPicPr>
          <p:cNvPr id="2" name="800">
            <a:extLst>
              <a:ext uri="{FF2B5EF4-FFF2-40B4-BE49-F238E27FC236}">
                <a16:creationId xmlns:a16="http://schemas.microsoft.com/office/drawing/2014/main" id="{A2984BF8-F6C3-AA50-4CE5-445A3F5A0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91E6EF6C-FC37-7C2D-E1C8-0B7E0C35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92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">
            <a:extLst>
              <a:ext uri="{FF2B5EF4-FFF2-40B4-BE49-F238E27FC236}">
                <a16:creationId xmlns:a16="http://schemas.microsoft.com/office/drawing/2014/main" id="{C5E65881-3885-45A7-C439-DBAF00B72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047" y="214852"/>
            <a:ext cx="3528000" cy="3528000"/>
          </a:xfrm>
          <a:prstGeom prst="roundRect">
            <a:avLst>
              <a:gd name="adj" fmla="val 2951"/>
            </a:avLst>
          </a:prstGeom>
          <a:solidFill>
            <a:schemeClr val="bg2"/>
          </a:solidFill>
        </p:spPr>
        <p:txBody>
          <a:bodyPr vert="horz" lIns="252000" tIns="0" rIns="180000" bIns="0" rtlCol="0" anchor="ctr" anchorCtr="0">
            <a:noAutofit/>
          </a:bodyPr>
          <a:lstStyle>
            <a:lvl1pPr algn="l">
              <a:lnSpc>
                <a:spcPct val="90000"/>
              </a:lnSpc>
              <a:defRPr sz="3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</a:t>
            </a:r>
            <a:endParaRPr lang="en-US"/>
          </a:p>
        </p:txBody>
      </p:sp>
      <p:sp>
        <p:nvSpPr>
          <p:cNvPr id="13" name="Tekstin paikkamerkki">
            <a:extLst>
              <a:ext uri="{FF2B5EF4-FFF2-40B4-BE49-F238E27FC236}">
                <a16:creationId xmlns:a16="http://schemas.microsoft.com/office/drawing/2014/main" id="{F2514C7E-3C97-13C3-7EC9-BABC547C7A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5047" y="3957702"/>
            <a:ext cx="3528000" cy="2685444"/>
          </a:xfrm>
          <a:prstGeom prst="roundRect">
            <a:avLst>
              <a:gd name="adj" fmla="val 3529"/>
            </a:avLst>
          </a:prstGeom>
          <a:solidFill>
            <a:schemeClr val="bg1">
              <a:lumMod val="95000"/>
            </a:schemeClr>
          </a:solidFill>
        </p:spPr>
        <p:txBody>
          <a:bodyPr lIns="252000" rIns="144000" anchor="ctr" anchorCtr="0">
            <a:noAutofit/>
          </a:bodyPr>
          <a:lstStyle>
            <a:lvl1pPr marL="0" indent="0">
              <a:lnSpc>
                <a:spcPct val="107000"/>
              </a:lnSpc>
              <a:spcAft>
                <a:spcPts val="1000"/>
              </a:spcAft>
              <a:buNone/>
              <a:defRPr sz="1900" b="0">
                <a:solidFill>
                  <a:schemeClr val="tx1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Voit käyttää osassa tekstiä lihavointia elävöittämään tekstiä.</a:t>
            </a:r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F04BCD48-6335-43D6-87AA-F4DBB59CA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7897" y="214853"/>
            <a:ext cx="3463035" cy="6428296"/>
          </a:xfrm>
          <a:prstGeom prst="roundRect">
            <a:avLst>
              <a:gd name="adj" fmla="val 3290"/>
            </a:avLst>
          </a:prstGeom>
          <a:noFill/>
        </p:spPr>
        <p:txBody>
          <a:bodyPr lIns="108000" tIns="108000" rIns="72000">
            <a:normAutofit/>
          </a:bodyPr>
          <a:lstStyle>
            <a:lvl1pPr marL="0" indent="0">
              <a:buNone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5" name="Kuvaaja">
            <a:extLst>
              <a:ext uri="{FF2B5EF4-FFF2-40B4-BE49-F238E27FC236}">
                <a16:creationId xmlns:a16="http://schemas.microsoft.com/office/drawing/2014/main" id="{659F8C57-D63A-DA0E-5A55-D95CAC31DB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86289" y="6241708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12" name="Tekstin paikkamerkki">
            <a:extLst>
              <a:ext uri="{FF2B5EF4-FFF2-40B4-BE49-F238E27FC236}">
                <a16:creationId xmlns:a16="http://schemas.microsoft.com/office/drawing/2014/main" id="{126A7F2C-BBED-D1DD-F39C-10AF29F7D25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37353" y="214852"/>
            <a:ext cx="4329600" cy="3528000"/>
          </a:xfrm>
          <a:prstGeom prst="roundRect">
            <a:avLst>
              <a:gd name="adj" fmla="val 3529"/>
            </a:avLst>
          </a:prstGeom>
          <a:solidFill>
            <a:schemeClr val="bg2">
              <a:lumMod val="20000"/>
              <a:lumOff val="80000"/>
            </a:schemeClr>
          </a:solidFill>
        </p:spPr>
        <p:txBody>
          <a:bodyPr lIns="252000" rIns="18000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b="1">
                <a:solidFill>
                  <a:schemeClr val="bg2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Valitse taustalaatikon väri Turun kaupungin väreistä. Huomioithan kontrastin.</a:t>
            </a:r>
          </a:p>
        </p:txBody>
      </p:sp>
      <p:sp>
        <p:nvSpPr>
          <p:cNvPr id="8" name="Kuvan paikkamerkki">
            <a:extLst>
              <a:ext uri="{FF2B5EF4-FFF2-40B4-BE49-F238E27FC236}">
                <a16:creationId xmlns:a16="http://schemas.microsoft.com/office/drawing/2014/main" id="{B2961B63-BCE8-420E-B85A-9561A8D300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45785" y="3957706"/>
            <a:ext cx="4331320" cy="2685441"/>
          </a:xfrm>
          <a:prstGeom prst="roundRect">
            <a:avLst>
              <a:gd name="adj" fmla="val 4135"/>
            </a:avLst>
          </a:prstGeom>
          <a:noFill/>
        </p:spPr>
        <p:txBody>
          <a:bodyPr lIns="108000" tIns="108000" rIns="180000">
            <a:normAutofit/>
          </a:bodyPr>
          <a:lstStyle>
            <a:lvl1pPr marL="0" indent="0">
              <a:buNone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7" name="Kuvaaja">
            <a:extLst>
              <a:ext uri="{FF2B5EF4-FFF2-40B4-BE49-F238E27FC236}">
                <a16:creationId xmlns:a16="http://schemas.microsoft.com/office/drawing/2014/main" id="{F20DC3A8-33B9-C901-6660-31219BE653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42121" y="6241708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18780075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">
            <a:extLst>
              <a:ext uri="{FF2B5EF4-FFF2-40B4-BE49-F238E27FC236}">
                <a16:creationId xmlns:a16="http://schemas.microsoft.com/office/drawing/2014/main" id="{C5E65881-3885-45A7-C439-DBAF00B72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936" y="233937"/>
            <a:ext cx="6492545" cy="1460067"/>
          </a:xfrm>
          <a:prstGeom prst="roundRect">
            <a:avLst>
              <a:gd name="adj" fmla="val 6514"/>
            </a:avLst>
          </a:prstGeom>
          <a:solidFill>
            <a:schemeClr val="bg2"/>
          </a:solidFill>
        </p:spPr>
        <p:txBody>
          <a:bodyPr vert="horz" lIns="252000" tIns="36000" rIns="144000" bIns="0" rtlCol="0" anchor="ctr" anchorCtr="0">
            <a:noAutofit/>
          </a:bodyPr>
          <a:lstStyle>
            <a:lvl1pPr>
              <a:lnSpc>
                <a:spcPct val="85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F04BCD48-6335-43D6-87AA-F4DBB59CA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3938" y="1918110"/>
            <a:ext cx="6482351" cy="2812025"/>
          </a:xfrm>
          <a:prstGeom prst="roundRect">
            <a:avLst>
              <a:gd name="adj" fmla="val 3858"/>
            </a:avLst>
          </a:prstGeom>
          <a:noFill/>
        </p:spPr>
        <p:txBody>
          <a:bodyPr lIns="108000" tIns="108000">
            <a:normAutofit/>
          </a:bodyPr>
          <a:lstStyle>
            <a:lvl1pPr marL="0" indent="0">
              <a:buNone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2" name="Kuvaaja">
            <a:extLst>
              <a:ext uri="{FF2B5EF4-FFF2-40B4-BE49-F238E27FC236}">
                <a16:creationId xmlns:a16="http://schemas.microsoft.com/office/drawing/2014/main" id="{8BD14F53-2906-E7A4-FA11-792AA09FB47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70968" y="4313876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D994A861-0D37-E72E-F4F1-2A394B06E6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5046" y="4954821"/>
            <a:ext cx="6501433" cy="1669241"/>
          </a:xfrm>
          <a:prstGeom prst="roundRect">
            <a:avLst>
              <a:gd name="adj" fmla="val 3529"/>
            </a:avLst>
          </a:prstGeom>
          <a:solidFill>
            <a:schemeClr val="bg1">
              <a:lumMod val="95000"/>
            </a:schemeClr>
          </a:solidFill>
        </p:spPr>
        <p:txBody>
          <a:bodyPr lIns="252000" rIns="144000" anchor="ctr" anchorCtr="0">
            <a:noAutofit/>
          </a:bodyPr>
          <a:lstStyle>
            <a:lvl1pPr marL="0" indent="0">
              <a:lnSpc>
                <a:spcPct val="107000"/>
              </a:lnSpc>
              <a:spcAft>
                <a:spcPts val="1000"/>
              </a:spcAft>
              <a:buNone/>
              <a:defRPr sz="1900" b="0">
                <a:solidFill>
                  <a:schemeClr val="tx1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Voit käyttää osassa tekstiä lihavointia elävöittämään tekstiä.</a:t>
            </a:r>
          </a:p>
        </p:txBody>
      </p:sp>
      <p:sp>
        <p:nvSpPr>
          <p:cNvPr id="5" name="Tekstin paikkamerkki">
            <a:extLst>
              <a:ext uri="{FF2B5EF4-FFF2-40B4-BE49-F238E27FC236}">
                <a16:creationId xmlns:a16="http://schemas.microsoft.com/office/drawing/2014/main" id="{0C01219D-D520-54DD-855E-F72DB139B8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65188" y="233937"/>
            <a:ext cx="4992427" cy="3585376"/>
          </a:xfrm>
          <a:prstGeom prst="roundRect">
            <a:avLst>
              <a:gd name="adj" fmla="val 2509"/>
            </a:avLst>
          </a:prstGeom>
          <a:solidFill>
            <a:schemeClr val="bg2">
              <a:lumMod val="20000"/>
              <a:lumOff val="80000"/>
            </a:schemeClr>
          </a:solidFill>
        </p:spPr>
        <p:txBody>
          <a:bodyPr lIns="252000" rIns="18000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b="1">
                <a:solidFill>
                  <a:schemeClr val="bg2"/>
                </a:solidFill>
              </a:defRPr>
            </a:lvl1pPr>
            <a:lvl2pPr marL="455989" indent="0">
              <a:buNone/>
              <a:defRPr>
                <a:solidFill>
                  <a:schemeClr val="bg1"/>
                </a:solidFill>
              </a:defRPr>
            </a:lvl2pPr>
            <a:lvl3pPr marL="959976" indent="0">
              <a:buNone/>
              <a:defRPr>
                <a:solidFill>
                  <a:schemeClr val="bg1"/>
                </a:solidFill>
              </a:defRPr>
            </a:lvl3pPr>
            <a:lvl4pPr marL="1439964" indent="0">
              <a:buNone/>
              <a:defRPr>
                <a:solidFill>
                  <a:schemeClr val="bg1"/>
                </a:solidFill>
              </a:defRPr>
            </a:lvl4pPr>
            <a:lvl5pPr marL="191995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Tekstinosto. Valitse taustalaatikon väri Turun kaupungin väreistä. Huomioithan kontrastin.</a:t>
            </a:r>
          </a:p>
        </p:txBody>
      </p:sp>
      <p:sp>
        <p:nvSpPr>
          <p:cNvPr id="8" name="Kuvan paikkamerkki">
            <a:extLst>
              <a:ext uri="{FF2B5EF4-FFF2-40B4-BE49-F238E27FC236}">
                <a16:creationId xmlns:a16="http://schemas.microsoft.com/office/drawing/2014/main" id="{B2961B63-BCE8-420E-B85A-9561A8D300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5444" y="4053250"/>
            <a:ext cx="4992427" cy="2570812"/>
          </a:xfrm>
          <a:prstGeom prst="roundRect">
            <a:avLst>
              <a:gd name="adj" fmla="val 4135"/>
            </a:avLst>
          </a:prstGeom>
          <a:noFill/>
        </p:spPr>
        <p:txBody>
          <a:bodyPr lIns="108000" tIns="108000" rIns="72000">
            <a:normAutofit/>
          </a:bodyPr>
          <a:lstStyle>
            <a:lvl1pPr marL="0" indent="0">
              <a:buNone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4" name="Kuvaaja">
            <a:extLst>
              <a:ext uri="{FF2B5EF4-FFF2-40B4-BE49-F238E27FC236}">
                <a16:creationId xmlns:a16="http://schemas.microsoft.com/office/drawing/2014/main" id="{A141EF3C-91DB-A19D-7CB5-E8AF929282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05281" y="6229465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803776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566" y="651934"/>
            <a:ext cx="4687901" cy="1209929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4200" spc="-1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otsikkoa </a:t>
            </a:r>
            <a:br>
              <a:rPr lang="fi-FI"/>
            </a:br>
            <a:r>
              <a:rPr lang="fi-FI"/>
              <a:t>napsauttamalla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4566" y="2089927"/>
            <a:ext cx="4687901" cy="43000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900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00"/>
              </a:spcAft>
              <a:buSzPct val="100000"/>
              <a:buFont typeface="Lucida Grande"/>
              <a:buChar char="–"/>
              <a:defRPr sz="15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00"/>
              </a:spcAft>
              <a:defRPr sz="13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9" name="Kuvan paikkamerkki 1">
            <a:extLst>
              <a:ext uri="{FF2B5EF4-FFF2-40B4-BE49-F238E27FC236}">
                <a16:creationId xmlns:a16="http://schemas.microsoft.com/office/drawing/2014/main" id="{5D08F5D4-B30E-481D-8F0A-A67744EE11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09096" y="425008"/>
            <a:ext cx="2784000" cy="2784000"/>
          </a:xfrm>
          <a:prstGeom prst="roundRect">
            <a:avLst>
              <a:gd name="adj" fmla="val 3640"/>
            </a:avLst>
          </a:prstGeom>
          <a:noFill/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6" name="Kuvaaja">
            <a:extLst>
              <a:ext uri="{FF2B5EF4-FFF2-40B4-BE49-F238E27FC236}">
                <a16:creationId xmlns:a16="http://schemas.microsoft.com/office/drawing/2014/main" id="{0156A3BF-D29D-4E38-ED8E-346CB5386A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58104" y="3226336"/>
            <a:ext cx="2734992" cy="205965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Kuva: Kuvaajan nimi </a:t>
            </a:r>
          </a:p>
        </p:txBody>
      </p:sp>
      <p:sp>
        <p:nvSpPr>
          <p:cNvPr id="7" name="Nosto 1">
            <a:extLst>
              <a:ext uri="{FF2B5EF4-FFF2-40B4-BE49-F238E27FC236}">
                <a16:creationId xmlns:a16="http://schemas.microsoft.com/office/drawing/2014/main" id="{EB53FE8C-325E-EAC9-5152-834AD113A8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5605" y="442336"/>
            <a:ext cx="2784000" cy="2784000"/>
          </a:xfrm>
          <a:prstGeom prst="roundRect">
            <a:avLst>
              <a:gd name="adj" fmla="val 3107"/>
            </a:avLst>
          </a:prstGeom>
          <a:solidFill>
            <a:schemeClr val="bg2">
              <a:lumMod val="20000"/>
              <a:lumOff val="80000"/>
            </a:schemeClr>
          </a:solidFill>
        </p:spPr>
        <p:txBody>
          <a:bodyPr lIns="108000" tIns="0" rIns="108000" bIns="0" anchor="ctr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i-FI" b="1" dirty="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Valitse taustalaatikon väri Turun kaupungin väreistä.</a:t>
            </a:r>
          </a:p>
        </p:txBody>
      </p:sp>
      <p:sp>
        <p:nvSpPr>
          <p:cNvPr id="4" name="Nosto 2">
            <a:extLst>
              <a:ext uri="{FF2B5EF4-FFF2-40B4-BE49-F238E27FC236}">
                <a16:creationId xmlns:a16="http://schemas.microsoft.com/office/drawing/2014/main" id="{E171F04F-B413-4546-A00A-7AFBA87BC4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09096" y="3651395"/>
            <a:ext cx="2784000" cy="2784000"/>
          </a:xfrm>
          <a:prstGeom prst="roundRect">
            <a:avLst>
              <a:gd name="adj" fmla="val 3107"/>
            </a:avLst>
          </a:prstGeom>
          <a:solidFill>
            <a:schemeClr val="bg2"/>
          </a:solidFill>
        </p:spPr>
        <p:txBody>
          <a:bodyPr lIns="108000" tIns="0" rIns="108000" bIns="0" anchor="ctr" anchorCtr="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lang="fi-FI" b="1" dirty="0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Lyhyt </a:t>
            </a:r>
            <a:br>
              <a:rPr lang="fi-FI"/>
            </a:br>
            <a:r>
              <a:rPr lang="fi-FI"/>
              <a:t>tekstinosto</a:t>
            </a:r>
          </a:p>
        </p:txBody>
      </p:sp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02547426-35ED-45F3-C717-8F8DA38CAF6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975605" y="3651395"/>
            <a:ext cx="2784000" cy="2784000"/>
          </a:xfrm>
          <a:prstGeom prst="roundRect">
            <a:avLst>
              <a:gd name="adj" fmla="val 3640"/>
            </a:avLst>
          </a:prstGeom>
          <a:noFill/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67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4" name="Kuvaaja">
            <a:extLst>
              <a:ext uri="{FF2B5EF4-FFF2-40B4-BE49-F238E27FC236}">
                <a16:creationId xmlns:a16="http://schemas.microsoft.com/office/drawing/2014/main" id="{C3FFB981-5C4F-420D-A592-673A569A88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4613" y="6457884"/>
            <a:ext cx="2734992" cy="205965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Kuva: Kuvaajan nimi </a:t>
            </a:r>
          </a:p>
        </p:txBody>
      </p:sp>
    </p:spTree>
    <p:extLst>
      <p:ext uri="{BB962C8B-B14F-4D97-AF65-F5344CB8AC3E}">
        <p14:creationId xmlns:p14="http://schemas.microsoft.com/office/powerpoint/2010/main" val="36883631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">
            <a:extLst>
              <a:ext uri="{FF2B5EF4-FFF2-40B4-BE49-F238E27FC236}">
                <a16:creationId xmlns:a16="http://schemas.microsoft.com/office/drawing/2014/main" id="{CCF8B37E-DA57-80ED-9D18-249867C4B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8246" y="848213"/>
            <a:ext cx="4188052" cy="1181513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85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otsikkoa </a:t>
            </a:r>
            <a:br>
              <a:rPr lang="fi-FI"/>
            </a:br>
            <a:r>
              <a:rPr lang="fi-FI"/>
              <a:t>napsauttamalla</a:t>
            </a:r>
            <a:endParaRPr lang="en-US"/>
          </a:p>
        </p:txBody>
      </p:sp>
      <p:sp>
        <p:nvSpPr>
          <p:cNvPr id="3" name="Tekstin paikkamerkki">
            <a:extLst>
              <a:ext uri="{FF2B5EF4-FFF2-40B4-BE49-F238E27FC236}">
                <a16:creationId xmlns:a16="http://schemas.microsoft.com/office/drawing/2014/main" id="{33BDBB72-3C25-1A01-EE75-CE5511ED7C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8246" y="2361727"/>
            <a:ext cx="4188052" cy="3956691"/>
          </a:xfrm>
          <a:prstGeom prst="roundRect">
            <a:avLst>
              <a:gd name="adj" fmla="val 2694"/>
            </a:avLst>
          </a:prstGeom>
          <a:solidFill>
            <a:schemeClr val="bg1">
              <a:lumMod val="95000"/>
            </a:schemeClr>
          </a:solidFill>
        </p:spPr>
        <p:txBody>
          <a:bodyPr vert="horz" lIns="216000" tIns="0" rIns="144000" bIns="0" rtlCol="0" anchor="ctr" anchorCtr="0">
            <a:noAutofit/>
          </a:bodyPr>
          <a:lstStyle>
            <a:lvl1pPr marL="239994" indent="-239994">
              <a:lnSpc>
                <a:spcPct val="107000"/>
              </a:lnSpc>
              <a:spcAft>
                <a:spcPts val="1000"/>
              </a:spcAft>
              <a:buClrTx/>
              <a:buSzPct val="100000"/>
              <a:buFont typeface="Arial" panose="020B0604020202020204" pitchFamily="34" charset="0"/>
              <a:buChar char="•"/>
              <a:defRPr sz="2100" b="0">
                <a:solidFill>
                  <a:schemeClr val="tx1"/>
                </a:solidFill>
              </a:defRPr>
            </a:lvl1pPr>
            <a:lvl2pPr marL="719965" indent="-263993">
              <a:lnSpc>
                <a:spcPct val="107000"/>
              </a:lnSpc>
              <a:spcAft>
                <a:spcPts val="1000"/>
              </a:spcAft>
              <a:buFont typeface="Lucida Grande"/>
              <a:buChar char="–"/>
              <a:defRPr sz="1900">
                <a:solidFill>
                  <a:schemeClr val="tx1"/>
                </a:solidFill>
              </a:defRPr>
            </a:lvl2pPr>
            <a:lvl3pPr marL="1151971" indent="-191995">
              <a:lnSpc>
                <a:spcPct val="107000"/>
              </a:lnSpc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3pPr>
            <a:lvl4pPr marL="1631959" indent="-191995">
              <a:lnSpc>
                <a:spcPct val="107000"/>
              </a:lnSpc>
              <a:spcAft>
                <a:spcPts val="1067"/>
              </a:spcAft>
              <a:buSzPct val="100000"/>
              <a:buFont typeface="Lucida Grande"/>
              <a:buChar char="–"/>
              <a:defRPr sz="1400">
                <a:solidFill>
                  <a:schemeClr val="tx1"/>
                </a:solidFill>
              </a:defRPr>
            </a:lvl4pPr>
            <a:lvl5pPr marL="2111947" indent="-191995">
              <a:lnSpc>
                <a:spcPct val="107000"/>
              </a:lnSpc>
              <a:spcAft>
                <a:spcPts val="1067"/>
              </a:spcAft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tekstiä napsauttamalla. 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Nosto 1">
            <a:extLst>
              <a:ext uri="{FF2B5EF4-FFF2-40B4-BE49-F238E27FC236}">
                <a16:creationId xmlns:a16="http://schemas.microsoft.com/office/drawing/2014/main" id="{EB53FE8C-325E-EAC9-5152-834AD113A8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4540" y="549948"/>
            <a:ext cx="3586785" cy="3585600"/>
          </a:xfrm>
          <a:prstGeom prst="roundRect">
            <a:avLst>
              <a:gd name="adj" fmla="val 2622"/>
            </a:avLst>
          </a:prstGeom>
          <a:solidFill>
            <a:schemeClr val="bg2">
              <a:lumMod val="20000"/>
              <a:lumOff val="80000"/>
            </a:schemeClr>
          </a:solidFill>
        </p:spPr>
        <p:txBody>
          <a:bodyPr lIns="252000" tIns="0" rIns="180000" bIns="0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None/>
              <a:defRPr lang="fi-FI" b="1" dirty="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Valitse taustalaatikon väri Turun kaupungin väreistä.</a:t>
            </a:r>
          </a:p>
        </p:txBody>
      </p:sp>
      <p:sp>
        <p:nvSpPr>
          <p:cNvPr id="4" name="Nosto 2">
            <a:extLst>
              <a:ext uri="{FF2B5EF4-FFF2-40B4-BE49-F238E27FC236}">
                <a16:creationId xmlns:a16="http://schemas.microsoft.com/office/drawing/2014/main" id="{E171F04F-B413-4546-A00A-7AFBA87BC4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04537" y="4398417"/>
            <a:ext cx="3586788" cy="1920000"/>
          </a:xfrm>
          <a:prstGeom prst="roundRect">
            <a:avLst>
              <a:gd name="adj" fmla="val 5097"/>
            </a:avLst>
          </a:prstGeom>
          <a:solidFill>
            <a:schemeClr val="bg1"/>
          </a:solidFill>
        </p:spPr>
        <p:txBody>
          <a:bodyPr lIns="252000" tIns="0" rIns="144000" bIns="0" anchor="ctr" anchorCtr="0"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 lang="fi-FI" sz="3200" b="1" dirty="0">
                <a:solidFill>
                  <a:schemeClr val="bg2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Lyhyt tekstinosto</a:t>
            </a:r>
          </a:p>
        </p:txBody>
      </p:sp>
      <p:sp>
        <p:nvSpPr>
          <p:cNvPr id="18" name="Kuvan paikkamerkki">
            <a:extLst>
              <a:ext uri="{FF2B5EF4-FFF2-40B4-BE49-F238E27FC236}">
                <a16:creationId xmlns:a16="http://schemas.microsoft.com/office/drawing/2014/main" id="{50A2C103-14C6-2B76-AC44-03E5A034694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64587" y="549948"/>
            <a:ext cx="2784000" cy="5768469"/>
          </a:xfrm>
          <a:prstGeom prst="roundRect">
            <a:avLst>
              <a:gd name="adj" fmla="val 3640"/>
            </a:avLst>
          </a:prstGeom>
          <a:solidFill>
            <a:schemeClr val="bg1"/>
          </a:solidFill>
        </p:spPr>
        <p:txBody>
          <a:bodyPr lIns="144000" tIns="0" rIns="144000" anchor="ctr" anchorCtr="0">
            <a:no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</a:t>
            </a:r>
            <a:br>
              <a:rPr lang="fi-FI"/>
            </a:br>
            <a:r>
              <a:rPr lang="fi-FI"/>
              <a:t>-välilehti &gt; Rajaa. </a:t>
            </a:r>
          </a:p>
        </p:txBody>
      </p:sp>
      <p:sp>
        <p:nvSpPr>
          <p:cNvPr id="19" name="Kuvaaja">
            <a:extLst>
              <a:ext uri="{FF2B5EF4-FFF2-40B4-BE49-F238E27FC236}">
                <a16:creationId xmlns:a16="http://schemas.microsoft.com/office/drawing/2014/main" id="{ED8ECB41-8DE9-03A6-C07D-2A0DBD40F6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25753" y="5951793"/>
            <a:ext cx="1435462" cy="276573"/>
          </a:xfrm>
          <a:prstGeom prst="roundRect">
            <a:avLst>
              <a:gd name="adj" fmla="val 10636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10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29300241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">
            <a:extLst>
              <a:ext uri="{FF2B5EF4-FFF2-40B4-BE49-F238E27FC236}">
                <a16:creationId xmlns:a16="http://schemas.microsoft.com/office/drawing/2014/main" id="{90F0E271-CEF0-F8F2-3BE0-985DC89982D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40263" y="151049"/>
            <a:ext cx="5813037" cy="6542400"/>
          </a:xfrm>
          <a:prstGeom prst="roundRect">
            <a:avLst>
              <a:gd name="adj" fmla="val 2066"/>
            </a:avLst>
          </a:prstGeom>
          <a:noFill/>
        </p:spPr>
        <p:txBody>
          <a:bodyPr lIns="144000" tIns="144000" rIns="10800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4" name="Kuvaaja">
            <a:extLst>
              <a:ext uri="{FF2B5EF4-FFF2-40B4-BE49-F238E27FC236}">
                <a16:creationId xmlns:a16="http://schemas.microsoft.com/office/drawing/2014/main" id="{FFA53543-86C7-4C7E-A6AB-7B6F2098B99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4129" y="6309629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F04BCD48-6335-43D6-87AA-F4DBB59CA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9261" y="151051"/>
            <a:ext cx="5918400" cy="3196800"/>
          </a:xfrm>
          <a:prstGeom prst="roundRect">
            <a:avLst>
              <a:gd name="adj" fmla="val 3391"/>
            </a:avLst>
          </a:prstGeom>
          <a:noFill/>
        </p:spPr>
        <p:txBody>
          <a:bodyPr lIns="144000" tIns="144000" rIns="10800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3" name="Kuvaaja">
            <a:extLst>
              <a:ext uri="{FF2B5EF4-FFF2-40B4-BE49-F238E27FC236}">
                <a16:creationId xmlns:a16="http://schemas.microsoft.com/office/drawing/2014/main" id="{D3404D98-E1C1-42E5-BFB0-40ED50A240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489691" y="2956075"/>
            <a:ext cx="1435462" cy="284157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vert="horz" wrap="none" lIns="72000" tIns="54000" rIns="61200" bIns="54000" rtlCol="0" anchor="ctr" anchorCtr="0">
            <a:spAutoFit/>
          </a:bodyPr>
          <a:lstStyle>
            <a:lvl1pPr marL="0" indent="0" algn="r">
              <a:buNone/>
              <a:defRPr lang="fi-FI" sz="1100" dirty="0">
                <a:solidFill>
                  <a:schemeClr val="bg1"/>
                </a:solidFill>
              </a:defRPr>
            </a:lvl1pPr>
          </a:lstStyle>
          <a:p>
            <a:pPr marL="228594" lvl="0" indent="-228594">
              <a:lnSpc>
                <a:spcPct val="90000"/>
              </a:lnSpc>
              <a:spcAft>
                <a:spcPts val="0"/>
              </a:spcAft>
            </a:pPr>
            <a:r>
              <a:rPr lang="fi-FI"/>
              <a:t>Kuva: Kuvaajan nimi</a:t>
            </a:r>
          </a:p>
        </p:txBody>
      </p:sp>
      <p:sp>
        <p:nvSpPr>
          <p:cNvPr id="8" name="Kuvan paikkamerkki">
            <a:extLst>
              <a:ext uri="{FF2B5EF4-FFF2-40B4-BE49-F238E27FC236}">
                <a16:creationId xmlns:a16="http://schemas.microsoft.com/office/drawing/2014/main" id="{B2961B63-BCE8-420E-B85A-9561A8D300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09263" y="3497416"/>
            <a:ext cx="5918400" cy="3196800"/>
          </a:xfrm>
          <a:prstGeom prst="roundRect">
            <a:avLst>
              <a:gd name="adj" fmla="val 3149"/>
            </a:avLst>
          </a:prstGeom>
          <a:noFill/>
        </p:spPr>
        <p:txBody>
          <a:bodyPr lIns="144000" tIns="144000" rIns="10800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12" name="Kuvaaja">
            <a:extLst>
              <a:ext uri="{FF2B5EF4-FFF2-40B4-BE49-F238E27FC236}">
                <a16:creationId xmlns:a16="http://schemas.microsoft.com/office/drawing/2014/main" id="{E85BA919-9FE2-4B09-8654-3A39277A45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89690" y="6312158"/>
            <a:ext cx="1435462" cy="276573"/>
          </a:xfrm>
          <a:prstGeom prst="roundRect">
            <a:avLst>
              <a:gd name="adj" fmla="val 10636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lang="fi-FI" sz="110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25609253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ko dia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">
            <a:extLst>
              <a:ext uri="{FF2B5EF4-FFF2-40B4-BE49-F238E27FC236}">
                <a16:creationId xmlns:a16="http://schemas.microsoft.com/office/drawing/2014/main" id="{BE391C1B-AD5B-4C2F-9881-EE44FA79B2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12192001" cy="6858000"/>
          </a:xfrm>
          <a:noFill/>
        </p:spPr>
        <p:txBody>
          <a:bodyPr lIns="252000" tIns="216000" rIns="252000" bIns="252000" anchor="t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/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4" name="Kuvaaja">
            <a:extLst>
              <a:ext uri="{FF2B5EF4-FFF2-40B4-BE49-F238E27FC236}">
                <a16:creationId xmlns:a16="http://schemas.microsoft.com/office/drawing/2014/main" id="{AD0C20ED-879F-4492-91EA-2218BB4422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39691" y="6368336"/>
            <a:ext cx="1435462" cy="284157"/>
          </a:xfrm>
          <a:prstGeom prst="roundRect">
            <a:avLst>
              <a:gd name="adj" fmla="val 14657"/>
            </a:avLst>
          </a:prstGeom>
          <a:solidFill>
            <a:schemeClr val="tx1"/>
          </a:solidFill>
        </p:spPr>
        <p:txBody>
          <a:bodyPr wrap="none" lIns="61200" tIns="54000" rIns="720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19967267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ko dia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deo">
            <a:extLst>
              <a:ext uri="{FF2B5EF4-FFF2-40B4-BE49-F238E27FC236}">
                <a16:creationId xmlns:a16="http://schemas.microsoft.com/office/drawing/2014/main" id="{759871C9-F8BE-DCA9-EBF1-DE04C18B8EFD}"/>
              </a:ext>
            </a:extLst>
          </p:cNvPr>
          <p:cNvSpPr>
            <a:spLocks noGrp="1"/>
          </p:cNvSpPr>
          <p:nvPr>
            <p:ph type="media" sz="quarter" idx="20" hasCustomPrompt="1"/>
          </p:nvPr>
        </p:nvSpPr>
        <p:spPr>
          <a:xfrm>
            <a:off x="0" y="0"/>
            <a:ext cx="12192000" cy="6858000"/>
          </a:xfrm>
        </p:spPr>
        <p:txBody>
          <a:bodyPr lIns="252000" tIns="252000" rIns="0"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fi-FI"/>
              <a:t>Lisää video: paina keskellä olevaa kuvaketta. </a:t>
            </a:r>
          </a:p>
        </p:txBody>
      </p:sp>
    </p:spTree>
    <p:extLst>
      <p:ext uri="{BB962C8B-B14F-4D97-AF65-F5344CB8AC3E}">
        <p14:creationId xmlns:p14="http://schemas.microsoft.com/office/powerpoint/2010/main" val="3534043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+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">
            <a:extLst>
              <a:ext uri="{FF2B5EF4-FFF2-40B4-BE49-F238E27FC236}">
                <a16:creationId xmlns:a16="http://schemas.microsoft.com/office/drawing/2014/main" id="{5310E2D3-C2DC-45C6-BB68-45C753318F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7897" y="5388677"/>
            <a:ext cx="10193552" cy="1469323"/>
          </a:xfrm>
          <a:noFill/>
        </p:spPr>
        <p:txBody>
          <a:bodyPr wrap="square" lIns="0" tIns="144000" rIns="0" bIns="144000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133" b="1">
                <a:solidFill>
                  <a:schemeClr val="bg1"/>
                </a:solidFill>
              </a:defRPr>
            </a:lvl1pPr>
            <a:lvl2pPr>
              <a:lnSpc>
                <a:spcPct val="90000"/>
              </a:lnSpc>
              <a:defRPr sz="1867">
                <a:solidFill>
                  <a:schemeClr val="bg1"/>
                </a:solidFill>
              </a:defRPr>
            </a:lvl2pPr>
            <a:lvl3pPr>
              <a:lnSpc>
                <a:spcPct val="90000"/>
              </a:lnSpc>
              <a:spcAft>
                <a:spcPts val="1067"/>
              </a:spcAft>
              <a:defRPr sz="1467">
                <a:solidFill>
                  <a:schemeClr val="bg1"/>
                </a:solidFill>
              </a:defRPr>
            </a:lvl3pPr>
            <a:lvl4pPr>
              <a:lnSpc>
                <a:spcPct val="90000"/>
              </a:lnSpc>
              <a:spcAft>
                <a:spcPts val="1067"/>
              </a:spcAft>
              <a:defRPr sz="1600">
                <a:solidFill>
                  <a:schemeClr val="bg1"/>
                </a:solidFill>
              </a:defRPr>
            </a:lvl4pPr>
            <a:lvl5pPr>
              <a:lnSpc>
                <a:spcPct val="90000"/>
              </a:lnSpc>
              <a:defRPr sz="1867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Kuvateksti väritaustalla. </a:t>
            </a:r>
            <a:br>
              <a:rPr lang="fi-FI"/>
            </a:br>
            <a:r>
              <a:rPr lang="fi-FI"/>
              <a:t>Voit rajata kuvan korkeutta jos kuvateksti on pitkä. (Kuvan muoto &gt; Rajaa) </a:t>
            </a:r>
            <a:br>
              <a:rPr lang="fi-FI"/>
            </a:br>
            <a:r>
              <a:rPr lang="fi-FI"/>
              <a:t>Kuvatekstin oletuskorkeuteen mahtuu korkeintaan kolme riviä tekstiä.</a:t>
            </a:r>
          </a:p>
        </p:txBody>
      </p:sp>
      <p:sp>
        <p:nvSpPr>
          <p:cNvPr id="6" name="Kuvan paikkamerkki">
            <a:extLst>
              <a:ext uri="{FF2B5EF4-FFF2-40B4-BE49-F238E27FC236}">
                <a16:creationId xmlns:a16="http://schemas.microsoft.com/office/drawing/2014/main" id="{94FC3E8E-0DC2-45F2-96A6-E8B0DA7542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12192001" cy="5388677"/>
          </a:xfrm>
          <a:solidFill>
            <a:schemeClr val="bg1">
              <a:lumMod val="95000"/>
            </a:schemeClr>
          </a:solidFill>
        </p:spPr>
        <p:txBody>
          <a:bodyPr lIns="252000" tIns="216000" rIns="252000" bIns="252000" anchor="t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i-FI"/>
              <a:t>Lisää kuva: valitse kuvan kehyslaatikko &gt; Lisää-välilehti &gt; Kuvat (lisää kuva omasta sijainnista ”Tämä laite” tai Microsoftin kuvapankista ”Kuvapankkikuvat”).</a:t>
            </a:r>
            <a:br>
              <a:rPr lang="fi-FI"/>
            </a:br>
            <a:br>
              <a:rPr lang="fi-FI"/>
            </a:br>
            <a:r>
              <a:rPr lang="fi-FI"/>
              <a:t>Kuvan vaihtaminen: valitse kuva &gt; hiiren oikea &gt; Vaihda kuva. </a:t>
            </a:r>
            <a:br>
              <a:rPr lang="fi-FI"/>
            </a:br>
            <a:br>
              <a:rPr lang="fi-FI"/>
            </a:br>
            <a:r>
              <a:rPr lang="fi-FI"/>
              <a:t>Kuvan rajauksen muuttaminen: valitse kuva &gt; Kuvan muoto -välilehti &gt; Rajaa. </a:t>
            </a:r>
          </a:p>
        </p:txBody>
      </p:sp>
      <p:sp>
        <p:nvSpPr>
          <p:cNvPr id="2" name="Kuvaaja">
            <a:extLst>
              <a:ext uri="{FF2B5EF4-FFF2-40B4-BE49-F238E27FC236}">
                <a16:creationId xmlns:a16="http://schemas.microsoft.com/office/drawing/2014/main" id="{C4550507-47A7-4A14-30B4-8AD8C16EFDA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90266" y="4958372"/>
            <a:ext cx="1435462" cy="281629"/>
          </a:xfrm>
          <a:prstGeom prst="roundRect">
            <a:avLst>
              <a:gd name="adj" fmla="val 12646"/>
            </a:avLst>
          </a:prstGeom>
          <a:solidFill>
            <a:schemeClr val="tx1"/>
          </a:solidFill>
        </p:spPr>
        <p:txBody>
          <a:bodyPr wrap="none" lIns="72000" tIns="54000" rIns="61200" bIns="54000" anchor="ctr" anchorCtr="0">
            <a:spAutoFit/>
          </a:bodyPr>
          <a:lstStyle>
            <a:lvl1pPr marL="0" indent="0" algn="r">
              <a:lnSpc>
                <a:spcPct val="90000"/>
              </a:lnSpc>
              <a:spcAft>
                <a:spcPts val="0"/>
              </a:spcAft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Kuva: Kuvaajan nimi</a:t>
            </a:r>
          </a:p>
        </p:txBody>
      </p:sp>
    </p:spTree>
    <p:extLst>
      <p:ext uri="{BB962C8B-B14F-4D97-AF65-F5344CB8AC3E}">
        <p14:creationId xmlns:p14="http://schemas.microsoft.com/office/powerpoint/2010/main" val="13056289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ysymyk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"/>
          <p:cNvSpPr>
            <a:spLocks noGrp="1"/>
          </p:cNvSpPr>
          <p:nvPr>
            <p:ph type="ctrTitle" hasCustomPrompt="1"/>
          </p:nvPr>
        </p:nvSpPr>
        <p:spPr>
          <a:xfrm>
            <a:off x="703231" y="4156283"/>
            <a:ext cx="10788284" cy="1496542"/>
          </a:xfrm>
        </p:spPr>
        <p:txBody>
          <a:bodyPr anchor="t">
            <a:noAutofit/>
          </a:bodyPr>
          <a:lstStyle>
            <a:lvl1pPr algn="ctr">
              <a:lnSpc>
                <a:spcPct val="85000"/>
              </a:lnSpc>
              <a:defRPr sz="11500" spc="-300" baseline="0">
                <a:solidFill>
                  <a:schemeClr val="bg2"/>
                </a:solidFill>
              </a:defRPr>
            </a:lvl1pPr>
          </a:lstStyle>
          <a:p>
            <a:r>
              <a:rPr lang="fi-FI" noProof="0"/>
              <a:t>Kysymykset</a:t>
            </a:r>
          </a:p>
        </p:txBody>
      </p:sp>
      <p:grpSp>
        <p:nvGrpSpPr>
          <p:cNvPr id="2" name="Kupla 2">
            <a:extLst>
              <a:ext uri="{FF2B5EF4-FFF2-40B4-BE49-F238E27FC236}">
                <a16:creationId xmlns:a16="http://schemas.microsoft.com/office/drawing/2014/main" id="{E3940EE4-61CF-BE49-E65B-0496AE86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6206972" y="1036727"/>
            <a:ext cx="1999714" cy="1990991"/>
            <a:chOff x="3896726" y="1706197"/>
            <a:chExt cx="2376900" cy="2366532"/>
          </a:xfrm>
          <a:solidFill>
            <a:schemeClr val="bg2"/>
          </a:solidFill>
        </p:grpSpPr>
        <p:sp>
          <p:nvSpPr>
            <p:cNvPr id="4" name="Vapaamuotoinen: Muoto 3">
              <a:extLst>
                <a:ext uri="{FF2B5EF4-FFF2-40B4-BE49-F238E27FC236}">
                  <a16:creationId xmlns:a16="http://schemas.microsoft.com/office/drawing/2014/main" id="{07F6776C-E164-DE27-D828-B6B5BF8613A6}"/>
                </a:ext>
              </a:extLst>
            </p:cNvPr>
            <p:cNvSpPr/>
            <p:nvPr/>
          </p:nvSpPr>
          <p:spPr>
            <a:xfrm>
              <a:off x="3896726" y="1706197"/>
              <a:ext cx="2376900" cy="2366532"/>
            </a:xfrm>
            <a:custGeom>
              <a:avLst/>
              <a:gdLst>
                <a:gd name="connsiteX0" fmla="*/ 1214475 w 2376900"/>
                <a:gd name="connsiteY0" fmla="*/ 2366532 h 2366532"/>
                <a:gd name="connsiteX1" fmla="*/ 1157923 w 2376900"/>
                <a:gd name="connsiteY1" fmla="*/ 2365145 h 2366532"/>
                <a:gd name="connsiteX2" fmla="*/ 1157923 w 2376900"/>
                <a:gd name="connsiteY2" fmla="*/ 2365145 h 2366532"/>
                <a:gd name="connsiteX3" fmla="*/ 351 w 2376900"/>
                <a:gd name="connsiteY3" fmla="*/ 1130377 h 2366532"/>
                <a:gd name="connsiteX4" fmla="*/ 366721 w 2376900"/>
                <a:gd name="connsiteY4" fmla="*/ 311767 h 2366532"/>
                <a:gd name="connsiteX5" fmla="*/ 1218812 w 2376900"/>
                <a:gd name="connsiteY5" fmla="*/ 1254 h 2366532"/>
                <a:gd name="connsiteX6" fmla="*/ 2376558 w 2376900"/>
                <a:gd name="connsiteY6" fmla="*/ 1236021 h 2366532"/>
                <a:gd name="connsiteX7" fmla="*/ 2173943 w 2376900"/>
                <a:gd name="connsiteY7" fmla="*/ 1864160 h 2366532"/>
                <a:gd name="connsiteX8" fmla="*/ 2241250 w 2376900"/>
                <a:gd name="connsiteY8" fmla="*/ 2133908 h 2366532"/>
                <a:gd name="connsiteX9" fmla="*/ 2219393 w 2376900"/>
                <a:gd name="connsiteY9" fmla="*/ 2212490 h 2366532"/>
                <a:gd name="connsiteX10" fmla="*/ 2140637 w 2376900"/>
                <a:gd name="connsiteY10" fmla="*/ 2233827 h 2366532"/>
                <a:gd name="connsiteX11" fmla="*/ 1871063 w 2376900"/>
                <a:gd name="connsiteY11" fmla="*/ 2164612 h 2366532"/>
                <a:gd name="connsiteX12" fmla="*/ 1214822 w 2376900"/>
                <a:gd name="connsiteY12" fmla="*/ 2366185 h 2366532"/>
                <a:gd name="connsiteX13" fmla="*/ 1162607 w 2376900"/>
                <a:gd name="connsiteY13" fmla="*/ 165357 h 2366532"/>
                <a:gd name="connsiteX14" fmla="*/ 479304 w 2376900"/>
                <a:gd name="connsiteY14" fmla="*/ 432676 h 2366532"/>
                <a:gd name="connsiteX15" fmla="*/ 165495 w 2376900"/>
                <a:gd name="connsiteY15" fmla="*/ 1134367 h 2366532"/>
                <a:gd name="connsiteX16" fmla="*/ 1165556 w 2376900"/>
                <a:gd name="connsiteY16" fmla="*/ 2200173 h 2366532"/>
                <a:gd name="connsiteX17" fmla="*/ 1165556 w 2376900"/>
                <a:gd name="connsiteY17" fmla="*/ 2200173 h 2366532"/>
                <a:gd name="connsiteX18" fmla="*/ 1805664 w 2376900"/>
                <a:gd name="connsiteY18" fmla="*/ 2008661 h 2366532"/>
                <a:gd name="connsiteX19" fmla="*/ 1875053 w 2376900"/>
                <a:gd name="connsiteY19" fmla="*/ 1995304 h 2366532"/>
                <a:gd name="connsiteX20" fmla="*/ 2047309 w 2376900"/>
                <a:gd name="connsiteY20" fmla="*/ 2039539 h 2366532"/>
                <a:gd name="connsiteX21" fmla="*/ 2004289 w 2376900"/>
                <a:gd name="connsiteY21" fmla="*/ 1867283 h 2366532"/>
                <a:gd name="connsiteX22" fmla="*/ 2017993 w 2376900"/>
                <a:gd name="connsiteY22" fmla="*/ 1798241 h 2366532"/>
                <a:gd name="connsiteX23" fmla="*/ 2211240 w 2376900"/>
                <a:gd name="connsiteY23" fmla="*/ 1232205 h 2366532"/>
                <a:gd name="connsiteX24" fmla="*/ 1211179 w 2376900"/>
                <a:gd name="connsiteY24" fmla="*/ 166398 h 2366532"/>
                <a:gd name="connsiteX25" fmla="*/ 1162607 w 2376900"/>
                <a:gd name="connsiteY25" fmla="*/ 165357 h 2366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76900" h="2366532">
                  <a:moveTo>
                    <a:pt x="1214475" y="2366532"/>
                  </a:moveTo>
                  <a:cubicBezTo>
                    <a:pt x="1195740" y="2366532"/>
                    <a:pt x="1176831" y="2366012"/>
                    <a:pt x="1157923" y="2365145"/>
                  </a:cubicBezTo>
                  <a:lnTo>
                    <a:pt x="1157923" y="2365145"/>
                  </a:lnTo>
                  <a:cubicBezTo>
                    <a:pt x="503937" y="2335134"/>
                    <a:pt x="-15435" y="1781241"/>
                    <a:pt x="351" y="1130377"/>
                  </a:cubicBezTo>
                  <a:cubicBezTo>
                    <a:pt x="7983" y="815701"/>
                    <a:pt x="138087" y="524963"/>
                    <a:pt x="366721" y="311767"/>
                  </a:cubicBezTo>
                  <a:cubicBezTo>
                    <a:pt x="597265" y="96836"/>
                    <a:pt x="899972" y="-13144"/>
                    <a:pt x="1218812" y="1254"/>
                  </a:cubicBezTo>
                  <a:cubicBezTo>
                    <a:pt x="1872797" y="31438"/>
                    <a:pt x="2392170" y="585331"/>
                    <a:pt x="2376558" y="1236021"/>
                  </a:cubicBezTo>
                  <a:cubicBezTo>
                    <a:pt x="2371006" y="1462921"/>
                    <a:pt x="2301097" y="1679240"/>
                    <a:pt x="2173943" y="1864160"/>
                  </a:cubicBezTo>
                  <a:lnTo>
                    <a:pt x="2241250" y="2133908"/>
                  </a:lnTo>
                  <a:cubicBezTo>
                    <a:pt x="2248362" y="2162183"/>
                    <a:pt x="2240036" y="2192020"/>
                    <a:pt x="2219393" y="2212490"/>
                  </a:cubicBezTo>
                  <a:cubicBezTo>
                    <a:pt x="2198750" y="2232959"/>
                    <a:pt x="2168739" y="2241113"/>
                    <a:pt x="2140637" y="2233827"/>
                  </a:cubicBezTo>
                  <a:lnTo>
                    <a:pt x="1871063" y="2164612"/>
                  </a:lnTo>
                  <a:cubicBezTo>
                    <a:pt x="1676602" y="2297144"/>
                    <a:pt x="1451436" y="2366185"/>
                    <a:pt x="1214822" y="2366185"/>
                  </a:cubicBezTo>
                  <a:close/>
                  <a:moveTo>
                    <a:pt x="1162607" y="165357"/>
                  </a:moveTo>
                  <a:cubicBezTo>
                    <a:pt x="906390" y="165357"/>
                    <a:pt x="665265" y="259379"/>
                    <a:pt x="479304" y="432676"/>
                  </a:cubicBezTo>
                  <a:cubicBezTo>
                    <a:pt x="283455" y="615168"/>
                    <a:pt x="172087" y="864446"/>
                    <a:pt x="165495" y="1134367"/>
                  </a:cubicBezTo>
                  <a:cubicBezTo>
                    <a:pt x="151964" y="1696066"/>
                    <a:pt x="600560" y="2174153"/>
                    <a:pt x="1165556" y="2200173"/>
                  </a:cubicBezTo>
                  <a:lnTo>
                    <a:pt x="1165556" y="2200173"/>
                  </a:lnTo>
                  <a:cubicBezTo>
                    <a:pt x="1398181" y="2210929"/>
                    <a:pt x="1619530" y="2144663"/>
                    <a:pt x="1805664" y="2008661"/>
                  </a:cubicBezTo>
                  <a:cubicBezTo>
                    <a:pt x="1825613" y="1994090"/>
                    <a:pt x="1851114" y="1989233"/>
                    <a:pt x="1875053" y="1995304"/>
                  </a:cubicBezTo>
                  <a:lnTo>
                    <a:pt x="2047309" y="2039539"/>
                  </a:lnTo>
                  <a:lnTo>
                    <a:pt x="2004289" y="1867283"/>
                  </a:lnTo>
                  <a:cubicBezTo>
                    <a:pt x="1998390" y="1843343"/>
                    <a:pt x="2003421" y="1818017"/>
                    <a:pt x="2017993" y="1798241"/>
                  </a:cubicBezTo>
                  <a:cubicBezTo>
                    <a:pt x="2139423" y="1633964"/>
                    <a:pt x="2206209" y="1438288"/>
                    <a:pt x="2211240" y="1232205"/>
                  </a:cubicBezTo>
                  <a:cubicBezTo>
                    <a:pt x="2224770" y="670505"/>
                    <a:pt x="1776174" y="192419"/>
                    <a:pt x="1211179" y="166398"/>
                  </a:cubicBezTo>
                  <a:cubicBezTo>
                    <a:pt x="1195046" y="165704"/>
                    <a:pt x="1178740" y="165357"/>
                    <a:pt x="1162607" y="165357"/>
                  </a:cubicBezTo>
                  <a:close/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5" name="Vapaamuotoinen: Muoto 4">
              <a:extLst>
                <a:ext uri="{FF2B5EF4-FFF2-40B4-BE49-F238E27FC236}">
                  <a16:creationId xmlns:a16="http://schemas.microsoft.com/office/drawing/2014/main" id="{A6C719C7-F03E-8858-0E56-46BD0AFF2C2B}"/>
                </a:ext>
              </a:extLst>
            </p:cNvPr>
            <p:cNvSpPr/>
            <p:nvPr/>
          </p:nvSpPr>
          <p:spPr>
            <a:xfrm>
              <a:off x="4371693" y="2803094"/>
              <a:ext cx="321268" cy="321268"/>
            </a:xfrm>
            <a:custGeom>
              <a:avLst/>
              <a:gdLst>
                <a:gd name="connsiteX0" fmla="*/ 160634 w 321268"/>
                <a:gd name="connsiteY0" fmla="*/ 321268 h 321268"/>
                <a:gd name="connsiteX1" fmla="*/ 321268 w 321268"/>
                <a:gd name="connsiteY1" fmla="*/ 160634 h 321268"/>
                <a:gd name="connsiteX2" fmla="*/ 160634 w 321268"/>
                <a:gd name="connsiteY2" fmla="*/ 0 h 321268"/>
                <a:gd name="connsiteX3" fmla="*/ 0 w 321268"/>
                <a:gd name="connsiteY3" fmla="*/ 160634 h 321268"/>
                <a:gd name="connsiteX4" fmla="*/ 160634 w 321268"/>
                <a:gd name="connsiteY4" fmla="*/ 321268 h 3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268" h="321268">
                  <a:moveTo>
                    <a:pt x="160634" y="321268"/>
                  </a:moveTo>
                  <a:cubicBezTo>
                    <a:pt x="249278" y="321268"/>
                    <a:pt x="321268" y="249278"/>
                    <a:pt x="321268" y="160634"/>
                  </a:cubicBezTo>
                  <a:cubicBezTo>
                    <a:pt x="321268" y="71990"/>
                    <a:pt x="249278" y="0"/>
                    <a:pt x="160634" y="0"/>
                  </a:cubicBezTo>
                  <a:cubicBezTo>
                    <a:pt x="71991" y="0"/>
                    <a:pt x="0" y="71990"/>
                    <a:pt x="0" y="160634"/>
                  </a:cubicBezTo>
                  <a:cubicBezTo>
                    <a:pt x="0" y="249278"/>
                    <a:pt x="71991" y="321268"/>
                    <a:pt x="160634" y="321268"/>
                  </a:cubicBezTo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6" name="Vapaamuotoinen: Muoto 5">
              <a:extLst>
                <a:ext uri="{FF2B5EF4-FFF2-40B4-BE49-F238E27FC236}">
                  <a16:creationId xmlns:a16="http://schemas.microsoft.com/office/drawing/2014/main" id="{0BE3DA1B-D30D-B2E0-B81A-A74AE121FF52}"/>
                </a:ext>
              </a:extLst>
            </p:cNvPr>
            <p:cNvSpPr/>
            <p:nvPr/>
          </p:nvSpPr>
          <p:spPr>
            <a:xfrm>
              <a:off x="4932178" y="2803094"/>
              <a:ext cx="321268" cy="321268"/>
            </a:xfrm>
            <a:custGeom>
              <a:avLst/>
              <a:gdLst>
                <a:gd name="connsiteX0" fmla="*/ 160634 w 321268"/>
                <a:gd name="connsiteY0" fmla="*/ 321268 h 321268"/>
                <a:gd name="connsiteX1" fmla="*/ 321268 w 321268"/>
                <a:gd name="connsiteY1" fmla="*/ 160634 h 321268"/>
                <a:gd name="connsiteX2" fmla="*/ 160634 w 321268"/>
                <a:gd name="connsiteY2" fmla="*/ 0 h 321268"/>
                <a:gd name="connsiteX3" fmla="*/ 0 w 321268"/>
                <a:gd name="connsiteY3" fmla="*/ 160634 h 321268"/>
                <a:gd name="connsiteX4" fmla="*/ 160634 w 321268"/>
                <a:gd name="connsiteY4" fmla="*/ 321268 h 3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268" h="321268">
                  <a:moveTo>
                    <a:pt x="160634" y="321268"/>
                  </a:moveTo>
                  <a:cubicBezTo>
                    <a:pt x="249278" y="321268"/>
                    <a:pt x="321268" y="249278"/>
                    <a:pt x="321268" y="160634"/>
                  </a:cubicBezTo>
                  <a:cubicBezTo>
                    <a:pt x="321268" y="71990"/>
                    <a:pt x="249278" y="0"/>
                    <a:pt x="160634" y="0"/>
                  </a:cubicBezTo>
                  <a:cubicBezTo>
                    <a:pt x="71991" y="0"/>
                    <a:pt x="0" y="71990"/>
                    <a:pt x="0" y="160634"/>
                  </a:cubicBezTo>
                  <a:cubicBezTo>
                    <a:pt x="0" y="249278"/>
                    <a:pt x="71991" y="321268"/>
                    <a:pt x="160634" y="321268"/>
                  </a:cubicBezTo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8" name="Vapaamuotoinen: Muoto 7">
              <a:extLst>
                <a:ext uri="{FF2B5EF4-FFF2-40B4-BE49-F238E27FC236}">
                  <a16:creationId xmlns:a16="http://schemas.microsoft.com/office/drawing/2014/main" id="{F1033913-5615-7BF2-75FD-F4461CD0C8AE}"/>
                </a:ext>
              </a:extLst>
            </p:cNvPr>
            <p:cNvSpPr/>
            <p:nvPr/>
          </p:nvSpPr>
          <p:spPr>
            <a:xfrm>
              <a:off x="5492490" y="2803094"/>
              <a:ext cx="321268" cy="321268"/>
            </a:xfrm>
            <a:custGeom>
              <a:avLst/>
              <a:gdLst>
                <a:gd name="connsiteX0" fmla="*/ 160634 w 321268"/>
                <a:gd name="connsiteY0" fmla="*/ 321268 h 321268"/>
                <a:gd name="connsiteX1" fmla="*/ 321269 w 321268"/>
                <a:gd name="connsiteY1" fmla="*/ 160634 h 321268"/>
                <a:gd name="connsiteX2" fmla="*/ 160634 w 321268"/>
                <a:gd name="connsiteY2" fmla="*/ 0 h 321268"/>
                <a:gd name="connsiteX3" fmla="*/ 0 w 321268"/>
                <a:gd name="connsiteY3" fmla="*/ 160634 h 321268"/>
                <a:gd name="connsiteX4" fmla="*/ 160634 w 321268"/>
                <a:gd name="connsiteY4" fmla="*/ 321268 h 3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268" h="321268">
                  <a:moveTo>
                    <a:pt x="160634" y="321268"/>
                  </a:moveTo>
                  <a:cubicBezTo>
                    <a:pt x="249278" y="321268"/>
                    <a:pt x="321269" y="249278"/>
                    <a:pt x="321269" y="160634"/>
                  </a:cubicBezTo>
                  <a:cubicBezTo>
                    <a:pt x="321269" y="71990"/>
                    <a:pt x="249278" y="0"/>
                    <a:pt x="160634" y="0"/>
                  </a:cubicBezTo>
                  <a:cubicBezTo>
                    <a:pt x="71991" y="0"/>
                    <a:pt x="0" y="71990"/>
                    <a:pt x="0" y="160634"/>
                  </a:cubicBezTo>
                  <a:cubicBezTo>
                    <a:pt x="0" y="249278"/>
                    <a:pt x="71991" y="321268"/>
                    <a:pt x="160634" y="321268"/>
                  </a:cubicBezTo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7" name="Kupla 1">
            <a:extLst>
              <a:ext uri="{FF2B5EF4-FFF2-40B4-BE49-F238E27FC236}">
                <a16:creationId xmlns:a16="http://schemas.microsoft.com/office/drawing/2014/main" id="{3B5F8BFE-1753-B0E7-3F60-19AC52B14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985315" y="1777239"/>
            <a:ext cx="1999714" cy="1990991"/>
            <a:chOff x="3896726" y="1706197"/>
            <a:chExt cx="2376900" cy="2366532"/>
          </a:xfrm>
          <a:solidFill>
            <a:schemeClr val="bg2"/>
          </a:solidFill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E72302F0-025D-782B-186F-99B987B1BCB0}"/>
                </a:ext>
              </a:extLst>
            </p:cNvPr>
            <p:cNvSpPr/>
            <p:nvPr/>
          </p:nvSpPr>
          <p:spPr>
            <a:xfrm>
              <a:off x="3896726" y="1706197"/>
              <a:ext cx="2376900" cy="2366532"/>
            </a:xfrm>
            <a:custGeom>
              <a:avLst/>
              <a:gdLst>
                <a:gd name="connsiteX0" fmla="*/ 1214475 w 2376900"/>
                <a:gd name="connsiteY0" fmla="*/ 2366532 h 2366532"/>
                <a:gd name="connsiteX1" fmla="*/ 1157923 w 2376900"/>
                <a:gd name="connsiteY1" fmla="*/ 2365145 h 2366532"/>
                <a:gd name="connsiteX2" fmla="*/ 1157923 w 2376900"/>
                <a:gd name="connsiteY2" fmla="*/ 2365145 h 2366532"/>
                <a:gd name="connsiteX3" fmla="*/ 351 w 2376900"/>
                <a:gd name="connsiteY3" fmla="*/ 1130377 h 2366532"/>
                <a:gd name="connsiteX4" fmla="*/ 366721 w 2376900"/>
                <a:gd name="connsiteY4" fmla="*/ 311767 h 2366532"/>
                <a:gd name="connsiteX5" fmla="*/ 1218812 w 2376900"/>
                <a:gd name="connsiteY5" fmla="*/ 1254 h 2366532"/>
                <a:gd name="connsiteX6" fmla="*/ 2376558 w 2376900"/>
                <a:gd name="connsiteY6" fmla="*/ 1236021 h 2366532"/>
                <a:gd name="connsiteX7" fmla="*/ 2173943 w 2376900"/>
                <a:gd name="connsiteY7" fmla="*/ 1864160 h 2366532"/>
                <a:gd name="connsiteX8" fmla="*/ 2241250 w 2376900"/>
                <a:gd name="connsiteY8" fmla="*/ 2133908 h 2366532"/>
                <a:gd name="connsiteX9" fmla="*/ 2219393 w 2376900"/>
                <a:gd name="connsiteY9" fmla="*/ 2212490 h 2366532"/>
                <a:gd name="connsiteX10" fmla="*/ 2140637 w 2376900"/>
                <a:gd name="connsiteY10" fmla="*/ 2233827 h 2366532"/>
                <a:gd name="connsiteX11" fmla="*/ 1871063 w 2376900"/>
                <a:gd name="connsiteY11" fmla="*/ 2164612 h 2366532"/>
                <a:gd name="connsiteX12" fmla="*/ 1214822 w 2376900"/>
                <a:gd name="connsiteY12" fmla="*/ 2366185 h 2366532"/>
                <a:gd name="connsiteX13" fmla="*/ 1162607 w 2376900"/>
                <a:gd name="connsiteY13" fmla="*/ 165357 h 2366532"/>
                <a:gd name="connsiteX14" fmla="*/ 479304 w 2376900"/>
                <a:gd name="connsiteY14" fmla="*/ 432676 h 2366532"/>
                <a:gd name="connsiteX15" fmla="*/ 165495 w 2376900"/>
                <a:gd name="connsiteY15" fmla="*/ 1134367 h 2366532"/>
                <a:gd name="connsiteX16" fmla="*/ 1165556 w 2376900"/>
                <a:gd name="connsiteY16" fmla="*/ 2200173 h 2366532"/>
                <a:gd name="connsiteX17" fmla="*/ 1165556 w 2376900"/>
                <a:gd name="connsiteY17" fmla="*/ 2200173 h 2366532"/>
                <a:gd name="connsiteX18" fmla="*/ 1805664 w 2376900"/>
                <a:gd name="connsiteY18" fmla="*/ 2008661 h 2366532"/>
                <a:gd name="connsiteX19" fmla="*/ 1875053 w 2376900"/>
                <a:gd name="connsiteY19" fmla="*/ 1995304 h 2366532"/>
                <a:gd name="connsiteX20" fmla="*/ 2047309 w 2376900"/>
                <a:gd name="connsiteY20" fmla="*/ 2039539 h 2366532"/>
                <a:gd name="connsiteX21" fmla="*/ 2004289 w 2376900"/>
                <a:gd name="connsiteY21" fmla="*/ 1867283 h 2366532"/>
                <a:gd name="connsiteX22" fmla="*/ 2017993 w 2376900"/>
                <a:gd name="connsiteY22" fmla="*/ 1798241 h 2366532"/>
                <a:gd name="connsiteX23" fmla="*/ 2211240 w 2376900"/>
                <a:gd name="connsiteY23" fmla="*/ 1232205 h 2366532"/>
                <a:gd name="connsiteX24" fmla="*/ 1211179 w 2376900"/>
                <a:gd name="connsiteY24" fmla="*/ 166398 h 2366532"/>
                <a:gd name="connsiteX25" fmla="*/ 1162607 w 2376900"/>
                <a:gd name="connsiteY25" fmla="*/ 165357 h 2366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76900" h="2366532">
                  <a:moveTo>
                    <a:pt x="1214475" y="2366532"/>
                  </a:moveTo>
                  <a:cubicBezTo>
                    <a:pt x="1195740" y="2366532"/>
                    <a:pt x="1176831" y="2366012"/>
                    <a:pt x="1157923" y="2365145"/>
                  </a:cubicBezTo>
                  <a:lnTo>
                    <a:pt x="1157923" y="2365145"/>
                  </a:lnTo>
                  <a:cubicBezTo>
                    <a:pt x="503937" y="2335134"/>
                    <a:pt x="-15435" y="1781241"/>
                    <a:pt x="351" y="1130377"/>
                  </a:cubicBezTo>
                  <a:cubicBezTo>
                    <a:pt x="7983" y="815701"/>
                    <a:pt x="138087" y="524963"/>
                    <a:pt x="366721" y="311767"/>
                  </a:cubicBezTo>
                  <a:cubicBezTo>
                    <a:pt x="597265" y="96836"/>
                    <a:pt x="899972" y="-13144"/>
                    <a:pt x="1218812" y="1254"/>
                  </a:cubicBezTo>
                  <a:cubicBezTo>
                    <a:pt x="1872797" y="31438"/>
                    <a:pt x="2392170" y="585331"/>
                    <a:pt x="2376558" y="1236021"/>
                  </a:cubicBezTo>
                  <a:cubicBezTo>
                    <a:pt x="2371006" y="1462921"/>
                    <a:pt x="2301097" y="1679240"/>
                    <a:pt x="2173943" y="1864160"/>
                  </a:cubicBezTo>
                  <a:lnTo>
                    <a:pt x="2241250" y="2133908"/>
                  </a:lnTo>
                  <a:cubicBezTo>
                    <a:pt x="2248362" y="2162183"/>
                    <a:pt x="2240036" y="2192020"/>
                    <a:pt x="2219393" y="2212490"/>
                  </a:cubicBezTo>
                  <a:cubicBezTo>
                    <a:pt x="2198750" y="2232959"/>
                    <a:pt x="2168739" y="2241113"/>
                    <a:pt x="2140637" y="2233827"/>
                  </a:cubicBezTo>
                  <a:lnTo>
                    <a:pt x="1871063" y="2164612"/>
                  </a:lnTo>
                  <a:cubicBezTo>
                    <a:pt x="1676602" y="2297144"/>
                    <a:pt x="1451436" y="2366185"/>
                    <a:pt x="1214822" y="2366185"/>
                  </a:cubicBezTo>
                  <a:close/>
                  <a:moveTo>
                    <a:pt x="1162607" y="165357"/>
                  </a:moveTo>
                  <a:cubicBezTo>
                    <a:pt x="906390" y="165357"/>
                    <a:pt x="665265" y="259379"/>
                    <a:pt x="479304" y="432676"/>
                  </a:cubicBezTo>
                  <a:cubicBezTo>
                    <a:pt x="283455" y="615168"/>
                    <a:pt x="172087" y="864446"/>
                    <a:pt x="165495" y="1134367"/>
                  </a:cubicBezTo>
                  <a:cubicBezTo>
                    <a:pt x="151964" y="1696066"/>
                    <a:pt x="600560" y="2174153"/>
                    <a:pt x="1165556" y="2200173"/>
                  </a:cubicBezTo>
                  <a:lnTo>
                    <a:pt x="1165556" y="2200173"/>
                  </a:lnTo>
                  <a:cubicBezTo>
                    <a:pt x="1398181" y="2210929"/>
                    <a:pt x="1619530" y="2144663"/>
                    <a:pt x="1805664" y="2008661"/>
                  </a:cubicBezTo>
                  <a:cubicBezTo>
                    <a:pt x="1825613" y="1994090"/>
                    <a:pt x="1851114" y="1989233"/>
                    <a:pt x="1875053" y="1995304"/>
                  </a:cubicBezTo>
                  <a:lnTo>
                    <a:pt x="2047309" y="2039539"/>
                  </a:lnTo>
                  <a:lnTo>
                    <a:pt x="2004289" y="1867283"/>
                  </a:lnTo>
                  <a:cubicBezTo>
                    <a:pt x="1998390" y="1843343"/>
                    <a:pt x="2003421" y="1818017"/>
                    <a:pt x="2017993" y="1798241"/>
                  </a:cubicBezTo>
                  <a:cubicBezTo>
                    <a:pt x="2139423" y="1633964"/>
                    <a:pt x="2206209" y="1438288"/>
                    <a:pt x="2211240" y="1232205"/>
                  </a:cubicBezTo>
                  <a:cubicBezTo>
                    <a:pt x="2224770" y="670505"/>
                    <a:pt x="1776174" y="192419"/>
                    <a:pt x="1211179" y="166398"/>
                  </a:cubicBezTo>
                  <a:cubicBezTo>
                    <a:pt x="1195046" y="165704"/>
                    <a:pt x="1178740" y="165357"/>
                    <a:pt x="1162607" y="165357"/>
                  </a:cubicBezTo>
                  <a:close/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FE31F663-529F-8C98-933D-1036199D08F0}"/>
                </a:ext>
              </a:extLst>
            </p:cNvPr>
            <p:cNvSpPr/>
            <p:nvPr/>
          </p:nvSpPr>
          <p:spPr>
            <a:xfrm>
              <a:off x="4371693" y="2803094"/>
              <a:ext cx="321268" cy="321268"/>
            </a:xfrm>
            <a:custGeom>
              <a:avLst/>
              <a:gdLst>
                <a:gd name="connsiteX0" fmla="*/ 160634 w 321268"/>
                <a:gd name="connsiteY0" fmla="*/ 321268 h 321268"/>
                <a:gd name="connsiteX1" fmla="*/ 321268 w 321268"/>
                <a:gd name="connsiteY1" fmla="*/ 160634 h 321268"/>
                <a:gd name="connsiteX2" fmla="*/ 160634 w 321268"/>
                <a:gd name="connsiteY2" fmla="*/ 0 h 321268"/>
                <a:gd name="connsiteX3" fmla="*/ 0 w 321268"/>
                <a:gd name="connsiteY3" fmla="*/ 160634 h 321268"/>
                <a:gd name="connsiteX4" fmla="*/ 160634 w 321268"/>
                <a:gd name="connsiteY4" fmla="*/ 321268 h 3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268" h="321268">
                  <a:moveTo>
                    <a:pt x="160634" y="321268"/>
                  </a:moveTo>
                  <a:cubicBezTo>
                    <a:pt x="249278" y="321268"/>
                    <a:pt x="321268" y="249278"/>
                    <a:pt x="321268" y="160634"/>
                  </a:cubicBezTo>
                  <a:cubicBezTo>
                    <a:pt x="321268" y="71990"/>
                    <a:pt x="249278" y="0"/>
                    <a:pt x="160634" y="0"/>
                  </a:cubicBezTo>
                  <a:cubicBezTo>
                    <a:pt x="71991" y="0"/>
                    <a:pt x="0" y="71990"/>
                    <a:pt x="0" y="160634"/>
                  </a:cubicBezTo>
                  <a:cubicBezTo>
                    <a:pt x="0" y="249278"/>
                    <a:pt x="71991" y="321268"/>
                    <a:pt x="160634" y="321268"/>
                  </a:cubicBezTo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53A12AA6-14FE-CF54-0F70-0E6A1F672FE1}"/>
                </a:ext>
              </a:extLst>
            </p:cNvPr>
            <p:cNvSpPr/>
            <p:nvPr/>
          </p:nvSpPr>
          <p:spPr>
            <a:xfrm>
              <a:off x="4932178" y="2803094"/>
              <a:ext cx="321268" cy="321268"/>
            </a:xfrm>
            <a:custGeom>
              <a:avLst/>
              <a:gdLst>
                <a:gd name="connsiteX0" fmla="*/ 160634 w 321268"/>
                <a:gd name="connsiteY0" fmla="*/ 321268 h 321268"/>
                <a:gd name="connsiteX1" fmla="*/ 321268 w 321268"/>
                <a:gd name="connsiteY1" fmla="*/ 160634 h 321268"/>
                <a:gd name="connsiteX2" fmla="*/ 160634 w 321268"/>
                <a:gd name="connsiteY2" fmla="*/ 0 h 321268"/>
                <a:gd name="connsiteX3" fmla="*/ 0 w 321268"/>
                <a:gd name="connsiteY3" fmla="*/ 160634 h 321268"/>
                <a:gd name="connsiteX4" fmla="*/ 160634 w 321268"/>
                <a:gd name="connsiteY4" fmla="*/ 321268 h 3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268" h="321268">
                  <a:moveTo>
                    <a:pt x="160634" y="321268"/>
                  </a:moveTo>
                  <a:cubicBezTo>
                    <a:pt x="249278" y="321268"/>
                    <a:pt x="321268" y="249278"/>
                    <a:pt x="321268" y="160634"/>
                  </a:cubicBezTo>
                  <a:cubicBezTo>
                    <a:pt x="321268" y="71990"/>
                    <a:pt x="249278" y="0"/>
                    <a:pt x="160634" y="0"/>
                  </a:cubicBezTo>
                  <a:cubicBezTo>
                    <a:pt x="71991" y="0"/>
                    <a:pt x="0" y="71990"/>
                    <a:pt x="0" y="160634"/>
                  </a:cubicBezTo>
                  <a:cubicBezTo>
                    <a:pt x="0" y="249278"/>
                    <a:pt x="71991" y="321268"/>
                    <a:pt x="160634" y="321268"/>
                  </a:cubicBezTo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980158F-8E19-1C1A-F69A-66C773099961}"/>
                </a:ext>
              </a:extLst>
            </p:cNvPr>
            <p:cNvSpPr/>
            <p:nvPr/>
          </p:nvSpPr>
          <p:spPr>
            <a:xfrm>
              <a:off x="5492490" y="2803094"/>
              <a:ext cx="321268" cy="321268"/>
            </a:xfrm>
            <a:custGeom>
              <a:avLst/>
              <a:gdLst>
                <a:gd name="connsiteX0" fmla="*/ 160634 w 321268"/>
                <a:gd name="connsiteY0" fmla="*/ 321268 h 321268"/>
                <a:gd name="connsiteX1" fmla="*/ 321269 w 321268"/>
                <a:gd name="connsiteY1" fmla="*/ 160634 h 321268"/>
                <a:gd name="connsiteX2" fmla="*/ 160634 w 321268"/>
                <a:gd name="connsiteY2" fmla="*/ 0 h 321268"/>
                <a:gd name="connsiteX3" fmla="*/ 0 w 321268"/>
                <a:gd name="connsiteY3" fmla="*/ 160634 h 321268"/>
                <a:gd name="connsiteX4" fmla="*/ 160634 w 321268"/>
                <a:gd name="connsiteY4" fmla="*/ 321268 h 32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268" h="321268">
                  <a:moveTo>
                    <a:pt x="160634" y="321268"/>
                  </a:moveTo>
                  <a:cubicBezTo>
                    <a:pt x="249278" y="321268"/>
                    <a:pt x="321269" y="249278"/>
                    <a:pt x="321269" y="160634"/>
                  </a:cubicBezTo>
                  <a:cubicBezTo>
                    <a:pt x="321269" y="71990"/>
                    <a:pt x="249278" y="0"/>
                    <a:pt x="160634" y="0"/>
                  </a:cubicBezTo>
                  <a:cubicBezTo>
                    <a:pt x="71991" y="0"/>
                    <a:pt x="0" y="71990"/>
                    <a:pt x="0" y="160634"/>
                  </a:cubicBezTo>
                  <a:cubicBezTo>
                    <a:pt x="0" y="249278"/>
                    <a:pt x="71991" y="321268"/>
                    <a:pt x="160634" y="321268"/>
                  </a:cubicBezTo>
                </a:path>
              </a:pathLst>
            </a:custGeom>
            <a:grpFill/>
            <a:ln w="17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pic>
        <p:nvPicPr>
          <p:cNvPr id="20" name="800">
            <a:extLst>
              <a:ext uri="{FF2B5EF4-FFF2-40B4-BE49-F238E27FC236}">
                <a16:creationId xmlns:a16="http://schemas.microsoft.com/office/drawing/2014/main" id="{B2013A16-C97E-7747-61A6-3F4887483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21" name="Vaakuna">
            <a:extLst>
              <a:ext uri="{FF2B5EF4-FFF2-40B4-BE49-F238E27FC236}">
                <a16:creationId xmlns:a16="http://schemas.microsoft.com/office/drawing/2014/main" id="{ED13FE1A-A147-1DCD-4AE4-3A6B55236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018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t, ikuisesti, Turku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800-tunnus" descr="Nyt, ikuisesti, Turku.">
            <a:extLst>
              <a:ext uri="{FF2B5EF4-FFF2-40B4-BE49-F238E27FC236}">
                <a16:creationId xmlns:a16="http://schemas.microsoft.com/office/drawing/2014/main" id="{A6649893-8180-AB26-23AF-974F84D56D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95347" y="2015317"/>
            <a:ext cx="4001306" cy="282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564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, för evigt, Åbo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00-tunnus" descr="Nu, för evigt, Åbo.">
            <a:extLst>
              <a:ext uri="{FF2B5EF4-FFF2-40B4-BE49-F238E27FC236}">
                <a16:creationId xmlns:a16="http://schemas.microsoft.com/office/drawing/2014/main" id="{95D86AA8-06B6-2DF5-2ABF-EF54933E9B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93453" y="2011200"/>
            <a:ext cx="4003200" cy="28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853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w, forever, Turku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00-tunnus" descr="Now, forever, Turku.">
            <a:extLst>
              <a:ext uri="{FF2B5EF4-FFF2-40B4-BE49-F238E27FC236}">
                <a16:creationId xmlns:a16="http://schemas.microsoft.com/office/drawing/2014/main" id="{1DA41DA9-66EB-B94A-1C8B-36C0A3DF0B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93453" y="2015317"/>
            <a:ext cx="4003200" cy="28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581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"/>
          <p:cNvSpPr>
            <a:spLocks noGrp="1"/>
          </p:cNvSpPr>
          <p:nvPr>
            <p:ph type="ctrTitle" hasCustomPrompt="1"/>
          </p:nvPr>
        </p:nvSpPr>
        <p:spPr>
          <a:xfrm>
            <a:off x="1033105" y="2099969"/>
            <a:ext cx="10125789" cy="2658063"/>
          </a:xfrm>
        </p:spPr>
        <p:txBody>
          <a:bodyPr anchor="ctr" anchorCtr="0">
            <a:noAutofit/>
          </a:bodyPr>
          <a:lstStyle>
            <a:lvl1pPr algn="ctr">
              <a:lnSpc>
                <a:spcPct val="80000"/>
              </a:lnSpc>
              <a:defRPr sz="9600" spc="-300" baseline="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slogania napsauttamalla</a:t>
            </a:r>
            <a:endParaRPr lang="en-US"/>
          </a:p>
        </p:txBody>
      </p:sp>
      <p:pic>
        <p:nvPicPr>
          <p:cNvPr id="2" name="800">
            <a:extLst>
              <a:ext uri="{FF2B5EF4-FFF2-40B4-BE49-F238E27FC236}">
                <a16:creationId xmlns:a16="http://schemas.microsoft.com/office/drawing/2014/main" id="{A2984BF8-F6C3-AA50-4CE5-445A3F5A0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91E6EF6C-FC37-7C2D-E1C8-0B7E0C35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748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änään tehdään lisää historiaa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1231797" y="2285782"/>
            <a:ext cx="9728409" cy="2603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fi-FI" sz="96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Tänään tehdään lisää historiaa.</a:t>
            </a:r>
          </a:p>
        </p:txBody>
      </p:sp>
      <p:pic>
        <p:nvPicPr>
          <p:cNvPr id="2" name="800">
            <a:extLst>
              <a:ext uri="{FF2B5EF4-FFF2-40B4-BE49-F238E27FC236}">
                <a16:creationId xmlns:a16="http://schemas.microsoft.com/office/drawing/2014/main" id="{E26F869D-487C-802B-AC26-D2AF5E61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E043108D-F5EE-B82A-C6CC-8DA0E113B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521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jattomasti mahdollisuuksia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1231797" y="2127105"/>
            <a:ext cx="9728409" cy="2603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fi-FI" sz="96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Ajattomasti mahdollisuuksia.</a:t>
            </a:r>
          </a:p>
        </p:txBody>
      </p:sp>
      <p:pic>
        <p:nvPicPr>
          <p:cNvPr id="2" name="800">
            <a:extLst>
              <a:ext uri="{FF2B5EF4-FFF2-40B4-BE49-F238E27FC236}">
                <a16:creationId xmlns:a16="http://schemas.microsoft.com/office/drawing/2014/main" id="{E26F869D-487C-802B-AC26-D2AF5E61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E043108D-F5EE-B82A-C6CC-8DA0E113B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199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 ihan tätä päivää, vaan tulevaisuutta varten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842352" y="940424"/>
            <a:ext cx="10507297" cy="5193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8000"/>
              </a:lnSpc>
            </a:pPr>
            <a: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Ei ihan </a:t>
            </a:r>
            <a:b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tätä päivää, </a:t>
            </a:r>
            <a:b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vaan </a:t>
            </a:r>
            <a:b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tulevaisuutta </a:t>
            </a:r>
            <a:b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varten. </a:t>
            </a:r>
          </a:p>
        </p:txBody>
      </p:sp>
      <p:pic>
        <p:nvPicPr>
          <p:cNvPr id="2" name="800">
            <a:extLst>
              <a:ext uri="{FF2B5EF4-FFF2-40B4-BE49-F238E27FC236}">
                <a16:creationId xmlns:a16="http://schemas.microsoft.com/office/drawing/2014/main" id="{E26F869D-487C-802B-AC26-D2AF5E61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E043108D-F5EE-B82A-C6CC-8DA0E113B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946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ussa kulttuuri kuuluu kaikille ja kauas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842352" y="818784"/>
            <a:ext cx="1050729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Turussa </a:t>
            </a:r>
            <a:b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kulttuuri </a:t>
            </a:r>
            <a:b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kuuluu </a:t>
            </a:r>
            <a:b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kaikille ja </a:t>
            </a:r>
            <a:b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fi-FI" sz="8500" b="1" kern="1200" spc="-2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kauas. </a:t>
            </a:r>
          </a:p>
        </p:txBody>
      </p:sp>
      <p:pic>
        <p:nvPicPr>
          <p:cNvPr id="2" name="800">
            <a:extLst>
              <a:ext uri="{FF2B5EF4-FFF2-40B4-BE49-F238E27FC236}">
                <a16:creationId xmlns:a16="http://schemas.microsoft.com/office/drawing/2014/main" id="{E26F869D-487C-802B-AC26-D2AF5E61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E043108D-F5EE-B82A-C6CC-8DA0E113B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765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(B)oldest city in Finland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ogan">
            <a:extLst>
              <a:ext uri="{FF2B5EF4-FFF2-40B4-BE49-F238E27FC236}">
                <a16:creationId xmlns:a16="http://schemas.microsoft.com/office/drawing/2014/main" id="{5560DCC2-FC5B-6968-64D5-224A3299B0EA}"/>
              </a:ext>
            </a:extLst>
          </p:cNvPr>
          <p:cNvSpPr txBox="1"/>
          <p:nvPr userDrawn="1"/>
        </p:nvSpPr>
        <p:spPr>
          <a:xfrm>
            <a:off x="1231797" y="2295548"/>
            <a:ext cx="9728409" cy="2603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96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The      oldest </a:t>
            </a:r>
            <a:br>
              <a:rPr lang="en-US" sz="96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</a:br>
            <a:r>
              <a:rPr lang="en-US" sz="9600" b="1" kern="1200" spc="-300" baseline="0">
                <a:solidFill>
                  <a:schemeClr val="bg2"/>
                </a:solidFill>
                <a:latin typeface="Arial"/>
                <a:ea typeface="+mj-ea"/>
                <a:cs typeface="Arial"/>
              </a:rPr>
              <a:t>city in Finland.</a:t>
            </a:r>
          </a:p>
        </p:txBody>
      </p:sp>
      <p:pic>
        <p:nvPicPr>
          <p:cNvPr id="3" name="Boldest-B">
            <a:extLst>
              <a:ext uri="{FF2B5EF4-FFF2-40B4-BE49-F238E27FC236}">
                <a16:creationId xmlns:a16="http://schemas.microsoft.com/office/drawing/2014/main" id="{AFA605F7-C591-840B-241E-74D0FC0FB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2283" y="1586864"/>
            <a:ext cx="1343313" cy="2010579"/>
          </a:xfrm>
          <a:prstGeom prst="rect">
            <a:avLst/>
          </a:prstGeom>
        </p:spPr>
      </p:pic>
      <p:pic>
        <p:nvPicPr>
          <p:cNvPr id="2" name="800">
            <a:extLst>
              <a:ext uri="{FF2B5EF4-FFF2-40B4-BE49-F238E27FC236}">
                <a16:creationId xmlns:a16="http://schemas.microsoft.com/office/drawing/2014/main" id="{E26F869D-487C-802B-AC26-D2AF5E610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7919" y="5997564"/>
            <a:ext cx="820529" cy="517635"/>
          </a:xfrm>
          <a:prstGeom prst="rect">
            <a:avLst/>
          </a:prstGeom>
        </p:spPr>
      </p:pic>
      <p:pic>
        <p:nvPicPr>
          <p:cNvPr id="4" name="Vaakuna">
            <a:extLst>
              <a:ext uri="{FF2B5EF4-FFF2-40B4-BE49-F238E27FC236}">
                <a16:creationId xmlns:a16="http://schemas.microsoft.com/office/drawing/2014/main" id="{E043108D-F5EE-B82A-C6CC-8DA0E113B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3733" y="411957"/>
            <a:ext cx="464715" cy="71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580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83180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4988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9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57.xml"/><Relationship Id="rId42" Type="http://schemas.openxmlformats.org/officeDocument/2006/relationships/theme" Target="../theme/theme4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6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37" Type="http://schemas.openxmlformats.org/officeDocument/2006/relationships/slideLayout" Target="../slideLayouts/slideLayout60.xml"/><Relationship Id="rId40" Type="http://schemas.openxmlformats.org/officeDocument/2006/relationships/slideLayout" Target="../slideLayouts/slideLayout63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38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4AF60-2358-4A07-87E6-367F81CF3522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A2056-9C08-4B2D-A6F6-3A11D29A08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394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293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63CE1D0-A846-EB82-B615-E6152411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7BFCD2F-CB97-0295-42F2-3F0C5AF80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35D71F-E344-8C04-4ABF-9467CFFDC3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B72DE-862A-4502-A902-0A5A3F443CBE}" type="datetimeFigureOut">
              <a:rPr lang="fi-FI" smtClean="0"/>
              <a:t>19.8.2026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996E59-78E7-0A49-38E7-29969DB1B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32B879-1AD9-29D2-D874-155C0DB99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E20881-1EFD-4808-90F9-44A753AB2A3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810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9257" y="926337"/>
            <a:ext cx="9882879" cy="98875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fi-FI"/>
              <a:t>Muokkaa otsikkoa napsauttamalla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9256" y="2250311"/>
            <a:ext cx="8977843" cy="405579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13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1" r:id="rId29"/>
    <p:sldLayoutId id="2147483732" r:id="rId30"/>
    <p:sldLayoutId id="2147483733" r:id="rId31"/>
    <p:sldLayoutId id="2147483734" r:id="rId32"/>
    <p:sldLayoutId id="2147483735" r:id="rId33"/>
    <p:sldLayoutId id="2147483736" r:id="rId34"/>
    <p:sldLayoutId id="2147483737" r:id="rId35"/>
    <p:sldLayoutId id="2147483738" r:id="rId36"/>
    <p:sldLayoutId id="2147483739" r:id="rId37"/>
    <p:sldLayoutId id="2147483740" r:id="rId38"/>
    <p:sldLayoutId id="2147483741" r:id="rId39"/>
    <p:sldLayoutId id="2147483742" r:id="rId40"/>
    <p:sldLayoutId id="2147483743" r:id="rId41"/>
  </p:sldLayoutIdLst>
  <p:txStyles>
    <p:titleStyle>
      <a:lvl1pPr algn="l" defTabSz="609570" rtl="0" eaLnBrk="1" latinLnBrk="0" hangingPunct="1">
        <a:lnSpc>
          <a:spcPct val="85000"/>
        </a:lnSpc>
        <a:spcBef>
          <a:spcPct val="0"/>
        </a:spcBef>
        <a:buNone/>
        <a:defRPr sz="4800" b="1" kern="1200">
          <a:solidFill>
            <a:schemeClr val="bg2"/>
          </a:solidFill>
          <a:latin typeface="Arial"/>
          <a:ea typeface="+mj-ea"/>
          <a:cs typeface="Arial"/>
        </a:defRPr>
      </a:lvl1pPr>
    </p:titleStyle>
    <p:bodyStyle>
      <a:lvl1pPr marL="191995" indent="-287993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19982" indent="-263993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Font typeface="Lucida Grande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51971" indent="-191995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31959" indent="-191995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SzPct val="100000"/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111947" indent="-191995" algn="l" defTabSz="609570" rtl="0" eaLnBrk="1" latinLnBrk="0" hangingPunct="1">
        <a:lnSpc>
          <a:spcPct val="107000"/>
        </a:lnSpc>
        <a:spcBef>
          <a:spcPts val="0"/>
        </a:spcBef>
        <a:spcAft>
          <a:spcPts val="1067"/>
        </a:spcAft>
        <a:buFont typeface="Arial"/>
        <a:buChar char="–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edu.turku.fi/puolala/yhteystiedot/rehtorit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edu.turku.fi/puolala/yhteystiedot/opettajat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hV1uzNdt7ZA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jussi.tuimala@edu.turku.fi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tsikko 1"/>
          <p:cNvSpPr>
            <a:spLocks noGrp="1"/>
          </p:cNvSpPr>
          <p:nvPr>
            <p:ph type="ctrTitle"/>
          </p:nvPr>
        </p:nvSpPr>
        <p:spPr>
          <a:xfrm>
            <a:off x="1362074" y="4019550"/>
            <a:ext cx="8048626" cy="2060493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fi-FI" sz="4000" b="1" dirty="0">
                <a:solidFill>
                  <a:srgbClr val="0070C0"/>
                </a:solidFill>
                <a:latin typeface="+mn-lt"/>
              </a:rPr>
              <a:t>P</a:t>
            </a:r>
            <a:r>
              <a:rPr lang="fi-FI" altLang="fi-FI" sz="4000" b="1" dirty="0">
                <a:solidFill>
                  <a:srgbClr val="FF0000"/>
                </a:solidFill>
                <a:latin typeface="+mn-lt"/>
              </a:rPr>
              <a:t>U</a:t>
            </a:r>
            <a:r>
              <a:rPr lang="fi-FI" altLang="fi-FI" sz="4000" b="1" dirty="0">
                <a:solidFill>
                  <a:srgbClr val="FFFF00"/>
                </a:solidFill>
                <a:latin typeface="+mn-lt"/>
              </a:rPr>
              <a:t>O</a:t>
            </a:r>
            <a:r>
              <a:rPr lang="fi-FI" altLang="fi-FI" sz="4000" b="1" dirty="0">
                <a:solidFill>
                  <a:srgbClr val="00B050"/>
                </a:solidFill>
                <a:latin typeface="+mn-lt"/>
              </a:rPr>
              <a:t>L</a:t>
            </a:r>
            <a:r>
              <a:rPr lang="fi-FI" altLang="fi-FI" sz="4000" b="1" dirty="0">
                <a:solidFill>
                  <a:srgbClr val="FF0000"/>
                </a:solidFill>
                <a:latin typeface="+mn-lt"/>
              </a:rPr>
              <a:t>A</a:t>
            </a:r>
            <a:r>
              <a:rPr lang="fi-FI" altLang="fi-FI" sz="4000" b="1" dirty="0">
                <a:solidFill>
                  <a:srgbClr val="00B050"/>
                </a:solidFill>
                <a:latin typeface="+mn-lt"/>
              </a:rPr>
              <a:t>L</a:t>
            </a:r>
            <a:r>
              <a:rPr lang="fi-FI" altLang="fi-FI" sz="4000" b="1" dirty="0">
                <a:solidFill>
                  <a:srgbClr val="FF0000"/>
                </a:solidFill>
                <a:latin typeface="+mn-lt"/>
              </a:rPr>
              <a:t>A</a:t>
            </a:r>
            <a:r>
              <a:rPr lang="fi-FI" altLang="fi-FI" sz="4000" b="1" dirty="0">
                <a:latin typeface="+mn-lt"/>
              </a:rPr>
              <a:t>N KOULU </a:t>
            </a:r>
            <a:br>
              <a:rPr lang="fi-FI" altLang="fi-FI" sz="4000" b="1" dirty="0">
                <a:latin typeface="+mn-lt"/>
              </a:rPr>
            </a:br>
            <a:r>
              <a:rPr lang="fi-FI" altLang="fi-FI" sz="1300" b="1" dirty="0">
                <a:latin typeface="+mn-lt"/>
              </a:rPr>
              <a:t>  </a:t>
            </a:r>
            <a:br>
              <a:rPr lang="fi-FI" altLang="fi-FI" sz="1300" b="1" dirty="0">
                <a:latin typeface="+mn-lt"/>
              </a:rPr>
            </a:br>
            <a:r>
              <a:rPr lang="fi-FI" altLang="fi-FI" sz="3600" b="1" dirty="0">
                <a:latin typeface="+mn-lt"/>
              </a:rPr>
              <a:t>Vanhempainilta elokuu 2026</a:t>
            </a:r>
            <a:br>
              <a:rPr lang="fi-FI" altLang="fi-FI" sz="1300" b="1" dirty="0">
                <a:latin typeface="+mn-lt"/>
              </a:rPr>
            </a:br>
            <a:br>
              <a:rPr lang="fi-FI" altLang="fi-FI" sz="1300" b="1" dirty="0">
                <a:latin typeface="+mn-lt"/>
              </a:rPr>
            </a:br>
            <a:r>
              <a:rPr lang="fi-FI" altLang="fi-FI" sz="1300" b="1" dirty="0">
                <a:latin typeface="+mn-lt"/>
              </a:rPr>
              <a:t>  </a:t>
            </a:r>
            <a:r>
              <a:rPr lang="fi-FI" altLang="fi-FI" sz="3600" b="1" dirty="0">
                <a:latin typeface="+mn-lt"/>
              </a:rPr>
              <a:t>Apulaisrehtori Jussi Tuimala</a:t>
            </a:r>
            <a:endParaRPr lang="fi-FI" altLang="fi-FI" sz="3600" b="1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7651" name="Kuva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016" y="310626"/>
            <a:ext cx="4504742" cy="311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89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uv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5157789"/>
            <a:ext cx="1743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uora yhdysviiva 3"/>
          <p:cNvCxnSpPr/>
          <p:nvPr/>
        </p:nvCxnSpPr>
        <p:spPr>
          <a:xfrm>
            <a:off x="10056813" y="620713"/>
            <a:ext cx="0" cy="43926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/>
          <p:cNvCxnSpPr/>
          <p:nvPr/>
        </p:nvCxnSpPr>
        <p:spPr>
          <a:xfrm>
            <a:off x="2208214" y="6308725"/>
            <a:ext cx="6048375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orakulmio 1"/>
          <p:cNvSpPr/>
          <p:nvPr/>
        </p:nvSpPr>
        <p:spPr>
          <a:xfrm>
            <a:off x="2351089" y="620714"/>
            <a:ext cx="72739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i-FI" sz="1400" b="1" kern="0" dirty="0"/>
          </a:p>
          <a:p>
            <a:pPr>
              <a:lnSpc>
                <a:spcPct val="150000"/>
              </a:lnSpc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</p:txBody>
      </p:sp>
      <p:sp>
        <p:nvSpPr>
          <p:cNvPr id="3" name="Tekstiruutu 2"/>
          <p:cNvSpPr txBox="1"/>
          <p:nvPr/>
        </p:nvSpPr>
        <p:spPr>
          <a:xfrm>
            <a:off x="2049305" y="302359"/>
            <a:ext cx="771382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Puolalan koulun hallinnon järjestelyt</a:t>
            </a:r>
          </a:p>
          <a:p>
            <a:pPr marL="0" lvl="0" indent="0">
              <a:spcAft>
                <a:spcPts val="0"/>
              </a:spcAft>
              <a:buNone/>
            </a:pPr>
            <a:endParaRPr lang="fi-FI" sz="1000" b="1" dirty="0"/>
          </a:p>
          <a:p>
            <a:pPr marL="0" lvl="0" indent="0">
              <a:spcAft>
                <a:spcPts val="0"/>
              </a:spcAft>
              <a:buNone/>
            </a:pPr>
            <a:endParaRPr lang="fi-FI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0"/>
              </a:spcAft>
            </a:pP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Rehtori Kaisu Metsä-Tokila</a:t>
            </a:r>
          </a:p>
          <a:p>
            <a:pPr marL="628650" lvl="1" indent="-1714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vastaa koko koulua koskevista hallinnollisista asioista</a:t>
            </a:r>
          </a:p>
          <a:p>
            <a:pPr marL="628650" lvl="1" indent="-1714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työskentelee yläkoululla</a:t>
            </a:r>
          </a:p>
          <a:p>
            <a:pPr lvl="1">
              <a:spcAft>
                <a:spcPts val="0"/>
              </a:spcAft>
            </a:pPr>
            <a:endParaRPr lang="fi-FI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Aft>
                <a:spcPts val="0"/>
              </a:spcAft>
            </a:pP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Virka-apulaisrehtori Jussi Tuimala</a:t>
            </a:r>
          </a:p>
          <a:p>
            <a:pPr marL="742950" lvl="1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työskentelee alakoululla</a:t>
            </a:r>
          </a:p>
          <a:p>
            <a:pPr marL="742950" lvl="1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vastaa alakoulun arjen koulutyöstä</a:t>
            </a:r>
          </a:p>
          <a:p>
            <a:pPr marL="742950" lvl="1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on alakoulun henkilökunnan lähiesihenkilö</a:t>
            </a:r>
          </a:p>
          <a:p>
            <a:pPr marL="742950" lvl="1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hallinnollisissa tehtävissä apuna toimii </a:t>
            </a:r>
            <a:r>
              <a:rPr lang="fi-FI" b="1" dirty="0">
                <a:latin typeface="Calibri" panose="020F0502020204030204" pitchFamily="34" charset="0"/>
                <a:cs typeface="Calibri" panose="020F0502020204030204" pitchFamily="34" charset="0"/>
              </a:rPr>
              <a:t>apulaisjohtaja Joni Ervasti</a:t>
            </a:r>
          </a:p>
          <a:p>
            <a:pPr marL="742950" lvl="1" indent="-28575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yhteydenotot Wilmassa, työpuhelimeen tai sähköpostilla</a:t>
            </a:r>
          </a:p>
          <a:p>
            <a:pPr lvl="1">
              <a:spcAft>
                <a:spcPts val="0"/>
              </a:spcAft>
            </a:pPr>
            <a:endParaRPr lang="fi-FI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b="1" dirty="0"/>
              <a:t>Koulusihteerit Virva Piispanen ja Sarah Kari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Sarah Kari työskentelee maanantain ja tiistain yläkoululla. Alakoululla hän työskentelee parillisten viikkojen keskiviikot. Muina päivänä hän on KV-koulussa.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Virva Piispanen työskentelee maanantain, tiistain ja perjantai alakoululla (Kauppiaskatu). Keskiviikkona ja torstaina hän työskentelee yläkoululla (Puutarhakatu). </a:t>
            </a:r>
          </a:p>
          <a:p>
            <a:endParaRPr lang="fi-FI" dirty="0"/>
          </a:p>
          <a:p>
            <a:endParaRPr lang="fi-FI" dirty="0"/>
          </a:p>
          <a:p>
            <a:endParaRPr lang="fi-FI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7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uv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5157789"/>
            <a:ext cx="1743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uora yhdysviiva 3"/>
          <p:cNvCxnSpPr/>
          <p:nvPr/>
        </p:nvCxnSpPr>
        <p:spPr>
          <a:xfrm>
            <a:off x="10056813" y="620713"/>
            <a:ext cx="0" cy="43926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/>
          <p:cNvCxnSpPr/>
          <p:nvPr/>
        </p:nvCxnSpPr>
        <p:spPr>
          <a:xfrm>
            <a:off x="2208214" y="6308725"/>
            <a:ext cx="6048375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orakulmio 1"/>
          <p:cNvSpPr/>
          <p:nvPr/>
        </p:nvSpPr>
        <p:spPr>
          <a:xfrm>
            <a:off x="1454945" y="1957956"/>
            <a:ext cx="7554911" cy="424731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1A Linda </a:t>
            </a:r>
            <a:r>
              <a:rPr lang="fi-FI" dirty="0" err="1">
                <a:solidFill>
                  <a:schemeClr val="accent1">
                    <a:lumMod val="75000"/>
                  </a:schemeClr>
                </a:solidFill>
              </a:rPr>
              <a:t>Liiri</a:t>
            </a:r>
            <a:endParaRPr lang="fi-FI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i-FI" dirty="0">
                <a:solidFill>
                  <a:srgbClr val="FF0000"/>
                </a:solidFill>
              </a:rPr>
              <a:t>1B Sirke Suvanto</a:t>
            </a:r>
          </a:p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1C Jaana Enholm</a:t>
            </a:r>
          </a:p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2A Heli Ahosmäki</a:t>
            </a:r>
          </a:p>
          <a:p>
            <a:r>
              <a:rPr lang="fi-FI" dirty="0">
                <a:solidFill>
                  <a:srgbClr val="FF0000"/>
                </a:solidFill>
              </a:rPr>
              <a:t>2B Johanna Pulkkinen</a:t>
            </a:r>
          </a:p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2C Minna Eloranta</a:t>
            </a:r>
            <a:endParaRPr lang="fi-FI" dirty="0">
              <a:solidFill>
                <a:srgbClr val="7030A0"/>
              </a:solidFill>
            </a:endParaRPr>
          </a:p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3A Hanna Routsi</a:t>
            </a:r>
          </a:p>
          <a:p>
            <a:r>
              <a:rPr lang="fi-FI" dirty="0">
                <a:solidFill>
                  <a:srgbClr val="FF0000"/>
                </a:solidFill>
              </a:rPr>
              <a:t>3B Hanna-Maaria Linja-Aho</a:t>
            </a:r>
          </a:p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3C Maria Jalava</a:t>
            </a:r>
          </a:p>
          <a:p>
            <a:r>
              <a:rPr lang="fi-FI" dirty="0">
                <a:solidFill>
                  <a:srgbClr val="7030A0"/>
                </a:solidFill>
              </a:rPr>
              <a:t>3-4D Oksana Forsberg</a:t>
            </a:r>
          </a:p>
          <a:p>
            <a:r>
              <a:rPr lang="fi-FI" dirty="0"/>
              <a:t>3E Sanna Antola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4A Laura Kuusisto</a:t>
            </a:r>
          </a:p>
          <a:p>
            <a:r>
              <a:rPr lang="fi-FI" dirty="0">
                <a:solidFill>
                  <a:srgbClr val="FF0000"/>
                </a:solidFill>
              </a:rPr>
              <a:t>4B Lotta Nikkonen</a:t>
            </a:r>
          </a:p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4C Elina Sandgrén</a:t>
            </a:r>
          </a:p>
          <a:p>
            <a:r>
              <a:rPr lang="fi-FI" dirty="0"/>
              <a:t>4E Saara Mälkönen</a:t>
            </a:r>
          </a:p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5A Joni Ervasti</a:t>
            </a:r>
          </a:p>
          <a:p>
            <a:r>
              <a:rPr lang="fi-FI" dirty="0">
                <a:solidFill>
                  <a:srgbClr val="FF0000"/>
                </a:solidFill>
              </a:rPr>
              <a:t>5B Sirkku Alin</a:t>
            </a:r>
          </a:p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5C Kati </a:t>
            </a:r>
            <a:r>
              <a:rPr lang="fi-FI" dirty="0" err="1">
                <a:solidFill>
                  <a:schemeClr val="accent6">
                    <a:lumMod val="75000"/>
                  </a:schemeClr>
                </a:solidFill>
              </a:rPr>
              <a:t>Andersén</a:t>
            </a:r>
            <a:endParaRPr lang="fi-FI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i-FI" dirty="0">
                <a:solidFill>
                  <a:srgbClr val="7030A0"/>
                </a:solidFill>
              </a:rPr>
              <a:t>5-6D Kukka-Lotta Arvaja</a:t>
            </a:r>
          </a:p>
          <a:p>
            <a:r>
              <a:rPr lang="fi-FI" dirty="0"/>
              <a:t>5E Oona Heiskala</a:t>
            </a:r>
          </a:p>
          <a:p>
            <a:r>
              <a:rPr lang="fi-FI" dirty="0">
                <a:solidFill>
                  <a:schemeClr val="accent1">
                    <a:lumMod val="75000"/>
                  </a:schemeClr>
                </a:solidFill>
              </a:rPr>
              <a:t>6A Toni Kössi</a:t>
            </a:r>
          </a:p>
          <a:p>
            <a:r>
              <a:rPr lang="fi-FI" dirty="0">
                <a:solidFill>
                  <a:srgbClr val="FF0000"/>
                </a:solidFill>
              </a:rPr>
              <a:t>6B Jonna Arén</a:t>
            </a:r>
          </a:p>
          <a:p>
            <a:r>
              <a:rPr lang="fi-FI" dirty="0">
                <a:solidFill>
                  <a:schemeClr val="accent6">
                    <a:lumMod val="75000"/>
                  </a:schemeClr>
                </a:solidFill>
              </a:rPr>
              <a:t>6C Anni Lintuaho</a:t>
            </a:r>
          </a:p>
          <a:p>
            <a:r>
              <a:rPr lang="fi-FI" dirty="0"/>
              <a:t>6E Aino Saksanen</a:t>
            </a:r>
          </a:p>
          <a:p>
            <a:r>
              <a:rPr lang="fi-FI" dirty="0">
                <a:solidFill>
                  <a:srgbClr val="FF3399"/>
                </a:solidFill>
              </a:rPr>
              <a:t>valo-luokka Jaana Leino-Laakso</a:t>
            </a:r>
          </a:p>
        </p:txBody>
      </p:sp>
      <p:sp>
        <p:nvSpPr>
          <p:cNvPr id="3" name="Tekstiruutu 2"/>
          <p:cNvSpPr txBox="1"/>
          <p:nvPr/>
        </p:nvSpPr>
        <p:spPr>
          <a:xfrm>
            <a:off x="2109126" y="813218"/>
            <a:ext cx="7379362" cy="100027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fi-FI" sz="2400" b="1" dirty="0"/>
              <a:t>Koulun henkilökunta vuosiluokilla 1-6</a:t>
            </a:r>
          </a:p>
          <a:p>
            <a:endParaRPr lang="fi-FI" sz="1100" b="1" dirty="0"/>
          </a:p>
          <a:p>
            <a:r>
              <a:rPr lang="fi-FI" sz="2400" b="1" dirty="0"/>
              <a:t>Luokanopettajat</a:t>
            </a:r>
          </a:p>
        </p:txBody>
      </p:sp>
    </p:spTree>
    <p:extLst>
      <p:ext uri="{BB962C8B-B14F-4D97-AF65-F5344CB8AC3E}">
        <p14:creationId xmlns:p14="http://schemas.microsoft.com/office/powerpoint/2010/main" val="2781150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uv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5157789"/>
            <a:ext cx="1743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uora yhdysviiva 3"/>
          <p:cNvCxnSpPr/>
          <p:nvPr/>
        </p:nvCxnSpPr>
        <p:spPr>
          <a:xfrm>
            <a:off x="10056813" y="620713"/>
            <a:ext cx="0" cy="43926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/>
          <p:cNvCxnSpPr/>
          <p:nvPr/>
        </p:nvCxnSpPr>
        <p:spPr>
          <a:xfrm>
            <a:off x="2208214" y="6308725"/>
            <a:ext cx="6048375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orakulmio 1"/>
          <p:cNvSpPr/>
          <p:nvPr/>
        </p:nvSpPr>
        <p:spPr>
          <a:xfrm>
            <a:off x="2351089" y="620714"/>
            <a:ext cx="72739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i-FI" sz="1400" b="1" kern="0" dirty="0"/>
          </a:p>
          <a:p>
            <a:pPr>
              <a:lnSpc>
                <a:spcPct val="150000"/>
              </a:lnSpc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</p:txBody>
      </p:sp>
      <p:sp>
        <p:nvSpPr>
          <p:cNvPr id="3" name="Tekstiruutu 2"/>
          <p:cNvSpPr txBox="1"/>
          <p:nvPr/>
        </p:nvSpPr>
        <p:spPr>
          <a:xfrm>
            <a:off x="2351089" y="970837"/>
            <a:ext cx="63541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Muu opetushenkilökunta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C00000"/>
                </a:solidFill>
              </a:rPr>
              <a:t>Eija Erasvuo, erityisopettaja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C00000"/>
                </a:solidFill>
              </a:rPr>
              <a:t>Kirsi Lahti, erityisopettaja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C00000"/>
                </a:solidFill>
              </a:rPr>
              <a:t>Mika Valtonen, erityisopettaja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7030A0"/>
                </a:solidFill>
              </a:rPr>
              <a:t>Taija Virolainen, suomi toisena kielenä –opettaja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7030A0"/>
                </a:solidFill>
              </a:rPr>
              <a:t>Jaana Leino-Laakso, valmistava opetus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accent5">
                    <a:lumMod val="50000"/>
                  </a:schemeClr>
                </a:solidFill>
              </a:rPr>
              <a:t>Jussi Heikkinen, liikunnanopettaja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Johanna Säilä, käsityönopettaja, tekstiilityö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Antti Valtola, käsityönopettaja, tekninen työ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chemeClr val="accent2">
                    <a:lumMod val="75000"/>
                  </a:schemeClr>
                </a:solidFill>
              </a:rPr>
              <a:t>Jari-Antti Hörkkö, käsityönopettaja, tekninen työ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70C0"/>
                </a:solidFill>
              </a:rPr>
              <a:t>Jason Cartwright, englanninopettaja, kielenelävöittäjä, englanti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70C0"/>
                </a:solidFill>
              </a:rPr>
              <a:t>Anke Michler-Janhunen, kielenelävöittäjä, saksa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70C0"/>
                </a:solidFill>
              </a:rPr>
              <a:t>Galina Laakso, kielenelävöittäjä, venäjä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624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uv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5157789"/>
            <a:ext cx="1743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uora yhdysviiva 3"/>
          <p:cNvCxnSpPr/>
          <p:nvPr/>
        </p:nvCxnSpPr>
        <p:spPr>
          <a:xfrm>
            <a:off x="10056813" y="620713"/>
            <a:ext cx="0" cy="43926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/>
          <p:cNvCxnSpPr/>
          <p:nvPr/>
        </p:nvCxnSpPr>
        <p:spPr>
          <a:xfrm>
            <a:off x="2208214" y="6308725"/>
            <a:ext cx="6048375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orakulmio 1"/>
          <p:cNvSpPr/>
          <p:nvPr/>
        </p:nvSpPr>
        <p:spPr>
          <a:xfrm>
            <a:off x="2351089" y="620714"/>
            <a:ext cx="72739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i-FI" sz="1400" b="1" kern="0" dirty="0"/>
          </a:p>
          <a:p>
            <a:pPr>
              <a:lnSpc>
                <a:spcPct val="150000"/>
              </a:lnSpc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</p:txBody>
      </p:sp>
      <p:sp>
        <p:nvSpPr>
          <p:cNvPr id="3" name="Tekstiruutu 2"/>
          <p:cNvSpPr txBox="1"/>
          <p:nvPr/>
        </p:nvSpPr>
        <p:spPr>
          <a:xfrm>
            <a:off x="2135186" y="471486"/>
            <a:ext cx="6481765" cy="614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fi-FI" b="1" dirty="0"/>
              <a:t>Avustava henkilökunta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Maija Arho, koulunkäynninohjaaja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Maiju Heikkilä, koulunkäynninohjaaja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Heikki Luoma, koulunkäynninohjaaja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 err="1"/>
              <a:t>Othman</a:t>
            </a:r>
            <a:r>
              <a:rPr lang="fi-FI" sz="1600" dirty="0"/>
              <a:t> </a:t>
            </a:r>
            <a:r>
              <a:rPr lang="fi-FI" sz="1600" dirty="0" err="1"/>
              <a:t>Al-Samouk</a:t>
            </a:r>
            <a:r>
              <a:rPr lang="fi-FI" sz="1600" dirty="0"/>
              <a:t>, koulunkäynninohjaaja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Maria Sciuto, koulunkäynninohjaaja / valmistava opetus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Anton Lehto, koulunkäynninohjaaja  / inklusiivinen valmistava opetus</a:t>
            </a:r>
          </a:p>
          <a:p>
            <a:pPr>
              <a:spcAft>
                <a:spcPts val="300"/>
              </a:spcAft>
            </a:pPr>
            <a:endParaRPr lang="fi-FI" dirty="0"/>
          </a:p>
          <a:p>
            <a:pPr>
              <a:spcAft>
                <a:spcPts val="300"/>
              </a:spcAft>
            </a:pPr>
            <a:r>
              <a:rPr lang="fi-FI" b="1" dirty="0"/>
              <a:t>Oppilashuolto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Iida Nieminen, terveydenhoitaja (Tiia Turusen </a:t>
            </a:r>
            <a:r>
              <a:rPr lang="fi-FI" sz="1600" dirty="0" err="1"/>
              <a:t>sij</a:t>
            </a:r>
            <a:r>
              <a:rPr lang="fi-FI" sz="1600" dirty="0"/>
              <a:t>.)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Jenna Miettinen, koulupsykologi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Milja Muikkula, koulukuraattori (Riia Viherkosken </a:t>
            </a:r>
            <a:r>
              <a:rPr lang="fi-FI" sz="1600" dirty="0" err="1"/>
              <a:t>sij</a:t>
            </a:r>
            <a:r>
              <a:rPr lang="fi-FI" sz="1600" dirty="0"/>
              <a:t>.)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600" dirty="0"/>
              <a:t>Elise Yli-Peltola, psykiatrinen sairaanhoitaja</a:t>
            </a:r>
          </a:p>
          <a:p>
            <a:pPr>
              <a:spcAft>
                <a:spcPts val="300"/>
              </a:spcAft>
            </a:pPr>
            <a:endParaRPr lang="fi-FI" dirty="0"/>
          </a:p>
          <a:p>
            <a:pPr>
              <a:spcAft>
                <a:spcPts val="300"/>
              </a:spcAft>
            </a:pPr>
            <a:r>
              <a:rPr lang="fi-FI" sz="1600" dirty="0"/>
              <a:t>Koulun henkilökunnan tavoittaa Wilman kautta sekä työpuhelimesta. </a:t>
            </a:r>
          </a:p>
          <a:p>
            <a:pPr>
              <a:spcAft>
                <a:spcPts val="300"/>
              </a:spcAft>
            </a:pPr>
            <a:endParaRPr lang="fi-FI" sz="1600" dirty="0"/>
          </a:p>
          <a:p>
            <a:pPr>
              <a:spcAft>
                <a:spcPts val="300"/>
              </a:spcAft>
            </a:pPr>
            <a:r>
              <a:rPr lang="fi-FI" sz="1600" dirty="0"/>
              <a:t>Yhteystiedot löytyvät koulun kotisivuilta:</a:t>
            </a:r>
          </a:p>
          <a:p>
            <a:pPr>
              <a:spcAft>
                <a:spcPts val="300"/>
              </a:spcAft>
            </a:pPr>
            <a:r>
              <a:rPr lang="fi-FI" sz="1600" dirty="0">
                <a:hlinkClick r:id="rId3"/>
              </a:rPr>
              <a:t>https://blog.edu.turku.fi/puolala/yhteystiedot/rehtorit/</a:t>
            </a:r>
            <a:endParaRPr lang="fi-FI" sz="1600" dirty="0"/>
          </a:p>
          <a:p>
            <a:pPr>
              <a:spcAft>
                <a:spcPts val="300"/>
              </a:spcAft>
            </a:pPr>
            <a:r>
              <a:rPr lang="fi-FI" sz="1600" dirty="0">
                <a:hlinkClick r:id="rId4"/>
              </a:rPr>
              <a:t>https://blog.edu.turku.fi/puolala/yhteystiedot/opettajat/</a:t>
            </a:r>
            <a:endParaRPr lang="fi-FI" sz="1600" dirty="0"/>
          </a:p>
          <a:p>
            <a:endParaRPr lang="fi-FI" sz="1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84139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Kuv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1" y="5157789"/>
            <a:ext cx="17430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uora yhdysviiva 3"/>
          <p:cNvCxnSpPr/>
          <p:nvPr/>
        </p:nvCxnSpPr>
        <p:spPr>
          <a:xfrm>
            <a:off x="10056813" y="620713"/>
            <a:ext cx="0" cy="43926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/>
          <p:cNvCxnSpPr/>
          <p:nvPr/>
        </p:nvCxnSpPr>
        <p:spPr>
          <a:xfrm>
            <a:off x="2208214" y="6308725"/>
            <a:ext cx="6048375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orakulmio 1"/>
          <p:cNvSpPr/>
          <p:nvPr/>
        </p:nvSpPr>
        <p:spPr>
          <a:xfrm>
            <a:off x="2351089" y="620714"/>
            <a:ext cx="72739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i-FI" sz="1400" b="1" kern="0" dirty="0"/>
          </a:p>
          <a:p>
            <a:pPr>
              <a:lnSpc>
                <a:spcPct val="150000"/>
              </a:lnSpc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fi-FI" sz="14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fi-FI" sz="1200" kern="0" dirty="0"/>
          </a:p>
          <a:p>
            <a:pPr>
              <a:defRPr/>
            </a:pPr>
            <a:endParaRPr lang="fi-FI" sz="1200" kern="0" dirty="0"/>
          </a:p>
        </p:txBody>
      </p:sp>
      <p:sp>
        <p:nvSpPr>
          <p:cNvPr id="3" name="Suorakulmio 2"/>
          <p:cNvSpPr/>
          <p:nvPr/>
        </p:nvSpPr>
        <p:spPr>
          <a:xfrm>
            <a:off x="2019304" y="752475"/>
            <a:ext cx="7389808" cy="5569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/>
              <a:t>Työ- ja loma-ajat</a:t>
            </a:r>
            <a:r>
              <a:rPr lang="fi-FI" sz="2400" dirty="0"/>
              <a:t> </a:t>
            </a:r>
            <a:r>
              <a:rPr lang="fi-FI" sz="2400" b="1" dirty="0"/>
              <a:t>lukuvuonna 2026–2027</a:t>
            </a:r>
            <a:endParaRPr lang="fi-FI" sz="2400" dirty="0">
              <a:cs typeface="Calibri" panose="020F0502020204030204" pitchFamily="34" charset="0"/>
            </a:endParaRPr>
          </a:p>
          <a:p>
            <a:pPr lvl="0"/>
            <a:endParaRPr lang="fi-FI" sz="2000" b="1" dirty="0"/>
          </a:p>
          <a:p>
            <a:r>
              <a:rPr lang="fi-FI" b="1" i="0" dirty="0">
                <a:solidFill>
                  <a:srgbClr val="1D1D1A"/>
                </a:solidFill>
                <a:effectLst/>
              </a:rPr>
              <a:t>Syyslukukausi: tiistai 11.8. - perjantai 18.12.2026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i-FI" b="0" i="0" dirty="0">
                <a:solidFill>
                  <a:srgbClr val="1D1D1A"/>
                </a:solidFill>
                <a:effectLst/>
              </a:rPr>
              <a:t>Syysloma: </a:t>
            </a:r>
            <a:r>
              <a:rPr lang="fi-FI" dirty="0"/>
              <a:t> maanantai 12.10. - perjantai 16.10.2026 (vko 42)</a:t>
            </a:r>
            <a:endParaRPr lang="fi-FI" b="0" i="0" dirty="0">
              <a:solidFill>
                <a:srgbClr val="1D1D1A"/>
              </a:solidFill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i-FI" b="0" i="0" dirty="0">
                <a:solidFill>
                  <a:srgbClr val="1D1D1A"/>
                </a:solidFill>
                <a:effectLst/>
              </a:rPr>
              <a:t>Joululoma: </a:t>
            </a:r>
            <a:r>
              <a:rPr lang="fi-FI" dirty="0"/>
              <a:t>lauantai 19.12.2026 - keskiviikko 6.1.2027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fi-FI" b="0" i="0" dirty="0">
              <a:solidFill>
                <a:srgbClr val="1D1D1A"/>
              </a:solidFill>
              <a:effectLst/>
            </a:endParaRPr>
          </a:p>
          <a:p>
            <a:r>
              <a:rPr lang="fi-FI" b="1" i="0" dirty="0">
                <a:solidFill>
                  <a:srgbClr val="1D1D1A"/>
                </a:solidFill>
                <a:effectLst/>
              </a:rPr>
              <a:t>Kevätlukukausi: </a:t>
            </a:r>
            <a:r>
              <a:rPr lang="fi-FI" b="1" dirty="0"/>
              <a:t> torstai 7.1. - lauantai 5.6.2027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i-FI" b="0" i="0" dirty="0">
                <a:solidFill>
                  <a:srgbClr val="1D1D1A"/>
                </a:solidFill>
                <a:effectLst/>
              </a:rPr>
              <a:t>Talviloma:</a:t>
            </a:r>
            <a:r>
              <a:rPr lang="fi-FI" dirty="0"/>
              <a:t> maanantai 22.2. - perjantai 26.2.2027 (vko 8)</a:t>
            </a:r>
            <a:endParaRPr lang="fi-FI" dirty="0">
              <a:solidFill>
                <a:srgbClr val="1D1D1A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i-FI" dirty="0">
                <a:solidFill>
                  <a:srgbClr val="1D1D1A"/>
                </a:solidFill>
              </a:rPr>
              <a:t>Pääsiäisloma</a:t>
            </a:r>
            <a:r>
              <a:rPr lang="fi-FI" dirty="0"/>
              <a:t> perjantai 26.3.- maanantai 29.3.2027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i-FI" dirty="0">
                <a:cs typeface="Calibri" panose="020F0502020204030204" pitchFamily="34" charset="0"/>
              </a:rPr>
              <a:t>Helatorstai </a:t>
            </a:r>
            <a:r>
              <a:rPr lang="fi-FI" dirty="0"/>
              <a:t>6.5.2027</a:t>
            </a:r>
          </a:p>
          <a:p>
            <a:pPr lvl="1"/>
            <a:endParaRPr lang="fi-FI" dirty="0">
              <a:cs typeface="Calibri" panose="020F0502020204030204" pitchFamily="34" charset="0"/>
            </a:endParaRPr>
          </a:p>
          <a:p>
            <a:pPr lvl="0"/>
            <a:r>
              <a:rPr lang="fi-FI" b="1" dirty="0"/>
              <a:t>Poissaolon anominen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fi-FI" dirty="0"/>
              <a:t>Mikäli oppilas on muun kuin sairauden vuoksi pois koulusta loma-aikojen ulkopuolella, tulee poissaoloa hakea Wilman kautta: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i-FI" dirty="0"/>
              <a:t>Valitse välilehti </a:t>
            </a:r>
            <a:r>
              <a:rPr lang="fi-FI" b="1" dirty="0"/>
              <a:t>"Hakemukset ja päätökset"</a:t>
            </a:r>
            <a:endParaRPr lang="fi-FI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i-FI" dirty="0"/>
              <a:t>Valitse </a:t>
            </a:r>
            <a:r>
              <a:rPr lang="fi-FI" b="1" dirty="0"/>
              <a:t>"Tee uusi hakemus"</a:t>
            </a:r>
            <a:r>
              <a:rPr lang="fi-FI" dirty="0"/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i-FI" dirty="0"/>
              <a:t>Valitse </a:t>
            </a:r>
            <a:r>
              <a:rPr lang="fi-FI" b="1" dirty="0"/>
              <a:t>tarvittava hakemus</a:t>
            </a:r>
            <a:r>
              <a:rPr lang="fi-FI" dirty="0"/>
              <a:t>: 1-3 päivää tai yli 3 päivää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fi-FI" dirty="0"/>
              <a:t>Päätös tulee näkyviin Wilmaan</a:t>
            </a:r>
          </a:p>
          <a:p>
            <a:pPr eaLnBrk="1" hangingPunct="1">
              <a:lnSpc>
                <a:spcPct val="130000"/>
              </a:lnSpc>
              <a:buClr>
                <a:srgbClr val="3333CC"/>
              </a:buClr>
              <a:defRPr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009885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72F40A2B-8760-68DE-A622-16F725DE5304}"/>
              </a:ext>
            </a:extLst>
          </p:cNvPr>
          <p:cNvSpPr txBox="1"/>
          <p:nvPr/>
        </p:nvSpPr>
        <p:spPr>
          <a:xfrm>
            <a:off x="938214" y="376572"/>
            <a:ext cx="9829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b="1" dirty="0"/>
              <a:t>Tänä lukuvuonna Turun kaupungin kouluissa tärkeitä asioita ovat</a:t>
            </a:r>
          </a:p>
        </p:txBody>
      </p:sp>
      <p:pic>
        <p:nvPicPr>
          <p:cNvPr id="7" name="Kuva 6" descr="Kuva, joka sisältää kohteen lelu, poika, vaate, Vauvanlelut&#10;&#10;Kuvaus luotu automaattisesti">
            <a:extLst>
              <a:ext uri="{FF2B5EF4-FFF2-40B4-BE49-F238E27FC236}">
                <a16:creationId xmlns:a16="http://schemas.microsoft.com/office/drawing/2014/main" id="{D62F5675-86E0-9230-3F5E-605F78643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7" r="2" b="2"/>
          <a:stretch/>
        </p:blipFill>
        <p:spPr>
          <a:xfrm>
            <a:off x="6424864" y="2528887"/>
            <a:ext cx="5120230" cy="4225861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26" name="Picture 2" descr="157,300+ Friendship Kids Stock Illustrations, Royalty-Free Vector Graphics  &amp; Clip Art - iStock | Friendship concept, Family, Happiness">
            <a:extLst>
              <a:ext uri="{FF2B5EF4-FFF2-40B4-BE49-F238E27FC236}">
                <a16:creationId xmlns:a16="http://schemas.microsoft.com/office/drawing/2014/main" id="{9A127198-6943-A311-395D-629269D5C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246" y="2774155"/>
            <a:ext cx="3451562" cy="345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DB253A7D-968B-4A9B-0914-0351B673B10E}"/>
              </a:ext>
            </a:extLst>
          </p:cNvPr>
          <p:cNvSpPr/>
          <p:nvPr/>
        </p:nvSpPr>
        <p:spPr>
          <a:xfrm>
            <a:off x="1571877" y="1024744"/>
            <a:ext cx="3697954" cy="1504143"/>
          </a:xfrm>
          <a:prstGeom prst="wedgeEllipseCallout">
            <a:avLst>
              <a:gd name="adj1" fmla="val -10408"/>
              <a:gd name="adj2" fmla="val 7618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/>
              <a:t>Fyysisen aktiivisuuden lisääminen</a:t>
            </a:r>
          </a:p>
        </p:txBody>
      </p:sp>
      <p:sp>
        <p:nvSpPr>
          <p:cNvPr id="10" name="Ajatuskupla: Pilvi 9">
            <a:extLst>
              <a:ext uri="{FF2B5EF4-FFF2-40B4-BE49-F238E27FC236}">
                <a16:creationId xmlns:a16="http://schemas.microsoft.com/office/drawing/2014/main" id="{CE871DFA-0EF7-E0BF-2B34-484988703F78}"/>
              </a:ext>
            </a:extLst>
          </p:cNvPr>
          <p:cNvSpPr/>
          <p:nvPr/>
        </p:nvSpPr>
        <p:spPr>
          <a:xfrm>
            <a:off x="7964906" y="1024744"/>
            <a:ext cx="4150258" cy="1504143"/>
          </a:xfrm>
          <a:prstGeom prst="cloudCallout">
            <a:avLst>
              <a:gd name="adj1" fmla="val -15636"/>
              <a:gd name="adj2" fmla="val 77455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b="1" dirty="0">
                <a:solidFill>
                  <a:schemeClr val="tx1"/>
                </a:solidFill>
              </a:rPr>
              <a:t>Lukutaidon vahvistaminen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92287FD-6BA4-B7E5-6694-C5DC87649306}"/>
              </a:ext>
            </a:extLst>
          </p:cNvPr>
          <p:cNvSpPr txBox="1"/>
          <p:nvPr/>
        </p:nvSpPr>
        <p:spPr>
          <a:xfrm>
            <a:off x="497056" y="610165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https://www.youtube.com/watch?v=hV1uzNdt7ZA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8792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9FA819-178F-4641-D168-E965D5EFF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8258" y="1925870"/>
            <a:ext cx="8255475" cy="2308837"/>
          </a:xfrm>
        </p:spPr>
        <p:txBody>
          <a:bodyPr/>
          <a:lstStyle/>
          <a:p>
            <a:r>
              <a:rPr lang="fi-FI" dirty="0"/>
              <a:t>Oppimisen ja koulunkäynnin tuki</a:t>
            </a:r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3A5D05B3-4A7B-7669-D4FA-5F527C5BCA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Info huoltajille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C2E42A8-8F55-C224-F584-40ACD6416F1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440488"/>
            <a:ext cx="1435100" cy="276225"/>
          </a:xfrm>
        </p:spPr>
        <p:txBody>
          <a:bodyPr vert="horz" lIns="0" tIns="0" rIns="0" bIns="0" rtlCol="0" anchor="t">
            <a:normAutofit fontScale="25000" lnSpcReduction="20000"/>
          </a:bodyPr>
          <a:lstStyle/>
          <a:p>
            <a:pPr marL="191770" indent="-287655"/>
            <a:endParaRPr lang="fi-FI" dirty="0"/>
          </a:p>
          <a:p>
            <a:pPr marL="191770" indent="-287655"/>
            <a:r>
              <a:rPr lang="fi-FI" dirty="0" err="1"/>
              <a:t>tajille</a:t>
            </a:r>
          </a:p>
        </p:txBody>
      </p:sp>
    </p:spTree>
    <p:extLst>
      <p:ext uri="{BB962C8B-B14F-4D97-AF65-F5344CB8AC3E}">
        <p14:creationId xmlns:p14="http://schemas.microsoft.com/office/powerpoint/2010/main" val="98063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BC56D0-3EBF-6C35-9ED2-25E46996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426" y="754285"/>
            <a:ext cx="9890954" cy="715331"/>
          </a:xfrm>
        </p:spPr>
        <p:txBody>
          <a:bodyPr/>
          <a:lstStyle/>
          <a:p>
            <a:r>
              <a:rPr lang="fi-FI" dirty="0"/>
              <a:t>Mikä muuttui?</a:t>
            </a:r>
          </a:p>
        </p:txBody>
      </p:sp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E0DDBE5E-ED69-058A-07F1-4D23762FAA04}"/>
              </a:ext>
            </a:extLst>
          </p:cNvPr>
          <p:cNvSpPr/>
          <p:nvPr/>
        </p:nvSpPr>
        <p:spPr>
          <a:xfrm>
            <a:off x="1039904" y="1891255"/>
            <a:ext cx="2100459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Yleinen tuki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Pedagoginen arvio</a:t>
            </a: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30751C90-079B-9FC2-7541-2A49B515860D}"/>
              </a:ext>
            </a:extLst>
          </p:cNvPr>
          <p:cNvSpPr/>
          <p:nvPr/>
        </p:nvSpPr>
        <p:spPr>
          <a:xfrm>
            <a:off x="1039904" y="4052345"/>
            <a:ext cx="2100459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Erityinen tuki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Pedagoinen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selvitys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Erityisen tuen päätös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HOJKS</a:t>
            </a: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AB128CE1-7ECB-40D3-3681-73506343602A}"/>
              </a:ext>
            </a:extLst>
          </p:cNvPr>
          <p:cNvSpPr/>
          <p:nvPr/>
        </p:nvSpPr>
        <p:spPr>
          <a:xfrm>
            <a:off x="1039904" y="2971800"/>
            <a:ext cx="210046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Tehostettu tuki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Pedagoginen arvio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Oppimissuunnitelma</a:t>
            </a:r>
          </a:p>
        </p:txBody>
      </p:sp>
      <p:sp>
        <p:nvSpPr>
          <p:cNvPr id="9" name="Suorakulmio: Pyöristetyt kulmat 8">
            <a:extLst>
              <a:ext uri="{FF2B5EF4-FFF2-40B4-BE49-F238E27FC236}">
                <a16:creationId xmlns:a16="http://schemas.microsoft.com/office/drawing/2014/main" id="{EA942DBD-D4EE-CFF7-1E8C-B3F95B192C73}"/>
              </a:ext>
            </a:extLst>
          </p:cNvPr>
          <p:cNvSpPr/>
          <p:nvPr/>
        </p:nvSpPr>
        <p:spPr>
          <a:xfrm>
            <a:off x="6526304" y="3038886"/>
            <a:ext cx="3328894" cy="16946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Ryhmäkohtaiset tukimuodot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Keskeinen osa perustoimintaa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-suunnitelmallisia, lukuvuoden aikana muuttuvia järjestelyjä</a:t>
            </a:r>
          </a:p>
        </p:txBody>
      </p:sp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088128E5-B866-9BBB-9D47-7FD485BA6F69}"/>
              </a:ext>
            </a:extLst>
          </p:cNvPr>
          <p:cNvSpPr/>
          <p:nvPr/>
        </p:nvSpPr>
        <p:spPr>
          <a:xfrm>
            <a:off x="6578327" y="4807288"/>
            <a:ext cx="3380916" cy="16946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Oppilaskohtaiset tukitoimet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Tuen tarpeen arviointiin ja suunnitelmaan perustuvaa, pitkäkestoista ja oppilaan yksilölliset tarpeet huomioivaa opetusta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291D1444-DAB7-3A63-CCC0-8C3D84744540}"/>
              </a:ext>
            </a:extLst>
          </p:cNvPr>
          <p:cNvCxnSpPr>
            <a:cxnSpLocks/>
          </p:cNvCxnSpPr>
          <p:nvPr/>
        </p:nvCxnSpPr>
        <p:spPr>
          <a:xfrm>
            <a:off x="1129004" y="1891255"/>
            <a:ext cx="2011359" cy="307549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038F2F79-0A8C-3E47-5746-E64705757806}"/>
              </a:ext>
            </a:extLst>
          </p:cNvPr>
          <p:cNvCxnSpPr>
            <a:cxnSpLocks/>
          </p:cNvCxnSpPr>
          <p:nvPr/>
        </p:nvCxnSpPr>
        <p:spPr>
          <a:xfrm flipH="1">
            <a:off x="1039904" y="1891255"/>
            <a:ext cx="2087142" cy="307835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65AC03F-036A-4142-609A-39E91D40FC10}"/>
              </a:ext>
            </a:extLst>
          </p:cNvPr>
          <p:cNvSpPr/>
          <p:nvPr/>
        </p:nvSpPr>
        <p:spPr>
          <a:xfrm>
            <a:off x="6526304" y="1262240"/>
            <a:ext cx="3328895" cy="16946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Oppimisen edellytyksiä tukevat opetusjärjestelyt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luovat pohjan laadukkaalle, erilaiset tarpeet huomioivalla opetukselle, ryhmäkohtaisille tukimuodoille sekä oppilaskohtaisille tukitoimille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12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79D72E-0CCF-6655-713F-1E5E9C648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515" y="440147"/>
            <a:ext cx="10778346" cy="715331"/>
          </a:xfrm>
        </p:spPr>
        <p:txBody>
          <a:bodyPr/>
          <a:lstStyle/>
          <a:p>
            <a:r>
              <a:rPr lang="fi-FI" sz="3600" dirty="0"/>
              <a:t>Oppimisen edellytyksiä tukevat opetusjärjestelyt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A4526A-162F-64CE-44C6-703E3516C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4426" y="1462728"/>
            <a:ext cx="9890954" cy="4959602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dirty="0">
                <a:latin typeface="Aptos"/>
              </a:rPr>
              <a:t>Opetus järjestetään siten, että se huomioi oppilaiden erilaiset tarpeet ja edellytykset</a:t>
            </a:r>
            <a:endParaRPr lang="fi-FI" dirty="0"/>
          </a:p>
          <a:p>
            <a:pPr marL="239395" indent="-239395"/>
            <a:r>
              <a:rPr lang="fi-FI" dirty="0">
                <a:latin typeface="Aptos"/>
              </a:rPr>
              <a:t>Opetusryhmät muodostetaan siten, että tavoitteet on mahdollista saavuttaa</a:t>
            </a:r>
          </a:p>
          <a:p>
            <a:pPr marL="239395" indent="-239395"/>
            <a:r>
              <a:rPr lang="fi-FI" dirty="0">
                <a:latin typeface="Aptos"/>
              </a:rPr>
              <a:t>Esimerkiksi:</a:t>
            </a:r>
          </a:p>
          <a:p>
            <a:pPr marL="719455" lvl="1" indent="-263525"/>
            <a:r>
              <a:rPr lang="fi-FI" sz="1600" dirty="0">
                <a:ea typeface="Roboto"/>
              </a:rPr>
              <a:t>opettajien välinen yhteistyö opetuksessa</a:t>
            </a:r>
          </a:p>
          <a:p>
            <a:pPr marL="719455" lvl="1" indent="-263525"/>
            <a:r>
              <a:rPr lang="fi-FI" sz="1600" dirty="0">
                <a:ea typeface="Roboto"/>
              </a:rPr>
              <a:t>koulunkäynninohjaajien hyödyntäminen oppilaiden tukemisessa</a:t>
            </a:r>
            <a:endParaRPr lang="fi-FI" sz="1600"/>
          </a:p>
          <a:p>
            <a:pPr marL="719455" lvl="1" indent="-263525"/>
            <a:r>
              <a:rPr lang="fi-FI" sz="1600" dirty="0">
                <a:ea typeface="Roboto"/>
              </a:rPr>
              <a:t>yhteisesti sovitut toimintatavat</a:t>
            </a:r>
            <a:endParaRPr lang="fi-FI" sz="1600"/>
          </a:p>
          <a:p>
            <a:pPr marL="719455" lvl="1" indent="-263525"/>
            <a:r>
              <a:rPr lang="fi-FI" sz="1600" dirty="0">
                <a:ea typeface="Roboto"/>
              </a:rPr>
              <a:t>opetusryhmien tarkoituksenmukainen ryhmittely koulupäivien aikana</a:t>
            </a:r>
            <a:endParaRPr lang="fi-FI" sz="1600" dirty="0"/>
          </a:p>
          <a:p>
            <a:pPr marL="719455" lvl="1" indent="-263525"/>
            <a:r>
              <a:rPr lang="fi-FI" sz="1600" dirty="0">
                <a:ea typeface="Roboto"/>
              </a:rPr>
              <a:t>kiireetön ja oppilaiden kohtaamista tukeva ilmapiiri</a:t>
            </a:r>
            <a:endParaRPr lang="fi-FI" sz="1600"/>
          </a:p>
          <a:p>
            <a:pPr marL="719455" lvl="1" indent="-263525"/>
            <a:r>
              <a:rPr lang="fi-FI" sz="1600" dirty="0">
                <a:ea typeface="Roboto"/>
              </a:rPr>
              <a:t>opetuksen eriyttäminen, strukturointi ja kielitietoisuus.</a:t>
            </a:r>
            <a:endParaRPr lang="fi-FI" sz="1600" dirty="0"/>
          </a:p>
          <a:p>
            <a:pPr marL="239395" indent="-239395">
              <a:buFont typeface="Arial"/>
              <a:buChar char="•"/>
            </a:pPr>
            <a:endParaRPr lang="fi-FI" sz="1400" dirty="0">
              <a:latin typeface="Roboto"/>
              <a:ea typeface="Roboto"/>
              <a:cs typeface="Roboto"/>
            </a:endParaRPr>
          </a:p>
          <a:p>
            <a:pPr marL="719455" lvl="1" indent="-263525"/>
            <a:endParaRPr lang="fi-FI" dirty="0">
              <a:latin typeface="Aptos"/>
            </a:endParaRPr>
          </a:p>
          <a:p>
            <a:pPr marL="719455" lvl="1" indent="-263525"/>
            <a:endParaRPr lang="fi-FI" dirty="0">
              <a:latin typeface="Aptos"/>
            </a:endParaRPr>
          </a:p>
          <a:p>
            <a:pPr marL="239395" indent="-239395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7013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22C29B-9F86-F917-B85F-1356D9A0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426" y="444976"/>
            <a:ext cx="9890954" cy="715331"/>
          </a:xfrm>
        </p:spPr>
        <p:txBody>
          <a:bodyPr/>
          <a:lstStyle/>
          <a:p>
            <a:r>
              <a:rPr lang="fi-FI" dirty="0"/>
              <a:t>Ryhmäkohtaiset tukimuodot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D628377-2345-D908-1E79-1ADA69CA2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747" y="1500078"/>
            <a:ext cx="9890954" cy="3857844"/>
          </a:xfrm>
        </p:spPr>
        <p:txBody>
          <a:bodyPr/>
          <a:lstStyle/>
          <a:p>
            <a:r>
              <a:rPr lang="fi-FI" dirty="0"/>
              <a:t>Tukea järjestetään ensisijaisesti ryhmäkohtaisena. Siihen on oikeus kaikilla oppilailla.​</a:t>
            </a:r>
          </a:p>
          <a:p>
            <a:r>
              <a:rPr lang="fi-FI" dirty="0"/>
              <a:t>​​Ryhmäkohtaista tukea toteutetaan joustavasti ja suunnitelmallisesti koko lukuvuoden ajan. ​Siitä ei tehdä hallintopäätöstä.</a:t>
            </a:r>
          </a:p>
          <a:p>
            <a:r>
              <a:rPr lang="fi-FI" dirty="0"/>
              <a:t>Ryhmässä järjestettyä tukea ovat:  ​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55273B53-6B67-0D7D-CB09-B07363B175CA}"/>
              </a:ext>
            </a:extLst>
          </p:cNvPr>
          <p:cNvSpPr/>
          <p:nvPr/>
        </p:nvSpPr>
        <p:spPr>
          <a:xfrm>
            <a:off x="1380745" y="4077747"/>
            <a:ext cx="2843784" cy="161994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Calisto MT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Calisto MT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Opettajan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antama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yleinen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tukiopetus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386A2E59-7377-11D9-BC86-250C6DEAFC79}"/>
              </a:ext>
            </a:extLst>
          </p:cNvPr>
          <p:cNvSpPr/>
          <p:nvPr/>
        </p:nvSpPr>
        <p:spPr>
          <a:xfrm>
            <a:off x="4610048" y="4120022"/>
            <a:ext cx="3023798" cy="157767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Opettajan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antama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opetuskielen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tukiopetus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Calisto MT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: Rounded Corners 8">
            <a:extLst>
              <a:ext uri="{FF2B5EF4-FFF2-40B4-BE49-F238E27FC236}">
                <a16:creationId xmlns:a16="http://schemas.microsoft.com/office/drawing/2014/main" id="{A4DACE95-7942-60AD-2E1A-BDDA1BDE38EF}"/>
              </a:ext>
            </a:extLst>
          </p:cNvPr>
          <p:cNvSpPr/>
          <p:nvPr/>
        </p:nvSpPr>
        <p:spPr>
          <a:xfrm>
            <a:off x="7967473" y="4077747"/>
            <a:ext cx="2843785" cy="161535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Erityisopettajan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opetus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muun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opetuksen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Calisto MT"/>
                <a:ea typeface="Calibri"/>
                <a:cs typeface="Calibri"/>
              </a:rPr>
              <a:t>yhteydessä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353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246266-62E7-4883-733E-6FA55D01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426" y="899508"/>
            <a:ext cx="9890954" cy="715331"/>
          </a:xfrm>
        </p:spPr>
        <p:txBody>
          <a:bodyPr/>
          <a:lstStyle/>
          <a:p>
            <a:r>
              <a:rPr lang="fi-FI" dirty="0"/>
              <a:t>Oppilaskohtaiset tukitoimet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207BC29-F5B8-72EF-09F5-766BA503B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937" y="2102948"/>
            <a:ext cx="9890954" cy="3596721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dirty="0"/>
              <a:t>Jos ryhmässä järjestetty tuki todetaan riittämättömäksi, sitä voidaan täydentää oppilaskohtaisilla tukitoimilla.</a:t>
            </a:r>
            <a:endParaRPr lang="fi-FI"/>
          </a:p>
          <a:p>
            <a:pPr marL="239395" indent="-239395"/>
            <a:r>
              <a:rPr lang="fi-FI" dirty="0"/>
              <a:t>Oppilaskohtaiset tukitoimet ovat pitkäkestoista ja säännöllistä tukea, jonka suunnittelun lähtökohtana on oppilaan henkilökohtaiset tarpeet.</a:t>
            </a:r>
          </a:p>
          <a:p>
            <a:pPr marL="239395" indent="-239395"/>
            <a:r>
              <a:rPr lang="fi-FI" dirty="0"/>
              <a:t>Oppilaskohtaiset tukitoimet järjestetään oppilaan etu huomioiden ensisijaisesti oppilaan lähikoulussa.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1383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0DA528-5156-2915-4644-AAADAAC2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426" y="433194"/>
            <a:ext cx="9890954" cy="715331"/>
          </a:xfrm>
        </p:spPr>
        <p:txBody>
          <a:bodyPr/>
          <a:lstStyle/>
          <a:p>
            <a:r>
              <a:rPr lang="fi-FI" dirty="0"/>
              <a:t>Oppilaskohtaiset tukitoimet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A831D5-4D65-AA87-EF23-DE0B0C3BD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4426" y="1503924"/>
            <a:ext cx="9890954" cy="3857844"/>
          </a:xfrm>
        </p:spPr>
        <p:txBody>
          <a:bodyPr vert="horz" lIns="0" tIns="45720" rIns="0" bIns="45720" rtlCol="0" anchor="t">
            <a:noAutofit/>
          </a:bodyPr>
          <a:lstStyle/>
          <a:p>
            <a:pPr marL="239395" indent="-239395"/>
            <a:endParaRPr lang="fi-FI" dirty="0"/>
          </a:p>
          <a:p>
            <a:pPr marL="239395" indent="-239395"/>
            <a:endParaRPr lang="fi-FI" dirty="0"/>
          </a:p>
          <a:p>
            <a:pPr marL="239395" indent="-239395"/>
            <a:endParaRPr lang="fi-FI" dirty="0"/>
          </a:p>
          <a:p>
            <a:pPr marL="239395" indent="-239395"/>
            <a:endParaRPr lang="fi-FI" dirty="0"/>
          </a:p>
          <a:p>
            <a:pPr marL="239395" indent="-239395"/>
            <a:endParaRPr lang="fi-FI" dirty="0"/>
          </a:p>
          <a:p>
            <a:pPr marL="239395" indent="-239395"/>
            <a:endParaRPr lang="fi-FI" dirty="0"/>
          </a:p>
          <a:p>
            <a:pPr marL="239395" indent="-239395"/>
            <a:endParaRPr lang="fi-FI" dirty="0"/>
          </a:p>
        </p:txBody>
      </p:sp>
      <p:sp>
        <p:nvSpPr>
          <p:cNvPr id="7" name="Rectangle: Rounded Corners 288">
            <a:extLst>
              <a:ext uri="{FF2B5EF4-FFF2-40B4-BE49-F238E27FC236}">
                <a16:creationId xmlns:a16="http://schemas.microsoft.com/office/drawing/2014/main" id="{96CCFAF8-AD7E-6FAA-72E8-67F81932A399}"/>
              </a:ext>
            </a:extLst>
          </p:cNvPr>
          <p:cNvSpPr/>
          <p:nvPr/>
        </p:nvSpPr>
        <p:spPr>
          <a:xfrm>
            <a:off x="2564944" y="1283011"/>
            <a:ext cx="2801004" cy="1899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Erityisopettajan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opetus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osittain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pienryhmässä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muun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opetuksen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yhteydessä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-alle 50%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jonkin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joidenkin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oppiaineiden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tunneista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pienryhmässä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4A377D83-111C-0AE1-7580-F0BA5173E574}"/>
              </a:ext>
            </a:extLst>
          </p:cNvPr>
          <p:cNvSpPr/>
          <p:nvPr/>
        </p:nvSpPr>
        <p:spPr>
          <a:xfrm>
            <a:off x="6318585" y="1283011"/>
            <a:ext cx="2915652" cy="189952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Erityisopettajan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tai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erityisluokanopettajan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opetus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pienryhmässä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-50-100%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jonkin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joidenkin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oppiaineiden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tunneista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pienryhmässä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2E867D70-6B7A-38C8-CB0D-4C6925FCA896}"/>
              </a:ext>
            </a:extLst>
          </p:cNvPr>
          <p:cNvSpPr/>
          <p:nvPr/>
        </p:nvSpPr>
        <p:spPr>
          <a:xfrm>
            <a:off x="2566874" y="3358824"/>
            <a:ext cx="2924422" cy="182933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Erityisluokanopettajan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opetus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erityisluokassa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opetus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lähtökohtaisesti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erityisluokalla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mahdollisuus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opiskella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osittain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myös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perusopetuksen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ryhmässä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: Rounded Corners 7">
            <a:extLst>
              <a:ext uri="{FF2B5EF4-FFF2-40B4-BE49-F238E27FC236}">
                <a16:creationId xmlns:a16="http://schemas.microsoft.com/office/drawing/2014/main" id="{621AA4CF-90F3-F8A4-2D94-3220115B90EF}"/>
              </a:ext>
            </a:extLst>
          </p:cNvPr>
          <p:cNvSpPr/>
          <p:nvPr/>
        </p:nvSpPr>
        <p:spPr>
          <a:xfrm>
            <a:off x="6303565" y="3358824"/>
            <a:ext cx="2926356" cy="192266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Oppilaskohtaiset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tulkitsemis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- ja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avustajapalvelut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sekä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henkilökohtaiset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apuvälineet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0EF50C93-C8DC-5D95-5D5B-7BB2827E2F9D}"/>
              </a:ext>
            </a:extLst>
          </p:cNvPr>
          <p:cNvSpPr txBox="1"/>
          <p:nvPr/>
        </p:nvSpPr>
        <p:spPr>
          <a:xfrm>
            <a:off x="929733" y="5365209"/>
            <a:ext cx="1033449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Oppimäärästä tai opetussuunnitelman tavoitteista poikkeaminen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22243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Opetuksen järjestäminen sairauden, vamman tai toimintakyvyn rajoitteen mukaan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222435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8989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F9418-7E64-4479-33CF-993096B36A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Myönteinen kouluun kiinnittyminen ja poissaolojen seuranta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14541BC-C1BD-108B-B9FA-4106CFF09A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Alueellinen toimintamalli</a:t>
            </a:r>
          </a:p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 vanhempainillat</a:t>
            </a:r>
          </a:p>
          <a:p>
            <a:endParaRPr lang="fi-FI" dirty="0"/>
          </a:p>
        </p:txBody>
      </p:sp>
      <p:pic>
        <p:nvPicPr>
          <p:cNvPr id="4" name="Picture 101">
            <a:extLst>
              <a:ext uri="{FF2B5EF4-FFF2-40B4-BE49-F238E27FC236}">
                <a16:creationId xmlns:a16="http://schemas.microsoft.com/office/drawing/2014/main" id="{42F1AB54-AED1-1C4B-53F3-8935D77BF56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13773" y="0"/>
            <a:ext cx="2508504" cy="1825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3565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6A23E6CF-848C-961E-1AC5-8FD13F7DD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33" y="0"/>
            <a:ext cx="11993367" cy="647917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C3059B3-CA70-4C5C-0065-DB17D41A70B9}"/>
              </a:ext>
            </a:extLst>
          </p:cNvPr>
          <p:cNvSpPr txBox="1"/>
          <p:nvPr/>
        </p:nvSpPr>
        <p:spPr>
          <a:xfrm>
            <a:off x="1034265" y="6479179"/>
            <a:ext cx="11157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10 % poissaolo on varhaisen puheeksi ottamisen viitteellinen arvo. 10% on n. 50 h lukukaudessa</a:t>
            </a:r>
          </a:p>
        </p:txBody>
      </p:sp>
    </p:spTree>
    <p:extLst>
      <p:ext uri="{BB962C8B-B14F-4D97-AF65-F5344CB8AC3E}">
        <p14:creationId xmlns:p14="http://schemas.microsoft.com/office/powerpoint/2010/main" val="1913637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703490-1DF0-B758-0288-EE79FCC0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Viestintää ja yhteydenpitoa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B747C5-0F03-34A4-7F3F-525AC804D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1606550"/>
            <a:ext cx="10515600" cy="4351338"/>
          </a:xfrm>
        </p:spPr>
        <p:txBody>
          <a:bodyPr>
            <a:noAutofit/>
          </a:bodyPr>
          <a:lstStyle/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Poissaoloja seurataan osana oppilaan oppimista ja hyvinvointia.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Automaattiset poissaolokoosteet helpottavat poissaolojen seurantaa. 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Koosteiden tarkoituksena ei ole syyllistää huoltajaa ja aina syytä huoleen ei ole. 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Opettajan yhteydenoton tarkoituksena on kuulla, miltä oppilaan koulukäynti kodin näkökulmasta näyttää. 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Yhteinen tilannearvio tukee oppilaan kouluun kiinnittymistä, vertaissuhteita ja oppimista.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Tarvittaessa voidaan sopia monialaisen asiantuntijaryhmän kokoamisesta oppilaan kokonaistilanteen kartoittamiseksi.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Mikäli tiedetään, että oppilaalle kertyy poissaoloja tavanomaista enemmän, on hyvä käydä  ennakkoon keskustelua opettajan, oppilaan ja huoltajan välillä siitä, miten yhteisöön kuulumista ja oppimista parhaiten tuetaan. </a:t>
            </a:r>
          </a:p>
          <a:p>
            <a:r>
              <a:rPr lang="fi-FI" sz="2000" dirty="0">
                <a:latin typeface="Calibri" panose="020F0502020204030204" pitchFamily="34" charset="0"/>
                <a:cs typeface="Calibri" panose="020F0502020204030204" pitchFamily="34" charset="0"/>
              </a:rPr>
              <a:t>Poissaolokoosteet kulkevat automaattisesti ja yhteydenpidon käytänteistä on hyvä sopia ennakkoon opettajan ja huoltajien kesken väärinymmärrysten välttämiseksi.</a:t>
            </a:r>
          </a:p>
        </p:txBody>
      </p:sp>
    </p:spTree>
    <p:extLst>
      <p:ext uri="{BB962C8B-B14F-4D97-AF65-F5344CB8AC3E}">
        <p14:creationId xmlns:p14="http://schemas.microsoft.com/office/powerpoint/2010/main" val="3220145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 1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4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83495" y="1"/>
            <a:ext cx="2508504" cy="1825751"/>
          </a:xfrm>
          <a:prstGeom prst="rect">
            <a:avLst/>
          </a:prstGeom>
          <a:noFill/>
        </p:spPr>
      </p:pic>
      <p:sp>
        <p:nvSpPr>
          <p:cNvPr id="115" name="Freeform 115"/>
          <p:cNvSpPr/>
          <p:nvPr/>
        </p:nvSpPr>
        <p:spPr>
          <a:xfrm>
            <a:off x="3811523" y="5724143"/>
            <a:ext cx="8380476" cy="1133855"/>
          </a:xfrm>
          <a:custGeom>
            <a:avLst/>
            <a:gdLst/>
            <a:ahLst/>
            <a:cxnLst/>
            <a:rect l="0" t="0" r="0" b="0"/>
            <a:pathLst>
              <a:path w="8380476" h="1133855">
                <a:moveTo>
                  <a:pt x="8380476" y="1133855"/>
                </a:moveTo>
                <a:lnTo>
                  <a:pt x="8380476" y="0"/>
                </a:lnTo>
                <a:lnTo>
                  <a:pt x="0" y="1133855"/>
                </a:lnTo>
                <a:close/>
                <a:moveTo>
                  <a:pt x="8380476" y="1133855"/>
                </a:moveTo>
              </a:path>
            </a:pathLst>
          </a:custGeom>
          <a:solidFill>
            <a:srgbClr val="70A489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Freeform 116"/>
          <p:cNvSpPr/>
          <p:nvPr/>
        </p:nvSpPr>
        <p:spPr>
          <a:xfrm>
            <a:off x="0" y="5724143"/>
            <a:ext cx="8380476" cy="1133855"/>
          </a:xfrm>
          <a:custGeom>
            <a:avLst/>
            <a:gdLst/>
            <a:ahLst/>
            <a:cxnLst/>
            <a:rect l="0" t="0" r="0" b="0"/>
            <a:pathLst>
              <a:path w="8380476" h="1133855">
                <a:moveTo>
                  <a:pt x="0" y="1133855"/>
                </a:moveTo>
                <a:lnTo>
                  <a:pt x="0" y="0"/>
                </a:lnTo>
                <a:lnTo>
                  <a:pt x="8380476" y="1133855"/>
                </a:lnTo>
                <a:close/>
                <a:moveTo>
                  <a:pt x="0" y="1133855"/>
                </a:moveTo>
              </a:path>
            </a:pathLst>
          </a:custGeom>
          <a:solidFill>
            <a:srgbClr val="365D7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Freeform 117"/>
          <p:cNvSpPr/>
          <p:nvPr/>
        </p:nvSpPr>
        <p:spPr>
          <a:xfrm>
            <a:off x="0" y="5724143"/>
            <a:ext cx="8380476" cy="1133855"/>
          </a:xfrm>
          <a:custGeom>
            <a:avLst/>
            <a:gdLst/>
            <a:ahLst/>
            <a:cxnLst/>
            <a:rect l="0" t="0" r="0" b="0"/>
            <a:pathLst>
              <a:path w="8380476" h="1133855">
                <a:moveTo>
                  <a:pt x="0" y="1133855"/>
                </a:moveTo>
                <a:lnTo>
                  <a:pt x="0" y="0"/>
                </a:lnTo>
                <a:lnTo>
                  <a:pt x="8380476" y="1133855"/>
                </a:lnTo>
                <a:close/>
                <a:moveTo>
                  <a:pt x="0" y="1133855"/>
                </a:moveTo>
              </a:path>
            </a:pathLst>
          </a:custGeom>
          <a:solidFill>
            <a:srgbClr val="C1C2B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Rectangle 118"/>
          <p:cNvSpPr/>
          <p:nvPr/>
        </p:nvSpPr>
        <p:spPr>
          <a:xfrm>
            <a:off x="939164" y="912876"/>
            <a:ext cx="10173875" cy="469718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-Semibold"/>
              </a:rPr>
              <a:t>Poissaolojen ensimerkit</a:t>
            </a:r>
          </a:p>
          <a:p>
            <a:pPr marL="0" marR="0" lvl="0" indent="0" defTabSz="914400" eaLnBrk="1" fontAlgn="auto" latinLnBrk="0" hangingPunct="1">
              <a:lnSpc>
                <a:spcPts val="53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0" cap="none" spc="117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Jos koulukäynti ja poissaolot mietityttävät, ole yhteydessä opettajaan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. Tarvittaessa voit ottaa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myös yhteyttä kouluterveydenhoitajaan, kuraattoriin tai koulupsykologiin.</a:t>
            </a:r>
          </a:p>
          <a:p>
            <a:pPr marL="0" marR="0" lvl="0" indent="0" defTabSz="914400" eaLnBrk="1" fontAlgn="auto" latinLnBrk="0" hangingPunct="1">
              <a:lnSpc>
                <a:spcPts val="30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17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Poissaolot saattavat kehittyä vaiheittain ja ensimerkit näkyvät usein ensin kotona. </a:t>
            </a:r>
          </a:p>
          <a:p>
            <a:pPr marL="228904" marR="0" lvl="0" indent="0" defTabSz="914400" eaLnBrk="1" fontAlgn="auto" latinLnBrk="0" hangingPunct="1">
              <a:lnSpc>
                <a:spcPts val="18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-Bold"/>
              </a:rPr>
              <a:t>Ensimerkkejä voivat olla esim.</a:t>
            </a:r>
          </a:p>
          <a:p>
            <a:pPr marL="457454" marR="0" lvl="0" indent="0" defTabSz="914400" eaLnBrk="1" fontAlgn="auto" latinLnBrk="0" hangingPunct="1">
              <a:lnSpc>
                <a:spcPts val="31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0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-Regular"/>
              </a:rPr>
              <a:t>▪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vaikeudet lähteä aamuisin kouluun, toistuva viivyttely, myöhästymisten lisääntyminen</a:t>
            </a:r>
          </a:p>
          <a:p>
            <a:pPr marL="457454" marR="0" lvl="0" indent="0" defTabSz="914400" eaLnBrk="1" fontAlgn="auto" latinLnBrk="0" hangingPunct="1">
              <a:lnSpc>
                <a:spcPts val="35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0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-Regular"/>
              </a:rPr>
              <a:t>▪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lisääntyneet psykosomaattiset oireet, esim. vatsakipu, pahoinvointi, päänsärky</a:t>
            </a:r>
          </a:p>
          <a:p>
            <a:pPr marL="457454" marR="0" lvl="0" indent="0" defTabSz="914400" eaLnBrk="1" fontAlgn="auto" latinLnBrk="0" hangingPunct="1">
              <a:lnSpc>
                <a:spcPts val="36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0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-Regular"/>
              </a:rPr>
              <a:t>▪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lisääntynyt ärtyneisyys tai hankalasti sanoitettavat tuntee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t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 ahdistuneisuudesta</a:t>
            </a:r>
          </a:p>
          <a:p>
            <a:pPr marL="457454" marR="0" lvl="0" indent="0" defTabSz="914400" eaLnBrk="1" fontAlgn="auto" latinLnBrk="0" hangingPunct="1">
              <a:lnSpc>
                <a:spcPts val="348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0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-Regular"/>
              </a:rPr>
              <a:t>▪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toistuvat pyynnöt jäädä kotiin</a:t>
            </a:r>
          </a:p>
          <a:p>
            <a:pPr marL="457454" marR="0" lvl="0" indent="0" defTabSz="914400" eaLnBrk="1" fontAlgn="auto" latinLnBrk="0" hangingPunct="1">
              <a:lnSpc>
                <a:spcPts val="35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0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-Regular"/>
              </a:rPr>
              <a:t>▪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muutokset kaverisuhteissa, erityisesti koulussa</a:t>
            </a:r>
          </a:p>
          <a:p>
            <a:pPr marL="457454" marR="0" lvl="0" indent="0" defTabSz="914400" eaLnBrk="1" fontAlgn="auto" latinLnBrk="0" hangingPunct="1">
              <a:lnSpc>
                <a:spcPts val="35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0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-Regular"/>
              </a:rPr>
              <a:t>▪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lisääntyneet huolen tuntemukset j</a:t>
            </a:r>
            <a:r>
              <a:rPr kumimoji="0" lang="fi-FI" b="0" i="0" u="none" strike="noStrike" kern="0" cap="none" spc="91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a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sosiaalisten tilanteiden välttely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12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2" name="Picture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83495" y="1"/>
            <a:ext cx="2508504" cy="1825751"/>
          </a:xfrm>
          <a:prstGeom prst="rect">
            <a:avLst/>
          </a:prstGeom>
          <a:noFill/>
        </p:spPr>
      </p:pic>
      <p:sp>
        <p:nvSpPr>
          <p:cNvPr id="123" name="Freeform 123"/>
          <p:cNvSpPr/>
          <p:nvPr/>
        </p:nvSpPr>
        <p:spPr>
          <a:xfrm>
            <a:off x="3811523" y="5724143"/>
            <a:ext cx="8380476" cy="1133855"/>
          </a:xfrm>
          <a:custGeom>
            <a:avLst/>
            <a:gdLst/>
            <a:ahLst/>
            <a:cxnLst/>
            <a:rect l="0" t="0" r="0" b="0"/>
            <a:pathLst>
              <a:path w="8380476" h="1133855">
                <a:moveTo>
                  <a:pt x="8380476" y="1133855"/>
                </a:moveTo>
                <a:lnTo>
                  <a:pt x="8380476" y="0"/>
                </a:lnTo>
                <a:lnTo>
                  <a:pt x="0" y="1133855"/>
                </a:lnTo>
                <a:close/>
                <a:moveTo>
                  <a:pt x="8380476" y="1133855"/>
                </a:moveTo>
              </a:path>
            </a:pathLst>
          </a:custGeom>
          <a:solidFill>
            <a:srgbClr val="70A489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Freeform 124"/>
          <p:cNvSpPr/>
          <p:nvPr/>
        </p:nvSpPr>
        <p:spPr>
          <a:xfrm>
            <a:off x="0" y="5724143"/>
            <a:ext cx="8380476" cy="1133855"/>
          </a:xfrm>
          <a:custGeom>
            <a:avLst/>
            <a:gdLst/>
            <a:ahLst/>
            <a:cxnLst/>
            <a:rect l="0" t="0" r="0" b="0"/>
            <a:pathLst>
              <a:path w="8380476" h="1133855">
                <a:moveTo>
                  <a:pt x="0" y="1133855"/>
                </a:moveTo>
                <a:lnTo>
                  <a:pt x="0" y="0"/>
                </a:lnTo>
                <a:lnTo>
                  <a:pt x="8380476" y="1133855"/>
                </a:lnTo>
                <a:close/>
                <a:moveTo>
                  <a:pt x="0" y="1133855"/>
                </a:moveTo>
              </a:path>
            </a:pathLst>
          </a:custGeom>
          <a:solidFill>
            <a:srgbClr val="365D7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Freeform 125"/>
          <p:cNvSpPr/>
          <p:nvPr/>
        </p:nvSpPr>
        <p:spPr>
          <a:xfrm>
            <a:off x="0" y="5724143"/>
            <a:ext cx="8380476" cy="1133855"/>
          </a:xfrm>
          <a:custGeom>
            <a:avLst/>
            <a:gdLst/>
            <a:ahLst/>
            <a:cxnLst/>
            <a:rect l="0" t="0" r="0" b="0"/>
            <a:pathLst>
              <a:path w="8380476" h="1133855">
                <a:moveTo>
                  <a:pt x="0" y="1133855"/>
                </a:moveTo>
                <a:lnTo>
                  <a:pt x="0" y="0"/>
                </a:lnTo>
                <a:lnTo>
                  <a:pt x="8380476" y="1133855"/>
                </a:lnTo>
                <a:close/>
                <a:moveTo>
                  <a:pt x="0" y="1133855"/>
                </a:moveTo>
              </a:path>
            </a:pathLst>
          </a:custGeom>
          <a:solidFill>
            <a:srgbClr val="C1C2B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Rectangle 126"/>
          <p:cNvSpPr/>
          <p:nvPr/>
        </p:nvSpPr>
        <p:spPr>
          <a:xfrm>
            <a:off x="1028701" y="809625"/>
            <a:ext cx="9503356" cy="48378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-Semibold"/>
              </a:rPr>
              <a:t>Tue lapsen ja nuoren kouluun lähtemistä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UI-Semibold"/>
            </a:endParaRPr>
          </a:p>
          <a:p>
            <a:pPr marL="0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4" b="0" i="0" u="none" strike="noStrike" kern="0" cap="none" spc="110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Älä selvitä luvalliseksi sellaista poissaoloa, jonka syystä et ole varma, vaan ota asia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puheeksi kouluhenkilöstön kanssa.</a:t>
            </a:r>
          </a:p>
          <a:p>
            <a:pPr marL="0" marR="0" lvl="0" indent="0" defTabSz="914400" eaLnBrk="1" fontAlgn="auto" latinLnBrk="0" hangingPunct="1">
              <a:lnSpc>
                <a:spcPts val="3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10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Pysy vanhempana ystävällisenä, mutta jämäkkänä: koulunkäynti on oppilaan velvollisuus.</a:t>
            </a:r>
          </a:p>
          <a:p>
            <a:pPr marL="0" marR="0" lvl="0" indent="0" defTabSz="914400" eaLnBrk="1" fontAlgn="auto" latinLnBrk="0" hangingPunct="1">
              <a:lnSpc>
                <a:spcPts val="3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10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Pidä kiinni arkirytmistä ja rutiineista, vaikka lapsi tai nuori ei lähtisi kouluun: aamuherätys,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16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ruokailuajat, koulutehtävien ja 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-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läksyjen teko päivän aikana. Tarkista, että asiat tulevat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0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tehdyiksi.</a:t>
            </a:r>
          </a:p>
          <a:p>
            <a:pPr marL="0" marR="0" lvl="0" indent="0" defTabSz="914400" eaLnBrk="1" fontAlgn="auto" latinLnBrk="0" hangingPunct="1">
              <a:lnSpc>
                <a:spcPts val="3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10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Tunnista kotiin jäämistä edesauttavia asioita ja pyri vähentämään niitä: esim. saako lapsi tai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1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nuori nukkua pidempään tai pelata kotona ollessaan? Jääkö lapsi tai nuori kotiin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0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saadakseen vanhemman täyden huomion?</a:t>
            </a:r>
          </a:p>
          <a:p>
            <a:pPr marL="0" marR="0" lvl="0" indent="0" defTabSz="914400" eaLnBrk="1" fontAlgn="auto" latinLnBrk="0" hangingPunct="1">
              <a:lnSpc>
                <a:spcPts val="325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110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MT"/>
              </a:rPr>
              <a:t>•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Vahvista lapsen ja nuoren uskoa itseensä ja siihen, että hän pystyy kohtaamaan hankalia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1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tunteita. Ole tukena: kerro, että voitte ratkoa tilannetta sekä yhdessä että koulun kanssa.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1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Tunteiden ja haasteiden välttely ei ratkaise asiaa, vaan tilanne pääsee pitkittymään ja</a:t>
            </a: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</a:rPr>
              <a:t> </a:t>
            </a:r>
          </a:p>
          <a:p>
            <a:pPr marL="228904" marR="0" lvl="0" indent="0" defTabSz="914400" eaLnBrk="1" fontAlgn="auto" latinLnBrk="0" hangingPunct="1">
              <a:lnSpc>
                <a:spcPts val="20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UI"/>
              </a:rPr>
              <a:t>muuttuu vaikeammin ratkaistavaksi.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4125DEF8-4AE0-8721-75E1-2B336E8F6ACF}"/>
              </a:ext>
            </a:extLst>
          </p:cNvPr>
          <p:cNvSpPr txBox="1"/>
          <p:nvPr/>
        </p:nvSpPr>
        <p:spPr>
          <a:xfrm>
            <a:off x="2205789" y="1397675"/>
            <a:ext cx="711467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Apulaisrehtorin yhteystiedot:</a:t>
            </a:r>
          </a:p>
          <a:p>
            <a:endParaRPr lang="fi-FI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Wilma</a:t>
            </a:r>
          </a:p>
          <a:p>
            <a:endParaRPr lang="fi-FI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Puhelinnumero (</a:t>
            </a:r>
            <a:r>
              <a:rPr lang="fi-FI" sz="2400" dirty="0" err="1"/>
              <a:t>telephone</a:t>
            </a:r>
            <a:r>
              <a:rPr lang="fi-FI" sz="2400" dirty="0"/>
              <a:t>): 044 907 5629</a:t>
            </a:r>
          </a:p>
          <a:p>
            <a:endParaRPr lang="fi-FI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Sähköposti (</a:t>
            </a:r>
            <a:r>
              <a:rPr lang="fi-FI" sz="2400" dirty="0" err="1"/>
              <a:t>email</a:t>
            </a:r>
            <a:r>
              <a:rPr lang="fi-FI" sz="2400" dirty="0"/>
              <a:t>): </a:t>
            </a:r>
            <a:r>
              <a:rPr lang="fi-FI" sz="2400" dirty="0">
                <a:hlinkClick r:id="rId2"/>
              </a:rPr>
              <a:t>jussi.tuimala@edu.turku.fi</a:t>
            </a:r>
            <a:endParaRPr lang="fi-FI" sz="2400" dirty="0"/>
          </a:p>
          <a:p>
            <a:endParaRPr lang="fi-FI" sz="2400" dirty="0"/>
          </a:p>
          <a:p>
            <a:r>
              <a:rPr lang="fi-FI" sz="2400" dirty="0"/>
              <a:t>(</a:t>
            </a:r>
            <a:r>
              <a:rPr lang="en-US" sz="2400" dirty="0"/>
              <a:t>Please send questions in English by email or Wilma)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524403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tsikko 1"/>
          <p:cNvSpPr>
            <a:spLocks noGrp="1"/>
          </p:cNvSpPr>
          <p:nvPr>
            <p:ph type="ctrTitle"/>
          </p:nvPr>
        </p:nvSpPr>
        <p:spPr>
          <a:xfrm>
            <a:off x="971549" y="2828843"/>
            <a:ext cx="10258425" cy="2879725"/>
          </a:xfrm>
        </p:spPr>
        <p:txBody>
          <a:bodyPr/>
          <a:lstStyle/>
          <a:p>
            <a:pPr eaLnBrk="1" hangingPunct="1"/>
            <a:r>
              <a:rPr lang="fi-FI" altLang="fi-FI" b="1" dirty="0">
                <a:latin typeface="Calibri" panose="020F0502020204030204" pitchFamily="34" charset="0"/>
                <a:cs typeface="Calibri" panose="020F0502020204030204" pitchFamily="34" charset="0"/>
              </a:rPr>
              <a:t>Oikein hyvää kouluvuotta kaikille!</a:t>
            </a:r>
            <a:endParaRPr lang="fi-FI" altLang="fi-FI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651" name="Kuva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6" y="692150"/>
            <a:ext cx="3744913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275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urun kaupunki perustyyli">
  <a:themeElements>
    <a:clrScheme name="Turun kaupunki uusi">
      <a:dk1>
        <a:srgbClr val="222435"/>
      </a:dk1>
      <a:lt1>
        <a:sysClr val="window" lastClr="FFFFFF"/>
      </a:lt1>
      <a:dk2>
        <a:srgbClr val="0062AE"/>
      </a:dk2>
      <a:lt2>
        <a:srgbClr val="4E56B1"/>
      </a:lt2>
      <a:accent1>
        <a:srgbClr val="00855F"/>
      </a:accent1>
      <a:accent2>
        <a:srgbClr val="4BA432"/>
      </a:accent2>
      <a:accent3>
        <a:srgbClr val="3CA29A"/>
      </a:accent3>
      <a:accent4>
        <a:srgbClr val="E50064"/>
      </a:accent4>
      <a:accent5>
        <a:srgbClr val="CE4B16"/>
      </a:accent5>
      <a:accent6>
        <a:srgbClr val="FFD239"/>
      </a:accent6>
      <a:hlink>
        <a:srgbClr val="4E56B1"/>
      </a:hlink>
      <a:folHlink>
        <a:srgbClr val="535353"/>
      </a:folHlink>
    </a:clrScheme>
    <a:fontScheme name="Turun kaupunk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urku PowerPoint-pohja  -  Vain luku" id="{C7AB521B-0B18-460A-8C0F-BFDFB3349C1D}" vid="{AB13D4DD-8159-4E13-B491-08233FE12BAC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</TotalTime>
  <Words>1216</Words>
  <Application>Microsoft Office PowerPoint</Application>
  <PresentationFormat>Laajakuva</PresentationFormat>
  <Paragraphs>253</Paragraphs>
  <Slides>20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15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20</vt:i4>
      </vt:variant>
    </vt:vector>
  </HeadingPairs>
  <TitlesOfParts>
    <vt:vector size="39" baseType="lpstr">
      <vt:lpstr>Aptos</vt:lpstr>
      <vt:lpstr>Aptos Display</vt:lpstr>
      <vt:lpstr>Arial</vt:lpstr>
      <vt:lpstr>ArialMT</vt:lpstr>
      <vt:lpstr>Calibri</vt:lpstr>
      <vt:lpstr>Calibri Light</vt:lpstr>
      <vt:lpstr>Calisto MT</vt:lpstr>
      <vt:lpstr>Lucida Grande</vt:lpstr>
      <vt:lpstr>Roboto</vt:lpstr>
      <vt:lpstr>Segoe UI</vt:lpstr>
      <vt:lpstr>SegoeUI</vt:lpstr>
      <vt:lpstr>SegoeUI-Bold</vt:lpstr>
      <vt:lpstr>SegoeUI-Semibold</vt:lpstr>
      <vt:lpstr>Wingdings</vt:lpstr>
      <vt:lpstr>Wingdings-Regular</vt:lpstr>
      <vt:lpstr>Office-teema</vt:lpstr>
      <vt:lpstr>Office Theme</vt:lpstr>
      <vt:lpstr>2_Office-teema</vt:lpstr>
      <vt:lpstr>Turun kaupunki perustyyli</vt:lpstr>
      <vt:lpstr>PUOLALAN KOULU     Vanhempainilta elokuu 2026    Apulaisrehtori Jussi Tuimala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Oppimisen ja koulunkäynnin tuki</vt:lpstr>
      <vt:lpstr>Mikä muuttui?</vt:lpstr>
      <vt:lpstr>Oppimisen edellytyksiä tukevat opetusjärjestelyt</vt:lpstr>
      <vt:lpstr>Ryhmäkohtaiset tukimuodot</vt:lpstr>
      <vt:lpstr>Oppilaskohtaiset tukitoimet</vt:lpstr>
      <vt:lpstr>Oppilaskohtaiset tukitoimet</vt:lpstr>
      <vt:lpstr>Myönteinen kouluun kiinnittyminen ja poissaolojen seuranta</vt:lpstr>
      <vt:lpstr>PowerPoint-esitys</vt:lpstr>
      <vt:lpstr>Viestintää ja yhteydenpitoa</vt:lpstr>
      <vt:lpstr>PowerPoint-esitys</vt:lpstr>
      <vt:lpstr>PowerPoint-esitys</vt:lpstr>
      <vt:lpstr>PowerPoint-esitys</vt:lpstr>
      <vt:lpstr>Oikein hyvää kouluvuotta kaikille!</vt:lpstr>
    </vt:vector>
  </TitlesOfParts>
  <Company>Turun kaupunki (hallinto x64)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Tervetuloa aloittamaan uutta lukuvuotta</dc:title>
  <dc:creator>Metsä-Tokila Kaisu</dc:creator>
  <cp:lastModifiedBy>Jussi Tuimala</cp:lastModifiedBy>
  <cp:revision>38</cp:revision>
  <cp:lastPrinted>2025-08-12T13:54:45Z</cp:lastPrinted>
  <dcterms:created xsi:type="dcterms:W3CDTF">2017-08-17T05:55:22Z</dcterms:created>
  <dcterms:modified xsi:type="dcterms:W3CDTF">2026-08-19T06:28:48Z</dcterms:modified>
</cp:coreProperties>
</file>