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3" r:id="rId7"/>
    <p:sldId id="264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728" autoAdjust="0"/>
  </p:normalViewPr>
  <p:slideViewPr>
    <p:cSldViewPr snapToGrid="0">
      <p:cViewPr varScale="1">
        <p:scale>
          <a:sx n="49" d="100"/>
          <a:sy n="49" d="100"/>
        </p:scale>
        <p:origin x="1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so-SO" sz="2800" b="0" dirty="0" smtClean="0"/>
            <a:t>Taageerada gaar ah</a:t>
          </a:r>
          <a:endParaRPr lang="fi-FI" sz="2800" b="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so-SO" sz="2800" b="0" dirty="0" smtClean="0"/>
            <a:t>Taageerada</a:t>
          </a:r>
          <a:r>
            <a:rPr lang="fi-FI" sz="2800" b="0" dirty="0" smtClean="0"/>
            <a:t> </a:t>
          </a:r>
          <a:r>
            <a:rPr lang="so-SO" sz="2800" b="0" dirty="0" smtClean="0"/>
            <a:t>la xoojiyay</a:t>
          </a:r>
          <a:endParaRPr lang="fi-FI" sz="2800" b="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so-SO" sz="2800" b="0" dirty="0" smtClean="0"/>
            <a:t>Taageerada guud</a:t>
          </a:r>
          <a:endParaRPr lang="fi-FI" sz="2800" b="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0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1900482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o-SO" sz="2800" b="0" kern="1200" dirty="0" smtClean="0"/>
            <a:t>Taageerada gaar ah</a:t>
          </a:r>
          <a:endParaRPr lang="fi-FI" sz="2800" b="0" kern="1200" dirty="0"/>
        </a:p>
      </dsp:txBody>
      <dsp:txXfrm>
        <a:off x="1952324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1900482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o-SO" sz="2800" b="0" kern="1200" dirty="0" smtClean="0"/>
            <a:t>Taageerada</a:t>
          </a:r>
          <a:r>
            <a:rPr lang="fi-FI" sz="2800" b="0" kern="1200" dirty="0" smtClean="0"/>
            <a:t> </a:t>
          </a:r>
          <a:r>
            <a:rPr lang="so-SO" sz="2800" b="0" kern="1200" dirty="0" smtClean="0"/>
            <a:t>la xoojiyay</a:t>
          </a:r>
          <a:endParaRPr lang="fi-FI" sz="2800" b="0" kern="1200" dirty="0"/>
        </a:p>
      </dsp:txBody>
      <dsp:txXfrm>
        <a:off x="1952324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1900482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o-SO" sz="2800" b="0" kern="1200" dirty="0" smtClean="0"/>
            <a:t>Taageerada guud</a:t>
          </a:r>
          <a:endParaRPr lang="fi-FI" sz="2800" b="0" kern="1200" dirty="0"/>
        </a:p>
      </dsp:txBody>
      <dsp:txXfrm>
        <a:off x="1952324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</a:t>
            </a:r>
            <a:r>
              <a:rPr lang="fi-FI" baseline="0" dirty="0" smtClean="0"/>
              <a:t> ja koulunkäynnin tuki (somaliksi)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22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Kaikilla oppilailla on oikeus oppimisen tukeen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Moni oppilas tarvitsee oppimiseensa tukea</a:t>
            </a:r>
            <a:endParaRPr lang="fi-FI" dirty="0" smtClean="0">
              <a:sym typeface="Wingdings" panose="05000000000000000000" pitchFamily="2" charset="2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 voi olla väliaikaista tai kestää pidempään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Oppilaalla on oikeus saada riittävää oppimisen ja koulunkäynnin tukea heti, kun tuen tarve ilmenee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Koulu antaa oppilaalle tukea sen mukaan, kuinka paljon ja millaista tukea hän tarvitsee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Paikallisessa opetussuunnitelmassa kerrotaan tuen järjestämisestä käytännössä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2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Tuki ehkäisee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Oppilaan saaman tuen täytyy olla joustavaa ja pitkäjänteisesti suunniteltua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annetaan niin kauan ja siinä muodossa kuin se on tarpeellista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Huoltajat, opettajat ja muut koulun ammattilaiset tekevät yhteistyötä tuen tarpeen havaitsemisessa ja arvioimisessa sekä tuen suunnittelussa ja toteuttamisessa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tehtävä on ehkäistä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On tärkeää, että jokainen oppilas saa kokemuksia onnistumisesta ja ryhmän jäsenenä toimimisesta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694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 ja koulunkäynnin tuen muotoja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Opetusjärjestelyt</a:t>
            </a:r>
            <a:r>
              <a:rPr lang="fi-FI" sz="1200" dirty="0" smtClean="0"/>
              <a:t> ja pedagogiset keinot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Oppimisympäristöön</a:t>
            </a:r>
            <a:r>
              <a:rPr lang="fi-FI" sz="1200" dirty="0" smtClean="0"/>
              <a:t> </a:t>
            </a:r>
            <a:r>
              <a:rPr lang="fi-FI" sz="1200" dirty="0" err="1" smtClean="0"/>
              <a:t>liittyvät</a:t>
            </a:r>
            <a:r>
              <a:rPr lang="fi-FI" sz="1200" dirty="0" smtClean="0"/>
              <a:t> ratkaisut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Tukiopetus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Erityisopetus tai osa-aikainen erityisopetus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Opetuksen eriyttäminen tai yksilöllistäminen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Apuvälineet</a:t>
            </a:r>
            <a:endParaRPr lang="fi-FI" sz="1200" dirty="0" smtClean="0"/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Avustajapalvelut 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Tulkitsemispalvelut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12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Jokaisella oppilaalla on koulunkäynnissä omat vahvuutensa ja haasteensa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tarvetta arvioidaan yksilöllisesti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Oppimisen ja koulunkäynnin tuen kolme tasoa ovat yleinen tuki, tehostettu tuki ja 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Oppilas voi saada kerrallaan vain yhden tasoista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dirty="0" smtClean="0"/>
              <a:t>Kolmiossa</a:t>
            </a:r>
            <a:r>
              <a:rPr lang="fi-FI" baseline="0" dirty="0" smtClean="0"/>
              <a:t> alhaalta ylös: yleinen tuki, tehostettu tuki, erityinen tuki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114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kuuluu kaikille oppilaille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tarkoittaa yleensä yksittäisiä tai lyhytkestoisia tukitoimia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Yleisessä tuessa opettaja auttaa oppilasta erilaisissa oppimisen haasteissa tekemällä esimerkiksi yksilöllisiä pedagogisia ratkaisuja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Yleiseen tukeen voi kuulua myös erilaisia ohjaustoimia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Yleistä tukea annetaan ilman erillisiä tutkimuksia tai päätöksiä heti, kun tuen tarve ilmenee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76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Tehostettu</a:t>
            </a:r>
            <a:r>
              <a:rPr lang="fi-FI" baseline="0" dirty="0" smtClean="0"/>
              <a:t> tuki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Jos yleinen tuki ei riitä, siirrytään tehostettuun tukeen​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oppilas saa koulunkäyntiin jatkuvampaa, voimakkaampaa ja yksilöllisempää tukea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Tehostetun tuen aloittaminen ja järjestäminen perustuu pedagogiseen arvioon, jonka opettaja tekee yhdessä oppilashuollon ammattilaisen kanssa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oppilaalle tehdään oma oppimissuunnitelma, jonka mukaan tukea annetaan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417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Kun tuen tarve on laajempaa, siirrytään erityisen tuen piiriin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Erityistä tukea tarvitsevalle oppilaalle annetaan pedagogisen selvityksen perusteella erityisen tuen päätös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Oppilaalle laaditaan HOJKS, eli henkilökohtainen opetuksen järjestämistä koskeva suunnitelma, jonka mukaan tukea annetaan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Erityisessä tuessa oppilas voi opiskella esimerkiksi pienryhmässä tai hänelle yksilöllistetyn oppimäärän mukaisesti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Erityisopetus ja muu oppilaan saama tuki muodostavat yhtenäisen kokonaisuuden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134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Tuen tarvetta arvioidaan jatkuvasti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Jokaisen oppilaan tuen tarvetta arvioidaan aina yhdessä huoltajien ja oppilaan itsensä kanssa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voidaan tarvittaessa lisätä tai vähentää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Tavoitteena on, että mahdollisimman moni oppilas opiskelee yleisen ja tehostetun tuen piirissä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Lisätietoja oppimisen ja koulunkäynnin tuesta saat paikallisista opetussuunnitelmista tai osoitteesta </a:t>
            </a:r>
            <a:r>
              <a:rPr lang="fi-FI" dirty="0" smtClean="0">
                <a:hlinkClick r:id="rId3"/>
              </a:rPr>
              <a:t>oph.fi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99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 fontScale="90000"/>
          </a:bodyPr>
          <a:lstStyle/>
          <a:p>
            <a:r>
              <a:rPr lang="fi-FI" sz="5400" dirty="0" err="1"/>
              <a:t>Taageerada</a:t>
            </a:r>
            <a:r>
              <a:rPr lang="fi-FI" sz="5400" dirty="0"/>
              <a:t> </a:t>
            </a:r>
            <a:r>
              <a:rPr lang="fi-FI" sz="5400" dirty="0" err="1" smtClean="0"/>
              <a:t>waxbarashada</a:t>
            </a:r>
            <a:r>
              <a:rPr lang="fi-FI" sz="5400" dirty="0" smtClean="0"/>
              <a:t/>
            </a:r>
            <a:br>
              <a:rPr lang="fi-FI" sz="5400" dirty="0" smtClean="0"/>
            </a:br>
            <a:r>
              <a:rPr lang="fi-FI" sz="5400" dirty="0" err="1" smtClean="0"/>
              <a:t>iyo</a:t>
            </a:r>
            <a:r>
              <a:rPr lang="fi-FI" sz="5400" dirty="0" smtClean="0"/>
              <a:t> </a:t>
            </a:r>
            <a:r>
              <a:rPr lang="fi-FI" sz="5400" dirty="0" err="1"/>
              <a:t>dhigashada</a:t>
            </a:r>
            <a:r>
              <a:rPr lang="fi-FI" sz="5400" dirty="0"/>
              <a:t> dugsiga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Ardayda</a:t>
            </a:r>
            <a:r>
              <a:rPr lang="fi-FI" dirty="0"/>
              <a:t> </a:t>
            </a:r>
            <a:r>
              <a:rPr lang="fi-FI" dirty="0" err="1"/>
              <a:t>oo</a:t>
            </a:r>
            <a:r>
              <a:rPr lang="fi-FI" dirty="0"/>
              <a:t> </a:t>
            </a:r>
            <a:r>
              <a:rPr lang="fi-FI" dirty="0" err="1"/>
              <a:t>dhan</a:t>
            </a:r>
            <a:r>
              <a:rPr lang="fi-FI" dirty="0"/>
              <a:t> </a:t>
            </a:r>
            <a:r>
              <a:rPr lang="fi-FI" dirty="0" err="1"/>
              <a:t>xaq</a:t>
            </a:r>
            <a:r>
              <a:rPr lang="fi-FI" dirty="0"/>
              <a:t> </a:t>
            </a:r>
            <a:r>
              <a:rPr lang="fi-FI" dirty="0" err="1"/>
              <a:t>ayeey</a:t>
            </a:r>
            <a:r>
              <a:rPr lang="fi-FI" dirty="0"/>
              <a:t> u </a:t>
            </a:r>
            <a:r>
              <a:rPr lang="fi-FI" dirty="0" err="1"/>
              <a:t>leeyihiin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waxbarashada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i-FI" dirty="0" err="1" smtClean="0"/>
              <a:t>Arday</a:t>
            </a:r>
            <a:r>
              <a:rPr lang="fi-FI" dirty="0" smtClean="0"/>
              <a:t> </a:t>
            </a:r>
            <a:r>
              <a:rPr lang="fi-FI" dirty="0" err="1"/>
              <a:t>badan</a:t>
            </a:r>
            <a:r>
              <a:rPr lang="fi-FI" dirty="0"/>
              <a:t> </a:t>
            </a:r>
            <a:r>
              <a:rPr lang="fi-FI" dirty="0" err="1"/>
              <a:t>ayaa</a:t>
            </a:r>
            <a:r>
              <a:rPr lang="fi-FI" dirty="0"/>
              <a:t> </a:t>
            </a:r>
            <a:r>
              <a:rPr lang="fi-FI" dirty="0" err="1"/>
              <a:t>waxbarashadooda</a:t>
            </a:r>
            <a:r>
              <a:rPr lang="fi-FI" dirty="0"/>
              <a:t> </a:t>
            </a:r>
            <a:r>
              <a:rPr lang="fi-FI" dirty="0" err="1"/>
              <a:t>ugu</a:t>
            </a:r>
            <a:r>
              <a:rPr lang="fi-FI" dirty="0"/>
              <a:t> </a:t>
            </a:r>
            <a:r>
              <a:rPr lang="fi-FI" dirty="0" err="1"/>
              <a:t>baahan</a:t>
            </a:r>
            <a:r>
              <a:rPr lang="fi-FI" dirty="0"/>
              <a:t> </a:t>
            </a:r>
            <a:r>
              <a:rPr lang="fi-FI" dirty="0" err="1"/>
              <a:t>taageero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Baahida</a:t>
            </a:r>
            <a:r>
              <a:rPr lang="fi-FI" dirty="0" smtClean="0"/>
              <a:t> </a:t>
            </a:r>
            <a:r>
              <a:rPr lang="fi-FI" dirty="0" err="1"/>
              <a:t>taageeradu</a:t>
            </a:r>
            <a:r>
              <a:rPr lang="fi-FI" dirty="0"/>
              <a:t> </a:t>
            </a:r>
            <a:r>
              <a:rPr lang="fi-FI" dirty="0" err="1"/>
              <a:t>waxay</a:t>
            </a:r>
            <a:r>
              <a:rPr lang="fi-FI" dirty="0"/>
              <a:t> </a:t>
            </a:r>
            <a:r>
              <a:rPr lang="fi-FI" dirty="0" err="1"/>
              <a:t>noqon</a:t>
            </a:r>
            <a:r>
              <a:rPr lang="fi-FI" dirty="0"/>
              <a:t> </a:t>
            </a:r>
            <a:r>
              <a:rPr lang="fi-FI" dirty="0" err="1"/>
              <a:t>kartaa</a:t>
            </a:r>
            <a:r>
              <a:rPr lang="fi-FI" dirty="0"/>
              <a:t> </a:t>
            </a:r>
            <a:r>
              <a:rPr lang="fi-FI" dirty="0" err="1"/>
              <a:t>mid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meelgaar</a:t>
            </a:r>
            <a:r>
              <a:rPr lang="fi-FI" dirty="0"/>
              <a:t> ah </a:t>
            </a:r>
            <a:r>
              <a:rPr lang="fi-FI" dirty="0" err="1"/>
              <a:t>ama</a:t>
            </a:r>
            <a:r>
              <a:rPr lang="fi-FI" dirty="0"/>
              <a:t> </a:t>
            </a:r>
            <a:r>
              <a:rPr lang="fi-FI" dirty="0" err="1"/>
              <a:t>wakhti</a:t>
            </a:r>
            <a:r>
              <a:rPr lang="fi-FI" dirty="0"/>
              <a:t> </a:t>
            </a:r>
            <a:r>
              <a:rPr lang="fi-FI" dirty="0" err="1"/>
              <a:t>dheer</a:t>
            </a:r>
            <a:r>
              <a:rPr lang="fi-FI" dirty="0"/>
              <a:t> </a:t>
            </a:r>
            <a:r>
              <a:rPr lang="fi-FI" dirty="0" err="1"/>
              <a:t>ayeey</a:t>
            </a:r>
            <a:r>
              <a:rPr lang="fi-FI" dirty="0"/>
              <a:t> </a:t>
            </a:r>
            <a:r>
              <a:rPr lang="fi-FI" dirty="0" err="1"/>
              <a:t>qaadan</a:t>
            </a:r>
            <a:r>
              <a:rPr lang="fi-FI" dirty="0"/>
              <a:t> </a:t>
            </a:r>
            <a:r>
              <a:rPr lang="fi-FI" dirty="0" err="1"/>
              <a:t>kartaa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Ardaygu</a:t>
            </a:r>
            <a:r>
              <a:rPr lang="fi-FI" dirty="0" smtClean="0"/>
              <a:t> </a:t>
            </a:r>
            <a:r>
              <a:rPr lang="fi-FI" dirty="0" err="1"/>
              <a:t>wuxuu</a:t>
            </a:r>
            <a:r>
              <a:rPr lang="fi-FI" dirty="0"/>
              <a:t> </a:t>
            </a:r>
            <a:r>
              <a:rPr lang="fi-FI" dirty="0" err="1"/>
              <a:t>xaq</a:t>
            </a:r>
            <a:r>
              <a:rPr lang="fi-FI" dirty="0"/>
              <a:t> u </a:t>
            </a:r>
            <a:r>
              <a:rPr lang="fi-FI" dirty="0" err="1"/>
              <a:t>leeyahay</a:t>
            </a:r>
            <a:r>
              <a:rPr lang="fi-FI" dirty="0"/>
              <a:t> in </a:t>
            </a:r>
            <a:r>
              <a:rPr lang="fi-FI" dirty="0" err="1"/>
              <a:t>uu</a:t>
            </a:r>
            <a:r>
              <a:rPr lang="fi-FI" dirty="0"/>
              <a:t> helo </a:t>
            </a:r>
            <a:r>
              <a:rPr lang="fi-FI" dirty="0" err="1"/>
              <a:t>taageero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filan</a:t>
            </a:r>
            <a:r>
              <a:rPr lang="fi-FI" dirty="0"/>
              <a:t> </a:t>
            </a:r>
            <a:r>
              <a:rPr lang="fi-FI" dirty="0" err="1"/>
              <a:t>waxbarashadiisa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dugsi-dhigashada</a:t>
            </a:r>
            <a:r>
              <a:rPr lang="fi-FI" dirty="0"/>
              <a:t> islamarka ay </a:t>
            </a:r>
            <a:r>
              <a:rPr lang="fi-FI" dirty="0" err="1"/>
              <a:t>baahidu</a:t>
            </a:r>
            <a:r>
              <a:rPr lang="fi-FI" dirty="0"/>
              <a:t> soo </a:t>
            </a:r>
            <a:r>
              <a:rPr lang="fi-FI" dirty="0" err="1"/>
              <a:t>baxdo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smtClean="0"/>
              <a:t>Dugsiga </a:t>
            </a:r>
            <a:r>
              <a:rPr lang="fi-FI" dirty="0" err="1"/>
              <a:t>ayaa</a:t>
            </a:r>
            <a:r>
              <a:rPr lang="fi-FI" dirty="0"/>
              <a:t> </a:t>
            </a:r>
            <a:r>
              <a:rPr lang="fi-FI" dirty="0" err="1"/>
              <a:t>ardayga</a:t>
            </a:r>
            <a:r>
              <a:rPr lang="fi-FI" dirty="0"/>
              <a:t> </a:t>
            </a:r>
            <a:r>
              <a:rPr lang="fi-FI" dirty="0" err="1"/>
              <a:t>siinaya</a:t>
            </a:r>
            <a:r>
              <a:rPr lang="fi-FI" dirty="0"/>
              <a:t> </a:t>
            </a:r>
            <a:r>
              <a:rPr lang="fi-FI" dirty="0" err="1"/>
              <a:t>caawimaad</a:t>
            </a:r>
            <a:r>
              <a:rPr lang="fi-FI" dirty="0"/>
              <a:t> </a:t>
            </a:r>
            <a:r>
              <a:rPr lang="fi-FI" dirty="0" err="1"/>
              <a:t>baahida</a:t>
            </a:r>
            <a:r>
              <a:rPr lang="fi-FI" dirty="0"/>
              <a:t>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qabo</a:t>
            </a:r>
            <a:r>
              <a:rPr lang="fi-FI" dirty="0"/>
              <a:t> </a:t>
            </a:r>
            <a:r>
              <a:rPr lang="fi-FI" dirty="0" err="1"/>
              <a:t>inta</a:t>
            </a:r>
            <a:r>
              <a:rPr lang="fi-FI" dirty="0"/>
              <a:t> ay </a:t>
            </a:r>
            <a:r>
              <a:rPr lang="fi-FI" dirty="0" err="1"/>
              <a:t>dhantahay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nooceeda</a:t>
            </a:r>
            <a:r>
              <a:rPr lang="fi-FI" dirty="0"/>
              <a:t>.</a:t>
            </a:r>
          </a:p>
          <a:p>
            <a:pPr>
              <a:spcBef>
                <a:spcPts val="1200"/>
              </a:spcBef>
            </a:pPr>
            <a:r>
              <a:rPr lang="fi-FI" dirty="0" err="1" smtClean="0"/>
              <a:t>Qorshaha</a:t>
            </a:r>
            <a:r>
              <a:rPr lang="fi-FI" dirty="0" smtClean="0"/>
              <a:t> </a:t>
            </a:r>
            <a:r>
              <a:rPr lang="fi-FI" dirty="0" err="1"/>
              <a:t>waxbarashada</a:t>
            </a:r>
            <a:r>
              <a:rPr lang="fi-FI" dirty="0"/>
              <a:t> </a:t>
            </a:r>
            <a:r>
              <a:rPr lang="fi-FI" dirty="0" err="1"/>
              <a:t>maxalliga</a:t>
            </a:r>
            <a:r>
              <a:rPr lang="fi-FI" dirty="0"/>
              <a:t> ah </a:t>
            </a:r>
            <a:r>
              <a:rPr lang="fi-FI" dirty="0" err="1"/>
              <a:t>ayaa</a:t>
            </a:r>
            <a:r>
              <a:rPr lang="fi-FI" dirty="0"/>
              <a:t> </a:t>
            </a:r>
            <a:r>
              <a:rPr lang="fi-FI" dirty="0" err="1"/>
              <a:t>lagu</a:t>
            </a:r>
            <a:r>
              <a:rPr lang="fi-FI" dirty="0"/>
              <a:t> </a:t>
            </a:r>
            <a:r>
              <a:rPr lang="fi-FI" dirty="0" err="1"/>
              <a:t>sheegayaa</a:t>
            </a:r>
            <a:r>
              <a:rPr lang="fi-FI" dirty="0"/>
              <a:t> </a:t>
            </a:r>
            <a:r>
              <a:rPr lang="fi-FI" dirty="0" err="1"/>
              <a:t>sida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qabanqaabinayo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Taageeradu</a:t>
            </a:r>
            <a:r>
              <a:rPr lang="fi-FI" dirty="0"/>
              <a:t> </a:t>
            </a:r>
            <a:r>
              <a:rPr lang="fi-FI" dirty="0" err="1"/>
              <a:t>waxay</a:t>
            </a:r>
            <a:r>
              <a:rPr lang="fi-FI" dirty="0"/>
              <a:t> ka </a:t>
            </a:r>
            <a:r>
              <a:rPr lang="fi-FI" dirty="0" err="1"/>
              <a:t>hortagtaa</a:t>
            </a:r>
            <a:r>
              <a:rPr lang="fi-FI" dirty="0"/>
              <a:t> </a:t>
            </a:r>
            <a:r>
              <a:rPr lang="fi-FI" dirty="0" err="1"/>
              <a:t>kororka</a:t>
            </a:r>
            <a:r>
              <a:rPr lang="fi-FI" dirty="0"/>
              <a:t> </a:t>
            </a:r>
            <a:r>
              <a:rPr lang="fi-FI" dirty="0" err="1"/>
              <a:t>dhibaatada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i-FI" dirty="0" err="1" smtClean="0"/>
              <a:t>Taageerada</a:t>
            </a:r>
            <a:r>
              <a:rPr lang="fi-FI" dirty="0" smtClean="0"/>
              <a:t>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cunuggu</a:t>
            </a:r>
            <a:r>
              <a:rPr lang="fi-FI" dirty="0"/>
              <a:t> </a:t>
            </a:r>
            <a:r>
              <a:rPr lang="fi-FI" dirty="0" err="1"/>
              <a:t>helayo</a:t>
            </a:r>
            <a:r>
              <a:rPr lang="fi-FI" dirty="0"/>
              <a:t> </a:t>
            </a:r>
            <a:r>
              <a:rPr lang="fi-FI" dirty="0" err="1"/>
              <a:t>waa</a:t>
            </a:r>
            <a:r>
              <a:rPr lang="fi-FI" dirty="0"/>
              <a:t> in ay </a:t>
            </a:r>
            <a:r>
              <a:rPr lang="fi-FI" dirty="0" err="1"/>
              <a:t>noqotaa</a:t>
            </a:r>
            <a:r>
              <a:rPr lang="fi-FI" dirty="0"/>
              <a:t> </a:t>
            </a:r>
            <a:r>
              <a:rPr lang="fi-FI" dirty="0" err="1"/>
              <a:t>mid</a:t>
            </a:r>
            <a:r>
              <a:rPr lang="fi-FI" dirty="0"/>
              <a:t> </a:t>
            </a:r>
            <a:r>
              <a:rPr lang="fi-FI" dirty="0" err="1"/>
              <a:t>aan</a:t>
            </a:r>
            <a:r>
              <a:rPr lang="fi-FI" dirty="0"/>
              <a:t> </a:t>
            </a:r>
            <a:r>
              <a:rPr lang="fi-FI" dirty="0" err="1"/>
              <a:t>xaddidnayn</a:t>
            </a:r>
            <a:r>
              <a:rPr lang="fi-FI" dirty="0"/>
              <a:t> </a:t>
            </a:r>
            <a:r>
              <a:rPr lang="fi-FI" dirty="0" err="1"/>
              <a:t>oo</a:t>
            </a:r>
            <a:r>
              <a:rPr lang="fi-FI" dirty="0"/>
              <a:t> </a:t>
            </a:r>
            <a:r>
              <a:rPr lang="fi-FI" dirty="0" err="1"/>
              <a:t>wakhti</a:t>
            </a:r>
            <a:r>
              <a:rPr lang="fi-FI" dirty="0"/>
              <a:t> </a:t>
            </a:r>
            <a:r>
              <a:rPr lang="fi-FI" dirty="0" err="1"/>
              <a:t>dheer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qorsheeyay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Taageerada</a:t>
            </a:r>
            <a:r>
              <a:rPr lang="fi-FI" dirty="0" smtClean="0"/>
              <a:t> </a:t>
            </a:r>
            <a:r>
              <a:rPr lang="fi-FI" dirty="0" err="1"/>
              <a:t>waxaa</a:t>
            </a:r>
            <a:r>
              <a:rPr lang="fi-FI" dirty="0"/>
              <a:t> la </a:t>
            </a:r>
            <a:r>
              <a:rPr lang="fi-FI" dirty="0" err="1"/>
              <a:t>siinayaa</a:t>
            </a:r>
            <a:r>
              <a:rPr lang="fi-FI" dirty="0"/>
              <a:t> </a:t>
            </a:r>
            <a:r>
              <a:rPr lang="fi-FI" dirty="0" err="1"/>
              <a:t>illaa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inta</a:t>
            </a:r>
            <a:r>
              <a:rPr lang="fi-FI" dirty="0"/>
              <a:t> </a:t>
            </a:r>
            <a:r>
              <a:rPr lang="fi-FI" dirty="0" err="1"/>
              <a:t>uu</a:t>
            </a:r>
            <a:r>
              <a:rPr lang="fi-FI" dirty="0"/>
              <a:t> u </a:t>
            </a:r>
            <a:r>
              <a:rPr lang="fi-FI" dirty="0" err="1"/>
              <a:t>baahanyahay</a:t>
            </a:r>
            <a:r>
              <a:rPr lang="fi-FI" dirty="0"/>
              <a:t> </a:t>
            </a:r>
            <a:r>
              <a:rPr lang="fi-FI" dirty="0" err="1"/>
              <a:t>isagoo</a:t>
            </a:r>
            <a:r>
              <a:rPr lang="fi-FI" dirty="0"/>
              <a:t> ah </a:t>
            </a:r>
            <a:r>
              <a:rPr lang="fi-FI" dirty="0" err="1"/>
              <a:t>nooca</a:t>
            </a:r>
            <a:r>
              <a:rPr lang="fi-FI" dirty="0"/>
              <a:t> ah </a:t>
            </a:r>
            <a:r>
              <a:rPr lang="fi-FI" dirty="0" err="1"/>
              <a:t>uu</a:t>
            </a:r>
            <a:r>
              <a:rPr lang="fi-FI" dirty="0"/>
              <a:t> u </a:t>
            </a:r>
            <a:r>
              <a:rPr lang="fi-FI" dirty="0" err="1"/>
              <a:t>baahanyahay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Waalidiinta</a:t>
            </a:r>
            <a:r>
              <a:rPr lang="fi-FI" dirty="0"/>
              <a:t>, </a:t>
            </a:r>
            <a:r>
              <a:rPr lang="fi-FI" dirty="0" err="1"/>
              <a:t>macallimiinta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xirfadlayaasha</a:t>
            </a:r>
            <a:r>
              <a:rPr lang="fi-FI" dirty="0"/>
              <a:t> kale </a:t>
            </a:r>
            <a:r>
              <a:rPr lang="fi-FI" dirty="0" err="1"/>
              <a:t>ee</a:t>
            </a:r>
            <a:r>
              <a:rPr lang="fi-FI" dirty="0"/>
              <a:t> dugsiga </a:t>
            </a:r>
            <a:r>
              <a:rPr lang="fi-FI" dirty="0" err="1"/>
              <a:t>ayaa</a:t>
            </a:r>
            <a:r>
              <a:rPr lang="fi-FI" dirty="0"/>
              <a:t> </a:t>
            </a:r>
            <a:r>
              <a:rPr lang="fi-FI" dirty="0" err="1"/>
              <a:t>wadajir</a:t>
            </a:r>
            <a:r>
              <a:rPr lang="fi-FI" dirty="0"/>
              <a:t> </a:t>
            </a:r>
            <a:r>
              <a:rPr lang="fi-FI" dirty="0" err="1"/>
              <a:t>uga</a:t>
            </a:r>
            <a:r>
              <a:rPr lang="fi-FI" dirty="0"/>
              <a:t> </a:t>
            </a:r>
            <a:r>
              <a:rPr lang="fi-FI" dirty="0" err="1"/>
              <a:t>shaqaynaya</a:t>
            </a:r>
            <a:r>
              <a:rPr lang="fi-FI" dirty="0"/>
              <a:t> </a:t>
            </a:r>
            <a:r>
              <a:rPr lang="fi-FI" dirty="0" err="1"/>
              <a:t>garashada</a:t>
            </a:r>
            <a:r>
              <a:rPr lang="fi-FI" dirty="0"/>
              <a:t> </a:t>
            </a:r>
            <a:r>
              <a:rPr lang="fi-FI" dirty="0" err="1"/>
              <a:t>baahida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qiimeynta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weliba</a:t>
            </a:r>
            <a:r>
              <a:rPr lang="fi-FI" dirty="0"/>
              <a:t> </a:t>
            </a:r>
            <a:r>
              <a:rPr lang="fi-FI" dirty="0" err="1"/>
              <a:t>qorshaynta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hirgelinta</a:t>
            </a:r>
            <a:r>
              <a:rPr lang="fi-FI" dirty="0"/>
              <a:t> </a:t>
            </a:r>
            <a:r>
              <a:rPr lang="fi-FI" dirty="0" err="1"/>
              <a:t>taageerada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Shaqada</a:t>
            </a:r>
            <a:r>
              <a:rPr lang="fi-FI" dirty="0" smtClean="0"/>
              <a:t> </a:t>
            </a:r>
            <a:r>
              <a:rPr lang="fi-FI" dirty="0" err="1"/>
              <a:t>taageeradu</a:t>
            </a:r>
            <a:r>
              <a:rPr lang="fi-FI" dirty="0"/>
              <a:t> </a:t>
            </a:r>
            <a:r>
              <a:rPr lang="fi-FI" dirty="0" err="1"/>
              <a:t>waa</a:t>
            </a:r>
            <a:r>
              <a:rPr lang="fi-FI" dirty="0"/>
              <a:t> in ay ka </a:t>
            </a:r>
            <a:r>
              <a:rPr lang="fi-FI" dirty="0" err="1"/>
              <a:t>hortagto</a:t>
            </a:r>
            <a:r>
              <a:rPr lang="fi-FI" dirty="0"/>
              <a:t> </a:t>
            </a:r>
            <a:r>
              <a:rPr lang="fi-FI" dirty="0" err="1"/>
              <a:t>kororka</a:t>
            </a:r>
            <a:r>
              <a:rPr lang="fi-FI" dirty="0"/>
              <a:t> </a:t>
            </a:r>
            <a:r>
              <a:rPr lang="fi-FI" dirty="0" err="1"/>
              <a:t>dhibaata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Waa</a:t>
            </a:r>
            <a:r>
              <a:rPr lang="fi-FI" dirty="0" smtClean="0"/>
              <a:t> </a:t>
            </a:r>
            <a:r>
              <a:rPr lang="fi-FI" dirty="0" err="1"/>
              <a:t>muhiin</a:t>
            </a:r>
            <a:r>
              <a:rPr lang="fi-FI" dirty="0"/>
              <a:t> in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arday</a:t>
            </a:r>
            <a:r>
              <a:rPr lang="fi-FI" dirty="0"/>
              <a:t> kasta helaa </a:t>
            </a:r>
            <a:r>
              <a:rPr lang="fi-FI" dirty="0" err="1"/>
              <a:t>waayo-aragnimada</a:t>
            </a:r>
            <a:r>
              <a:rPr lang="fi-FI" dirty="0"/>
              <a:t> </a:t>
            </a:r>
            <a:r>
              <a:rPr lang="fi-FI" dirty="0" err="1"/>
              <a:t>guulaysashada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u </a:t>
            </a:r>
            <a:r>
              <a:rPr lang="fi-FI" dirty="0" err="1"/>
              <a:t>shaqanta</a:t>
            </a:r>
            <a:r>
              <a:rPr lang="fi-FI" dirty="0"/>
              <a:t> </a:t>
            </a:r>
            <a:r>
              <a:rPr lang="fi-FI" dirty="0" err="1"/>
              <a:t>sidii</a:t>
            </a:r>
            <a:r>
              <a:rPr lang="fi-FI" dirty="0"/>
              <a:t> </a:t>
            </a:r>
            <a:r>
              <a:rPr lang="fi-FI" dirty="0" err="1"/>
              <a:t>xubin</a:t>
            </a:r>
            <a:r>
              <a:rPr lang="fi-FI" dirty="0"/>
              <a:t> </a:t>
            </a:r>
            <a:r>
              <a:rPr lang="fi-FI" dirty="0" err="1"/>
              <a:t>kooxda</a:t>
            </a:r>
            <a:r>
              <a:rPr lang="fi-FI" dirty="0"/>
              <a:t> </a:t>
            </a:r>
            <a:r>
              <a:rPr lang="fi-FI" dirty="0" err="1"/>
              <a:t>kamid</a:t>
            </a:r>
            <a:r>
              <a:rPr lang="fi-FI" dirty="0"/>
              <a:t> ah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o-SO" dirty="0" smtClean="0"/>
              <a:t>Noocyada </a:t>
            </a:r>
            <a:r>
              <a:rPr lang="so-SO" dirty="0"/>
              <a:t>taageerada waxbarashada iyo dhigashada dugsiga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so-SO" dirty="0"/>
              <a:t>Qabanqaabinta waxbarista iyo hababka barbaarinta </a:t>
            </a:r>
            <a:endParaRPr lang="fi-FI" dirty="0"/>
          </a:p>
          <a:p>
            <a:r>
              <a:rPr lang="so-SO" dirty="0"/>
              <a:t>Go'aannada la xiriira bey'ada waxbarashada </a:t>
            </a:r>
            <a:endParaRPr lang="fi-FI" dirty="0"/>
          </a:p>
          <a:p>
            <a:r>
              <a:rPr lang="so-SO" dirty="0"/>
              <a:t>Taageero waxbarasho</a:t>
            </a:r>
            <a:endParaRPr lang="fi-FI" dirty="0"/>
          </a:p>
          <a:p>
            <a:r>
              <a:rPr lang="so-SO" dirty="0"/>
              <a:t>Waxbarasho gaar ah ama waxbarasho gaar ah oo saacado yar ah</a:t>
            </a:r>
            <a:endParaRPr lang="fi-FI" dirty="0"/>
          </a:p>
          <a:p>
            <a:r>
              <a:rPr lang="so-SO" dirty="0"/>
              <a:t>Gaar u soocmidda waxbarashada ama ka dhigista mid shakhsi ah</a:t>
            </a:r>
            <a:endParaRPr lang="fi-FI" dirty="0"/>
          </a:p>
          <a:p>
            <a:r>
              <a:rPr lang="so-SO" dirty="0"/>
              <a:t>Qalabyada caawimaadda</a:t>
            </a:r>
            <a:endParaRPr lang="fi-FI" dirty="0"/>
          </a:p>
          <a:p>
            <a:r>
              <a:rPr lang="so-SO" dirty="0"/>
              <a:t>Adeegayda kaaliyaha</a:t>
            </a:r>
            <a:endParaRPr lang="fi-FI" dirty="0"/>
          </a:p>
          <a:p>
            <a:r>
              <a:rPr lang="so-SO" dirty="0"/>
              <a:t>Adeegyada </a:t>
            </a:r>
            <a:r>
              <a:rPr lang="so-SO" dirty="0" smtClean="0"/>
              <a:t>fasiraadda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9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Waxbartayaasha</a:t>
            </a:r>
            <a:r>
              <a:rPr lang="fi-FI" dirty="0" smtClean="0"/>
              <a:t> </a:t>
            </a:r>
            <a:r>
              <a:rPr lang="fi-FI" dirty="0"/>
              <a:t>kala </a:t>
            </a:r>
            <a:r>
              <a:rPr lang="fi-FI" dirty="0" err="1"/>
              <a:t>duwan</a:t>
            </a:r>
            <a:r>
              <a:rPr lang="fi-FI" dirty="0"/>
              <a:t> </a:t>
            </a:r>
            <a:r>
              <a:rPr lang="fi-FI" dirty="0" err="1"/>
              <a:t>waxay</a:t>
            </a:r>
            <a:r>
              <a:rPr lang="fi-FI" dirty="0"/>
              <a:t> u </a:t>
            </a:r>
            <a:r>
              <a:rPr lang="fi-FI" dirty="0" err="1"/>
              <a:t>baahan</a:t>
            </a:r>
            <a:r>
              <a:rPr lang="fi-FI" dirty="0"/>
              <a:t> </a:t>
            </a:r>
            <a:r>
              <a:rPr lang="fi-FI" dirty="0" err="1"/>
              <a:t>yihiin</a:t>
            </a:r>
            <a:r>
              <a:rPr lang="fi-FI" dirty="0"/>
              <a:t> </a:t>
            </a:r>
            <a:r>
              <a:rPr lang="fi-FI" dirty="0" err="1"/>
              <a:t>taageero</a:t>
            </a:r>
            <a:r>
              <a:rPr lang="fi-FI" dirty="0"/>
              <a:t> kala </a:t>
            </a:r>
            <a:r>
              <a:rPr lang="fi-FI" dirty="0" err="1"/>
              <a:t>duwan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97073" cy="43513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fi-FI" dirty="0" err="1" smtClean="0"/>
              <a:t>Ardayga</a:t>
            </a:r>
            <a:r>
              <a:rPr lang="fi-FI" dirty="0" smtClean="0"/>
              <a:t> </a:t>
            </a:r>
            <a:r>
              <a:rPr lang="fi-FI" dirty="0"/>
              <a:t>kasta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dugsi-dhigashadiisa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jira</a:t>
            </a:r>
            <a:r>
              <a:rPr lang="fi-FI" dirty="0"/>
              <a:t> </a:t>
            </a:r>
            <a:r>
              <a:rPr lang="fi-FI" dirty="0" err="1"/>
              <a:t>wax</a:t>
            </a:r>
            <a:r>
              <a:rPr lang="fi-FI" dirty="0"/>
              <a:t>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fiicanyahay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waxyaabo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adag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Waxbartayaasha</a:t>
            </a:r>
            <a:r>
              <a:rPr lang="fi-FI" dirty="0" smtClean="0"/>
              <a:t> </a:t>
            </a:r>
            <a:r>
              <a:rPr lang="fi-FI" dirty="0"/>
              <a:t>kala </a:t>
            </a:r>
            <a:r>
              <a:rPr lang="fi-FI" dirty="0" err="1"/>
              <a:t>duwan</a:t>
            </a:r>
            <a:r>
              <a:rPr lang="fi-FI" dirty="0"/>
              <a:t> </a:t>
            </a:r>
            <a:r>
              <a:rPr lang="fi-FI" dirty="0" err="1"/>
              <a:t>waxay</a:t>
            </a:r>
            <a:r>
              <a:rPr lang="fi-FI" dirty="0"/>
              <a:t> u </a:t>
            </a:r>
            <a:r>
              <a:rPr lang="fi-FI" dirty="0" err="1"/>
              <a:t>baahan</a:t>
            </a:r>
            <a:r>
              <a:rPr lang="fi-FI" dirty="0"/>
              <a:t> </a:t>
            </a:r>
            <a:r>
              <a:rPr lang="fi-FI" dirty="0" err="1"/>
              <a:t>yihiin</a:t>
            </a:r>
            <a:r>
              <a:rPr lang="fi-FI" dirty="0"/>
              <a:t> </a:t>
            </a:r>
            <a:r>
              <a:rPr lang="fi-FI" dirty="0" err="1"/>
              <a:t>taageero</a:t>
            </a:r>
            <a:r>
              <a:rPr lang="fi-FI" dirty="0"/>
              <a:t> kala </a:t>
            </a:r>
            <a:r>
              <a:rPr lang="fi-FI" dirty="0" err="1"/>
              <a:t>duwan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Baahida</a:t>
            </a:r>
            <a:r>
              <a:rPr lang="fi-FI" dirty="0" smtClean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qiimeeyaa</a:t>
            </a:r>
            <a:r>
              <a:rPr lang="fi-FI" dirty="0"/>
              <a:t> </a:t>
            </a:r>
            <a:r>
              <a:rPr lang="fi-FI" dirty="0" err="1"/>
              <a:t>si</a:t>
            </a:r>
            <a:r>
              <a:rPr lang="fi-FI" dirty="0"/>
              <a:t> </a:t>
            </a:r>
            <a:r>
              <a:rPr lang="fi-FI" dirty="0" err="1"/>
              <a:t>shakhsi</a:t>
            </a:r>
            <a:r>
              <a:rPr lang="fi-FI" dirty="0"/>
              <a:t> ah</a:t>
            </a:r>
          </a:p>
          <a:p>
            <a:pPr>
              <a:spcBef>
                <a:spcPts val="1200"/>
              </a:spcBef>
            </a:pPr>
            <a:r>
              <a:rPr lang="fi-FI" dirty="0" err="1" smtClean="0"/>
              <a:t>Saddexda</a:t>
            </a:r>
            <a:r>
              <a:rPr lang="fi-FI" dirty="0" smtClean="0"/>
              <a:t> </a:t>
            </a:r>
            <a:r>
              <a:rPr lang="fi-FI" dirty="0" err="1"/>
              <a:t>heer</a:t>
            </a:r>
            <a:r>
              <a:rPr lang="fi-FI" dirty="0"/>
              <a:t> </a:t>
            </a:r>
            <a:r>
              <a:rPr lang="fi-FI" dirty="0" err="1"/>
              <a:t>ee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waxbarashada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dugsi-dhigashadu</a:t>
            </a:r>
            <a:r>
              <a:rPr lang="fi-FI" dirty="0"/>
              <a:t> </a:t>
            </a:r>
            <a:r>
              <a:rPr lang="fi-FI" dirty="0" err="1"/>
              <a:t>waa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guud</a:t>
            </a:r>
            <a:r>
              <a:rPr lang="fi-FI" dirty="0"/>
              <a:t>, </a:t>
            </a:r>
            <a:r>
              <a:rPr lang="fi-FI" dirty="0" err="1"/>
              <a:t>taageerada</a:t>
            </a:r>
            <a:r>
              <a:rPr lang="fi-FI" dirty="0"/>
              <a:t> la </a:t>
            </a:r>
            <a:r>
              <a:rPr lang="fi-FI" dirty="0" err="1"/>
              <a:t>xoojiyay</a:t>
            </a:r>
            <a:r>
              <a:rPr lang="fi-FI" dirty="0"/>
              <a:t>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gaarka</a:t>
            </a:r>
            <a:r>
              <a:rPr lang="fi-FI" dirty="0"/>
              <a:t> ah</a:t>
            </a:r>
          </a:p>
          <a:p>
            <a:pPr>
              <a:spcBef>
                <a:spcPts val="1200"/>
              </a:spcBef>
            </a:pPr>
            <a:r>
              <a:rPr lang="fi-FI" dirty="0" err="1" smtClean="0"/>
              <a:t>Ardaygu</a:t>
            </a:r>
            <a:r>
              <a:rPr lang="fi-FI" dirty="0" smtClean="0"/>
              <a:t> </a:t>
            </a:r>
            <a:r>
              <a:rPr lang="fi-FI" dirty="0" err="1"/>
              <a:t>wuxuu</a:t>
            </a:r>
            <a:r>
              <a:rPr lang="fi-FI" dirty="0"/>
              <a:t> </a:t>
            </a:r>
            <a:r>
              <a:rPr lang="fi-FI" dirty="0" err="1"/>
              <a:t>markiiba</a:t>
            </a:r>
            <a:r>
              <a:rPr lang="fi-FI" dirty="0"/>
              <a:t> </a:t>
            </a:r>
            <a:r>
              <a:rPr lang="fi-FI" dirty="0" err="1"/>
              <a:t>heli</a:t>
            </a:r>
            <a:r>
              <a:rPr lang="fi-FI" dirty="0"/>
              <a:t> karaa </a:t>
            </a:r>
            <a:r>
              <a:rPr lang="fi-FI" dirty="0" err="1"/>
              <a:t>taageero</a:t>
            </a:r>
            <a:r>
              <a:rPr lang="fi-FI" dirty="0"/>
              <a:t> </a:t>
            </a:r>
            <a:r>
              <a:rPr lang="fi-FI" dirty="0" err="1"/>
              <a:t>hal</a:t>
            </a:r>
            <a:r>
              <a:rPr lang="fi-FI" dirty="0"/>
              <a:t> </a:t>
            </a:r>
            <a:r>
              <a:rPr lang="fi-FI" dirty="0" err="1"/>
              <a:t>heer</a:t>
            </a:r>
            <a:r>
              <a:rPr lang="fi-FI" dirty="0"/>
              <a:t> ah</a:t>
            </a:r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945582423"/>
              </p:ext>
            </p:extLst>
          </p:nvPr>
        </p:nvGraphicFramePr>
        <p:xfrm>
          <a:off x="7297323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guud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o-SO" dirty="0"/>
              <a:t>Taageerada waxaa la siiyaa ardayda oo dhan</a:t>
            </a:r>
            <a:endParaRPr lang="fi-FI" dirty="0"/>
          </a:p>
          <a:p>
            <a:pPr lvl="0"/>
            <a:r>
              <a:rPr lang="so-SO" dirty="0"/>
              <a:t>Taageerada guud waxaa loola jeedaa inta badan nooc taageero oo teel-teel ah ama wakhti gaaban socda</a:t>
            </a:r>
            <a:endParaRPr lang="fi-FI" dirty="0"/>
          </a:p>
          <a:p>
            <a:pPr lvl="0"/>
            <a:r>
              <a:rPr lang="so-SO" dirty="0"/>
              <a:t>Marka lagu jiro taageerada guud, macallinka ayaa ardayga ka caawinaya dhibaatooyinka kala duwan ee waxbarashada isagoo tusaale ahaan samaynaya go'aanno waxbaritaan oo shakhsi ah</a:t>
            </a:r>
            <a:endParaRPr lang="fi-FI" dirty="0"/>
          </a:p>
          <a:p>
            <a:pPr lvl="0"/>
            <a:r>
              <a:rPr lang="so-SO" dirty="0"/>
              <a:t>Taageerada guud waxaa sidoo kale ku jiri kara waxqabadyo hagitaan ah oo kala duwan</a:t>
            </a:r>
            <a:endParaRPr lang="fi-FI" dirty="0"/>
          </a:p>
          <a:p>
            <a:pPr lvl="0"/>
            <a:r>
              <a:rPr lang="so-SO" dirty="0"/>
              <a:t>Taageerada guud waxaa ardayga la siiyaa iyadoo aan baaritaanno gaar ah ama go'aanno laga gaarin islamarka ay baahida taageeradu soo baxdo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Taageerada</a:t>
            </a:r>
            <a:r>
              <a:rPr lang="fi-FI" dirty="0"/>
              <a:t> la </a:t>
            </a:r>
            <a:r>
              <a:rPr lang="fi-FI" dirty="0" err="1"/>
              <a:t>xoojiyay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o-SO" dirty="0"/>
              <a:t>Haddii aanay taageerada guud ku filnayn, waxaa loo wareegayaa taageerada la xoojiyay​</a:t>
            </a:r>
            <a:endParaRPr lang="fi-FI" dirty="0"/>
          </a:p>
          <a:p>
            <a:pPr lvl="0"/>
            <a:r>
              <a:rPr lang="so-SO" dirty="0"/>
              <a:t>Ardaygu wuxuu taageerada la xoojiyay dugsi-dhigashada uga helayaa taageero joogto ah, xooggan oo shakhsi ah. </a:t>
            </a:r>
            <a:endParaRPr lang="fi-FI" dirty="0"/>
          </a:p>
          <a:p>
            <a:pPr lvl="0"/>
            <a:r>
              <a:rPr lang="so-SO" dirty="0"/>
              <a:t>Billaabista iyo qabanqaabinta taageerada la xoojiyay waxay ku salaysan tahay qiimeynta waxbarasho oo ay macallimaddu la samaynayso xirfadlayaasha daryeelka ardayda. </a:t>
            </a:r>
            <a:endParaRPr lang="fi-FI" dirty="0"/>
          </a:p>
          <a:p>
            <a:pPr lvl="0"/>
            <a:r>
              <a:rPr lang="so-SO" dirty="0"/>
              <a:t>Ardayga waxaa taageerada la xoojiyay loogu samaynayaa qorshe waxbarasho oo lagu salaynayo taageerada la siinayo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6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</a:t>
            </a:r>
            <a:r>
              <a:rPr lang="fi-FI" dirty="0"/>
              <a:t> ah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fi-FI" dirty="0" err="1" smtClean="0"/>
              <a:t>Marka</a:t>
            </a:r>
            <a:r>
              <a:rPr lang="fi-FI" dirty="0" smtClean="0"/>
              <a:t> </a:t>
            </a:r>
            <a:r>
              <a:rPr lang="fi-FI" dirty="0"/>
              <a:t>ay </a:t>
            </a:r>
            <a:r>
              <a:rPr lang="fi-FI" dirty="0" err="1"/>
              <a:t>baahida</a:t>
            </a:r>
            <a:r>
              <a:rPr lang="fi-FI" dirty="0"/>
              <a:t> </a:t>
            </a:r>
            <a:r>
              <a:rPr lang="fi-FI" dirty="0" err="1"/>
              <a:t>taageeradu</a:t>
            </a:r>
            <a:r>
              <a:rPr lang="fi-FI" dirty="0"/>
              <a:t> </a:t>
            </a:r>
            <a:r>
              <a:rPr lang="fi-FI" dirty="0" err="1"/>
              <a:t>intaas</a:t>
            </a:r>
            <a:r>
              <a:rPr lang="fi-FI" dirty="0"/>
              <a:t> ka </a:t>
            </a:r>
            <a:r>
              <a:rPr lang="fi-FI" dirty="0" err="1"/>
              <a:t>ballaarantahay</a:t>
            </a:r>
            <a:r>
              <a:rPr lang="fi-FI" dirty="0"/>
              <a:t>,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wareegayaa</a:t>
            </a:r>
            <a:r>
              <a:rPr lang="fi-FI" dirty="0"/>
              <a:t> </a:t>
            </a:r>
            <a:r>
              <a:rPr lang="fi-FI" dirty="0" err="1"/>
              <a:t>qaybta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gaarka</a:t>
            </a:r>
            <a:r>
              <a:rPr lang="fi-FI" dirty="0"/>
              <a:t> ah</a:t>
            </a:r>
          </a:p>
          <a:p>
            <a:pPr>
              <a:spcBef>
                <a:spcPts val="1200"/>
              </a:spcBef>
            </a:pPr>
            <a:r>
              <a:rPr lang="fi-FI" dirty="0" err="1" smtClean="0"/>
              <a:t>Ardayga</a:t>
            </a:r>
            <a:r>
              <a:rPr lang="fi-FI" dirty="0" smtClean="0"/>
              <a:t> </a:t>
            </a:r>
            <a:r>
              <a:rPr lang="fi-FI" dirty="0"/>
              <a:t>u </a:t>
            </a:r>
            <a:r>
              <a:rPr lang="fi-FI" dirty="0" err="1"/>
              <a:t>baahan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gaarka</a:t>
            </a:r>
            <a:r>
              <a:rPr lang="fi-FI" dirty="0"/>
              <a:t> ah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laga</a:t>
            </a:r>
            <a:r>
              <a:rPr lang="fi-FI" dirty="0"/>
              <a:t> </a:t>
            </a:r>
            <a:r>
              <a:rPr lang="fi-FI" dirty="0" err="1"/>
              <a:t>gaarayaa</a:t>
            </a:r>
            <a:r>
              <a:rPr lang="fi-FI" dirty="0"/>
              <a:t> </a:t>
            </a:r>
            <a:r>
              <a:rPr lang="fi-FI" dirty="0" err="1"/>
              <a:t>go'aanka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gaarka</a:t>
            </a:r>
            <a:r>
              <a:rPr lang="fi-FI" dirty="0"/>
              <a:t> ah </a:t>
            </a:r>
            <a:r>
              <a:rPr lang="fi-FI" dirty="0" err="1"/>
              <a:t>oo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salaysan</a:t>
            </a:r>
            <a:r>
              <a:rPr lang="fi-FI" dirty="0"/>
              <a:t> </a:t>
            </a:r>
            <a:r>
              <a:rPr lang="fi-FI" dirty="0" err="1"/>
              <a:t>baaritaanka</a:t>
            </a:r>
            <a:r>
              <a:rPr lang="fi-FI" dirty="0"/>
              <a:t> </a:t>
            </a:r>
            <a:r>
              <a:rPr lang="fi-FI" dirty="0" err="1"/>
              <a:t>waxbarashada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Ardayga</a:t>
            </a:r>
            <a:r>
              <a:rPr lang="fi-FI" dirty="0" smtClean="0"/>
              <a:t>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dejinayaa</a:t>
            </a:r>
            <a:r>
              <a:rPr lang="fi-FI" dirty="0"/>
              <a:t> HOJKS, </a:t>
            </a:r>
            <a:r>
              <a:rPr lang="fi-FI" dirty="0" err="1"/>
              <a:t>yacni</a:t>
            </a:r>
            <a:r>
              <a:rPr lang="fi-FI" dirty="0"/>
              <a:t> </a:t>
            </a:r>
            <a:r>
              <a:rPr lang="fi-FI" dirty="0" err="1"/>
              <a:t>qorshaha</a:t>
            </a:r>
            <a:r>
              <a:rPr lang="fi-FI" dirty="0"/>
              <a:t> </a:t>
            </a:r>
            <a:r>
              <a:rPr lang="fi-FI" dirty="0" err="1"/>
              <a:t>quseeya</a:t>
            </a:r>
            <a:r>
              <a:rPr lang="fi-FI" dirty="0"/>
              <a:t> </a:t>
            </a:r>
            <a:r>
              <a:rPr lang="fi-FI" dirty="0" err="1"/>
              <a:t>qabanqaabinta</a:t>
            </a:r>
            <a:r>
              <a:rPr lang="fi-FI" dirty="0"/>
              <a:t> </a:t>
            </a:r>
            <a:r>
              <a:rPr lang="fi-FI" dirty="0" err="1"/>
              <a:t>waxbarasho</a:t>
            </a:r>
            <a:r>
              <a:rPr lang="fi-FI" dirty="0"/>
              <a:t> </a:t>
            </a:r>
            <a:r>
              <a:rPr lang="fi-FI" dirty="0" err="1"/>
              <a:t>shakhsi</a:t>
            </a:r>
            <a:r>
              <a:rPr lang="fi-FI" dirty="0"/>
              <a:t> ah, </a:t>
            </a:r>
            <a:r>
              <a:rPr lang="fi-FI" dirty="0" err="1"/>
              <a:t>kaas</a:t>
            </a:r>
            <a:r>
              <a:rPr lang="fi-FI" dirty="0"/>
              <a:t> </a:t>
            </a:r>
            <a:r>
              <a:rPr lang="fi-FI" dirty="0" err="1"/>
              <a:t>oo</a:t>
            </a:r>
            <a:r>
              <a:rPr lang="fi-FI" dirty="0"/>
              <a:t> la </a:t>
            </a:r>
            <a:r>
              <a:rPr lang="fi-FI" dirty="0" err="1"/>
              <a:t>waafajinayo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la </a:t>
            </a:r>
            <a:r>
              <a:rPr lang="fi-FI" dirty="0" err="1"/>
              <a:t>siinayo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Ardaygu</a:t>
            </a:r>
            <a:r>
              <a:rPr lang="fi-FI" dirty="0" smtClean="0"/>
              <a:t> </a:t>
            </a:r>
            <a:r>
              <a:rPr lang="fi-FI" dirty="0" err="1"/>
              <a:t>wuxuu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gaarka</a:t>
            </a:r>
            <a:r>
              <a:rPr lang="fi-FI" dirty="0"/>
              <a:t> ah </a:t>
            </a:r>
            <a:r>
              <a:rPr lang="fi-FI" dirty="0" err="1"/>
              <a:t>marka</a:t>
            </a:r>
            <a:r>
              <a:rPr lang="fi-FI" dirty="0"/>
              <a:t>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jiro</a:t>
            </a:r>
            <a:r>
              <a:rPr lang="fi-FI" dirty="0"/>
              <a:t> </a:t>
            </a:r>
            <a:r>
              <a:rPr lang="fi-FI" dirty="0" err="1"/>
              <a:t>wax</a:t>
            </a:r>
            <a:r>
              <a:rPr lang="fi-FI" dirty="0"/>
              <a:t> </a:t>
            </a:r>
            <a:r>
              <a:rPr lang="fi-FI" dirty="0" err="1"/>
              <a:t>ku</a:t>
            </a:r>
            <a:r>
              <a:rPr lang="fi-FI" dirty="0"/>
              <a:t> </a:t>
            </a:r>
            <a:r>
              <a:rPr lang="fi-FI" dirty="0" err="1"/>
              <a:t>baran</a:t>
            </a:r>
            <a:r>
              <a:rPr lang="fi-FI" dirty="0"/>
              <a:t> karaa </a:t>
            </a:r>
            <a:r>
              <a:rPr lang="fi-FI" dirty="0" err="1"/>
              <a:t>tusaale</a:t>
            </a:r>
            <a:r>
              <a:rPr lang="fi-FI" dirty="0"/>
              <a:t> </a:t>
            </a:r>
            <a:r>
              <a:rPr lang="fi-FI" dirty="0" err="1"/>
              <a:t>ahaan</a:t>
            </a:r>
            <a:r>
              <a:rPr lang="fi-FI" dirty="0"/>
              <a:t> </a:t>
            </a:r>
            <a:r>
              <a:rPr lang="fi-FI" dirty="0" err="1"/>
              <a:t>koox</a:t>
            </a:r>
            <a:r>
              <a:rPr lang="fi-FI" dirty="0"/>
              <a:t> </a:t>
            </a:r>
            <a:r>
              <a:rPr lang="fi-FI" dirty="0" err="1"/>
              <a:t>yar</a:t>
            </a:r>
            <a:r>
              <a:rPr lang="fi-FI" dirty="0"/>
              <a:t> </a:t>
            </a:r>
            <a:r>
              <a:rPr lang="fi-FI" dirty="0" err="1"/>
              <a:t>ama</a:t>
            </a:r>
            <a:r>
              <a:rPr lang="fi-FI" dirty="0"/>
              <a:t> </a:t>
            </a:r>
            <a:r>
              <a:rPr lang="fi-FI" dirty="0" err="1"/>
              <a:t>wuxuu</a:t>
            </a:r>
            <a:r>
              <a:rPr lang="fi-FI" dirty="0"/>
              <a:t> </a:t>
            </a:r>
            <a:r>
              <a:rPr lang="fi-FI" dirty="0" err="1"/>
              <a:t>wax</a:t>
            </a:r>
            <a:r>
              <a:rPr lang="fi-FI" dirty="0"/>
              <a:t> u </a:t>
            </a:r>
            <a:r>
              <a:rPr lang="fi-FI" dirty="0" err="1"/>
              <a:t>baranayaa</a:t>
            </a:r>
            <a:r>
              <a:rPr lang="fi-FI" dirty="0"/>
              <a:t> </a:t>
            </a:r>
            <a:r>
              <a:rPr lang="fi-FI" dirty="0" err="1"/>
              <a:t>qaab</a:t>
            </a:r>
            <a:r>
              <a:rPr lang="fi-FI" dirty="0"/>
              <a:t> </a:t>
            </a:r>
            <a:r>
              <a:rPr lang="fi-FI" dirty="0" err="1"/>
              <a:t>waafaqsan</a:t>
            </a:r>
            <a:r>
              <a:rPr lang="fi-FI" dirty="0"/>
              <a:t> </a:t>
            </a:r>
            <a:r>
              <a:rPr lang="fi-FI" dirty="0" err="1"/>
              <a:t>cadadda</a:t>
            </a:r>
            <a:r>
              <a:rPr lang="fi-FI" dirty="0"/>
              <a:t> </a:t>
            </a:r>
            <a:r>
              <a:rPr lang="fi-FI" dirty="0" err="1"/>
              <a:t>waxbarasho</a:t>
            </a:r>
            <a:r>
              <a:rPr lang="fi-FI" dirty="0"/>
              <a:t> </a:t>
            </a:r>
            <a:r>
              <a:rPr lang="fi-FI" dirty="0" err="1"/>
              <a:t>ee</a:t>
            </a:r>
            <a:r>
              <a:rPr lang="fi-FI" dirty="0"/>
              <a:t> </a:t>
            </a:r>
            <a:r>
              <a:rPr lang="fi-FI" dirty="0" err="1"/>
              <a:t>isaga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gaar-yeelay</a:t>
            </a:r>
            <a:endParaRPr lang="fi-FI" dirty="0"/>
          </a:p>
          <a:p>
            <a:pPr>
              <a:spcBef>
                <a:spcPts val="1200"/>
              </a:spcBef>
            </a:pPr>
            <a:r>
              <a:rPr lang="fi-FI" dirty="0" err="1" smtClean="0"/>
              <a:t>Taageerada</a:t>
            </a:r>
            <a:r>
              <a:rPr lang="fi-FI" dirty="0" smtClean="0"/>
              <a:t> </a:t>
            </a:r>
            <a:r>
              <a:rPr lang="fi-FI" dirty="0" err="1"/>
              <a:t>waxbarashada</a:t>
            </a:r>
            <a:r>
              <a:rPr lang="fi-FI" dirty="0"/>
              <a:t> </a:t>
            </a:r>
            <a:r>
              <a:rPr lang="fi-FI" dirty="0" err="1"/>
              <a:t>ee</a:t>
            </a:r>
            <a:r>
              <a:rPr lang="fi-FI" dirty="0"/>
              <a:t> </a:t>
            </a:r>
            <a:r>
              <a:rPr lang="fi-FI" dirty="0" err="1"/>
              <a:t>gaark</a:t>
            </a:r>
            <a:r>
              <a:rPr lang="fi-FI" dirty="0"/>
              <a:t> ah </a:t>
            </a:r>
            <a:r>
              <a:rPr lang="fi-FI" dirty="0" err="1"/>
              <a:t>iyo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kale </a:t>
            </a:r>
            <a:r>
              <a:rPr lang="fi-FI" dirty="0" err="1"/>
              <a:t>ee</a:t>
            </a:r>
            <a:r>
              <a:rPr lang="fi-FI" dirty="0"/>
              <a:t> </a:t>
            </a:r>
            <a:r>
              <a:rPr lang="fi-FI" dirty="0" err="1"/>
              <a:t>uu</a:t>
            </a:r>
            <a:r>
              <a:rPr lang="fi-FI" dirty="0"/>
              <a:t> </a:t>
            </a:r>
            <a:r>
              <a:rPr lang="fi-FI" dirty="0" err="1"/>
              <a:t>ardaygu</a:t>
            </a:r>
            <a:r>
              <a:rPr lang="fi-FI" dirty="0"/>
              <a:t> helo </a:t>
            </a:r>
            <a:r>
              <a:rPr lang="fi-FI" dirty="0" err="1"/>
              <a:t>waxay</a:t>
            </a:r>
            <a:r>
              <a:rPr lang="fi-FI" dirty="0"/>
              <a:t> isku </a:t>
            </a:r>
            <a:r>
              <a:rPr lang="fi-FI" dirty="0" err="1"/>
              <a:t>noqonayaan</a:t>
            </a:r>
            <a:r>
              <a:rPr lang="fi-FI" dirty="0"/>
              <a:t> </a:t>
            </a:r>
            <a:r>
              <a:rPr lang="fi-FI" dirty="0" err="1"/>
              <a:t>kuwa</a:t>
            </a:r>
            <a:r>
              <a:rPr lang="fi-FI" dirty="0"/>
              <a:t> </a:t>
            </a:r>
            <a:r>
              <a:rPr lang="fi-FI" dirty="0" err="1"/>
              <a:t>wada</a:t>
            </a:r>
            <a:r>
              <a:rPr lang="fi-FI" dirty="0"/>
              <a:t> </a:t>
            </a:r>
            <a:r>
              <a:rPr lang="fi-FI" dirty="0" err="1"/>
              <a:t>dhan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Baahida</a:t>
            </a:r>
            <a:r>
              <a:rPr lang="fi-FI" dirty="0"/>
              <a:t> </a:t>
            </a:r>
            <a:r>
              <a:rPr lang="fi-FI" dirty="0" err="1"/>
              <a:t>taageerada</a:t>
            </a:r>
            <a:r>
              <a:rPr lang="fi-FI" dirty="0"/>
              <a:t> </a:t>
            </a:r>
            <a:r>
              <a:rPr lang="fi-FI" dirty="0" err="1"/>
              <a:t>waxaa</a:t>
            </a:r>
            <a:r>
              <a:rPr lang="fi-FI" dirty="0"/>
              <a:t> </a:t>
            </a:r>
            <a:r>
              <a:rPr lang="fi-FI" dirty="0" err="1"/>
              <a:t>loo</a:t>
            </a:r>
            <a:r>
              <a:rPr lang="fi-FI" dirty="0"/>
              <a:t> </a:t>
            </a:r>
            <a:r>
              <a:rPr lang="fi-FI" dirty="0" err="1"/>
              <a:t>qiimeeyaa</a:t>
            </a:r>
            <a:r>
              <a:rPr lang="fi-FI" dirty="0"/>
              <a:t> </a:t>
            </a:r>
            <a:r>
              <a:rPr lang="fi-FI" dirty="0" err="1"/>
              <a:t>si</a:t>
            </a:r>
            <a:r>
              <a:rPr lang="fi-FI" dirty="0"/>
              <a:t> </a:t>
            </a:r>
            <a:r>
              <a:rPr lang="fi-FI" dirty="0" err="1"/>
              <a:t>joogto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so-SO" dirty="0"/>
              <a:t>Baahida taageerada ee arday kasta waxaa markasta lala qiimeynayaa waalidka iyo ardayga naftiisa</a:t>
            </a:r>
            <a:endParaRPr lang="fi-FI" dirty="0"/>
          </a:p>
          <a:p>
            <a:pPr lvl="0"/>
            <a:r>
              <a:rPr lang="so-SO" dirty="0"/>
              <a:t>Haddii loo baahdo, taageerada waa la kordhin karaa waana la dhimi karaa</a:t>
            </a:r>
            <a:endParaRPr lang="fi-FI" dirty="0"/>
          </a:p>
          <a:p>
            <a:pPr lvl="0"/>
            <a:r>
              <a:rPr lang="so-SO" dirty="0"/>
              <a:t>Hadafku waa in arday intii hore ka badan ay wax ku bartaa xayndaabka taageerada guud iyo tan la xoojiyay</a:t>
            </a:r>
            <a:endParaRPr lang="fi-FI" dirty="0"/>
          </a:p>
          <a:p>
            <a:pPr lvl="0"/>
            <a:r>
              <a:rPr lang="so-SO" dirty="0"/>
              <a:t>Macluumaad dheeraad ah oo ku saabsan taageerada waxbarashada iyo dugsi-dhigashada waxaad ka heleysaa qorshayaasha waxbarashada ee deegaanka ama cinwaanka </a:t>
            </a:r>
            <a:r>
              <a:rPr lang="so-SO" u="sng" dirty="0">
                <a:hlinkClick r:id="rId3"/>
              </a:rPr>
              <a:t>oph.fi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9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F00FE-6FAC-4540-BEE1-ECBCF4F4A165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97f84877-d6bb-4f1a-a983-aeaed88d2e64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7be2e07-c37e-4689-98ad-1bc3625a5c3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58457-F7F4-4761-AF87-51498A22A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1066</Words>
  <Application>Microsoft Office PowerPoint</Application>
  <PresentationFormat>Laajakuva</PresentationFormat>
  <Paragraphs>123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Office-teema</vt:lpstr>
      <vt:lpstr>Taageerada waxbarashada iyo dhigashada dugsiga</vt:lpstr>
      <vt:lpstr>Ardayda oo dhan xaq ayeey u leeyihiin taageerada waxbarashada</vt:lpstr>
      <vt:lpstr>Taageeradu waxay ka hortagtaa kororka dhibaatada</vt:lpstr>
      <vt:lpstr>Noocyada taageerada waxbarashada iyo dhigashada dugsiga</vt:lpstr>
      <vt:lpstr>Waxbartayaasha kala duwan waxay u baahan yihiin taageero kala duwan</vt:lpstr>
      <vt:lpstr>Taageerada guud</vt:lpstr>
      <vt:lpstr>Taageerada la xoojiyay</vt:lpstr>
      <vt:lpstr>Taageerada gaar ah</vt:lpstr>
      <vt:lpstr>Baahida taageerada waxaa loo qiimeeyaa si joogto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Taageerada waxbarashada iyo dhigashada dugsiga</dc:title>
  <dc:creator>Takala Sara</dc:creator>
  <cp:lastModifiedBy>Takala Sara</cp:lastModifiedBy>
  <cp:revision>67</cp:revision>
  <dcterms:created xsi:type="dcterms:W3CDTF">2021-11-26T13:34:44Z</dcterms:created>
  <dcterms:modified xsi:type="dcterms:W3CDTF">2022-01-18T14:16:23Z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