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77" r:id="rId6"/>
    <p:sldId id="267" r:id="rId7"/>
    <p:sldId id="272" r:id="rId8"/>
    <p:sldId id="273" r:id="rId9"/>
    <p:sldId id="274" r:id="rId10"/>
    <p:sldId id="275" r:id="rId11"/>
    <p:sldId id="276" r:id="rId12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F0"/>
    <a:srgbClr val="DFFFF0"/>
    <a:srgbClr val="005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9D1-4271-4FB5-B5B9-381E237E7145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5933-6EF9-4316-B4E3-22035557F4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16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1BBA-D4E6-4405-B1DE-33086E473383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3F2-4816-4FBF-A27A-8CBD3E5EAEF0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4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B199-BF25-46F7-BC68-376281A643B6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82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EDF59-B2BC-4D97-A4A3-6BD39579ED8B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05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461C20-5E06-4C3F-8336-B1CCC169ECA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86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på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32AA9E-AD70-4998-910C-933DE47CB5A4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0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D817C4-3D09-4B6F-86A9-EB0822C794CE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1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A845AE-3717-4E7C-9BDF-1B263C38B772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11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B71AB9-ED30-430C-BBCD-992243BBAF43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71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F602EA-6FF7-458E-BD88-D7392107C5B1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59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6AE081-C793-4ACC-9797-0AB23DE7CBD1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21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AC5-0C4B-4B51-9F53-AC3C1C5DCD6A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75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6CF5-75DE-41BB-9C2E-850EB869B586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85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64E5-AE9C-413B-B576-1681ADE0228E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22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D657-B6B8-48B8-A664-E0F8A837B753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01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812C-61F7-43A7-A302-F20D12F3CEC4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506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37FCF-207C-48FD-B2A4-E3AFD91F2A83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57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80ED-CAD0-4299-81E2-8D492BCBBEDC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528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6C56-A87E-43C3-A072-D44E313F7A79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17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004A-49AD-4C25-AE12-4CC77FAD139C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2943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6ADE-F7E2-40A4-ABCE-D33895EDB9E0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059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B546-AE7E-48AF-BA06-6B9C19382FD9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93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5E49-CA55-40BA-9BF5-37D77429BDDF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51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2D6D-7522-416F-B7F2-0935E8E6775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485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7F50-1DE2-45EA-808A-24A8F933284E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7A64-D62E-4FDA-B844-123534B06A27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208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667D-2184-424B-9DB5-2A5DDDBCA40E}" type="datetime1">
              <a:rPr lang="fi-FI" smtClean="0"/>
              <a:t>20.12.2021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26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74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09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D27A-F0D9-4A61-84A8-B35DD904B500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75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98A7-CB68-420A-9E51-8D2560BC27BC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22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7886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085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2305-52B0-42D7-853A-FD50AB66561D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912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748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21758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4123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585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6089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6203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5892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938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4D31-A5AE-483F-AE1E-FF56618EE37B}" type="datetime1">
              <a:rPr lang="fi-FI" smtClean="0"/>
              <a:t>20.12.2021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0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26EE-49B6-4C27-8C95-096E970815C8}" type="datetime1">
              <a:rPr lang="fi-FI" smtClean="0"/>
              <a:t>20.12.2021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96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42FB-9C38-42F7-89ED-BFCB9EEEAE7B}" type="datetime1">
              <a:rPr lang="fi-FI" smtClean="0"/>
              <a:t>20.12.2021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3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8592-0B01-4993-88D6-4ED47A910FF6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0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D33-A5F1-4B37-8320-0495840E3017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2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7734-D36A-4F45-8BD2-09749440CD8D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7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84B77C5-F266-43AE-B2FF-CDBD9A6A2C64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6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24828" y="360363"/>
            <a:ext cx="11742340" cy="1051877"/>
          </a:xfrm>
        </p:spPr>
        <p:txBody>
          <a:bodyPr anchor="t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Afar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shayoo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ahoo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saabsan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dugsiga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hoosee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ituskuva 1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22566" r="1668"/>
          <a:stretch/>
        </p:blipFill>
        <p:spPr>
          <a:xfrm>
            <a:off x="224828" y="1107440"/>
            <a:ext cx="11742340" cy="54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ituskuva 2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5271" r="4836" b="2230"/>
          <a:stretch/>
        </p:blipFill>
        <p:spPr>
          <a:xfrm>
            <a:off x="2458399" y="332509"/>
            <a:ext cx="7275198" cy="4397452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9" y="4828965"/>
            <a:ext cx="11231419" cy="1622635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Fursadda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waxbarashada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barbaarinta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Finland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laga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siman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yahay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Iskuuladda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dhami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leeyihiin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qorshe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waxbarsho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qarankoo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ah. Dugsiga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hoose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ardaydda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lacag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Bal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isla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eegno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9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3"/>
          <p:cNvSpPr>
            <a:spLocks noGrp="1"/>
          </p:cNvSpPr>
          <p:nvPr>
            <p:ph type="title"/>
          </p:nvPr>
        </p:nvSpPr>
        <p:spPr>
          <a:xfrm>
            <a:off x="480289" y="36512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Waajibka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waxbarashada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ituskuva 3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9703" r="12904" b="9482"/>
          <a:stretch/>
        </p:blipFill>
        <p:spPr>
          <a:xfrm>
            <a:off x="4295137" y="1027906"/>
            <a:ext cx="3601722" cy="4099103"/>
          </a:xfrm>
          <a:prstGeom prst="rect">
            <a:avLst/>
          </a:prstGeom>
        </p:spPr>
      </p:pic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80289" y="5265845"/>
            <a:ext cx="11231419" cy="111463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Xof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kastaa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xaq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leeyahay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waxbarasho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laakiin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waajib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ah 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dugsiga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hoose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dhamaystiro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Waalkaa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masuul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 ah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aaditaanka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ilmaha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480289" y="36512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Macalimiinta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ituskuva 4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8096" r="2862" b="7052"/>
          <a:stretch/>
        </p:blipFill>
        <p:spPr>
          <a:xfrm>
            <a:off x="2505071" y="981726"/>
            <a:ext cx="7181854" cy="3692367"/>
          </a:xfrm>
          <a:prstGeom prst="rect">
            <a:avLst/>
          </a:prstGeom>
        </p:spPr>
      </p:pic>
      <p:sp>
        <p:nvSpPr>
          <p:cNvPr id="7" name="Sisällön paikkamerkki 3"/>
          <p:cNvSpPr>
            <a:spLocks noGrp="1"/>
          </p:cNvSpPr>
          <p:nvPr>
            <p:ph idx="1"/>
          </p:nvPr>
        </p:nvSpPr>
        <p:spPr>
          <a:xfrm>
            <a:off x="480289" y="4627419"/>
            <a:ext cx="11231419" cy="1753062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Dugsiga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hoose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macalin-fasalkaa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ardaydiisa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dhiga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xiisadaha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kala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duwan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Dugsiga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dhexe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maadda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kastaa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leedahay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gaara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takhasus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ah.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Macalimiintu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aqoon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saray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leeyihiin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jaamacado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ayey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 soo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bexeen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Waxa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sidoo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kale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fasalada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shaqeeya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ardaydda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taageera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xirfadleydda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dhanka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barbaarinta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ilmaha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9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80285" y="35198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Maalin-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iskuuleedka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ituskuva 5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5730" r="10075" b="11095"/>
          <a:stretch/>
        </p:blipFill>
        <p:spPr>
          <a:xfrm>
            <a:off x="2209795" y="1105606"/>
            <a:ext cx="7772397" cy="3974415"/>
          </a:xfrm>
          <a:prstGeom prst="rect">
            <a:avLst/>
          </a:prstGeom>
        </p:spPr>
      </p:pic>
      <p:sp>
        <p:nvSpPr>
          <p:cNvPr id="7" name="Sisällön paikkamerkki 4"/>
          <p:cNvSpPr>
            <a:spLocks noGrp="1"/>
          </p:cNvSpPr>
          <p:nvPr>
            <p:ph idx="1"/>
          </p:nvPr>
        </p:nvSpPr>
        <p:spPr>
          <a:xfrm>
            <a:off x="480286" y="5261701"/>
            <a:ext cx="11231419" cy="1117601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joogo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ardaygu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maadooyin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kala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duwan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baranayaa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jadwalka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ugu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qoran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Xiisaduhu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leeyihiin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breeg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nusasaac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Maalin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kastana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ardaygu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wuxuu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leeyahay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raashinka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1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80285" y="35198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Qiimaynta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ituskuva 6" title="Kuvituskuv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9259" r="4150" b="6519"/>
          <a:stretch/>
        </p:blipFill>
        <p:spPr>
          <a:xfrm>
            <a:off x="3164837" y="831245"/>
            <a:ext cx="5862314" cy="4331887"/>
          </a:xfrm>
          <a:prstGeom prst="rect">
            <a:avLst/>
          </a:prstGeom>
        </p:spPr>
      </p:pic>
      <p:sp>
        <p:nvSpPr>
          <p:cNvPr id="7" name="Sisällön paikkamerkki 5"/>
          <p:cNvSpPr>
            <a:spLocks noGrp="1"/>
          </p:cNvSpPr>
          <p:nvPr>
            <p:ph idx="1"/>
          </p:nvPr>
        </p:nvSpPr>
        <p:spPr>
          <a:xfrm>
            <a:off x="480285" y="5163132"/>
            <a:ext cx="11231419" cy="1269987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Macalinka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qiimeeya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qaab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dhaqanka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iyo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waxbarashada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ardayga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Ardaydda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looma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baahna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lays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dhigo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ulajeedaddu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ardayga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taageeraa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dhiirigaliyaa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1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ituskuva 7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/>
          <a:stretch/>
        </p:blipFill>
        <p:spPr>
          <a:xfrm>
            <a:off x="1655585" y="360220"/>
            <a:ext cx="8880826" cy="4461164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80289" y="4932219"/>
            <a:ext cx="11231419" cy="1549862"/>
          </a:xfrm>
        </p:spPr>
        <p:txBody>
          <a:bodyPr anchor="t">
            <a:normAutofit lnSpcReduction="10000"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ardaygu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dugsiyadda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hoose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baxo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wuxuu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aadi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karaa dugsiga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sare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iskuulka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xirfadaha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fasaladda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diyaarinta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Arday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kastoo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dugsiyadda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hoose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baxaa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diyaar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ayuu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noqdaa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inuu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sii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wato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waxbarashadiisa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waxbarashada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kadibna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noloshiisa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6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5A45257258E54592B4B23189CAE676" ma:contentTypeVersion="13" ma:contentTypeDescription="Luo uusi asiakirja." ma:contentTypeScope="" ma:versionID="1088bc3b5ed2bf8eda8f11b45908ed54">
  <xsd:schema xmlns:xsd="http://www.w3.org/2001/XMLSchema" xmlns:xs="http://www.w3.org/2001/XMLSchema" xmlns:p="http://schemas.microsoft.com/office/2006/metadata/properties" xmlns:ns2="4b5fd0cd-a615-46ae-ab86-79584c8b7ad4" xmlns:ns3="935813b6-f010-4ff2-957c-a1c197d4d046" targetNamespace="http://schemas.microsoft.com/office/2006/metadata/properties" ma:root="true" ma:fieldsID="2b823e91085d32d0e4efdb9a5d7c7a4b" ns2:_="" ns3:_="">
    <xsd:import namespace="4b5fd0cd-a615-46ae-ab86-79584c8b7ad4"/>
    <xsd:import namespace="935813b6-f010-4ff2-957c-a1c197d4d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fd0cd-a615-46ae-ab86-79584c8b7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3b6-f010-4ff2-957c-a1c197d4d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FF393-B3DF-4918-8680-4AFA16C3D2DD}">
  <ds:schemaRefs>
    <ds:schemaRef ds:uri="http://purl.org/dc/elements/1.1/"/>
    <ds:schemaRef ds:uri="http://purl.org/dc/dcmitype/"/>
    <ds:schemaRef ds:uri="http://schemas.microsoft.com/office/infopath/2007/PartnerControls"/>
    <ds:schemaRef ds:uri="97f84877-d6bb-4f1a-a983-aeaed88d2e64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87be2e07-c37e-4689-98ad-1bc3625a5c3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8F14DE-FD30-4E7F-98E0-A843FA75A1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FA09D-9793-4B1D-BF5F-1434FEACBD9F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237</Words>
  <Application>Microsoft Office PowerPoint</Application>
  <PresentationFormat>Laajakuva</PresentationFormat>
  <Paragraphs>22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Office-teema</vt:lpstr>
      <vt:lpstr>HKI-perus</vt:lpstr>
      <vt:lpstr>Afar shayoo run ahoo ku saabsan dugsiga hoosee Finland</vt:lpstr>
      <vt:lpstr>PowerPoint-esitys</vt:lpstr>
      <vt:lpstr>1. Waajibka waxbarashada</vt:lpstr>
      <vt:lpstr>2. Macalimiinta</vt:lpstr>
      <vt:lpstr>3. Maalin-iskuuleedka</vt:lpstr>
      <vt:lpstr>4. Qiimaynta</vt:lpstr>
      <vt:lpstr>PowerPoint-esitys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PowerPoint-esitys: Neljä faktaa suomalaisesta peruskoulusta</dc:title>
  <dc:creator>Takala Sara</dc:creator>
  <cp:lastModifiedBy>Takala Sara</cp:lastModifiedBy>
  <cp:revision>62</cp:revision>
  <cp:lastPrinted>2021-09-22T13:02:33Z</cp:lastPrinted>
  <dcterms:created xsi:type="dcterms:W3CDTF">2021-09-22T12:21:25Z</dcterms:created>
  <dcterms:modified xsi:type="dcterms:W3CDTF">2021-12-20T10:01:19Z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0x010100595A45257258E54592B4B23189CAE676</vt:lpwstr>
  </property>
</Properties>
</file>