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13"/>
  </p:notesMasterIdLst>
  <p:sldIdLst>
    <p:sldId id="277" r:id="rId6"/>
    <p:sldId id="267" r:id="rId7"/>
    <p:sldId id="272" r:id="rId8"/>
    <p:sldId id="273" r:id="rId9"/>
    <p:sldId id="274" r:id="rId10"/>
    <p:sldId id="275" r:id="rId11"/>
    <p:sldId id="276" r:id="rId12"/>
  </p:sldIdLst>
  <p:sldSz cx="12192000" cy="6858000"/>
  <p:notesSz cx="7102475" cy="102346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FFF0"/>
    <a:srgbClr val="DFFFF0"/>
    <a:srgbClr val="005E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6"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4022725" y="0"/>
            <a:ext cx="3078163" cy="512763"/>
          </a:xfrm>
          <a:prstGeom prst="rect">
            <a:avLst/>
          </a:prstGeom>
        </p:spPr>
        <p:txBody>
          <a:bodyPr vert="horz" lIns="91440" tIns="45720" rIns="91440" bIns="45720" rtlCol="0"/>
          <a:lstStyle>
            <a:lvl1pPr algn="r">
              <a:defRPr sz="1200"/>
            </a:lvl1pPr>
          </a:lstStyle>
          <a:p>
            <a:fld id="{7AF6E9D1-4271-4FB5-B5B9-381E237E7145}" type="datetimeFigureOut">
              <a:rPr lang="fi-FI" smtClean="0"/>
              <a:t>20.12.2021</a:t>
            </a:fld>
            <a:endParaRPr lang="fi-FI"/>
          </a:p>
        </p:txBody>
      </p:sp>
      <p:sp>
        <p:nvSpPr>
          <p:cNvPr id="4" name="Dian kuvan paikkamerkki 3"/>
          <p:cNvSpPr>
            <a:spLocks noGrp="1" noRot="1" noChangeAspect="1"/>
          </p:cNvSpPr>
          <p:nvPr>
            <p:ph type="sldImg" idx="2"/>
          </p:nvPr>
        </p:nvSpPr>
        <p:spPr>
          <a:xfrm>
            <a:off x="481013" y="1279525"/>
            <a:ext cx="6140450" cy="34544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709613" y="4926013"/>
            <a:ext cx="5683250" cy="4029075"/>
          </a:xfrm>
          <a:prstGeom prst="rect">
            <a:avLst/>
          </a:prstGeom>
        </p:spPr>
        <p:txBody>
          <a:bodyPr vert="horz" lIns="91440" tIns="45720" rIns="91440" bIns="45720" rtlCol="0"/>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4022725" y="9721850"/>
            <a:ext cx="3078163" cy="512763"/>
          </a:xfrm>
          <a:prstGeom prst="rect">
            <a:avLst/>
          </a:prstGeom>
        </p:spPr>
        <p:txBody>
          <a:bodyPr vert="horz" lIns="91440" tIns="45720" rIns="91440" bIns="45720" rtlCol="0" anchor="b"/>
          <a:lstStyle>
            <a:lvl1pPr algn="r">
              <a:defRPr sz="1200"/>
            </a:lvl1pPr>
          </a:lstStyle>
          <a:p>
            <a:fld id="{D30C5933-6EF9-4316-B4E3-22035557F4A3}" type="slidenum">
              <a:rPr lang="fi-FI" smtClean="0"/>
              <a:t>‹#›</a:t>
            </a:fld>
            <a:endParaRPr lang="fi-FI"/>
          </a:p>
        </p:txBody>
      </p:sp>
    </p:spTree>
    <p:extLst>
      <p:ext uri="{BB962C8B-B14F-4D97-AF65-F5344CB8AC3E}">
        <p14:creationId xmlns:p14="http://schemas.microsoft.com/office/powerpoint/2010/main" val="1961162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smtClean="0"/>
              <a:t>Muokkaa perustyyl. napsautt.</a:t>
            </a:r>
            <a:endParaRPr lang="fi-FI"/>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FB351BBA-D4E6-4405-B1DE-33086E473383}" type="datetime1">
              <a:rPr lang="fi-FI" smtClean="0"/>
              <a:t>20.12.2021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529844B-8E25-4A69-B4D7-E68A0370F5C2}" type="slidenum">
              <a:rPr lang="fi-FI" smtClean="0"/>
              <a:t>‹#›</a:t>
            </a:fld>
            <a:endParaRPr lang="fi-FI"/>
          </a:p>
        </p:txBody>
      </p:sp>
    </p:spTree>
    <p:extLst>
      <p:ext uri="{BB962C8B-B14F-4D97-AF65-F5344CB8AC3E}">
        <p14:creationId xmlns:p14="http://schemas.microsoft.com/office/powerpoint/2010/main" val="798171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EC2B93F2-4816-4FBF-A27A-8CBD3E5EAEF0}" type="datetime1">
              <a:rPr lang="fi-FI" smtClean="0"/>
              <a:t>20.12.2021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529844B-8E25-4A69-B4D7-E68A0370F5C2}" type="slidenum">
              <a:rPr lang="fi-FI" smtClean="0"/>
              <a:t>‹#›</a:t>
            </a:fld>
            <a:endParaRPr lang="fi-FI"/>
          </a:p>
        </p:txBody>
      </p:sp>
    </p:spTree>
    <p:extLst>
      <p:ext uri="{BB962C8B-B14F-4D97-AF65-F5344CB8AC3E}">
        <p14:creationId xmlns:p14="http://schemas.microsoft.com/office/powerpoint/2010/main" val="2580434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0197B199-BF25-46F7-BC68-376281A643B6}" type="datetime1">
              <a:rPr lang="fi-FI" smtClean="0"/>
              <a:t>20.12.2021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529844B-8E25-4A69-B4D7-E68A0370F5C2}" type="slidenum">
              <a:rPr lang="fi-FI" smtClean="0"/>
              <a:t>‹#›</a:t>
            </a:fld>
            <a:endParaRPr lang="fi-FI"/>
          </a:p>
        </p:txBody>
      </p:sp>
    </p:spTree>
    <p:extLst>
      <p:ext uri="{BB962C8B-B14F-4D97-AF65-F5344CB8AC3E}">
        <p14:creationId xmlns:p14="http://schemas.microsoft.com/office/powerpoint/2010/main" val="1093821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latin typeface="+mj-lt"/>
              </a:defRPr>
            </a:lvl1pPr>
          </a:lstStyle>
          <a:p>
            <a:r>
              <a:rPr lang="fi-FI" smtClean="0"/>
              <a:t>Muokkaa perustyyl. napsautt.</a:t>
            </a:r>
            <a:endParaRPr lang="fi-FI" dirty="0"/>
          </a:p>
        </p:txBody>
      </p:sp>
      <p:sp>
        <p:nvSpPr>
          <p:cNvPr id="3" name="Päivämäärän paikkamerkki 3"/>
          <p:cNvSpPr>
            <a:spLocks noGrp="1"/>
          </p:cNvSpPr>
          <p:nvPr>
            <p:ph type="dt" sz="half" idx="10"/>
          </p:nvPr>
        </p:nvSpPr>
        <p:spPr/>
        <p:txBody>
          <a:bodyPr/>
          <a:lstStyle>
            <a:lvl1pPr>
              <a:defRPr/>
            </a:lvl1pPr>
          </a:lstStyle>
          <a:p>
            <a:pPr>
              <a:defRPr/>
            </a:pPr>
            <a:fld id="{C15EDF59-B2BC-4D97-A4A3-6BD39579ED8B}" type="datetime1">
              <a:rPr lang="fi-FI" smtClean="0"/>
              <a:t>20.12.2021</a:t>
            </a:fld>
            <a:endParaRPr lang="fi-FI" dirty="0"/>
          </a:p>
        </p:txBody>
      </p:sp>
      <p:sp>
        <p:nvSpPr>
          <p:cNvPr id="4" name="Alatunnisteen paikkamerkki 4"/>
          <p:cNvSpPr>
            <a:spLocks noGrp="1"/>
          </p:cNvSpPr>
          <p:nvPr>
            <p:ph type="ftr" sz="quarter" idx="11"/>
          </p:nvPr>
        </p:nvSpPr>
        <p:spPr/>
        <p:txBody>
          <a:bodyPr/>
          <a:lstStyle>
            <a:lvl1pPr>
              <a:defRPr/>
            </a:lvl1pPr>
          </a:lstStyle>
          <a:p>
            <a:pPr>
              <a:defRPr/>
            </a:pPr>
            <a:endParaRPr lang="fi-FI" dirty="0"/>
          </a:p>
        </p:txBody>
      </p:sp>
      <p:sp>
        <p:nvSpPr>
          <p:cNvPr id="5" name="Dian numeron paikkamerkki 5"/>
          <p:cNvSpPr>
            <a:spLocks noGrp="1"/>
          </p:cNvSpPr>
          <p:nvPr>
            <p:ph type="sldNum" sz="quarter" idx="12"/>
          </p:nvPr>
        </p:nvSpPr>
        <p:spPr/>
        <p:txBody>
          <a:bodyPr/>
          <a:lstStyle>
            <a:lvl1pPr>
              <a:defRPr/>
            </a:lvl1pPr>
          </a:lstStyle>
          <a:p>
            <a:pPr>
              <a:defRPr/>
            </a:pPr>
            <a:fld id="{4539A246-8194-4A99-8D54-BA018EEA8FFB}" type="slidenum">
              <a:rPr lang="fi-FI"/>
              <a:pPr>
                <a:defRPr/>
              </a:pPr>
              <a:t>‹#›</a:t>
            </a:fld>
            <a:endParaRPr lang="fi-FI" dirty="0"/>
          </a:p>
        </p:txBody>
      </p:sp>
    </p:spTree>
    <p:extLst>
      <p:ext uri="{BB962C8B-B14F-4D97-AF65-F5344CB8AC3E}">
        <p14:creationId xmlns:p14="http://schemas.microsoft.com/office/powerpoint/2010/main" val="1074051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tsikkodia nega">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C0461C20-5E06-4C3F-8336-B1CCC169ECAB}" type="datetime1">
              <a:rPr lang="fi-FI" smtClean="0"/>
              <a:t>20.12.2021</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16CC2EC4-E07B-4C1C-85C1-1FD61959887D}" type="slidenum">
              <a:rPr lang="fi-FI"/>
              <a:pPr>
                <a:defRPr/>
              </a:pPr>
              <a:t>‹#›</a:t>
            </a:fld>
            <a:endParaRPr lang="fi-FI"/>
          </a:p>
        </p:txBody>
      </p:sp>
    </p:spTree>
    <p:extLst>
      <p:ext uri="{BB962C8B-B14F-4D97-AF65-F5344CB8AC3E}">
        <p14:creationId xmlns:p14="http://schemas.microsoft.com/office/powerpoint/2010/main" val="2970863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äliotsikko spåra">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CF32AA9E-AD70-4998-910C-933DE47CB5A4}" type="datetime1">
              <a:rPr lang="fi-FI" smtClean="0"/>
              <a:t>20.12.2021</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69E0BBBE-72AA-48AE-B8C9-683FB2D14905}" type="slidenum">
              <a:rPr lang="fi-FI"/>
              <a:pPr>
                <a:defRPr/>
              </a:pPr>
              <a:t>‹#›</a:t>
            </a:fld>
            <a:endParaRPr lang="fi-FI"/>
          </a:p>
        </p:txBody>
      </p:sp>
    </p:spTree>
    <p:extLst>
      <p:ext uri="{BB962C8B-B14F-4D97-AF65-F5344CB8AC3E}">
        <p14:creationId xmlns:p14="http://schemas.microsoft.com/office/powerpoint/2010/main" val="4144069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 kupari">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08D817C4-3D09-4B6F-86A9-EB0822C794CE}" type="datetime1">
              <a:rPr lang="fi-FI" smtClean="0"/>
              <a:t>20.12.2021</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2721E670-1F5B-4A49-8DE6-16F3E62BC8C2}" type="slidenum">
              <a:rPr lang="fi-FI"/>
              <a:pPr>
                <a:defRPr/>
              </a:pPr>
              <a:t>‹#›</a:t>
            </a:fld>
            <a:endParaRPr lang="fi-FI"/>
          </a:p>
        </p:txBody>
      </p:sp>
    </p:spTree>
    <p:extLst>
      <p:ext uri="{BB962C8B-B14F-4D97-AF65-F5344CB8AC3E}">
        <p14:creationId xmlns:p14="http://schemas.microsoft.com/office/powerpoint/2010/main" val="1046819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 vaakuna">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6DA845AE-3717-4E7C-9BDF-1B263C38B772}" type="datetime1">
              <a:rPr lang="fi-FI" smtClean="0"/>
              <a:t>20.12.2021</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317C3C02-C6D6-4CDD-8E7F-E0FCD70E1CBD}" type="slidenum">
              <a:rPr lang="fi-FI"/>
              <a:pPr>
                <a:defRPr/>
              </a:pPr>
              <a:t>‹#›</a:t>
            </a:fld>
            <a:endParaRPr lang="fi-FI"/>
          </a:p>
        </p:txBody>
      </p:sp>
    </p:spTree>
    <p:extLst>
      <p:ext uri="{BB962C8B-B14F-4D97-AF65-F5344CB8AC3E}">
        <p14:creationId xmlns:p14="http://schemas.microsoft.com/office/powerpoint/2010/main" val="3824112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otsikko tiili">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B5B71AB9-ED30-430C-BBCD-992243BBAF43}" type="datetime1">
              <a:rPr lang="fi-FI" smtClean="0"/>
              <a:t>20.12.2021</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EFC304F7-58E3-453B-B9DD-2C44208D6578}" type="slidenum">
              <a:rPr lang="fi-FI"/>
              <a:pPr>
                <a:defRPr/>
              </a:pPr>
              <a:t>‹#›</a:t>
            </a:fld>
            <a:endParaRPr lang="fi-FI"/>
          </a:p>
        </p:txBody>
      </p:sp>
    </p:spTree>
    <p:extLst>
      <p:ext uri="{BB962C8B-B14F-4D97-AF65-F5344CB8AC3E}">
        <p14:creationId xmlns:p14="http://schemas.microsoft.com/office/powerpoint/2010/main" val="1216715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otsikko sumu">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91F602EA-6FF7-458E-BD88-D7392107C5B1}" type="datetime1">
              <a:rPr lang="fi-FI" smtClean="0"/>
              <a:t>20.12.2021</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9AB035FF-B3C0-4CBF-AFCC-217D199882F3}" type="slidenum">
              <a:rPr lang="fi-FI"/>
              <a:pPr>
                <a:defRPr/>
              </a:pPr>
              <a:t>‹#›</a:t>
            </a:fld>
            <a:endParaRPr lang="fi-FI"/>
          </a:p>
        </p:txBody>
      </p:sp>
    </p:spTree>
    <p:extLst>
      <p:ext uri="{BB962C8B-B14F-4D97-AF65-F5344CB8AC3E}">
        <p14:creationId xmlns:p14="http://schemas.microsoft.com/office/powerpoint/2010/main" val="11014596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äliotsikko metro">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AF6AE081-C793-4ACC-9797-0AB23DE7CBD1}" type="datetime1">
              <a:rPr lang="fi-FI" smtClean="0"/>
              <a:t>20.12.2021</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3F3E2A29-3C3C-4B25-ABFE-CBBAD8606CF2}" type="slidenum">
              <a:rPr lang="fi-FI"/>
              <a:pPr>
                <a:defRPr/>
              </a:pPr>
              <a:t>‹#›</a:t>
            </a:fld>
            <a:endParaRPr lang="fi-FI"/>
          </a:p>
        </p:txBody>
      </p:sp>
    </p:spTree>
    <p:extLst>
      <p:ext uri="{BB962C8B-B14F-4D97-AF65-F5344CB8AC3E}">
        <p14:creationId xmlns:p14="http://schemas.microsoft.com/office/powerpoint/2010/main" val="967219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BA326AC5-0C4B-4B51-9F53-AC3C1C5DCD6A}" type="datetime1">
              <a:rPr lang="fi-FI" smtClean="0"/>
              <a:t>20.12.2021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529844B-8E25-4A69-B4D7-E68A0370F5C2}" type="slidenum">
              <a:rPr lang="fi-FI" smtClean="0"/>
              <a:t>‹#›</a:t>
            </a:fld>
            <a:endParaRPr lang="fi-FI"/>
          </a:p>
        </p:txBody>
      </p:sp>
    </p:spTree>
    <p:extLst>
      <p:ext uri="{BB962C8B-B14F-4D97-AF65-F5344CB8AC3E}">
        <p14:creationId xmlns:p14="http://schemas.microsoft.com/office/powerpoint/2010/main" val="1841757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Päivämäärän paikkamerkki 3"/>
          <p:cNvSpPr>
            <a:spLocks noGrp="1"/>
          </p:cNvSpPr>
          <p:nvPr>
            <p:ph type="dt" sz="half" idx="10"/>
          </p:nvPr>
        </p:nvSpPr>
        <p:spPr/>
        <p:txBody>
          <a:bodyPr/>
          <a:lstStyle>
            <a:lvl1pPr>
              <a:defRPr/>
            </a:lvl1pPr>
          </a:lstStyle>
          <a:p>
            <a:pPr>
              <a:defRPr/>
            </a:pPr>
            <a:fld id="{B0736CF5-75DE-41BB-9C2E-850EB869B586}" type="datetime1">
              <a:rPr lang="fi-FI" smtClean="0"/>
              <a:t>20.12.2021</a:t>
            </a:fld>
            <a:endParaRPr lang="fi-FI" dirty="0"/>
          </a:p>
        </p:txBody>
      </p:sp>
      <p:sp>
        <p:nvSpPr>
          <p:cNvPr id="5" name="Alatunnisteen paikkamerkki 4"/>
          <p:cNvSpPr>
            <a:spLocks noGrp="1"/>
          </p:cNvSpPr>
          <p:nvPr>
            <p:ph type="ftr" sz="quarter" idx="11"/>
          </p:nvPr>
        </p:nvSpPr>
        <p:spPr/>
        <p:txBody>
          <a:bodyPr/>
          <a:lstStyle>
            <a:lvl1pPr>
              <a:defRPr/>
            </a:lvl1pPr>
          </a:lstStyle>
          <a:p>
            <a:pPr>
              <a:defRPr/>
            </a:pPr>
            <a:endParaRPr lang="fi-FI" dirty="0"/>
          </a:p>
        </p:txBody>
      </p:sp>
      <p:sp>
        <p:nvSpPr>
          <p:cNvPr id="6" name="Dian numeron paikkamerkki 5"/>
          <p:cNvSpPr>
            <a:spLocks noGrp="1"/>
          </p:cNvSpPr>
          <p:nvPr>
            <p:ph type="sldNum" sz="quarter" idx="12"/>
          </p:nvPr>
        </p:nvSpPr>
        <p:spPr/>
        <p:txBody>
          <a:bodyPr/>
          <a:lstStyle>
            <a:lvl1pPr>
              <a:defRPr/>
            </a:lvl1pPr>
          </a:lstStyle>
          <a:p>
            <a:pPr>
              <a:defRPr/>
            </a:pPr>
            <a:fld id="{13CFDC6C-3633-4E4E-A1CE-7741E7EBFD50}" type="slidenum">
              <a:rPr lang="fi-FI"/>
              <a:pPr>
                <a:defRPr/>
              </a:pPr>
              <a:t>‹#›</a:t>
            </a:fld>
            <a:endParaRPr lang="fi-FI" dirty="0"/>
          </a:p>
        </p:txBody>
      </p:sp>
    </p:spTree>
    <p:extLst>
      <p:ext uri="{BB962C8B-B14F-4D97-AF65-F5344CB8AC3E}">
        <p14:creationId xmlns:p14="http://schemas.microsoft.com/office/powerpoint/2010/main" val="2605855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Freeform 9"/>
          <p:cNvSpPr>
            <a:spLocks noChangeAspect="1"/>
          </p:cNvSpPr>
          <p:nvPr/>
        </p:nvSpPr>
        <p:spPr bwMode="auto">
          <a:xfrm>
            <a:off x="11018838" y="0"/>
            <a:ext cx="1189037" cy="6858000"/>
          </a:xfrm>
          <a:custGeom>
            <a:avLst/>
            <a:gdLst>
              <a:gd name="T0" fmla="*/ 107277 w 2460"/>
              <a:gd name="T1" fmla="*/ 0 h 14300"/>
              <a:gd name="T2" fmla="*/ 0 w 2460"/>
              <a:gd name="T3" fmla="*/ 340023 h 14300"/>
              <a:gd name="T4" fmla="*/ 115492 w 2460"/>
              <a:gd name="T5" fmla="*/ 771645 h 14300"/>
              <a:gd name="T6" fmla="*/ 0 w 2460"/>
              <a:gd name="T7" fmla="*/ 1203267 h 14300"/>
              <a:gd name="T8" fmla="*/ 115492 w 2460"/>
              <a:gd name="T9" fmla="*/ 1634890 h 14300"/>
              <a:gd name="T10" fmla="*/ 0 w 2460"/>
              <a:gd name="T11" fmla="*/ 2066032 h 14300"/>
              <a:gd name="T12" fmla="*/ 115492 w 2460"/>
              <a:gd name="T13" fmla="*/ 2497655 h 14300"/>
              <a:gd name="T14" fmla="*/ 115492 w 2460"/>
              <a:gd name="T15" fmla="*/ 2519716 h 14300"/>
              <a:gd name="T16" fmla="*/ 0 w 2460"/>
              <a:gd name="T17" fmla="*/ 2951338 h 14300"/>
              <a:gd name="T18" fmla="*/ 115492 w 2460"/>
              <a:gd name="T19" fmla="*/ 3382481 h 14300"/>
              <a:gd name="T20" fmla="*/ 0 w 2460"/>
              <a:gd name="T21" fmla="*/ 3814103 h 14300"/>
              <a:gd name="T22" fmla="*/ 115492 w 2460"/>
              <a:gd name="T23" fmla="*/ 4245725 h 14300"/>
              <a:gd name="T24" fmla="*/ 0 w 2460"/>
              <a:gd name="T25" fmla="*/ 4676868 h 14300"/>
              <a:gd name="T26" fmla="*/ 115492 w 2460"/>
              <a:gd name="T27" fmla="*/ 5108491 h 14300"/>
              <a:gd name="T28" fmla="*/ 0 w 2460"/>
              <a:gd name="T29" fmla="*/ 5540113 h 14300"/>
              <a:gd name="T30" fmla="*/ 115492 w 2460"/>
              <a:gd name="T31" fmla="*/ 5971256 h 14300"/>
              <a:gd name="T32" fmla="*/ 0 w 2460"/>
              <a:gd name="T33" fmla="*/ 6402878 h 14300"/>
              <a:gd name="T34" fmla="*/ 115492 w 2460"/>
              <a:gd name="T35" fmla="*/ 6834501 h 14300"/>
              <a:gd name="T36" fmla="*/ 115009 w 2460"/>
              <a:gd name="T37" fmla="*/ 6858000 h 14300"/>
              <a:gd name="T38" fmla="*/ 1188749 w 2460"/>
              <a:gd name="T39" fmla="*/ 6858000 h 14300"/>
              <a:gd name="T40" fmla="*/ 1188749 w 2460"/>
              <a:gd name="T41" fmla="*/ 0 h 14300"/>
              <a:gd name="T42" fmla="*/ 107277 w 2460"/>
              <a:gd name="T43" fmla="*/ 0 h 14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0"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460" y="14300"/>
                </a:lnTo>
                <a:lnTo>
                  <a:pt x="2460" y="0"/>
                </a:lnTo>
                <a:lnTo>
                  <a:pt x="222" y="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F46664E5-AE9C-413B-B576-1681ADE0228E}" type="datetime1">
              <a:rPr lang="fi-FI" smtClean="0"/>
              <a:t>20.12.2021</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7A36A4D2-4CEB-4472-874B-DE2B4767949D}" type="slidenum">
              <a:rPr lang="fi-FI"/>
              <a:pPr>
                <a:defRPr/>
              </a:pPr>
              <a:t>‹#›</a:t>
            </a:fld>
            <a:endParaRPr lang="fi-FI"/>
          </a:p>
        </p:txBody>
      </p:sp>
    </p:spTree>
    <p:extLst>
      <p:ext uri="{BB962C8B-B14F-4D97-AF65-F5344CB8AC3E}">
        <p14:creationId xmlns:p14="http://schemas.microsoft.com/office/powerpoint/2010/main" val="1709225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Otsikko ja sisältö C">
    <p:spTree>
      <p:nvGrpSpPr>
        <p:cNvPr id="1" name=""/>
        <p:cNvGrpSpPr/>
        <p:nvPr/>
      </p:nvGrpSpPr>
      <p:grpSpPr>
        <a:xfrm>
          <a:off x="0" y="0"/>
          <a:ext cx="0" cy="0"/>
          <a:chOff x="0" y="0"/>
          <a:chExt cx="0" cy="0"/>
        </a:xfrm>
      </p:grpSpPr>
      <p:sp>
        <p:nvSpPr>
          <p:cNvPr id="4" name="Freeform 9"/>
          <p:cNvSpPr>
            <a:spLocks noChangeAspect="1"/>
          </p:cNvSpPr>
          <p:nvPr/>
        </p:nvSpPr>
        <p:spPr bwMode="auto">
          <a:xfrm>
            <a:off x="11077575" y="0"/>
            <a:ext cx="1112838" cy="6858000"/>
          </a:xfrm>
          <a:custGeom>
            <a:avLst/>
            <a:gdLst>
              <a:gd name="T0" fmla="*/ 30426 w 2304"/>
              <a:gd name="T1" fmla="*/ 0 h 14300"/>
              <a:gd name="T2" fmla="*/ 18352 w 2304"/>
              <a:gd name="T3" fmla="*/ 11990 h 14300"/>
              <a:gd name="T4" fmla="*/ 286395 w 2304"/>
              <a:gd name="T5" fmla="*/ 276718 h 14300"/>
              <a:gd name="T6" fmla="*/ 18352 w 2304"/>
              <a:gd name="T7" fmla="*/ 540967 h 14300"/>
              <a:gd name="T8" fmla="*/ 268042 w 2304"/>
              <a:gd name="T9" fmla="*/ 787951 h 14300"/>
              <a:gd name="T10" fmla="*/ 0 w 2304"/>
              <a:gd name="T11" fmla="*/ 1052199 h 14300"/>
              <a:gd name="T12" fmla="*/ 268042 w 2304"/>
              <a:gd name="T13" fmla="*/ 1316928 h 14300"/>
              <a:gd name="T14" fmla="*/ 0 w 2304"/>
              <a:gd name="T15" fmla="*/ 1581656 h 14300"/>
              <a:gd name="T16" fmla="*/ 268042 w 2304"/>
              <a:gd name="T17" fmla="*/ 1846385 h 14300"/>
              <a:gd name="T18" fmla="*/ 0 w 2304"/>
              <a:gd name="T19" fmla="*/ 2111113 h 14300"/>
              <a:gd name="T20" fmla="*/ 268042 w 2304"/>
              <a:gd name="T21" fmla="*/ 2375841 h 14300"/>
              <a:gd name="T22" fmla="*/ 0 w 2304"/>
              <a:gd name="T23" fmla="*/ 2640570 h 14300"/>
              <a:gd name="T24" fmla="*/ 268042 w 2304"/>
              <a:gd name="T25" fmla="*/ 2905298 h 14300"/>
              <a:gd name="T26" fmla="*/ 0 w 2304"/>
              <a:gd name="T27" fmla="*/ 3170027 h 14300"/>
              <a:gd name="T28" fmla="*/ 281082 w 2304"/>
              <a:gd name="T29" fmla="*/ 3447704 h 14300"/>
              <a:gd name="T30" fmla="*/ 18352 w 2304"/>
              <a:gd name="T31" fmla="*/ 3706677 h 14300"/>
              <a:gd name="T32" fmla="*/ 286395 w 2304"/>
              <a:gd name="T33" fmla="*/ 3971405 h 14300"/>
              <a:gd name="T34" fmla="*/ 18352 w 2304"/>
              <a:gd name="T35" fmla="*/ 4236134 h 14300"/>
              <a:gd name="T36" fmla="*/ 286395 w 2304"/>
              <a:gd name="T37" fmla="*/ 4500862 h 14300"/>
              <a:gd name="T38" fmla="*/ 18352 w 2304"/>
              <a:gd name="T39" fmla="*/ 4765591 h 14300"/>
              <a:gd name="T40" fmla="*/ 286395 w 2304"/>
              <a:gd name="T41" fmla="*/ 5030319 h 14300"/>
              <a:gd name="T42" fmla="*/ 18352 w 2304"/>
              <a:gd name="T43" fmla="*/ 5295047 h 14300"/>
              <a:gd name="T44" fmla="*/ 268042 w 2304"/>
              <a:gd name="T45" fmla="*/ 5541552 h 14300"/>
              <a:gd name="T46" fmla="*/ 0 w 2304"/>
              <a:gd name="T47" fmla="*/ 5806280 h 14300"/>
              <a:gd name="T48" fmla="*/ 268042 w 2304"/>
              <a:gd name="T49" fmla="*/ 6071009 h 14300"/>
              <a:gd name="T50" fmla="*/ 0 w 2304"/>
              <a:gd name="T51" fmla="*/ 6335737 h 14300"/>
              <a:gd name="T52" fmla="*/ 268042 w 2304"/>
              <a:gd name="T53" fmla="*/ 6600465 h 14300"/>
              <a:gd name="T54" fmla="*/ 7244 w 2304"/>
              <a:gd name="T55" fmla="*/ 6858000 h 14300"/>
              <a:gd name="T56" fmla="*/ 1112737 w 2304"/>
              <a:gd name="T57" fmla="*/ 6858000 h 14300"/>
              <a:gd name="T58" fmla="*/ 1112737 w 2304"/>
              <a:gd name="T59" fmla="*/ 0 h 14300"/>
              <a:gd name="T60" fmla="*/ 30426 w 2304"/>
              <a:gd name="T61" fmla="*/ 0 h 143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304" h="14300">
                <a:moveTo>
                  <a:pt x="63" y="0"/>
                </a:moveTo>
                <a:lnTo>
                  <a:pt x="38" y="25"/>
                </a:lnTo>
                <a:lnTo>
                  <a:pt x="593" y="577"/>
                </a:lnTo>
                <a:lnTo>
                  <a:pt x="38" y="1128"/>
                </a:lnTo>
                <a:lnTo>
                  <a:pt x="555" y="1643"/>
                </a:lnTo>
                <a:lnTo>
                  <a:pt x="0" y="2194"/>
                </a:lnTo>
                <a:lnTo>
                  <a:pt x="555" y="2746"/>
                </a:lnTo>
                <a:lnTo>
                  <a:pt x="0" y="3298"/>
                </a:lnTo>
                <a:lnTo>
                  <a:pt x="555" y="3850"/>
                </a:lnTo>
                <a:lnTo>
                  <a:pt x="0" y="4402"/>
                </a:lnTo>
                <a:lnTo>
                  <a:pt x="555" y="4954"/>
                </a:lnTo>
                <a:lnTo>
                  <a:pt x="0" y="5506"/>
                </a:lnTo>
                <a:lnTo>
                  <a:pt x="555" y="6058"/>
                </a:lnTo>
                <a:lnTo>
                  <a:pt x="0" y="6610"/>
                </a:lnTo>
                <a:lnTo>
                  <a:pt x="582" y="7189"/>
                </a:lnTo>
                <a:lnTo>
                  <a:pt x="38" y="7729"/>
                </a:lnTo>
                <a:lnTo>
                  <a:pt x="593" y="8281"/>
                </a:lnTo>
                <a:lnTo>
                  <a:pt x="38" y="8833"/>
                </a:lnTo>
                <a:lnTo>
                  <a:pt x="593" y="9385"/>
                </a:lnTo>
                <a:lnTo>
                  <a:pt x="38" y="9937"/>
                </a:lnTo>
                <a:lnTo>
                  <a:pt x="593" y="10489"/>
                </a:lnTo>
                <a:lnTo>
                  <a:pt x="38" y="11041"/>
                </a:lnTo>
                <a:lnTo>
                  <a:pt x="555" y="11555"/>
                </a:lnTo>
                <a:lnTo>
                  <a:pt x="0" y="12107"/>
                </a:lnTo>
                <a:lnTo>
                  <a:pt x="555" y="12659"/>
                </a:lnTo>
                <a:lnTo>
                  <a:pt x="0" y="13211"/>
                </a:lnTo>
                <a:lnTo>
                  <a:pt x="555" y="13763"/>
                </a:lnTo>
                <a:lnTo>
                  <a:pt x="15" y="14300"/>
                </a:lnTo>
                <a:lnTo>
                  <a:pt x="2304" y="14300"/>
                </a:lnTo>
                <a:cubicBezTo>
                  <a:pt x="2304" y="9533"/>
                  <a:pt x="2304" y="4767"/>
                  <a:pt x="2304" y="0"/>
                </a:cubicBezTo>
                <a:lnTo>
                  <a:pt x="63" y="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DC14D657-B6B8-48B8-A664-E0F8A837B753}" type="datetime1">
              <a:rPr lang="fi-FI" smtClean="0"/>
              <a:t>20.12.2021</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7AA0A86B-3177-458C-A055-DF6CB5F6E1EE}" type="slidenum">
              <a:rPr lang="fi-FI"/>
              <a:pPr>
                <a:defRPr/>
              </a:pPr>
              <a:t>‹#›</a:t>
            </a:fld>
            <a:endParaRPr lang="fi-FI"/>
          </a:p>
        </p:txBody>
      </p:sp>
    </p:spTree>
    <p:extLst>
      <p:ext uri="{BB962C8B-B14F-4D97-AF65-F5344CB8AC3E}">
        <p14:creationId xmlns:p14="http://schemas.microsoft.com/office/powerpoint/2010/main" val="15020150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Otsikko ja sisältö D">
    <p:spTree>
      <p:nvGrpSpPr>
        <p:cNvPr id="1" name=""/>
        <p:cNvGrpSpPr/>
        <p:nvPr/>
      </p:nvGrpSpPr>
      <p:grpSpPr>
        <a:xfrm>
          <a:off x="0" y="0"/>
          <a:ext cx="0" cy="0"/>
          <a:chOff x="0" y="0"/>
          <a:chExt cx="0" cy="0"/>
        </a:xfrm>
      </p:grpSpPr>
      <p:sp>
        <p:nvSpPr>
          <p:cNvPr id="4" name="Freeform 13"/>
          <p:cNvSpPr>
            <a:spLocks noChangeAspect="1"/>
          </p:cNvSpPr>
          <p:nvPr/>
        </p:nvSpPr>
        <p:spPr bwMode="auto">
          <a:xfrm>
            <a:off x="10964863" y="0"/>
            <a:ext cx="1228725" cy="6858000"/>
          </a:xfrm>
          <a:custGeom>
            <a:avLst/>
            <a:gdLst>
              <a:gd name="T0" fmla="*/ 0 w 2539"/>
              <a:gd name="T1" fmla="*/ 4225103 h 14300"/>
              <a:gd name="T2" fmla="*/ 0 w 2539"/>
              <a:gd name="T3" fmla="*/ 4225103 h 14300"/>
              <a:gd name="T4" fmla="*/ 174239 w 2539"/>
              <a:gd name="T5" fmla="*/ 4488393 h 14300"/>
              <a:gd name="T6" fmla="*/ 0 w 2539"/>
              <a:gd name="T7" fmla="*/ 4751683 h 14300"/>
              <a:gd name="T8" fmla="*/ 0 w 2539"/>
              <a:gd name="T9" fmla="*/ 4752642 h 14300"/>
              <a:gd name="T10" fmla="*/ 0 w 2539"/>
              <a:gd name="T11" fmla="*/ 4753122 h 14300"/>
              <a:gd name="T12" fmla="*/ 174239 w 2539"/>
              <a:gd name="T13" fmla="*/ 5016411 h 14300"/>
              <a:gd name="T14" fmla="*/ 0 w 2539"/>
              <a:gd name="T15" fmla="*/ 5279701 h 14300"/>
              <a:gd name="T16" fmla="*/ 0 w 2539"/>
              <a:gd name="T17" fmla="*/ 5279701 h 14300"/>
              <a:gd name="T18" fmla="*/ 0 w 2539"/>
              <a:gd name="T19" fmla="*/ 5281140 h 14300"/>
              <a:gd name="T20" fmla="*/ 175691 w 2539"/>
              <a:gd name="T21" fmla="*/ 5544909 h 14300"/>
              <a:gd name="T22" fmla="*/ 0 w 2539"/>
              <a:gd name="T23" fmla="*/ 5809158 h 14300"/>
              <a:gd name="T24" fmla="*/ 175691 w 2539"/>
              <a:gd name="T25" fmla="*/ 6072927 h 14300"/>
              <a:gd name="T26" fmla="*/ 0 w 2539"/>
              <a:gd name="T27" fmla="*/ 6337176 h 14300"/>
              <a:gd name="T28" fmla="*/ 175691 w 2539"/>
              <a:gd name="T29" fmla="*/ 6600945 h 14300"/>
              <a:gd name="T30" fmla="*/ 0 w 2539"/>
              <a:gd name="T31" fmla="*/ 6858000 h 14300"/>
              <a:gd name="T32" fmla="*/ 1228866 w 2539"/>
              <a:gd name="T33" fmla="*/ 6858000 h 14300"/>
              <a:gd name="T34" fmla="*/ 1228866 w 2539"/>
              <a:gd name="T35" fmla="*/ 0 h 14300"/>
              <a:gd name="T36" fmla="*/ 0 w 2539"/>
              <a:gd name="T37" fmla="*/ 0 h 14300"/>
              <a:gd name="T38" fmla="*/ 175691 w 2539"/>
              <a:gd name="T39" fmla="*/ 264249 h 14300"/>
              <a:gd name="T40" fmla="*/ 0 w 2539"/>
              <a:gd name="T41" fmla="*/ 528018 h 14300"/>
              <a:gd name="T42" fmla="*/ 175691 w 2539"/>
              <a:gd name="T43" fmla="*/ 791787 h 14300"/>
              <a:gd name="T44" fmla="*/ 0 w 2539"/>
              <a:gd name="T45" fmla="*/ 1056036 h 14300"/>
              <a:gd name="T46" fmla="*/ 175691 w 2539"/>
              <a:gd name="T47" fmla="*/ 1319805 h 14300"/>
              <a:gd name="T48" fmla="*/ 0 w 2539"/>
              <a:gd name="T49" fmla="*/ 1584054 h 14300"/>
              <a:gd name="T50" fmla="*/ 175691 w 2539"/>
              <a:gd name="T51" fmla="*/ 1847823 h 14300"/>
              <a:gd name="T52" fmla="*/ 0 w 2539"/>
              <a:gd name="T53" fmla="*/ 2112072 h 14300"/>
              <a:gd name="T54" fmla="*/ 175691 w 2539"/>
              <a:gd name="T55" fmla="*/ 2375841 h 14300"/>
              <a:gd name="T56" fmla="*/ 0 w 2539"/>
              <a:gd name="T57" fmla="*/ 2640090 h 14300"/>
              <a:gd name="T58" fmla="*/ 175691 w 2539"/>
              <a:gd name="T59" fmla="*/ 2903859 h 14300"/>
              <a:gd name="T60" fmla="*/ 0 w 2539"/>
              <a:gd name="T61" fmla="*/ 3168108 h 14300"/>
              <a:gd name="T62" fmla="*/ 175691 w 2539"/>
              <a:gd name="T63" fmla="*/ 3431877 h 14300"/>
              <a:gd name="T64" fmla="*/ 0 w 2539"/>
              <a:gd name="T65" fmla="*/ 3695647 h 14300"/>
              <a:gd name="T66" fmla="*/ 175691 w 2539"/>
              <a:gd name="T67" fmla="*/ 3959896 h 14300"/>
              <a:gd name="T68" fmla="*/ 0 w 2539"/>
              <a:gd name="T69" fmla="*/ 4223665 h 14300"/>
              <a:gd name="T70" fmla="*/ 0 w 2539"/>
              <a:gd name="T71" fmla="*/ 4225103 h 143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39" h="14300">
                <a:moveTo>
                  <a:pt x="0" y="8810"/>
                </a:moveTo>
                <a:lnTo>
                  <a:pt x="0" y="8810"/>
                </a:lnTo>
                <a:cubicBezTo>
                  <a:pt x="0" y="9056"/>
                  <a:pt x="148" y="9267"/>
                  <a:pt x="360" y="9359"/>
                </a:cubicBezTo>
                <a:cubicBezTo>
                  <a:pt x="148" y="9451"/>
                  <a:pt x="0" y="9662"/>
                  <a:pt x="0" y="9908"/>
                </a:cubicBezTo>
                <a:lnTo>
                  <a:pt x="0" y="9910"/>
                </a:lnTo>
                <a:lnTo>
                  <a:pt x="0" y="9911"/>
                </a:lnTo>
                <a:cubicBezTo>
                  <a:pt x="0" y="10157"/>
                  <a:pt x="148" y="10368"/>
                  <a:pt x="360" y="10460"/>
                </a:cubicBezTo>
                <a:cubicBezTo>
                  <a:pt x="148" y="10552"/>
                  <a:pt x="0" y="10763"/>
                  <a:pt x="0" y="11009"/>
                </a:cubicBezTo>
                <a:lnTo>
                  <a:pt x="0" y="11012"/>
                </a:lnTo>
                <a:cubicBezTo>
                  <a:pt x="0" y="11259"/>
                  <a:pt x="150" y="11471"/>
                  <a:pt x="363" y="11562"/>
                </a:cubicBezTo>
                <a:cubicBezTo>
                  <a:pt x="150" y="11654"/>
                  <a:pt x="0" y="11866"/>
                  <a:pt x="0" y="12113"/>
                </a:cubicBezTo>
                <a:cubicBezTo>
                  <a:pt x="0" y="12360"/>
                  <a:pt x="150" y="12572"/>
                  <a:pt x="363" y="12663"/>
                </a:cubicBezTo>
                <a:cubicBezTo>
                  <a:pt x="150" y="12755"/>
                  <a:pt x="0" y="12967"/>
                  <a:pt x="0" y="13214"/>
                </a:cubicBezTo>
                <a:cubicBezTo>
                  <a:pt x="0" y="13461"/>
                  <a:pt x="150" y="13673"/>
                  <a:pt x="363" y="13764"/>
                </a:cubicBezTo>
                <a:cubicBezTo>
                  <a:pt x="154" y="13854"/>
                  <a:pt x="6" y="14059"/>
                  <a:pt x="0" y="14300"/>
                </a:cubicBezTo>
                <a:lnTo>
                  <a:pt x="2539" y="14300"/>
                </a:lnTo>
                <a:cubicBezTo>
                  <a:pt x="2539" y="9533"/>
                  <a:pt x="2539" y="4767"/>
                  <a:pt x="2539" y="0"/>
                </a:cubicBezTo>
                <a:lnTo>
                  <a:pt x="0" y="0"/>
                </a:lnTo>
                <a:cubicBezTo>
                  <a:pt x="0" y="247"/>
                  <a:pt x="150" y="459"/>
                  <a:pt x="363" y="551"/>
                </a:cubicBezTo>
                <a:cubicBezTo>
                  <a:pt x="150" y="642"/>
                  <a:pt x="0" y="854"/>
                  <a:pt x="0" y="1101"/>
                </a:cubicBezTo>
                <a:cubicBezTo>
                  <a:pt x="0" y="1348"/>
                  <a:pt x="150" y="1560"/>
                  <a:pt x="363" y="1651"/>
                </a:cubicBezTo>
                <a:cubicBezTo>
                  <a:pt x="150" y="1743"/>
                  <a:pt x="0" y="1955"/>
                  <a:pt x="0" y="2202"/>
                </a:cubicBezTo>
                <a:cubicBezTo>
                  <a:pt x="0" y="2449"/>
                  <a:pt x="150" y="2661"/>
                  <a:pt x="363" y="2752"/>
                </a:cubicBezTo>
                <a:cubicBezTo>
                  <a:pt x="150" y="2844"/>
                  <a:pt x="0" y="3056"/>
                  <a:pt x="0" y="3303"/>
                </a:cubicBezTo>
                <a:cubicBezTo>
                  <a:pt x="0" y="3550"/>
                  <a:pt x="150" y="3762"/>
                  <a:pt x="363" y="3853"/>
                </a:cubicBezTo>
                <a:cubicBezTo>
                  <a:pt x="150" y="3945"/>
                  <a:pt x="0" y="4157"/>
                  <a:pt x="0" y="4404"/>
                </a:cubicBezTo>
                <a:cubicBezTo>
                  <a:pt x="0" y="4651"/>
                  <a:pt x="150" y="4863"/>
                  <a:pt x="363" y="4954"/>
                </a:cubicBezTo>
                <a:cubicBezTo>
                  <a:pt x="150" y="5046"/>
                  <a:pt x="0" y="5258"/>
                  <a:pt x="0" y="5505"/>
                </a:cubicBezTo>
                <a:cubicBezTo>
                  <a:pt x="0" y="5752"/>
                  <a:pt x="150" y="5964"/>
                  <a:pt x="363" y="6055"/>
                </a:cubicBezTo>
                <a:cubicBezTo>
                  <a:pt x="150" y="6147"/>
                  <a:pt x="0" y="6359"/>
                  <a:pt x="0" y="6606"/>
                </a:cubicBezTo>
                <a:cubicBezTo>
                  <a:pt x="0" y="6853"/>
                  <a:pt x="150" y="7065"/>
                  <a:pt x="363" y="7156"/>
                </a:cubicBezTo>
                <a:cubicBezTo>
                  <a:pt x="150" y="7247"/>
                  <a:pt x="0" y="7459"/>
                  <a:pt x="0" y="7706"/>
                </a:cubicBezTo>
                <a:cubicBezTo>
                  <a:pt x="0" y="7954"/>
                  <a:pt x="150" y="8165"/>
                  <a:pt x="363" y="8257"/>
                </a:cubicBezTo>
                <a:cubicBezTo>
                  <a:pt x="150" y="8348"/>
                  <a:pt x="0" y="8560"/>
                  <a:pt x="0" y="8807"/>
                </a:cubicBezTo>
                <a:lnTo>
                  <a:pt x="0" y="8810"/>
                </a:lnTo>
                <a:close/>
              </a:path>
            </a:pathLst>
          </a:custGeom>
          <a:solidFill>
            <a:srgbClr val="F5A4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CF36812C-61F7-43A7-A302-F20D12F3CEC4}" type="datetime1">
              <a:rPr lang="fi-FI" smtClean="0"/>
              <a:t>20.12.2021</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9BB0D0B2-64C6-4CCD-BE61-F167E3183797}" type="slidenum">
              <a:rPr lang="fi-FI"/>
              <a:pPr>
                <a:defRPr/>
              </a:pPr>
              <a:t>‹#›</a:t>
            </a:fld>
            <a:endParaRPr lang="fi-FI"/>
          </a:p>
        </p:txBody>
      </p:sp>
    </p:spTree>
    <p:extLst>
      <p:ext uri="{BB962C8B-B14F-4D97-AF65-F5344CB8AC3E}">
        <p14:creationId xmlns:p14="http://schemas.microsoft.com/office/powerpoint/2010/main" val="4955065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Otsikko ja sisältö  F">
    <p:spTree>
      <p:nvGrpSpPr>
        <p:cNvPr id="1" name=""/>
        <p:cNvGrpSpPr/>
        <p:nvPr/>
      </p:nvGrpSpPr>
      <p:grpSpPr>
        <a:xfrm>
          <a:off x="0" y="0"/>
          <a:ext cx="0" cy="0"/>
          <a:chOff x="0" y="0"/>
          <a:chExt cx="0" cy="0"/>
        </a:xfrm>
      </p:grpSpPr>
      <p:sp>
        <p:nvSpPr>
          <p:cNvPr id="4" name="Freeform 5"/>
          <p:cNvSpPr>
            <a:spLocks noChangeAspect="1"/>
          </p:cNvSpPr>
          <p:nvPr/>
        </p:nvSpPr>
        <p:spPr bwMode="auto">
          <a:xfrm>
            <a:off x="10887075" y="0"/>
            <a:ext cx="1304925" cy="6858000"/>
          </a:xfrm>
          <a:custGeom>
            <a:avLst/>
            <a:gdLst>
              <a:gd name="T0" fmla="*/ 0 w 2700"/>
              <a:gd name="T1" fmla="*/ 16306 h 14300"/>
              <a:gd name="T2" fmla="*/ 212647 w 2700"/>
              <a:gd name="T3" fmla="*/ 144354 h 14300"/>
              <a:gd name="T4" fmla="*/ 212647 w 2700"/>
              <a:gd name="T5" fmla="*/ 290626 h 14300"/>
              <a:gd name="T6" fmla="*/ 0 w 2700"/>
              <a:gd name="T7" fmla="*/ 418674 h 14300"/>
              <a:gd name="T8" fmla="*/ 212647 w 2700"/>
              <a:gd name="T9" fmla="*/ 546722 h 14300"/>
              <a:gd name="T10" fmla="*/ 212647 w 2700"/>
              <a:gd name="T11" fmla="*/ 692994 h 14300"/>
              <a:gd name="T12" fmla="*/ 0 w 2700"/>
              <a:gd name="T13" fmla="*/ 820083 h 14300"/>
              <a:gd name="T14" fmla="*/ 212647 w 2700"/>
              <a:gd name="T15" fmla="*/ 948130 h 14300"/>
              <a:gd name="T16" fmla="*/ 212647 w 2700"/>
              <a:gd name="T17" fmla="*/ 1094403 h 14300"/>
              <a:gd name="T18" fmla="*/ 0 w 2700"/>
              <a:gd name="T19" fmla="*/ 1221971 h 14300"/>
              <a:gd name="T20" fmla="*/ 212647 w 2700"/>
              <a:gd name="T21" fmla="*/ 1350019 h 14300"/>
              <a:gd name="T22" fmla="*/ 212647 w 2700"/>
              <a:gd name="T23" fmla="*/ 1496291 h 14300"/>
              <a:gd name="T24" fmla="*/ 0 w 2700"/>
              <a:gd name="T25" fmla="*/ 1624339 h 14300"/>
              <a:gd name="T26" fmla="*/ 212647 w 2700"/>
              <a:gd name="T27" fmla="*/ 1752387 h 14300"/>
              <a:gd name="T28" fmla="*/ 212647 w 2700"/>
              <a:gd name="T29" fmla="*/ 1898659 h 14300"/>
              <a:gd name="T30" fmla="*/ 0 w 2700"/>
              <a:gd name="T31" fmla="*/ 2026707 h 14300"/>
              <a:gd name="T32" fmla="*/ 212647 w 2700"/>
              <a:gd name="T33" fmla="*/ 2154755 h 14300"/>
              <a:gd name="T34" fmla="*/ 212647 w 2700"/>
              <a:gd name="T35" fmla="*/ 2301027 h 14300"/>
              <a:gd name="T36" fmla="*/ 0 w 2700"/>
              <a:gd name="T37" fmla="*/ 2429554 h 14300"/>
              <a:gd name="T38" fmla="*/ 212647 w 2700"/>
              <a:gd name="T39" fmla="*/ 2557602 h 14300"/>
              <a:gd name="T40" fmla="*/ 212647 w 2700"/>
              <a:gd name="T41" fmla="*/ 2703874 h 14300"/>
              <a:gd name="T42" fmla="*/ 0 w 2700"/>
              <a:gd name="T43" fmla="*/ 2831443 h 14300"/>
              <a:gd name="T44" fmla="*/ 212647 w 2700"/>
              <a:gd name="T45" fmla="*/ 2959970 h 14300"/>
              <a:gd name="T46" fmla="*/ 212647 w 2700"/>
              <a:gd name="T47" fmla="*/ 3105763 h 14300"/>
              <a:gd name="T48" fmla="*/ 0 w 2700"/>
              <a:gd name="T49" fmla="*/ 3232852 h 14300"/>
              <a:gd name="T50" fmla="*/ 212647 w 2700"/>
              <a:gd name="T51" fmla="*/ 3360900 h 14300"/>
              <a:gd name="T52" fmla="*/ 212647 w 2700"/>
              <a:gd name="T53" fmla="*/ 3507172 h 14300"/>
              <a:gd name="T54" fmla="*/ 0 w 2700"/>
              <a:gd name="T55" fmla="*/ 3635220 h 14300"/>
              <a:gd name="T56" fmla="*/ 212647 w 2700"/>
              <a:gd name="T57" fmla="*/ 3763268 h 14300"/>
              <a:gd name="T58" fmla="*/ 212647 w 2700"/>
              <a:gd name="T59" fmla="*/ 3909540 h 14300"/>
              <a:gd name="T60" fmla="*/ 0 w 2700"/>
              <a:gd name="T61" fmla="*/ 4037588 h 14300"/>
              <a:gd name="T62" fmla="*/ 212647 w 2700"/>
              <a:gd name="T63" fmla="*/ 4165636 h 14300"/>
              <a:gd name="T64" fmla="*/ 212647 w 2700"/>
              <a:gd name="T65" fmla="*/ 4311908 h 14300"/>
              <a:gd name="T66" fmla="*/ 0 w 2700"/>
              <a:gd name="T67" fmla="*/ 4439476 h 14300"/>
              <a:gd name="T68" fmla="*/ 212647 w 2700"/>
              <a:gd name="T69" fmla="*/ 4568003 h 14300"/>
              <a:gd name="T70" fmla="*/ 262425 w 2700"/>
              <a:gd name="T71" fmla="*/ 4655287 h 14300"/>
              <a:gd name="T72" fmla="*/ 44463 w 2700"/>
              <a:gd name="T73" fmla="*/ 4785733 h 14300"/>
              <a:gd name="T74" fmla="*/ 48812 w 2700"/>
              <a:gd name="T75" fmla="*/ 4928648 h 14300"/>
              <a:gd name="T76" fmla="*/ 262425 w 2700"/>
              <a:gd name="T77" fmla="*/ 5058135 h 14300"/>
              <a:gd name="T78" fmla="*/ 46396 w 2700"/>
              <a:gd name="T79" fmla="*/ 5187621 h 14300"/>
              <a:gd name="T80" fmla="*/ 48812 w 2700"/>
              <a:gd name="T81" fmla="*/ 5331016 h 14300"/>
              <a:gd name="T82" fmla="*/ 262425 w 2700"/>
              <a:gd name="T83" fmla="*/ 5460023 h 14300"/>
              <a:gd name="T84" fmla="*/ 46396 w 2700"/>
              <a:gd name="T85" fmla="*/ 5589510 h 14300"/>
              <a:gd name="T86" fmla="*/ 48812 w 2700"/>
              <a:gd name="T87" fmla="*/ 5732425 h 14300"/>
              <a:gd name="T88" fmla="*/ 262425 w 2700"/>
              <a:gd name="T89" fmla="*/ 5861432 h 14300"/>
              <a:gd name="T90" fmla="*/ 46396 w 2700"/>
              <a:gd name="T91" fmla="*/ 5991398 h 14300"/>
              <a:gd name="T92" fmla="*/ 48812 w 2700"/>
              <a:gd name="T93" fmla="*/ 6134793 h 14300"/>
              <a:gd name="T94" fmla="*/ 262425 w 2700"/>
              <a:gd name="T95" fmla="*/ 6263800 h 14300"/>
              <a:gd name="T96" fmla="*/ 46396 w 2700"/>
              <a:gd name="T97" fmla="*/ 6393287 h 14300"/>
              <a:gd name="T98" fmla="*/ 48812 w 2700"/>
              <a:gd name="T99" fmla="*/ 6537161 h 14300"/>
              <a:gd name="T100" fmla="*/ 262425 w 2700"/>
              <a:gd name="T101" fmla="*/ 6666168 h 14300"/>
              <a:gd name="T102" fmla="*/ 46396 w 2700"/>
              <a:gd name="T103" fmla="*/ 6795655 h 14300"/>
              <a:gd name="T104" fmla="*/ 1304878 w 2700"/>
              <a:gd name="T105" fmla="*/ 6858000 h 14300"/>
              <a:gd name="T106" fmla="*/ 1450 w 2700"/>
              <a:gd name="T107" fmla="*/ 0 h 143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00" h="14300">
                <a:moveTo>
                  <a:pt x="3" y="0"/>
                </a:moveTo>
                <a:cubicBezTo>
                  <a:pt x="1" y="11"/>
                  <a:pt x="0" y="22"/>
                  <a:pt x="0" y="34"/>
                </a:cubicBezTo>
                <a:cubicBezTo>
                  <a:pt x="0" y="102"/>
                  <a:pt x="40" y="159"/>
                  <a:pt x="101" y="185"/>
                </a:cubicBezTo>
                <a:cubicBezTo>
                  <a:pt x="105" y="186"/>
                  <a:pt x="440" y="301"/>
                  <a:pt x="440" y="301"/>
                </a:cubicBezTo>
                <a:cubicBezTo>
                  <a:pt x="440" y="301"/>
                  <a:pt x="543" y="338"/>
                  <a:pt x="543" y="454"/>
                </a:cubicBezTo>
                <a:cubicBezTo>
                  <a:pt x="543" y="523"/>
                  <a:pt x="501" y="582"/>
                  <a:pt x="440" y="606"/>
                </a:cubicBezTo>
                <a:cubicBezTo>
                  <a:pt x="437" y="607"/>
                  <a:pt x="96" y="724"/>
                  <a:pt x="96" y="724"/>
                </a:cubicBezTo>
                <a:cubicBezTo>
                  <a:pt x="96" y="724"/>
                  <a:pt x="0" y="756"/>
                  <a:pt x="0" y="873"/>
                </a:cubicBezTo>
                <a:cubicBezTo>
                  <a:pt x="0" y="940"/>
                  <a:pt x="40" y="998"/>
                  <a:pt x="101" y="1023"/>
                </a:cubicBezTo>
                <a:cubicBezTo>
                  <a:pt x="105" y="1025"/>
                  <a:pt x="440" y="1140"/>
                  <a:pt x="440" y="1140"/>
                </a:cubicBezTo>
                <a:cubicBezTo>
                  <a:pt x="440" y="1140"/>
                  <a:pt x="543" y="1177"/>
                  <a:pt x="543" y="1292"/>
                </a:cubicBezTo>
                <a:cubicBezTo>
                  <a:pt x="543" y="1362"/>
                  <a:pt x="501" y="1421"/>
                  <a:pt x="440" y="1445"/>
                </a:cubicBezTo>
                <a:cubicBezTo>
                  <a:pt x="437" y="1446"/>
                  <a:pt x="96" y="1562"/>
                  <a:pt x="96" y="1562"/>
                </a:cubicBezTo>
                <a:cubicBezTo>
                  <a:pt x="96" y="1562"/>
                  <a:pt x="0" y="1602"/>
                  <a:pt x="0" y="1710"/>
                </a:cubicBezTo>
                <a:cubicBezTo>
                  <a:pt x="0" y="1777"/>
                  <a:pt x="40" y="1835"/>
                  <a:pt x="101" y="1860"/>
                </a:cubicBezTo>
                <a:cubicBezTo>
                  <a:pt x="105" y="1862"/>
                  <a:pt x="440" y="1977"/>
                  <a:pt x="440" y="1977"/>
                </a:cubicBezTo>
                <a:cubicBezTo>
                  <a:pt x="440" y="1977"/>
                  <a:pt x="543" y="2013"/>
                  <a:pt x="543" y="2129"/>
                </a:cubicBezTo>
                <a:cubicBezTo>
                  <a:pt x="543" y="2199"/>
                  <a:pt x="501" y="2258"/>
                  <a:pt x="440" y="2282"/>
                </a:cubicBezTo>
                <a:cubicBezTo>
                  <a:pt x="437" y="2283"/>
                  <a:pt x="96" y="2400"/>
                  <a:pt x="96" y="2400"/>
                </a:cubicBezTo>
                <a:cubicBezTo>
                  <a:pt x="96" y="2400"/>
                  <a:pt x="0" y="2431"/>
                  <a:pt x="0" y="2548"/>
                </a:cubicBezTo>
                <a:cubicBezTo>
                  <a:pt x="0" y="2616"/>
                  <a:pt x="40" y="2674"/>
                  <a:pt x="101" y="2699"/>
                </a:cubicBezTo>
                <a:cubicBezTo>
                  <a:pt x="105" y="2700"/>
                  <a:pt x="440" y="2815"/>
                  <a:pt x="440" y="2815"/>
                </a:cubicBezTo>
                <a:cubicBezTo>
                  <a:pt x="440" y="2815"/>
                  <a:pt x="543" y="2852"/>
                  <a:pt x="543" y="2968"/>
                </a:cubicBezTo>
                <a:cubicBezTo>
                  <a:pt x="543" y="3037"/>
                  <a:pt x="501" y="3096"/>
                  <a:pt x="440" y="3120"/>
                </a:cubicBezTo>
                <a:cubicBezTo>
                  <a:pt x="437" y="3121"/>
                  <a:pt x="96" y="3239"/>
                  <a:pt x="96" y="3239"/>
                </a:cubicBezTo>
                <a:cubicBezTo>
                  <a:pt x="96" y="3239"/>
                  <a:pt x="0" y="3278"/>
                  <a:pt x="0" y="3387"/>
                </a:cubicBezTo>
                <a:cubicBezTo>
                  <a:pt x="0" y="3455"/>
                  <a:pt x="40" y="3513"/>
                  <a:pt x="101" y="3538"/>
                </a:cubicBezTo>
                <a:cubicBezTo>
                  <a:pt x="105" y="3539"/>
                  <a:pt x="440" y="3654"/>
                  <a:pt x="440" y="3654"/>
                </a:cubicBezTo>
                <a:cubicBezTo>
                  <a:pt x="440" y="3654"/>
                  <a:pt x="543" y="3691"/>
                  <a:pt x="543" y="3807"/>
                </a:cubicBezTo>
                <a:cubicBezTo>
                  <a:pt x="543" y="3876"/>
                  <a:pt x="501" y="3935"/>
                  <a:pt x="440" y="3959"/>
                </a:cubicBezTo>
                <a:cubicBezTo>
                  <a:pt x="437" y="3960"/>
                  <a:pt x="96" y="4077"/>
                  <a:pt x="96" y="4077"/>
                </a:cubicBezTo>
                <a:cubicBezTo>
                  <a:pt x="96" y="4077"/>
                  <a:pt x="0" y="4109"/>
                  <a:pt x="0" y="4226"/>
                </a:cubicBezTo>
                <a:cubicBezTo>
                  <a:pt x="0" y="4293"/>
                  <a:pt x="40" y="4351"/>
                  <a:pt x="101" y="4377"/>
                </a:cubicBezTo>
                <a:cubicBezTo>
                  <a:pt x="105" y="4378"/>
                  <a:pt x="440" y="4493"/>
                  <a:pt x="440" y="4493"/>
                </a:cubicBezTo>
                <a:cubicBezTo>
                  <a:pt x="440" y="4493"/>
                  <a:pt x="543" y="4530"/>
                  <a:pt x="543" y="4646"/>
                </a:cubicBezTo>
                <a:cubicBezTo>
                  <a:pt x="543" y="4715"/>
                  <a:pt x="501" y="4774"/>
                  <a:pt x="440" y="4798"/>
                </a:cubicBezTo>
                <a:cubicBezTo>
                  <a:pt x="437" y="4799"/>
                  <a:pt x="92" y="4918"/>
                  <a:pt x="92" y="4918"/>
                </a:cubicBezTo>
                <a:cubicBezTo>
                  <a:pt x="92" y="4918"/>
                  <a:pt x="0" y="4949"/>
                  <a:pt x="0" y="5066"/>
                </a:cubicBezTo>
                <a:cubicBezTo>
                  <a:pt x="0" y="5133"/>
                  <a:pt x="40" y="5191"/>
                  <a:pt x="101" y="5216"/>
                </a:cubicBezTo>
                <a:cubicBezTo>
                  <a:pt x="105" y="5218"/>
                  <a:pt x="440" y="5333"/>
                  <a:pt x="440" y="5333"/>
                </a:cubicBezTo>
                <a:cubicBezTo>
                  <a:pt x="440" y="5333"/>
                  <a:pt x="543" y="5370"/>
                  <a:pt x="543" y="5485"/>
                </a:cubicBezTo>
                <a:cubicBezTo>
                  <a:pt x="543" y="5555"/>
                  <a:pt x="501" y="5614"/>
                  <a:pt x="440" y="5638"/>
                </a:cubicBezTo>
                <a:cubicBezTo>
                  <a:pt x="437" y="5639"/>
                  <a:pt x="96" y="5756"/>
                  <a:pt x="96" y="5756"/>
                </a:cubicBezTo>
                <a:cubicBezTo>
                  <a:pt x="96" y="5756"/>
                  <a:pt x="0" y="5787"/>
                  <a:pt x="0" y="5904"/>
                </a:cubicBezTo>
                <a:cubicBezTo>
                  <a:pt x="0" y="5972"/>
                  <a:pt x="40" y="6030"/>
                  <a:pt x="101" y="6055"/>
                </a:cubicBezTo>
                <a:cubicBezTo>
                  <a:pt x="105" y="6056"/>
                  <a:pt x="440" y="6172"/>
                  <a:pt x="440" y="6172"/>
                </a:cubicBezTo>
                <a:cubicBezTo>
                  <a:pt x="440" y="6172"/>
                  <a:pt x="543" y="6208"/>
                  <a:pt x="543" y="6324"/>
                </a:cubicBezTo>
                <a:cubicBezTo>
                  <a:pt x="543" y="6393"/>
                  <a:pt x="501" y="6453"/>
                  <a:pt x="440" y="6476"/>
                </a:cubicBezTo>
                <a:cubicBezTo>
                  <a:pt x="437" y="6477"/>
                  <a:pt x="96" y="6594"/>
                  <a:pt x="96" y="6594"/>
                </a:cubicBezTo>
                <a:cubicBezTo>
                  <a:pt x="96" y="6594"/>
                  <a:pt x="0" y="6634"/>
                  <a:pt x="0" y="6741"/>
                </a:cubicBezTo>
                <a:cubicBezTo>
                  <a:pt x="0" y="6809"/>
                  <a:pt x="40" y="6867"/>
                  <a:pt x="101" y="6892"/>
                </a:cubicBezTo>
                <a:cubicBezTo>
                  <a:pt x="105" y="6893"/>
                  <a:pt x="440" y="7008"/>
                  <a:pt x="440" y="7008"/>
                </a:cubicBezTo>
                <a:cubicBezTo>
                  <a:pt x="440" y="7008"/>
                  <a:pt x="543" y="7045"/>
                  <a:pt x="543" y="7161"/>
                </a:cubicBezTo>
                <a:cubicBezTo>
                  <a:pt x="543" y="7230"/>
                  <a:pt x="501" y="7289"/>
                  <a:pt x="440" y="7313"/>
                </a:cubicBezTo>
                <a:cubicBezTo>
                  <a:pt x="437" y="7314"/>
                  <a:pt x="96" y="7431"/>
                  <a:pt x="96" y="7431"/>
                </a:cubicBezTo>
                <a:cubicBezTo>
                  <a:pt x="96" y="7431"/>
                  <a:pt x="0" y="7463"/>
                  <a:pt x="0" y="7580"/>
                </a:cubicBezTo>
                <a:cubicBezTo>
                  <a:pt x="0" y="7647"/>
                  <a:pt x="40" y="7705"/>
                  <a:pt x="101" y="7731"/>
                </a:cubicBezTo>
                <a:cubicBezTo>
                  <a:pt x="105" y="7732"/>
                  <a:pt x="440" y="7847"/>
                  <a:pt x="440" y="7847"/>
                </a:cubicBezTo>
                <a:cubicBezTo>
                  <a:pt x="440" y="7847"/>
                  <a:pt x="543" y="7884"/>
                  <a:pt x="543" y="8000"/>
                </a:cubicBezTo>
                <a:cubicBezTo>
                  <a:pt x="543" y="8069"/>
                  <a:pt x="501" y="8128"/>
                  <a:pt x="440" y="8152"/>
                </a:cubicBezTo>
                <a:cubicBezTo>
                  <a:pt x="437" y="8153"/>
                  <a:pt x="96" y="8270"/>
                  <a:pt x="96" y="8270"/>
                </a:cubicBezTo>
                <a:cubicBezTo>
                  <a:pt x="96" y="8270"/>
                  <a:pt x="0" y="8310"/>
                  <a:pt x="0" y="8419"/>
                </a:cubicBezTo>
                <a:cubicBezTo>
                  <a:pt x="0" y="8486"/>
                  <a:pt x="40" y="8544"/>
                  <a:pt x="101" y="8569"/>
                </a:cubicBezTo>
                <a:cubicBezTo>
                  <a:pt x="105" y="8571"/>
                  <a:pt x="440" y="8686"/>
                  <a:pt x="440" y="8686"/>
                </a:cubicBezTo>
                <a:cubicBezTo>
                  <a:pt x="440" y="8686"/>
                  <a:pt x="543" y="8723"/>
                  <a:pt x="543" y="8839"/>
                </a:cubicBezTo>
                <a:cubicBezTo>
                  <a:pt x="543" y="8908"/>
                  <a:pt x="501" y="8967"/>
                  <a:pt x="440" y="8991"/>
                </a:cubicBezTo>
                <a:cubicBezTo>
                  <a:pt x="437" y="8992"/>
                  <a:pt x="96" y="9109"/>
                  <a:pt x="96" y="9109"/>
                </a:cubicBezTo>
                <a:cubicBezTo>
                  <a:pt x="96" y="9109"/>
                  <a:pt x="0" y="9141"/>
                  <a:pt x="0" y="9257"/>
                </a:cubicBezTo>
                <a:cubicBezTo>
                  <a:pt x="0" y="9325"/>
                  <a:pt x="40" y="9383"/>
                  <a:pt x="101" y="9408"/>
                </a:cubicBezTo>
                <a:cubicBezTo>
                  <a:pt x="105" y="9409"/>
                  <a:pt x="440" y="9525"/>
                  <a:pt x="440" y="9525"/>
                </a:cubicBezTo>
                <a:cubicBezTo>
                  <a:pt x="440" y="9525"/>
                  <a:pt x="543" y="9561"/>
                  <a:pt x="543" y="9677"/>
                </a:cubicBezTo>
                <a:lnTo>
                  <a:pt x="543" y="9707"/>
                </a:lnTo>
                <a:cubicBezTo>
                  <a:pt x="543" y="9776"/>
                  <a:pt x="501" y="9835"/>
                  <a:pt x="440" y="9859"/>
                </a:cubicBezTo>
                <a:cubicBezTo>
                  <a:pt x="437" y="9860"/>
                  <a:pt x="92" y="9979"/>
                  <a:pt x="92" y="9979"/>
                </a:cubicBezTo>
                <a:cubicBezTo>
                  <a:pt x="92" y="9979"/>
                  <a:pt x="0" y="10010"/>
                  <a:pt x="0" y="10127"/>
                </a:cubicBezTo>
                <a:cubicBezTo>
                  <a:pt x="0" y="10194"/>
                  <a:pt x="40" y="10252"/>
                  <a:pt x="101" y="10277"/>
                </a:cubicBezTo>
                <a:cubicBezTo>
                  <a:pt x="105" y="10279"/>
                  <a:pt x="440" y="10394"/>
                  <a:pt x="440" y="10394"/>
                </a:cubicBezTo>
                <a:cubicBezTo>
                  <a:pt x="440" y="10394"/>
                  <a:pt x="543" y="10431"/>
                  <a:pt x="543" y="10547"/>
                </a:cubicBezTo>
                <a:cubicBezTo>
                  <a:pt x="543" y="10616"/>
                  <a:pt x="501" y="10675"/>
                  <a:pt x="440" y="10699"/>
                </a:cubicBezTo>
                <a:cubicBezTo>
                  <a:pt x="437" y="10700"/>
                  <a:pt x="96" y="10817"/>
                  <a:pt x="96" y="10817"/>
                </a:cubicBezTo>
                <a:cubicBezTo>
                  <a:pt x="96" y="10817"/>
                  <a:pt x="0" y="10849"/>
                  <a:pt x="0" y="10965"/>
                </a:cubicBezTo>
                <a:cubicBezTo>
                  <a:pt x="0" y="11033"/>
                  <a:pt x="40" y="11091"/>
                  <a:pt x="101" y="11116"/>
                </a:cubicBezTo>
                <a:cubicBezTo>
                  <a:pt x="105" y="11117"/>
                  <a:pt x="440" y="11233"/>
                  <a:pt x="440" y="11233"/>
                </a:cubicBezTo>
                <a:cubicBezTo>
                  <a:pt x="440" y="11233"/>
                  <a:pt x="543" y="11269"/>
                  <a:pt x="543" y="11385"/>
                </a:cubicBezTo>
                <a:cubicBezTo>
                  <a:pt x="543" y="11455"/>
                  <a:pt x="501" y="11514"/>
                  <a:pt x="440" y="11538"/>
                </a:cubicBezTo>
                <a:cubicBezTo>
                  <a:pt x="437" y="11539"/>
                  <a:pt x="96" y="11655"/>
                  <a:pt x="96" y="11655"/>
                </a:cubicBezTo>
                <a:cubicBezTo>
                  <a:pt x="96" y="11655"/>
                  <a:pt x="0" y="11695"/>
                  <a:pt x="0" y="11802"/>
                </a:cubicBezTo>
                <a:cubicBezTo>
                  <a:pt x="0" y="11870"/>
                  <a:pt x="40" y="11928"/>
                  <a:pt x="101" y="11953"/>
                </a:cubicBezTo>
                <a:cubicBezTo>
                  <a:pt x="105" y="11954"/>
                  <a:pt x="440" y="12070"/>
                  <a:pt x="440" y="12070"/>
                </a:cubicBezTo>
                <a:cubicBezTo>
                  <a:pt x="440" y="12070"/>
                  <a:pt x="543" y="12106"/>
                  <a:pt x="543" y="12222"/>
                </a:cubicBezTo>
                <a:cubicBezTo>
                  <a:pt x="543" y="12291"/>
                  <a:pt x="501" y="12351"/>
                  <a:pt x="440" y="12374"/>
                </a:cubicBezTo>
                <a:cubicBezTo>
                  <a:pt x="437" y="12376"/>
                  <a:pt x="96" y="12493"/>
                  <a:pt x="96" y="12493"/>
                </a:cubicBezTo>
                <a:cubicBezTo>
                  <a:pt x="96" y="12493"/>
                  <a:pt x="0" y="12524"/>
                  <a:pt x="0" y="12641"/>
                </a:cubicBezTo>
                <a:cubicBezTo>
                  <a:pt x="0" y="12709"/>
                  <a:pt x="40" y="12767"/>
                  <a:pt x="101" y="12792"/>
                </a:cubicBezTo>
                <a:cubicBezTo>
                  <a:pt x="105" y="12793"/>
                  <a:pt x="440" y="12908"/>
                  <a:pt x="440" y="12908"/>
                </a:cubicBezTo>
                <a:cubicBezTo>
                  <a:pt x="440" y="12908"/>
                  <a:pt x="543" y="12945"/>
                  <a:pt x="543" y="13061"/>
                </a:cubicBezTo>
                <a:cubicBezTo>
                  <a:pt x="543" y="13130"/>
                  <a:pt x="501" y="13189"/>
                  <a:pt x="440" y="13213"/>
                </a:cubicBezTo>
                <a:cubicBezTo>
                  <a:pt x="437" y="13214"/>
                  <a:pt x="96" y="13331"/>
                  <a:pt x="96" y="13331"/>
                </a:cubicBezTo>
                <a:cubicBezTo>
                  <a:pt x="96" y="13331"/>
                  <a:pt x="0" y="13371"/>
                  <a:pt x="0" y="13480"/>
                </a:cubicBezTo>
                <a:cubicBezTo>
                  <a:pt x="0" y="13548"/>
                  <a:pt x="40" y="13605"/>
                  <a:pt x="101" y="13631"/>
                </a:cubicBezTo>
                <a:cubicBezTo>
                  <a:pt x="105" y="13632"/>
                  <a:pt x="440" y="13747"/>
                  <a:pt x="440" y="13747"/>
                </a:cubicBezTo>
                <a:cubicBezTo>
                  <a:pt x="440" y="13747"/>
                  <a:pt x="543" y="13784"/>
                  <a:pt x="543" y="13900"/>
                </a:cubicBezTo>
                <a:cubicBezTo>
                  <a:pt x="543" y="13969"/>
                  <a:pt x="501" y="14028"/>
                  <a:pt x="440" y="14052"/>
                </a:cubicBezTo>
                <a:cubicBezTo>
                  <a:pt x="437" y="14053"/>
                  <a:pt x="96" y="14170"/>
                  <a:pt x="96" y="14170"/>
                </a:cubicBezTo>
                <a:cubicBezTo>
                  <a:pt x="96" y="14170"/>
                  <a:pt x="10" y="14198"/>
                  <a:pt x="1" y="14300"/>
                </a:cubicBezTo>
                <a:lnTo>
                  <a:pt x="2700" y="14300"/>
                </a:lnTo>
                <a:lnTo>
                  <a:pt x="2700" y="0"/>
                </a:lnTo>
                <a:lnTo>
                  <a:pt x="3" y="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BD237FCF-207C-48FD-B2A4-E3AFD91F2A83}" type="datetime1">
              <a:rPr lang="fi-FI" smtClean="0"/>
              <a:t>20.12.2021</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5A759DF3-D7BE-4C4A-A747-32E2FECB0E4A}" type="slidenum">
              <a:rPr lang="fi-FI"/>
              <a:pPr>
                <a:defRPr/>
              </a:pPr>
              <a:t>‹#›</a:t>
            </a:fld>
            <a:endParaRPr lang="fi-FI"/>
          </a:p>
        </p:txBody>
      </p:sp>
    </p:spTree>
    <p:extLst>
      <p:ext uri="{BB962C8B-B14F-4D97-AF65-F5344CB8AC3E}">
        <p14:creationId xmlns:p14="http://schemas.microsoft.com/office/powerpoint/2010/main" val="27205741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Otsikko ja sisältö G">
    <p:spTree>
      <p:nvGrpSpPr>
        <p:cNvPr id="1" name=""/>
        <p:cNvGrpSpPr/>
        <p:nvPr/>
      </p:nvGrpSpPr>
      <p:grpSpPr>
        <a:xfrm>
          <a:off x="0" y="0"/>
          <a:ext cx="0" cy="0"/>
          <a:chOff x="0" y="0"/>
          <a:chExt cx="0" cy="0"/>
        </a:xfrm>
      </p:grpSpPr>
      <p:sp>
        <p:nvSpPr>
          <p:cNvPr id="4" name="Freeform 5"/>
          <p:cNvSpPr>
            <a:spLocks noChangeAspect="1"/>
          </p:cNvSpPr>
          <p:nvPr/>
        </p:nvSpPr>
        <p:spPr bwMode="auto">
          <a:xfrm>
            <a:off x="10902950" y="0"/>
            <a:ext cx="1290638" cy="6858000"/>
          </a:xfrm>
          <a:custGeom>
            <a:avLst/>
            <a:gdLst>
              <a:gd name="T0" fmla="*/ 175739 w 2658"/>
              <a:gd name="T1" fmla="*/ 0 h 14271"/>
              <a:gd name="T2" fmla="*/ 0 w 2658"/>
              <a:gd name="T3" fmla="*/ 263825 h 14271"/>
              <a:gd name="T4" fmla="*/ 175739 w 2658"/>
              <a:gd name="T5" fmla="*/ 527649 h 14271"/>
              <a:gd name="T6" fmla="*/ 0 w 2658"/>
              <a:gd name="T7" fmla="*/ 791474 h 14271"/>
              <a:gd name="T8" fmla="*/ 175739 w 2658"/>
              <a:gd name="T9" fmla="*/ 1055299 h 14271"/>
              <a:gd name="T10" fmla="*/ 0 w 2658"/>
              <a:gd name="T11" fmla="*/ 1319123 h 14271"/>
              <a:gd name="T12" fmla="*/ 175739 w 2658"/>
              <a:gd name="T13" fmla="*/ 1582468 h 14271"/>
              <a:gd name="T14" fmla="*/ 0 w 2658"/>
              <a:gd name="T15" fmla="*/ 1846292 h 14271"/>
              <a:gd name="T16" fmla="*/ 175739 w 2658"/>
              <a:gd name="T17" fmla="*/ 2110117 h 14271"/>
              <a:gd name="T18" fmla="*/ 0 w 2658"/>
              <a:gd name="T19" fmla="*/ 2373942 h 14271"/>
              <a:gd name="T20" fmla="*/ 175739 w 2658"/>
              <a:gd name="T21" fmla="*/ 2637766 h 14271"/>
              <a:gd name="T22" fmla="*/ 0 w 2658"/>
              <a:gd name="T23" fmla="*/ 2901591 h 14271"/>
              <a:gd name="T24" fmla="*/ 175739 w 2658"/>
              <a:gd name="T25" fmla="*/ 3165416 h 14271"/>
              <a:gd name="T26" fmla="*/ 0 w 2658"/>
              <a:gd name="T27" fmla="*/ 3429240 h 14271"/>
              <a:gd name="T28" fmla="*/ 175739 w 2658"/>
              <a:gd name="T29" fmla="*/ 3693065 h 14271"/>
              <a:gd name="T30" fmla="*/ 0 w 2658"/>
              <a:gd name="T31" fmla="*/ 3956890 h 14271"/>
              <a:gd name="T32" fmla="*/ 175739 w 2658"/>
              <a:gd name="T33" fmla="*/ 4220234 h 14271"/>
              <a:gd name="T34" fmla="*/ 0 w 2658"/>
              <a:gd name="T35" fmla="*/ 4484058 h 14271"/>
              <a:gd name="T36" fmla="*/ 175739 w 2658"/>
              <a:gd name="T37" fmla="*/ 4747883 h 14271"/>
              <a:gd name="T38" fmla="*/ 0 w 2658"/>
              <a:gd name="T39" fmla="*/ 5011708 h 14271"/>
              <a:gd name="T40" fmla="*/ 175739 w 2658"/>
              <a:gd name="T41" fmla="*/ 5275532 h 14271"/>
              <a:gd name="T42" fmla="*/ 0 w 2658"/>
              <a:gd name="T43" fmla="*/ 5539357 h 14271"/>
              <a:gd name="T44" fmla="*/ 175739 w 2658"/>
              <a:gd name="T45" fmla="*/ 5803182 h 14271"/>
              <a:gd name="T46" fmla="*/ 0 w 2658"/>
              <a:gd name="T47" fmla="*/ 6067007 h 14271"/>
              <a:gd name="T48" fmla="*/ 175739 w 2658"/>
              <a:gd name="T49" fmla="*/ 6330831 h 14271"/>
              <a:gd name="T50" fmla="*/ 0 w 2658"/>
              <a:gd name="T51" fmla="*/ 6594175 h 14271"/>
              <a:gd name="T52" fmla="*/ 175739 w 2658"/>
              <a:gd name="T53" fmla="*/ 6858000 h 14271"/>
              <a:gd name="T54" fmla="*/ 1290370 w 2658"/>
              <a:gd name="T55" fmla="*/ 6858000 h 14271"/>
              <a:gd name="T56" fmla="*/ 1290370 w 2658"/>
              <a:gd name="T57" fmla="*/ 481 h 14271"/>
              <a:gd name="T58" fmla="*/ 175739 w 2658"/>
              <a:gd name="T59" fmla="*/ 0 h 142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658" h="14271">
                <a:moveTo>
                  <a:pt x="362" y="0"/>
                </a:moveTo>
                <a:cubicBezTo>
                  <a:pt x="362" y="246"/>
                  <a:pt x="213" y="458"/>
                  <a:pt x="0" y="549"/>
                </a:cubicBezTo>
                <a:cubicBezTo>
                  <a:pt x="213" y="640"/>
                  <a:pt x="362" y="852"/>
                  <a:pt x="362" y="1098"/>
                </a:cubicBezTo>
                <a:cubicBezTo>
                  <a:pt x="362" y="1344"/>
                  <a:pt x="213" y="1556"/>
                  <a:pt x="0" y="1647"/>
                </a:cubicBezTo>
                <a:cubicBezTo>
                  <a:pt x="213" y="1738"/>
                  <a:pt x="362" y="1949"/>
                  <a:pt x="362" y="2196"/>
                </a:cubicBezTo>
                <a:cubicBezTo>
                  <a:pt x="362" y="2442"/>
                  <a:pt x="213" y="2653"/>
                  <a:pt x="0" y="2745"/>
                </a:cubicBezTo>
                <a:cubicBezTo>
                  <a:pt x="213" y="2836"/>
                  <a:pt x="362" y="3047"/>
                  <a:pt x="362" y="3293"/>
                </a:cubicBezTo>
                <a:cubicBezTo>
                  <a:pt x="362" y="3540"/>
                  <a:pt x="213" y="3751"/>
                  <a:pt x="0" y="3842"/>
                </a:cubicBezTo>
                <a:cubicBezTo>
                  <a:pt x="213" y="3934"/>
                  <a:pt x="362" y="4145"/>
                  <a:pt x="362" y="4391"/>
                </a:cubicBezTo>
                <a:cubicBezTo>
                  <a:pt x="362" y="4638"/>
                  <a:pt x="213" y="4849"/>
                  <a:pt x="0" y="4940"/>
                </a:cubicBezTo>
                <a:cubicBezTo>
                  <a:pt x="213" y="5031"/>
                  <a:pt x="362" y="5243"/>
                  <a:pt x="362" y="5489"/>
                </a:cubicBezTo>
                <a:cubicBezTo>
                  <a:pt x="362" y="5735"/>
                  <a:pt x="213" y="5947"/>
                  <a:pt x="0" y="6038"/>
                </a:cubicBezTo>
                <a:cubicBezTo>
                  <a:pt x="213" y="6129"/>
                  <a:pt x="362" y="6341"/>
                  <a:pt x="362" y="6587"/>
                </a:cubicBezTo>
                <a:cubicBezTo>
                  <a:pt x="362" y="6833"/>
                  <a:pt x="213" y="7045"/>
                  <a:pt x="0" y="7136"/>
                </a:cubicBezTo>
                <a:cubicBezTo>
                  <a:pt x="213" y="7227"/>
                  <a:pt x="362" y="7438"/>
                  <a:pt x="362" y="7685"/>
                </a:cubicBezTo>
                <a:cubicBezTo>
                  <a:pt x="362" y="7931"/>
                  <a:pt x="213" y="8142"/>
                  <a:pt x="0" y="8234"/>
                </a:cubicBezTo>
                <a:cubicBezTo>
                  <a:pt x="213" y="8325"/>
                  <a:pt x="362" y="8536"/>
                  <a:pt x="362" y="8782"/>
                </a:cubicBezTo>
                <a:cubicBezTo>
                  <a:pt x="362" y="9029"/>
                  <a:pt x="213" y="9240"/>
                  <a:pt x="0" y="9331"/>
                </a:cubicBezTo>
                <a:cubicBezTo>
                  <a:pt x="213" y="9423"/>
                  <a:pt x="362" y="9634"/>
                  <a:pt x="362" y="9880"/>
                </a:cubicBezTo>
                <a:cubicBezTo>
                  <a:pt x="362" y="10127"/>
                  <a:pt x="213" y="10338"/>
                  <a:pt x="0" y="10429"/>
                </a:cubicBezTo>
                <a:cubicBezTo>
                  <a:pt x="213" y="10520"/>
                  <a:pt x="362" y="10732"/>
                  <a:pt x="362" y="10978"/>
                </a:cubicBezTo>
                <a:cubicBezTo>
                  <a:pt x="362" y="11224"/>
                  <a:pt x="213" y="11436"/>
                  <a:pt x="0" y="11527"/>
                </a:cubicBezTo>
                <a:cubicBezTo>
                  <a:pt x="213" y="11618"/>
                  <a:pt x="362" y="11829"/>
                  <a:pt x="362" y="12076"/>
                </a:cubicBezTo>
                <a:cubicBezTo>
                  <a:pt x="362" y="12322"/>
                  <a:pt x="213" y="12533"/>
                  <a:pt x="0" y="12625"/>
                </a:cubicBezTo>
                <a:cubicBezTo>
                  <a:pt x="213" y="12716"/>
                  <a:pt x="362" y="12927"/>
                  <a:pt x="362" y="13174"/>
                </a:cubicBezTo>
                <a:cubicBezTo>
                  <a:pt x="362" y="13420"/>
                  <a:pt x="213" y="13631"/>
                  <a:pt x="0" y="13722"/>
                </a:cubicBezTo>
                <a:cubicBezTo>
                  <a:pt x="213" y="13814"/>
                  <a:pt x="362" y="14025"/>
                  <a:pt x="362" y="14271"/>
                </a:cubicBezTo>
                <a:lnTo>
                  <a:pt x="2658" y="14271"/>
                </a:lnTo>
                <a:lnTo>
                  <a:pt x="2658" y="1"/>
                </a:lnTo>
                <a:lnTo>
                  <a:pt x="362"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60EE80ED-CAD0-4299-81E2-8D492BCBBEDC}" type="datetime1">
              <a:rPr lang="fi-FI" smtClean="0"/>
              <a:t>20.12.2021</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3DBA610C-9ACA-48E1-AE69-797BEAB174A1}" type="slidenum">
              <a:rPr lang="fi-FI"/>
              <a:pPr>
                <a:defRPr/>
              </a:pPr>
              <a:t>‹#›</a:t>
            </a:fld>
            <a:endParaRPr lang="fi-FI"/>
          </a:p>
        </p:txBody>
      </p:sp>
    </p:spTree>
    <p:extLst>
      <p:ext uri="{BB962C8B-B14F-4D97-AF65-F5344CB8AC3E}">
        <p14:creationId xmlns:p14="http://schemas.microsoft.com/office/powerpoint/2010/main" val="21685287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195200"/>
            <a:ext cx="5364000" cy="4982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Sisällön paikkamerkki 3"/>
          <p:cNvSpPr>
            <a:spLocks noGrp="1"/>
          </p:cNvSpPr>
          <p:nvPr>
            <p:ph sz="half" idx="2"/>
          </p:nvPr>
        </p:nvSpPr>
        <p:spPr>
          <a:xfrm>
            <a:off x="6172200" y="1195200"/>
            <a:ext cx="5364000" cy="4982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3"/>
          <p:cNvSpPr>
            <a:spLocks noGrp="1"/>
          </p:cNvSpPr>
          <p:nvPr>
            <p:ph type="dt" sz="half" idx="10"/>
          </p:nvPr>
        </p:nvSpPr>
        <p:spPr/>
        <p:txBody>
          <a:bodyPr/>
          <a:lstStyle>
            <a:lvl1pPr>
              <a:defRPr/>
            </a:lvl1pPr>
          </a:lstStyle>
          <a:p>
            <a:pPr>
              <a:defRPr/>
            </a:pPr>
            <a:fld id="{11316C56-A87E-43C3-A072-D44E313F7A79}" type="datetime1">
              <a:rPr lang="fi-FI" smtClean="0"/>
              <a:t>20.12.2021</a:t>
            </a:fld>
            <a:endParaRPr lang="fi-FI" dirty="0"/>
          </a:p>
        </p:txBody>
      </p:sp>
      <p:sp>
        <p:nvSpPr>
          <p:cNvPr id="6" name="Alatunnisteen paikkamerkki 4"/>
          <p:cNvSpPr>
            <a:spLocks noGrp="1"/>
          </p:cNvSpPr>
          <p:nvPr>
            <p:ph type="ftr" sz="quarter" idx="11"/>
          </p:nvPr>
        </p:nvSpPr>
        <p:spPr/>
        <p:txBody>
          <a:bodyPr/>
          <a:lstStyle>
            <a:lvl1pPr>
              <a:defRPr/>
            </a:lvl1pPr>
          </a:lstStyle>
          <a:p>
            <a:pPr>
              <a:defRPr/>
            </a:pPr>
            <a:endParaRPr lang="fi-FI" dirty="0"/>
          </a:p>
        </p:txBody>
      </p:sp>
      <p:sp>
        <p:nvSpPr>
          <p:cNvPr id="7" name="Dian numeron paikkamerkki 5"/>
          <p:cNvSpPr>
            <a:spLocks noGrp="1"/>
          </p:cNvSpPr>
          <p:nvPr>
            <p:ph type="sldNum" sz="quarter" idx="12"/>
          </p:nvPr>
        </p:nvSpPr>
        <p:spPr/>
        <p:txBody>
          <a:bodyPr/>
          <a:lstStyle>
            <a:lvl1pPr>
              <a:defRPr/>
            </a:lvl1pPr>
          </a:lstStyle>
          <a:p>
            <a:pPr>
              <a:defRPr/>
            </a:pPr>
            <a:fld id="{E8ACFB45-9A1F-4BF1-AEB1-168A3EE59D06}" type="slidenum">
              <a:rPr lang="fi-FI"/>
              <a:pPr>
                <a:defRPr/>
              </a:pPr>
              <a:t>‹#›</a:t>
            </a:fld>
            <a:endParaRPr lang="fi-FI" dirty="0"/>
          </a:p>
        </p:txBody>
      </p:sp>
    </p:spTree>
    <p:extLst>
      <p:ext uri="{BB962C8B-B14F-4D97-AF65-F5344CB8AC3E}">
        <p14:creationId xmlns:p14="http://schemas.microsoft.com/office/powerpoint/2010/main" val="39701781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935804"/>
            <a:ext cx="5364000" cy="4241795"/>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Sisällön paikkamerkki 3"/>
          <p:cNvSpPr>
            <a:spLocks noGrp="1"/>
          </p:cNvSpPr>
          <p:nvPr>
            <p:ph sz="half" idx="2"/>
          </p:nvPr>
        </p:nvSpPr>
        <p:spPr>
          <a:xfrm>
            <a:off x="6172200" y="1935804"/>
            <a:ext cx="5364000" cy="4241795"/>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0" name="Tekstin paikkamerkki 9"/>
          <p:cNvSpPr>
            <a:spLocks noGrp="1"/>
          </p:cNvSpPr>
          <p:nvPr>
            <p:ph type="body" sz="quarter" idx="13"/>
          </p:nvPr>
        </p:nvSpPr>
        <p:spPr>
          <a:xfrm>
            <a:off x="457200" y="1555784"/>
            <a:ext cx="5364163" cy="409203"/>
          </a:xfrm>
        </p:spPr>
        <p:txBody>
          <a:bodyPr/>
          <a:lstStyle>
            <a:lvl1pPr marL="0" indent="0">
              <a:buNone/>
              <a:defRPr>
                <a:latin typeface="Arial Black" panose="020B0A04020102020204" pitchFamily="34" charset="0"/>
              </a:defRPr>
            </a:lvl1pPr>
          </a:lstStyle>
          <a:p>
            <a:pPr lvl="0"/>
            <a:r>
              <a:rPr lang="fi-FI" smtClean="0"/>
              <a:t>Muokkaa tekstin perustyylejä napsauttamalla</a:t>
            </a:r>
          </a:p>
        </p:txBody>
      </p:sp>
      <p:sp>
        <p:nvSpPr>
          <p:cNvPr id="11" name="Tekstin paikkamerkki 9"/>
          <p:cNvSpPr>
            <a:spLocks noGrp="1"/>
          </p:cNvSpPr>
          <p:nvPr>
            <p:ph type="body" sz="quarter" idx="14"/>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fi-FI" smtClean="0"/>
              <a:t>Muokkaa tekstin perustyylejä napsauttamalla</a:t>
            </a:r>
          </a:p>
        </p:txBody>
      </p:sp>
      <p:sp>
        <p:nvSpPr>
          <p:cNvPr id="7" name="Päivämäärän paikkamerkki 3"/>
          <p:cNvSpPr>
            <a:spLocks noGrp="1"/>
          </p:cNvSpPr>
          <p:nvPr>
            <p:ph type="dt" sz="half" idx="15"/>
          </p:nvPr>
        </p:nvSpPr>
        <p:spPr/>
        <p:txBody>
          <a:bodyPr/>
          <a:lstStyle>
            <a:lvl1pPr>
              <a:defRPr/>
            </a:lvl1pPr>
          </a:lstStyle>
          <a:p>
            <a:pPr>
              <a:defRPr/>
            </a:pPr>
            <a:fld id="{AA44004A-49AD-4C25-AE12-4CC77FAD139C}" type="datetime1">
              <a:rPr lang="fi-FI" smtClean="0"/>
              <a:t>20.12.2021</a:t>
            </a:fld>
            <a:endParaRPr lang="fi-FI" dirty="0"/>
          </a:p>
        </p:txBody>
      </p:sp>
      <p:sp>
        <p:nvSpPr>
          <p:cNvPr id="8" name="Alatunnisteen paikkamerkki 4"/>
          <p:cNvSpPr>
            <a:spLocks noGrp="1"/>
          </p:cNvSpPr>
          <p:nvPr>
            <p:ph type="ftr" sz="quarter" idx="16"/>
          </p:nvPr>
        </p:nvSpPr>
        <p:spPr/>
        <p:txBody>
          <a:bodyPr/>
          <a:lstStyle>
            <a:lvl1pPr>
              <a:defRPr/>
            </a:lvl1pPr>
          </a:lstStyle>
          <a:p>
            <a:pPr>
              <a:defRPr/>
            </a:pPr>
            <a:endParaRPr lang="fi-FI" dirty="0"/>
          </a:p>
        </p:txBody>
      </p:sp>
      <p:sp>
        <p:nvSpPr>
          <p:cNvPr id="9" name="Dian numeron paikkamerkki 5"/>
          <p:cNvSpPr>
            <a:spLocks noGrp="1"/>
          </p:cNvSpPr>
          <p:nvPr>
            <p:ph type="sldNum" sz="quarter" idx="17"/>
          </p:nvPr>
        </p:nvSpPr>
        <p:spPr/>
        <p:txBody>
          <a:bodyPr/>
          <a:lstStyle>
            <a:lvl1pPr>
              <a:defRPr/>
            </a:lvl1pPr>
          </a:lstStyle>
          <a:p>
            <a:pPr>
              <a:defRPr/>
            </a:pPr>
            <a:fld id="{4E379DBF-2A29-43B1-9F7E-346CAF37AC69}" type="slidenum">
              <a:rPr lang="fi-FI"/>
              <a:pPr>
                <a:defRPr/>
              </a:pPr>
              <a:t>‹#›</a:t>
            </a:fld>
            <a:endParaRPr lang="fi-FI" dirty="0"/>
          </a:p>
        </p:txBody>
      </p:sp>
    </p:spTree>
    <p:extLst>
      <p:ext uri="{BB962C8B-B14F-4D97-AF65-F5344CB8AC3E}">
        <p14:creationId xmlns:p14="http://schemas.microsoft.com/office/powerpoint/2010/main" val="6329433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fi-FI" smtClean="0"/>
              <a:t>Muokkaa perustyyl. napsautt.</a:t>
            </a:r>
            <a:endParaRPr lang="fi-FI" dirty="0"/>
          </a:p>
        </p:txBody>
      </p:sp>
      <p:sp>
        <p:nvSpPr>
          <p:cNvPr id="3" name="Sisällön paikkamerkki 2"/>
          <p:cNvSpPr>
            <a:spLocks noGrp="1"/>
          </p:cNvSpPr>
          <p:nvPr>
            <p:ph sz="half" idx="1"/>
          </p:nvPr>
        </p:nvSpPr>
        <p:spPr>
          <a:xfrm>
            <a:off x="457200" y="1195200"/>
            <a:ext cx="6371618" cy="4982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rtlCol="0">
            <a:noAutofit/>
          </a:bodyPr>
          <a:lstStyle>
            <a:lvl1pPr marL="0" indent="0" algn="r">
              <a:buNone/>
              <a:defRPr/>
            </a:lvl1pPr>
          </a:lstStyle>
          <a:p>
            <a:pPr lvl="0"/>
            <a:r>
              <a:rPr lang="fi-FI" noProof="0" smtClean="0"/>
              <a:t>Lisää kuva napsauttamalla kuvaketta</a:t>
            </a:r>
            <a:endParaRPr lang="fi-FI" noProof="0"/>
          </a:p>
        </p:txBody>
      </p:sp>
      <p:sp>
        <p:nvSpPr>
          <p:cNvPr id="5" name="Päivämäärän paikkamerkki 3"/>
          <p:cNvSpPr>
            <a:spLocks noGrp="1"/>
          </p:cNvSpPr>
          <p:nvPr>
            <p:ph type="dt" sz="half" idx="14"/>
          </p:nvPr>
        </p:nvSpPr>
        <p:spPr/>
        <p:txBody>
          <a:bodyPr/>
          <a:lstStyle>
            <a:lvl1pPr>
              <a:defRPr/>
            </a:lvl1pPr>
          </a:lstStyle>
          <a:p>
            <a:pPr>
              <a:defRPr/>
            </a:pPr>
            <a:fld id="{61F46ADE-F7E2-40A4-ABCE-D33895EDB9E0}" type="datetime1">
              <a:rPr lang="fi-FI" smtClean="0"/>
              <a:t>20.12.2021</a:t>
            </a:fld>
            <a:endParaRPr lang="fi-FI" dirty="0"/>
          </a:p>
        </p:txBody>
      </p:sp>
      <p:sp>
        <p:nvSpPr>
          <p:cNvPr id="6" name="Alatunnisteen paikkamerkki 4"/>
          <p:cNvSpPr>
            <a:spLocks noGrp="1"/>
          </p:cNvSpPr>
          <p:nvPr>
            <p:ph type="ftr" sz="quarter" idx="15"/>
          </p:nvPr>
        </p:nvSpPr>
        <p:spPr/>
        <p:txBody>
          <a:bodyPr/>
          <a:lstStyle>
            <a:lvl1pPr>
              <a:defRPr/>
            </a:lvl1pPr>
          </a:lstStyle>
          <a:p>
            <a:pPr>
              <a:defRPr/>
            </a:pPr>
            <a:endParaRPr lang="fi-FI" dirty="0"/>
          </a:p>
        </p:txBody>
      </p:sp>
      <p:sp>
        <p:nvSpPr>
          <p:cNvPr id="7" name="Dian numeron paikkamerkki 5"/>
          <p:cNvSpPr>
            <a:spLocks noGrp="1"/>
          </p:cNvSpPr>
          <p:nvPr>
            <p:ph type="sldNum" sz="quarter" idx="16"/>
          </p:nvPr>
        </p:nvSpPr>
        <p:spPr/>
        <p:txBody>
          <a:bodyPr/>
          <a:lstStyle>
            <a:lvl1pPr>
              <a:defRPr/>
            </a:lvl1pPr>
          </a:lstStyle>
          <a:p>
            <a:pPr>
              <a:defRPr/>
            </a:pPr>
            <a:fld id="{79853895-AB2C-4C0C-8295-D1EE2770F9CD}" type="slidenum">
              <a:rPr lang="fi-FI"/>
              <a:pPr>
                <a:defRPr/>
              </a:pPr>
              <a:t>‹#›</a:t>
            </a:fld>
            <a:endParaRPr lang="fi-FI" dirty="0"/>
          </a:p>
        </p:txBody>
      </p:sp>
    </p:spTree>
    <p:extLst>
      <p:ext uri="{BB962C8B-B14F-4D97-AF65-F5344CB8AC3E}">
        <p14:creationId xmlns:p14="http://schemas.microsoft.com/office/powerpoint/2010/main" val="31505919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so kuv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5428642"/>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smtClean="0"/>
              <a:t>Muokkaa perustyyl. napsautt.</a:t>
            </a:r>
            <a:endParaRPr lang="fi-FI" dirty="0"/>
          </a:p>
        </p:txBody>
      </p:sp>
      <p:sp>
        <p:nvSpPr>
          <p:cNvPr id="4" name="Päivämäärän paikkamerkki 3"/>
          <p:cNvSpPr>
            <a:spLocks noGrp="1"/>
          </p:cNvSpPr>
          <p:nvPr>
            <p:ph type="dt" sz="half" idx="14"/>
          </p:nvPr>
        </p:nvSpPr>
        <p:spPr/>
        <p:txBody>
          <a:bodyPr/>
          <a:lstStyle>
            <a:lvl1pPr>
              <a:defRPr/>
            </a:lvl1pPr>
          </a:lstStyle>
          <a:p>
            <a:pPr>
              <a:defRPr/>
            </a:pPr>
            <a:fld id="{79C3B546-AE7E-48AF-BA06-6B9C19382FD9}" type="datetime1">
              <a:rPr lang="fi-FI" smtClean="0"/>
              <a:t>20.12.2021</a:t>
            </a:fld>
            <a:endParaRPr lang="fi-FI" dirty="0"/>
          </a:p>
        </p:txBody>
      </p:sp>
      <p:sp>
        <p:nvSpPr>
          <p:cNvPr id="5" name="Alatunnisteen paikkamerkki 4"/>
          <p:cNvSpPr>
            <a:spLocks noGrp="1"/>
          </p:cNvSpPr>
          <p:nvPr>
            <p:ph type="ftr" sz="quarter" idx="15"/>
          </p:nvPr>
        </p:nvSpPr>
        <p:spPr/>
        <p:txBody>
          <a:bodyPr/>
          <a:lstStyle>
            <a:lvl1pPr>
              <a:defRPr/>
            </a:lvl1pPr>
          </a:lstStyle>
          <a:p>
            <a:pPr>
              <a:defRPr/>
            </a:pPr>
            <a:endParaRPr lang="fi-FI" dirty="0"/>
          </a:p>
        </p:txBody>
      </p:sp>
      <p:sp>
        <p:nvSpPr>
          <p:cNvPr id="6" name="Dian numeron paikkamerkki 5"/>
          <p:cNvSpPr>
            <a:spLocks noGrp="1"/>
          </p:cNvSpPr>
          <p:nvPr>
            <p:ph type="sldNum" sz="quarter" idx="16"/>
          </p:nvPr>
        </p:nvSpPr>
        <p:spPr/>
        <p:txBody>
          <a:bodyPr/>
          <a:lstStyle>
            <a:lvl1pPr>
              <a:defRPr/>
            </a:lvl1pPr>
          </a:lstStyle>
          <a:p>
            <a:pPr>
              <a:defRPr/>
            </a:pPr>
            <a:fld id="{10D2B2FB-3A4B-4871-9BF7-9291A37AF9F4}" type="slidenum">
              <a:rPr lang="fi-FI"/>
              <a:pPr>
                <a:defRPr/>
              </a:pPr>
              <a:t>‹#›</a:t>
            </a:fld>
            <a:endParaRPr lang="fi-FI" dirty="0"/>
          </a:p>
        </p:txBody>
      </p:sp>
    </p:spTree>
    <p:extLst>
      <p:ext uri="{BB962C8B-B14F-4D97-AF65-F5344CB8AC3E}">
        <p14:creationId xmlns:p14="http://schemas.microsoft.com/office/powerpoint/2010/main" val="2535932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smtClean="0"/>
              <a:t>Muokkaa perustyyl. napsautt.</a:t>
            </a:r>
            <a:endParaRPr lang="fi-FI"/>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a:t>
            </a:r>
          </a:p>
        </p:txBody>
      </p:sp>
      <p:sp>
        <p:nvSpPr>
          <p:cNvPr id="4" name="Päivämäärän paikkamerkki 3"/>
          <p:cNvSpPr>
            <a:spLocks noGrp="1"/>
          </p:cNvSpPr>
          <p:nvPr>
            <p:ph type="dt" sz="half" idx="10"/>
          </p:nvPr>
        </p:nvSpPr>
        <p:spPr/>
        <p:txBody>
          <a:bodyPr/>
          <a:lstStyle/>
          <a:p>
            <a:fld id="{DFA75E49-CA55-40BA-9BF5-37D77429BDDF}" type="datetime1">
              <a:rPr lang="fi-FI" smtClean="0"/>
              <a:t>20.12.2021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529844B-8E25-4A69-B4D7-E68A0370F5C2}" type="slidenum">
              <a:rPr lang="fi-FI" smtClean="0"/>
              <a:t>‹#›</a:t>
            </a:fld>
            <a:endParaRPr lang="fi-FI"/>
          </a:p>
        </p:txBody>
      </p:sp>
    </p:spTree>
    <p:extLst>
      <p:ext uri="{BB962C8B-B14F-4D97-AF65-F5344CB8AC3E}">
        <p14:creationId xmlns:p14="http://schemas.microsoft.com/office/powerpoint/2010/main" val="20955102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olme kuvaa 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254000" y="431800"/>
            <a:ext cx="3683000" cy="4943084"/>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smtClean="0"/>
              <a:t>Muokkaa perustyyl. napsautt.</a:t>
            </a:r>
            <a:endParaRPr lang="fi-FI" dirty="0"/>
          </a:p>
        </p:txBody>
      </p:sp>
      <p:sp>
        <p:nvSpPr>
          <p:cNvPr id="10" name="Picture Placeholder 7"/>
          <p:cNvSpPr>
            <a:spLocks noGrp="1"/>
          </p:cNvSpPr>
          <p:nvPr>
            <p:ph type="pic" sz="quarter" idx="14"/>
          </p:nvPr>
        </p:nvSpPr>
        <p:spPr>
          <a:xfrm>
            <a:off x="4258733" y="431800"/>
            <a:ext cx="3683000" cy="4943084"/>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12" name="Picture Placeholder 7"/>
          <p:cNvSpPr>
            <a:spLocks noGrp="1"/>
          </p:cNvSpPr>
          <p:nvPr>
            <p:ph type="pic" sz="quarter" idx="15"/>
          </p:nvPr>
        </p:nvSpPr>
        <p:spPr>
          <a:xfrm>
            <a:off x="8271933" y="431800"/>
            <a:ext cx="3683000" cy="4943084"/>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6" name="Päivämäärän paikkamerkki 3"/>
          <p:cNvSpPr>
            <a:spLocks noGrp="1"/>
          </p:cNvSpPr>
          <p:nvPr>
            <p:ph type="dt" sz="half" idx="16"/>
          </p:nvPr>
        </p:nvSpPr>
        <p:spPr/>
        <p:txBody>
          <a:bodyPr/>
          <a:lstStyle>
            <a:lvl1pPr>
              <a:defRPr/>
            </a:lvl1pPr>
          </a:lstStyle>
          <a:p>
            <a:pPr>
              <a:defRPr/>
            </a:pPr>
            <a:fld id="{55BF2D6D-7522-416F-B7F2-0935E8E67751}" type="datetime1">
              <a:rPr lang="fi-FI" smtClean="0"/>
              <a:t>20.12.2021</a:t>
            </a:fld>
            <a:endParaRPr lang="fi-FI" dirty="0"/>
          </a:p>
        </p:txBody>
      </p:sp>
      <p:sp>
        <p:nvSpPr>
          <p:cNvPr id="7" name="Alatunnisteen paikkamerkki 4"/>
          <p:cNvSpPr>
            <a:spLocks noGrp="1"/>
          </p:cNvSpPr>
          <p:nvPr>
            <p:ph type="ftr" sz="quarter" idx="17"/>
          </p:nvPr>
        </p:nvSpPr>
        <p:spPr/>
        <p:txBody>
          <a:bodyPr/>
          <a:lstStyle>
            <a:lvl1pPr>
              <a:defRPr/>
            </a:lvl1pPr>
          </a:lstStyle>
          <a:p>
            <a:pPr>
              <a:defRPr/>
            </a:pPr>
            <a:endParaRPr lang="fi-FI" dirty="0"/>
          </a:p>
        </p:txBody>
      </p:sp>
      <p:sp>
        <p:nvSpPr>
          <p:cNvPr id="9" name="Dian numeron paikkamerkki 5"/>
          <p:cNvSpPr>
            <a:spLocks noGrp="1"/>
          </p:cNvSpPr>
          <p:nvPr>
            <p:ph type="sldNum" sz="quarter" idx="18"/>
          </p:nvPr>
        </p:nvSpPr>
        <p:spPr/>
        <p:txBody>
          <a:bodyPr/>
          <a:lstStyle>
            <a:lvl1pPr>
              <a:defRPr/>
            </a:lvl1pPr>
          </a:lstStyle>
          <a:p>
            <a:pPr>
              <a:defRPr/>
            </a:pPr>
            <a:fld id="{30A1BF7D-A071-4EEB-BDBC-D210FAA6695A}" type="slidenum">
              <a:rPr lang="fi-FI"/>
              <a:pPr>
                <a:defRPr/>
              </a:pPr>
              <a:t>‹#›</a:t>
            </a:fld>
            <a:endParaRPr lang="fi-FI" dirty="0"/>
          </a:p>
        </p:txBody>
      </p:sp>
    </p:spTree>
    <p:extLst>
      <p:ext uri="{BB962C8B-B14F-4D97-AF65-F5344CB8AC3E}">
        <p14:creationId xmlns:p14="http://schemas.microsoft.com/office/powerpoint/2010/main" val="17434855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olme kuvaa B">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5428642"/>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dirty="0"/>
          </a:p>
        </p:txBody>
      </p:sp>
      <p:sp>
        <p:nvSpPr>
          <p:cNvPr id="9" name="Picture Placeholder 7"/>
          <p:cNvSpPr>
            <a:spLocks noGrp="1"/>
          </p:cNvSpPr>
          <p:nvPr>
            <p:ph type="pic" sz="quarter" idx="14"/>
          </p:nvPr>
        </p:nvSpPr>
        <p:spPr>
          <a:xfrm>
            <a:off x="8132324" y="0"/>
            <a:ext cx="4059676" cy="5428642"/>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11" name="Picture Placeholder 10"/>
          <p:cNvSpPr>
            <a:spLocks noGrp="1"/>
          </p:cNvSpPr>
          <p:nvPr>
            <p:ph type="pic" sz="quarter" idx="15"/>
          </p:nvPr>
        </p:nvSpPr>
        <p:spPr>
          <a:xfrm>
            <a:off x="4046537" y="0"/>
            <a:ext cx="4085785" cy="5428642"/>
          </a:xfrm>
          <a:solidFill>
            <a:schemeClr val="bg1">
              <a:lumMod val="85000"/>
            </a:schemeClr>
          </a:solidFill>
        </p:spPr>
        <p:txBody>
          <a:bodyPr rtlCol="0">
            <a:noAutofit/>
          </a:bodyPr>
          <a:lstStyle>
            <a:lvl1pPr marL="0" indent="0">
              <a:buNone/>
              <a:defRPr/>
            </a:lvl1pPr>
          </a:lstStyle>
          <a:p>
            <a:pPr lvl="0"/>
            <a:r>
              <a:rPr lang="fi-FI" noProof="0" smtClean="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smtClean="0"/>
              <a:t>Muokkaa perustyyl. napsautt.</a:t>
            </a:r>
            <a:endParaRPr lang="fi-FI" dirty="0"/>
          </a:p>
        </p:txBody>
      </p:sp>
      <p:sp>
        <p:nvSpPr>
          <p:cNvPr id="6" name="Päivämäärän paikkamerkki 3"/>
          <p:cNvSpPr>
            <a:spLocks noGrp="1"/>
          </p:cNvSpPr>
          <p:nvPr>
            <p:ph type="dt" sz="half" idx="16"/>
          </p:nvPr>
        </p:nvSpPr>
        <p:spPr/>
        <p:txBody>
          <a:bodyPr/>
          <a:lstStyle>
            <a:lvl1pPr>
              <a:defRPr/>
            </a:lvl1pPr>
          </a:lstStyle>
          <a:p>
            <a:pPr>
              <a:defRPr/>
            </a:pPr>
            <a:fld id="{65937F50-1DE2-45EA-808A-24A8F933284E}" type="datetime1">
              <a:rPr lang="fi-FI" smtClean="0"/>
              <a:t>20.12.2021</a:t>
            </a:fld>
            <a:endParaRPr lang="fi-FI" dirty="0"/>
          </a:p>
        </p:txBody>
      </p:sp>
      <p:sp>
        <p:nvSpPr>
          <p:cNvPr id="7" name="Alatunnisteen paikkamerkki 4"/>
          <p:cNvSpPr>
            <a:spLocks noGrp="1"/>
          </p:cNvSpPr>
          <p:nvPr>
            <p:ph type="ftr" sz="quarter" idx="17"/>
          </p:nvPr>
        </p:nvSpPr>
        <p:spPr/>
        <p:txBody>
          <a:bodyPr/>
          <a:lstStyle>
            <a:lvl1pPr>
              <a:defRPr/>
            </a:lvl1pPr>
          </a:lstStyle>
          <a:p>
            <a:pPr>
              <a:defRPr/>
            </a:pPr>
            <a:endParaRPr lang="fi-FI" dirty="0"/>
          </a:p>
        </p:txBody>
      </p:sp>
      <p:sp>
        <p:nvSpPr>
          <p:cNvPr id="10" name="Dian numeron paikkamerkki 5"/>
          <p:cNvSpPr>
            <a:spLocks noGrp="1"/>
          </p:cNvSpPr>
          <p:nvPr>
            <p:ph type="sldNum" sz="quarter" idx="18"/>
          </p:nvPr>
        </p:nvSpPr>
        <p:spPr/>
        <p:txBody>
          <a:bodyPr/>
          <a:lstStyle>
            <a:lvl1pPr>
              <a:defRPr/>
            </a:lvl1pPr>
          </a:lstStyle>
          <a:p>
            <a:pPr>
              <a:defRPr/>
            </a:pPr>
            <a:fld id="{38FE3441-211B-4FAE-844A-6F0F418E8983}" type="slidenum">
              <a:rPr lang="fi-FI"/>
              <a:pPr>
                <a:defRPr/>
              </a:pPr>
              <a:t>‹#›</a:t>
            </a:fld>
            <a:endParaRPr lang="fi-FI" dirty="0"/>
          </a:p>
        </p:txBody>
      </p:sp>
    </p:spTree>
    <p:extLst>
      <p:ext uri="{BB962C8B-B14F-4D97-AF65-F5344CB8AC3E}">
        <p14:creationId xmlns:p14="http://schemas.microsoft.com/office/powerpoint/2010/main" val="55858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uusi kuva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2714625"/>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9" name="Picture Placeholder 7"/>
          <p:cNvSpPr>
            <a:spLocks noGrp="1"/>
          </p:cNvSpPr>
          <p:nvPr>
            <p:ph type="pic" sz="quarter" idx="14"/>
          </p:nvPr>
        </p:nvSpPr>
        <p:spPr>
          <a:xfrm>
            <a:off x="8132324" y="0"/>
            <a:ext cx="4059676" cy="2714625"/>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11" name="Picture Placeholder 10"/>
          <p:cNvSpPr>
            <a:spLocks noGrp="1"/>
          </p:cNvSpPr>
          <p:nvPr>
            <p:ph type="pic" sz="quarter" idx="15"/>
          </p:nvPr>
        </p:nvSpPr>
        <p:spPr>
          <a:xfrm>
            <a:off x="4046537" y="0"/>
            <a:ext cx="4085785" cy="2714625"/>
          </a:xfrm>
          <a:solidFill>
            <a:schemeClr val="bg1">
              <a:lumMod val="85000"/>
            </a:schemeClr>
          </a:solidFill>
        </p:spPr>
        <p:txBody>
          <a:bodyPr rtlCol="0">
            <a:noAutofit/>
          </a:bodyPr>
          <a:lstStyle>
            <a:lvl1pPr marL="0" indent="0">
              <a:buNone/>
              <a:defRPr/>
            </a:lvl1pPr>
          </a:lstStyle>
          <a:p>
            <a:pPr lvl="0"/>
            <a:r>
              <a:rPr lang="fi-FI" noProof="0" smtClean="0"/>
              <a:t>Lisää kuva napsauttamalla kuvaketta</a:t>
            </a:r>
            <a:endParaRPr lang="en-GB" noProof="0"/>
          </a:p>
        </p:txBody>
      </p:sp>
      <p:sp>
        <p:nvSpPr>
          <p:cNvPr id="12" name="Picture Placeholder 7"/>
          <p:cNvSpPr>
            <a:spLocks noGrp="1"/>
          </p:cNvSpPr>
          <p:nvPr>
            <p:ph type="pic" sz="quarter" idx="16"/>
          </p:nvPr>
        </p:nvSpPr>
        <p:spPr>
          <a:xfrm>
            <a:off x="0" y="2714017"/>
            <a:ext cx="4046538" cy="2714625"/>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13" name="Picture Placeholder 7"/>
          <p:cNvSpPr>
            <a:spLocks noGrp="1"/>
          </p:cNvSpPr>
          <p:nvPr>
            <p:ph type="pic" sz="quarter" idx="17"/>
          </p:nvPr>
        </p:nvSpPr>
        <p:spPr>
          <a:xfrm>
            <a:off x="8132324" y="2714017"/>
            <a:ext cx="4059676" cy="2714625"/>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14" name="Picture Placeholder 10"/>
          <p:cNvSpPr>
            <a:spLocks noGrp="1"/>
          </p:cNvSpPr>
          <p:nvPr>
            <p:ph type="pic" sz="quarter" idx="18"/>
          </p:nvPr>
        </p:nvSpPr>
        <p:spPr>
          <a:xfrm>
            <a:off x="4046537" y="2714017"/>
            <a:ext cx="4085785" cy="2714625"/>
          </a:xfrm>
          <a:solidFill>
            <a:schemeClr val="bg1">
              <a:lumMod val="85000"/>
            </a:schemeClr>
          </a:solidFill>
        </p:spPr>
        <p:txBody>
          <a:bodyPr rtlCol="0">
            <a:noAutofit/>
          </a:bodyPr>
          <a:lstStyle>
            <a:lvl1pPr marL="0" indent="0">
              <a:buNone/>
              <a:defRPr/>
            </a:lvl1pPr>
          </a:lstStyle>
          <a:p>
            <a:pPr lvl="0"/>
            <a:r>
              <a:rPr lang="fi-FI" noProof="0" smtClean="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smtClean="0"/>
              <a:t>Muokkaa perustyyl. napsautt.</a:t>
            </a:r>
            <a:endParaRPr lang="fi-FI" dirty="0"/>
          </a:p>
        </p:txBody>
      </p:sp>
      <p:sp>
        <p:nvSpPr>
          <p:cNvPr id="10" name="Päivämäärän paikkamerkki 3"/>
          <p:cNvSpPr>
            <a:spLocks noGrp="1"/>
          </p:cNvSpPr>
          <p:nvPr>
            <p:ph type="dt" sz="half" idx="19"/>
          </p:nvPr>
        </p:nvSpPr>
        <p:spPr/>
        <p:txBody>
          <a:bodyPr/>
          <a:lstStyle>
            <a:lvl1pPr>
              <a:defRPr/>
            </a:lvl1pPr>
          </a:lstStyle>
          <a:p>
            <a:pPr>
              <a:defRPr/>
            </a:pPr>
            <a:fld id="{9B327A64-D62E-4FDA-B844-123534B06A27}" type="datetime1">
              <a:rPr lang="fi-FI" smtClean="0"/>
              <a:t>20.12.2021</a:t>
            </a:fld>
            <a:endParaRPr lang="fi-FI" dirty="0"/>
          </a:p>
        </p:txBody>
      </p:sp>
      <p:sp>
        <p:nvSpPr>
          <p:cNvPr id="15" name="Alatunnisteen paikkamerkki 4"/>
          <p:cNvSpPr>
            <a:spLocks noGrp="1"/>
          </p:cNvSpPr>
          <p:nvPr>
            <p:ph type="ftr" sz="quarter" idx="20"/>
          </p:nvPr>
        </p:nvSpPr>
        <p:spPr/>
        <p:txBody>
          <a:bodyPr/>
          <a:lstStyle>
            <a:lvl1pPr>
              <a:defRPr/>
            </a:lvl1pPr>
          </a:lstStyle>
          <a:p>
            <a:pPr>
              <a:defRPr/>
            </a:pPr>
            <a:endParaRPr lang="fi-FI" dirty="0"/>
          </a:p>
        </p:txBody>
      </p:sp>
      <p:sp>
        <p:nvSpPr>
          <p:cNvPr id="16" name="Dian numeron paikkamerkki 5"/>
          <p:cNvSpPr>
            <a:spLocks noGrp="1"/>
          </p:cNvSpPr>
          <p:nvPr>
            <p:ph type="sldNum" sz="quarter" idx="21"/>
          </p:nvPr>
        </p:nvSpPr>
        <p:spPr/>
        <p:txBody>
          <a:bodyPr/>
          <a:lstStyle>
            <a:lvl1pPr>
              <a:defRPr/>
            </a:lvl1pPr>
          </a:lstStyle>
          <a:p>
            <a:pPr>
              <a:defRPr/>
            </a:pPr>
            <a:fld id="{93D146FE-DE78-43ED-B92F-F451ED1A685F}" type="slidenum">
              <a:rPr lang="fi-FI"/>
              <a:pPr>
                <a:defRPr/>
              </a:pPr>
              <a:t>‹#›</a:t>
            </a:fld>
            <a:endParaRPr lang="fi-FI" dirty="0"/>
          </a:p>
        </p:txBody>
      </p:sp>
    </p:spTree>
    <p:extLst>
      <p:ext uri="{BB962C8B-B14F-4D97-AF65-F5344CB8AC3E}">
        <p14:creationId xmlns:p14="http://schemas.microsoft.com/office/powerpoint/2010/main" val="33720846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uva aaltokuviolla">
    <p:spTree>
      <p:nvGrpSpPr>
        <p:cNvPr id="1" name=""/>
        <p:cNvGrpSpPr/>
        <p:nvPr/>
      </p:nvGrpSpPr>
      <p:grpSpPr>
        <a:xfrm>
          <a:off x="0" y="0"/>
          <a:ext cx="0" cy="0"/>
          <a:chOff x="0" y="0"/>
          <a:chExt cx="0" cy="0"/>
        </a:xfrm>
      </p:grpSpPr>
      <p:sp>
        <p:nvSpPr>
          <p:cNvPr id="3" name="Freeform 5"/>
          <p:cNvSpPr>
            <a:spLocks/>
          </p:cNvSpPr>
          <p:nvPr/>
        </p:nvSpPr>
        <p:spPr bwMode="auto">
          <a:xfrm>
            <a:off x="0" y="5199063"/>
            <a:ext cx="12193588" cy="1646237"/>
          </a:xfrm>
          <a:custGeom>
            <a:avLst/>
            <a:gdLst>
              <a:gd name="T0" fmla="*/ 12193200 w 25400"/>
              <a:gd name="T1" fmla="*/ 87335 h 3411"/>
              <a:gd name="T2" fmla="*/ 11746276 w 25400"/>
              <a:gd name="T3" fmla="*/ 217131 h 3411"/>
              <a:gd name="T4" fmla="*/ 11704992 w 25400"/>
              <a:gd name="T5" fmla="*/ 217131 h 3411"/>
              <a:gd name="T6" fmla="*/ 10892272 w 25400"/>
              <a:gd name="T7" fmla="*/ 0 h 3411"/>
              <a:gd name="T8" fmla="*/ 10079552 w 25400"/>
              <a:gd name="T9" fmla="*/ 217131 h 3411"/>
              <a:gd name="T10" fmla="*/ 9266832 w 25400"/>
              <a:gd name="T11" fmla="*/ 0 h 3411"/>
              <a:gd name="T12" fmla="*/ 8454112 w 25400"/>
              <a:gd name="T13" fmla="*/ 217131 h 3411"/>
              <a:gd name="T14" fmla="*/ 7641872 w 25400"/>
              <a:gd name="T15" fmla="*/ 0 h 3411"/>
              <a:gd name="T16" fmla="*/ 6829152 w 25400"/>
              <a:gd name="T17" fmla="*/ 217131 h 3411"/>
              <a:gd name="T18" fmla="*/ 6016432 w 25400"/>
              <a:gd name="T19" fmla="*/ 0 h 3411"/>
              <a:gd name="T20" fmla="*/ 5203712 w 25400"/>
              <a:gd name="T21" fmla="*/ 217131 h 3411"/>
              <a:gd name="T22" fmla="*/ 4390992 w 25400"/>
              <a:gd name="T23" fmla="*/ 0 h 3411"/>
              <a:gd name="T24" fmla="*/ 3578272 w 25400"/>
              <a:gd name="T25" fmla="*/ 217131 h 3411"/>
              <a:gd name="T26" fmla="*/ 2765552 w 25400"/>
              <a:gd name="T27" fmla="*/ 0 h 3411"/>
              <a:gd name="T28" fmla="*/ 1952832 w 25400"/>
              <a:gd name="T29" fmla="*/ 217131 h 3411"/>
              <a:gd name="T30" fmla="*/ 1140592 w 25400"/>
              <a:gd name="T31" fmla="*/ 0 h 3411"/>
              <a:gd name="T32" fmla="*/ 327872 w 25400"/>
              <a:gd name="T33" fmla="*/ 217131 h 3411"/>
              <a:gd name="T34" fmla="*/ 0 w 25400"/>
              <a:gd name="T35" fmla="*/ 148614 h 3411"/>
              <a:gd name="T36" fmla="*/ 0 w 25400"/>
              <a:gd name="T37" fmla="*/ 1645854 h 3411"/>
              <a:gd name="T38" fmla="*/ 12193200 w 25400"/>
              <a:gd name="T39" fmla="*/ 1645854 h 3411"/>
              <a:gd name="T40" fmla="*/ 12193200 w 25400"/>
              <a:gd name="T41" fmla="*/ 87335 h 34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400" h="3411">
                <a:moveTo>
                  <a:pt x="25400" y="181"/>
                </a:moveTo>
                <a:cubicBezTo>
                  <a:pt x="25156" y="306"/>
                  <a:pt x="24948" y="450"/>
                  <a:pt x="24469" y="450"/>
                </a:cubicBezTo>
                <a:lnTo>
                  <a:pt x="24383" y="450"/>
                </a:lnTo>
                <a:cubicBezTo>
                  <a:pt x="23537" y="450"/>
                  <a:pt x="23537" y="0"/>
                  <a:pt x="22690" y="0"/>
                </a:cubicBezTo>
                <a:cubicBezTo>
                  <a:pt x="21844" y="0"/>
                  <a:pt x="21844" y="450"/>
                  <a:pt x="20997" y="450"/>
                </a:cubicBezTo>
                <a:cubicBezTo>
                  <a:pt x="20151" y="450"/>
                  <a:pt x="20151" y="0"/>
                  <a:pt x="19304" y="0"/>
                </a:cubicBezTo>
                <a:cubicBezTo>
                  <a:pt x="18458" y="0"/>
                  <a:pt x="18458" y="450"/>
                  <a:pt x="17611" y="450"/>
                </a:cubicBezTo>
                <a:cubicBezTo>
                  <a:pt x="16765" y="450"/>
                  <a:pt x="16765" y="0"/>
                  <a:pt x="15919" y="0"/>
                </a:cubicBezTo>
                <a:cubicBezTo>
                  <a:pt x="15072" y="0"/>
                  <a:pt x="15072" y="450"/>
                  <a:pt x="14226" y="450"/>
                </a:cubicBezTo>
                <a:cubicBezTo>
                  <a:pt x="13379" y="450"/>
                  <a:pt x="13379" y="0"/>
                  <a:pt x="12533" y="0"/>
                </a:cubicBezTo>
                <a:cubicBezTo>
                  <a:pt x="11686" y="0"/>
                  <a:pt x="11686" y="450"/>
                  <a:pt x="10840" y="450"/>
                </a:cubicBezTo>
                <a:cubicBezTo>
                  <a:pt x="9993" y="450"/>
                  <a:pt x="9993" y="0"/>
                  <a:pt x="9147" y="0"/>
                </a:cubicBezTo>
                <a:cubicBezTo>
                  <a:pt x="8300" y="0"/>
                  <a:pt x="8300" y="450"/>
                  <a:pt x="7454" y="450"/>
                </a:cubicBezTo>
                <a:cubicBezTo>
                  <a:pt x="6607" y="450"/>
                  <a:pt x="6607" y="0"/>
                  <a:pt x="5761" y="0"/>
                </a:cubicBezTo>
                <a:cubicBezTo>
                  <a:pt x="4914" y="0"/>
                  <a:pt x="4914" y="450"/>
                  <a:pt x="4068" y="450"/>
                </a:cubicBezTo>
                <a:cubicBezTo>
                  <a:pt x="3223" y="450"/>
                  <a:pt x="3223" y="0"/>
                  <a:pt x="2376" y="0"/>
                </a:cubicBezTo>
                <a:cubicBezTo>
                  <a:pt x="1530" y="0"/>
                  <a:pt x="1530" y="450"/>
                  <a:pt x="683" y="450"/>
                </a:cubicBezTo>
                <a:cubicBezTo>
                  <a:pt x="367" y="450"/>
                  <a:pt x="168" y="387"/>
                  <a:pt x="0" y="308"/>
                </a:cubicBezTo>
                <a:lnTo>
                  <a:pt x="0" y="3411"/>
                </a:lnTo>
                <a:lnTo>
                  <a:pt x="25400" y="3411"/>
                </a:lnTo>
                <a:lnTo>
                  <a:pt x="25400" y="1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4" name="Ryhmä 8"/>
          <p:cNvGrpSpPr>
            <a:grpSpLocks/>
          </p:cNvGrpSpPr>
          <p:nvPr/>
        </p:nvGrpSpPr>
        <p:grpSpPr bwMode="auto">
          <a:xfrm>
            <a:off x="465138" y="6221413"/>
            <a:ext cx="804862" cy="374650"/>
            <a:chOff x="228601" y="704851"/>
            <a:chExt cx="11734800" cy="5449888"/>
          </a:xfrm>
        </p:grpSpPr>
        <p:sp>
          <p:nvSpPr>
            <p:cNvPr id="5" name="Freeform 5"/>
            <p:cNvSpPr>
              <a:spLocks noEditPoints="1"/>
            </p:cNvSpPr>
            <p:nvPr/>
          </p:nvSpPr>
          <p:spPr bwMode="black">
            <a:xfrm>
              <a:off x="228601" y="704851"/>
              <a:ext cx="11734800" cy="5449888"/>
            </a:xfrm>
            <a:custGeom>
              <a:avLst/>
              <a:gdLst>
                <a:gd name="T0" fmla="*/ 6084818 w 32573"/>
                <a:gd name="T1" fmla="*/ 5272503 h 15116"/>
                <a:gd name="T2" fmla="*/ 6988354 w 32573"/>
                <a:gd name="T3" fmla="*/ 4899347 h 15116"/>
                <a:gd name="T4" fmla="*/ 10296636 w 32573"/>
                <a:gd name="T5" fmla="*/ 4899347 h 15116"/>
                <a:gd name="T6" fmla="*/ 11734800 w 32573"/>
                <a:gd name="T7" fmla="*/ 3475584 h 15116"/>
                <a:gd name="T8" fmla="*/ 11734800 w 32573"/>
                <a:gd name="T9" fmla="*/ 0 h 15116"/>
                <a:gd name="T10" fmla="*/ 0 w 32573"/>
                <a:gd name="T11" fmla="*/ 0 h 15116"/>
                <a:gd name="T12" fmla="*/ 0 w 32573"/>
                <a:gd name="T13" fmla="*/ 3475584 h 15116"/>
                <a:gd name="T14" fmla="*/ 1429518 w 32573"/>
                <a:gd name="T15" fmla="*/ 4899347 h 15116"/>
                <a:gd name="T16" fmla="*/ 4825343 w 32573"/>
                <a:gd name="T17" fmla="*/ 4899347 h 15116"/>
                <a:gd name="T18" fmla="*/ 5728879 w 32573"/>
                <a:gd name="T19" fmla="*/ 5272503 h 15116"/>
                <a:gd name="T20" fmla="*/ 5907209 w 32573"/>
                <a:gd name="T21" fmla="*/ 5449888 h 15116"/>
                <a:gd name="T22" fmla="*/ 6084818 w 32573"/>
                <a:gd name="T23" fmla="*/ 5272503 h 15116"/>
                <a:gd name="T24" fmla="*/ 11396514 w 32573"/>
                <a:gd name="T25" fmla="*/ 338545 h 15116"/>
                <a:gd name="T26" fmla="*/ 11396514 w 32573"/>
                <a:gd name="T27" fmla="*/ 3475584 h 15116"/>
                <a:gd name="T28" fmla="*/ 10296636 w 32573"/>
                <a:gd name="T29" fmla="*/ 4560802 h 15116"/>
                <a:gd name="T30" fmla="*/ 6988354 w 32573"/>
                <a:gd name="T31" fmla="*/ 4560802 h 15116"/>
                <a:gd name="T32" fmla="*/ 5907209 w 32573"/>
                <a:gd name="T33" fmla="*/ 4974699 h 15116"/>
                <a:gd name="T34" fmla="*/ 4825343 w 32573"/>
                <a:gd name="T35" fmla="*/ 4560802 h 15116"/>
                <a:gd name="T36" fmla="*/ 1429518 w 32573"/>
                <a:gd name="T37" fmla="*/ 4560802 h 15116"/>
                <a:gd name="T38" fmla="*/ 338286 w 32573"/>
                <a:gd name="T39" fmla="*/ 3475584 h 15116"/>
                <a:gd name="T40" fmla="*/ 338286 w 32573"/>
                <a:gd name="T41" fmla="*/ 338545 h 15116"/>
                <a:gd name="T42" fmla="*/ 11396514 w 32573"/>
                <a:gd name="T43" fmla="*/ 338545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6" name="Freeform 6"/>
            <p:cNvSpPr>
              <a:spLocks/>
            </p:cNvSpPr>
            <p:nvPr/>
          </p:nvSpPr>
          <p:spPr bwMode="black">
            <a:xfrm>
              <a:off x="9961563" y="2287588"/>
              <a:ext cx="377825" cy="363538"/>
            </a:xfrm>
            <a:custGeom>
              <a:avLst/>
              <a:gdLst>
                <a:gd name="T0" fmla="*/ 377825 w 1048"/>
                <a:gd name="T1" fmla="*/ 181589 h 1009"/>
                <a:gd name="T2" fmla="*/ 189273 w 1048"/>
                <a:gd name="T3" fmla="*/ 363538 h 1009"/>
                <a:gd name="T4" fmla="*/ 0 w 1048"/>
                <a:gd name="T5" fmla="*/ 181589 h 1009"/>
                <a:gd name="T6" fmla="*/ 189273 w 1048"/>
                <a:gd name="T7" fmla="*/ 0 h 1009"/>
                <a:gd name="T8" fmla="*/ 377825 w 1048"/>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7" name="Rectangle 7"/>
            <p:cNvSpPr>
              <a:spLocks noChangeArrowheads="1"/>
            </p:cNvSpPr>
            <p:nvPr/>
          </p:nvSpPr>
          <p:spPr bwMode="black">
            <a:xfrm>
              <a:off x="9986963"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8" name="Freeform 8"/>
            <p:cNvSpPr>
              <a:spLocks/>
            </p:cNvSpPr>
            <p:nvPr/>
          </p:nvSpPr>
          <p:spPr bwMode="black">
            <a:xfrm>
              <a:off x="8709026" y="2282826"/>
              <a:ext cx="1119188" cy="1668463"/>
            </a:xfrm>
            <a:custGeom>
              <a:avLst/>
              <a:gdLst>
                <a:gd name="T0" fmla="*/ 693140 w 3105"/>
                <a:gd name="T1" fmla="*/ 967889 h 4625"/>
                <a:gd name="T2" fmla="*/ 1119188 w 3105"/>
                <a:gd name="T3" fmla="*/ 1668463 h 4625"/>
                <a:gd name="T4" fmla="*/ 764508 w 3105"/>
                <a:gd name="T5" fmla="*/ 1668463 h 4625"/>
                <a:gd name="T6" fmla="*/ 478674 w 3105"/>
                <a:gd name="T7" fmla="*/ 1203097 h 4625"/>
                <a:gd name="T8" fmla="*/ 324763 w 3105"/>
                <a:gd name="T9" fmla="*/ 1398984 h 4625"/>
                <a:gd name="T10" fmla="*/ 324763 w 3105"/>
                <a:gd name="T11" fmla="*/ 1668463 h 4625"/>
                <a:gd name="T12" fmla="*/ 0 w 3105"/>
                <a:gd name="T13" fmla="*/ 1668463 h 4625"/>
                <a:gd name="T14" fmla="*/ 0 w 3105"/>
                <a:gd name="T15" fmla="*/ 0 h 4625"/>
                <a:gd name="T16" fmla="*/ 324763 w 3105"/>
                <a:gd name="T17" fmla="*/ 0 h 4625"/>
                <a:gd name="T18" fmla="*/ 324763 w 3105"/>
                <a:gd name="T19" fmla="*/ 769838 h 4625"/>
                <a:gd name="T20" fmla="*/ 308543 w 3105"/>
                <a:gd name="T21" fmla="*/ 1055551 h 4625"/>
                <a:gd name="T22" fmla="*/ 315391 w 3105"/>
                <a:gd name="T23" fmla="*/ 1055551 h 4625"/>
                <a:gd name="T24" fmla="*/ 455965 w 3105"/>
                <a:gd name="T25" fmla="*/ 838741 h 4625"/>
                <a:gd name="T26" fmla="*/ 704674 w 3105"/>
                <a:gd name="T27" fmla="*/ 506852 h 4625"/>
                <a:gd name="T28" fmla="*/ 1084585 w 3105"/>
                <a:gd name="T29" fmla="*/ 506852 h 4625"/>
                <a:gd name="T30" fmla="*/ 693140 w 3105"/>
                <a:gd name="T31" fmla="*/ 967889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9" name="Freeform 9"/>
            <p:cNvSpPr>
              <a:spLocks/>
            </p:cNvSpPr>
            <p:nvPr/>
          </p:nvSpPr>
          <p:spPr bwMode="black">
            <a:xfrm>
              <a:off x="7353301" y="2762251"/>
              <a:ext cx="1027113" cy="1189038"/>
            </a:xfrm>
            <a:custGeom>
              <a:avLst/>
              <a:gdLst>
                <a:gd name="T0" fmla="*/ 1027113 w 2850"/>
                <a:gd name="T1" fmla="*/ 444446 h 3296"/>
                <a:gd name="T2" fmla="*/ 663119 w 2850"/>
                <a:gd name="T3" fmla="*/ 0 h 3296"/>
                <a:gd name="T4" fmla="*/ 315702 w 2850"/>
                <a:gd name="T5" fmla="*/ 218976 h 3296"/>
                <a:gd name="T6" fmla="*/ 308494 w 2850"/>
                <a:gd name="T7" fmla="*/ 218976 h 3296"/>
                <a:gd name="T8" fmla="*/ 324712 w 2850"/>
                <a:gd name="T9" fmla="*/ 27417 h 3296"/>
                <a:gd name="T10" fmla="*/ 0 w 2850"/>
                <a:gd name="T11" fmla="*/ 27417 h 3296"/>
                <a:gd name="T12" fmla="*/ 0 w 2850"/>
                <a:gd name="T13" fmla="*/ 1189038 h 3296"/>
                <a:gd name="T14" fmla="*/ 324712 w 2850"/>
                <a:gd name="T15" fmla="*/ 1189038 h 3296"/>
                <a:gd name="T16" fmla="*/ 324712 w 2850"/>
                <a:gd name="T17" fmla="*/ 500002 h 3296"/>
                <a:gd name="T18" fmla="*/ 525089 w 2850"/>
                <a:gd name="T19" fmla="*/ 274171 h 3296"/>
                <a:gd name="T20" fmla="*/ 699878 w 2850"/>
                <a:gd name="T21" fmla="*/ 509382 h 3296"/>
                <a:gd name="T22" fmla="*/ 699878 w 2850"/>
                <a:gd name="T23" fmla="*/ 1189038 h 3296"/>
                <a:gd name="T24" fmla="*/ 1027113 w 2850"/>
                <a:gd name="T25" fmla="*/ 1189038 h 3296"/>
                <a:gd name="T26" fmla="*/ 1027113 w 2850"/>
                <a:gd name="T27" fmla="*/ 444446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0" name="Freeform 10"/>
            <p:cNvSpPr>
              <a:spLocks/>
            </p:cNvSpPr>
            <p:nvPr/>
          </p:nvSpPr>
          <p:spPr bwMode="black">
            <a:xfrm>
              <a:off x="6664326" y="2287588"/>
              <a:ext cx="377825" cy="363538"/>
            </a:xfrm>
            <a:custGeom>
              <a:avLst/>
              <a:gdLst>
                <a:gd name="T0" fmla="*/ 377825 w 1047"/>
                <a:gd name="T1" fmla="*/ 181589 h 1009"/>
                <a:gd name="T2" fmla="*/ 189093 w 1047"/>
                <a:gd name="T3" fmla="*/ 363538 h 1009"/>
                <a:gd name="T4" fmla="*/ 0 w 1047"/>
                <a:gd name="T5" fmla="*/ 181589 h 1009"/>
                <a:gd name="T6" fmla="*/ 189093 w 1047"/>
                <a:gd name="T7" fmla="*/ 0 h 1009"/>
                <a:gd name="T8" fmla="*/ 377825 w 1047"/>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1" name="Rectangle 11"/>
            <p:cNvSpPr>
              <a:spLocks noChangeArrowheads="1"/>
            </p:cNvSpPr>
            <p:nvPr/>
          </p:nvSpPr>
          <p:spPr bwMode="black">
            <a:xfrm>
              <a:off x="6689726"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12" name="Freeform 12"/>
            <p:cNvSpPr>
              <a:spLocks/>
            </p:cNvSpPr>
            <p:nvPr/>
          </p:nvSpPr>
          <p:spPr bwMode="black">
            <a:xfrm>
              <a:off x="5399088" y="2762251"/>
              <a:ext cx="1047750" cy="1216025"/>
            </a:xfrm>
            <a:custGeom>
              <a:avLst/>
              <a:gdLst>
                <a:gd name="T0" fmla="*/ 729857 w 2907"/>
                <a:gd name="T1" fmla="*/ 865963 h 3373"/>
                <a:gd name="T2" fmla="*/ 451610 w 2907"/>
                <a:gd name="T3" fmla="*/ 711661 h 3373"/>
                <a:gd name="T4" fmla="*/ 57668 w 2907"/>
                <a:gd name="T5" fmla="*/ 356912 h 3373"/>
                <a:gd name="T6" fmla="*/ 515765 w 2907"/>
                <a:gd name="T7" fmla="*/ 0 h 3373"/>
                <a:gd name="T8" fmla="*/ 1047750 w 2907"/>
                <a:gd name="T9" fmla="*/ 264620 h 3373"/>
                <a:gd name="T10" fmla="*/ 768783 w 2907"/>
                <a:gd name="T11" fmla="*/ 421445 h 3373"/>
                <a:gd name="T12" fmla="*/ 527299 w 2907"/>
                <a:gd name="T13" fmla="*/ 236860 h 3373"/>
                <a:gd name="T14" fmla="*/ 375561 w 2907"/>
                <a:gd name="T15" fmla="*/ 340689 h 3373"/>
                <a:gd name="T16" fmla="*/ 700302 w 2907"/>
                <a:gd name="T17" fmla="*/ 492827 h 3373"/>
                <a:gd name="T18" fmla="*/ 1047750 w 2907"/>
                <a:gd name="T19" fmla="*/ 845053 h 3373"/>
                <a:gd name="T20" fmla="*/ 580281 w 2907"/>
                <a:gd name="T21" fmla="*/ 1216025 h 3373"/>
                <a:gd name="T22" fmla="*/ 0 w 2907"/>
                <a:gd name="T23" fmla="*/ 916796 h 3373"/>
                <a:gd name="T24" fmla="*/ 283293 w 2907"/>
                <a:gd name="T25" fmla="*/ 757807 h 3373"/>
                <a:gd name="T26" fmla="*/ 575956 w 2907"/>
                <a:gd name="T27" fmla="*/ 978805 h 3373"/>
                <a:gd name="T28" fmla="*/ 729857 w 2907"/>
                <a:gd name="T29" fmla="*/ 865963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3" name="Freeform 13"/>
            <p:cNvSpPr>
              <a:spLocks/>
            </p:cNvSpPr>
            <p:nvPr/>
          </p:nvSpPr>
          <p:spPr bwMode="black">
            <a:xfrm>
              <a:off x="4770438" y="2295526"/>
              <a:ext cx="563563" cy="1677988"/>
            </a:xfrm>
            <a:custGeom>
              <a:avLst/>
              <a:gdLst>
                <a:gd name="T0" fmla="*/ 326614 w 1565"/>
                <a:gd name="T1" fmla="*/ 0 h 4657"/>
                <a:gd name="T2" fmla="*/ 0 w 1565"/>
                <a:gd name="T3" fmla="*/ 0 h 4657"/>
                <a:gd name="T4" fmla="*/ 0 w 1565"/>
                <a:gd name="T5" fmla="*/ 1335328 h 4657"/>
                <a:gd name="T6" fmla="*/ 77062 w 1565"/>
                <a:gd name="T7" fmla="*/ 1596196 h 4657"/>
                <a:gd name="T8" fmla="*/ 321933 w 1565"/>
                <a:gd name="T9" fmla="*/ 1677988 h 4657"/>
                <a:gd name="T10" fmla="*/ 439327 w 1565"/>
                <a:gd name="T11" fmla="*/ 1665377 h 4657"/>
                <a:gd name="T12" fmla="*/ 535835 w 1565"/>
                <a:gd name="T13" fmla="*/ 1629706 h 4657"/>
                <a:gd name="T14" fmla="*/ 563563 w 1565"/>
                <a:gd name="T15" fmla="*/ 1410994 h 4657"/>
                <a:gd name="T16" fmla="*/ 495863 w 1565"/>
                <a:gd name="T17" fmla="*/ 1430451 h 4657"/>
                <a:gd name="T18" fmla="*/ 427804 w 1565"/>
                <a:gd name="T19" fmla="*/ 1436216 h 4657"/>
                <a:gd name="T20" fmla="*/ 350741 w 1565"/>
                <a:gd name="T21" fmla="*/ 1404148 h 4657"/>
                <a:gd name="T22" fmla="*/ 326614 w 1565"/>
                <a:gd name="T23" fmla="*/ 1288848 h 4657"/>
                <a:gd name="T24" fmla="*/ 326614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4" name="Freeform 14"/>
            <p:cNvSpPr>
              <a:spLocks noEditPoints="1"/>
            </p:cNvSpPr>
            <p:nvPr/>
          </p:nvSpPr>
          <p:spPr bwMode="black">
            <a:xfrm>
              <a:off x="3455988" y="2762251"/>
              <a:ext cx="1073150" cy="1216025"/>
            </a:xfrm>
            <a:custGeom>
              <a:avLst/>
              <a:gdLst>
                <a:gd name="T0" fmla="*/ 555140 w 2977"/>
                <a:gd name="T1" fmla="*/ 234697 h 3373"/>
                <a:gd name="T2" fmla="*/ 313257 w 2977"/>
                <a:gd name="T3" fmla="*/ 478767 h 3373"/>
                <a:gd name="T4" fmla="*/ 771428 w 2977"/>
                <a:gd name="T5" fmla="*/ 478767 h 3373"/>
                <a:gd name="T6" fmla="*/ 555140 w 2977"/>
                <a:gd name="T7" fmla="*/ 234697 h 3373"/>
                <a:gd name="T8" fmla="*/ 1056928 w 2977"/>
                <a:gd name="T9" fmla="*/ 695438 h 3373"/>
                <a:gd name="T10" fmla="*/ 306408 w 2977"/>
                <a:gd name="T11" fmla="*/ 695438 h 3373"/>
                <a:gd name="T12" fmla="*/ 561989 w 2977"/>
                <a:gd name="T13" fmla="*/ 976281 h 3373"/>
                <a:gd name="T14" fmla="*/ 785487 w 2977"/>
                <a:gd name="T15" fmla="*/ 785207 h 3373"/>
                <a:gd name="T16" fmla="*/ 1059091 w 2977"/>
                <a:gd name="T17" fmla="*/ 939508 h 3373"/>
                <a:gd name="T18" fmla="*/ 561989 w 2977"/>
                <a:gd name="T19" fmla="*/ 1216025 h 3373"/>
                <a:gd name="T20" fmla="*/ 0 w 2977"/>
                <a:gd name="T21" fmla="*/ 607832 h 3373"/>
                <a:gd name="T22" fmla="*/ 555140 w 2977"/>
                <a:gd name="T23" fmla="*/ 0 h 3373"/>
                <a:gd name="T24" fmla="*/ 1073150 w 2977"/>
                <a:gd name="T25" fmla="*/ 536450 h 3373"/>
                <a:gd name="T26" fmla="*/ 1056928 w 2977"/>
                <a:gd name="T27" fmla="*/ 695438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5" name="Freeform 15"/>
            <p:cNvSpPr>
              <a:spLocks/>
            </p:cNvSpPr>
            <p:nvPr/>
          </p:nvSpPr>
          <p:spPr bwMode="black">
            <a:xfrm>
              <a:off x="1879601" y="2357438"/>
              <a:ext cx="1311275" cy="1593850"/>
            </a:xfrm>
            <a:custGeom>
              <a:avLst/>
              <a:gdLst>
                <a:gd name="T0" fmla="*/ 973102 w 3641"/>
                <a:gd name="T1" fmla="*/ 1593850 h 4420"/>
                <a:gd name="T2" fmla="*/ 1311275 w 3641"/>
                <a:gd name="T3" fmla="*/ 1593850 h 4420"/>
                <a:gd name="T4" fmla="*/ 1311275 w 3641"/>
                <a:gd name="T5" fmla="*/ 0 h 4420"/>
                <a:gd name="T6" fmla="*/ 973102 w 3641"/>
                <a:gd name="T7" fmla="*/ 0 h 4420"/>
                <a:gd name="T8" fmla="*/ 973102 w 3641"/>
                <a:gd name="T9" fmla="*/ 631049 h 4420"/>
                <a:gd name="T10" fmla="*/ 338173 w 3641"/>
                <a:gd name="T11" fmla="*/ 631049 h 4420"/>
                <a:gd name="T12" fmla="*/ 338173 w 3641"/>
                <a:gd name="T13" fmla="*/ 0 h 4420"/>
                <a:gd name="T14" fmla="*/ 0 w 3641"/>
                <a:gd name="T15" fmla="*/ 0 h 4420"/>
                <a:gd name="T16" fmla="*/ 0 w 3641"/>
                <a:gd name="T17" fmla="*/ 1593850 h 4420"/>
                <a:gd name="T18" fmla="*/ 338173 w 3641"/>
                <a:gd name="T19" fmla="*/ 1593850 h 4420"/>
                <a:gd name="T20" fmla="*/ 338173 w 3641"/>
                <a:gd name="T21" fmla="*/ 932510 h 4420"/>
                <a:gd name="T22" fmla="*/ 973102 w 3641"/>
                <a:gd name="T23" fmla="*/ 932510 h 4420"/>
                <a:gd name="T24" fmla="*/ 973102 w 3641"/>
                <a:gd name="T25" fmla="*/ 1593850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gr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smtClean="0"/>
              <a:t>Muokkaa perustyyl. napsautt.</a:t>
            </a:r>
            <a:endParaRPr lang="fi-FI" dirty="0"/>
          </a:p>
        </p:txBody>
      </p:sp>
      <p:sp>
        <p:nvSpPr>
          <p:cNvPr id="16" name="Päivämäärän paikkamerkki 2"/>
          <p:cNvSpPr>
            <a:spLocks noGrp="1"/>
          </p:cNvSpPr>
          <p:nvPr>
            <p:ph type="dt" sz="half" idx="10"/>
          </p:nvPr>
        </p:nvSpPr>
        <p:spPr/>
        <p:txBody>
          <a:bodyPr/>
          <a:lstStyle>
            <a:lvl1pPr>
              <a:defRPr/>
            </a:lvl1pPr>
          </a:lstStyle>
          <a:p>
            <a:pPr>
              <a:defRPr/>
            </a:pPr>
            <a:fld id="{8BF6667D-2184-424B-9DB5-2A5DDDBCA40E}" type="datetime1">
              <a:rPr lang="fi-FI" smtClean="0"/>
              <a:t>20.12.2021</a:t>
            </a:fld>
            <a:endParaRPr lang="fi-FI"/>
          </a:p>
        </p:txBody>
      </p:sp>
      <p:sp>
        <p:nvSpPr>
          <p:cNvPr id="17" name="Alatunnisteen paikkamerkki 3"/>
          <p:cNvSpPr>
            <a:spLocks noGrp="1"/>
          </p:cNvSpPr>
          <p:nvPr>
            <p:ph type="ftr" sz="quarter" idx="11"/>
          </p:nvPr>
        </p:nvSpPr>
        <p:spPr/>
        <p:txBody>
          <a:bodyPr/>
          <a:lstStyle>
            <a:lvl1pPr>
              <a:defRPr/>
            </a:lvl1pPr>
          </a:lstStyle>
          <a:p>
            <a:pPr>
              <a:defRPr/>
            </a:pPr>
            <a:endParaRPr lang="fi-FI"/>
          </a:p>
        </p:txBody>
      </p:sp>
      <p:sp>
        <p:nvSpPr>
          <p:cNvPr id="18" name="Dian numeron paikkamerkki 4"/>
          <p:cNvSpPr>
            <a:spLocks noGrp="1"/>
          </p:cNvSpPr>
          <p:nvPr>
            <p:ph type="sldNum" sz="quarter" idx="12"/>
          </p:nvPr>
        </p:nvSpPr>
        <p:spPr/>
        <p:txBody>
          <a:bodyPr/>
          <a:lstStyle>
            <a:lvl1pPr>
              <a:defRPr/>
            </a:lvl1pPr>
          </a:lstStyle>
          <a:p>
            <a:pPr>
              <a:defRPr/>
            </a:pPr>
            <a:fld id="{BED33C52-3939-4B31-8F57-2F1453C47137}" type="slidenum">
              <a:rPr lang="fi-FI"/>
              <a:pPr>
                <a:defRPr/>
              </a:pPr>
              <a:t>‹#›</a:t>
            </a:fld>
            <a:endParaRPr lang="fi-FI"/>
          </a:p>
        </p:txBody>
      </p:sp>
    </p:spTree>
    <p:extLst>
      <p:ext uri="{BB962C8B-B14F-4D97-AF65-F5344CB8AC3E}">
        <p14:creationId xmlns:p14="http://schemas.microsoft.com/office/powerpoint/2010/main" val="42132618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uva aaltokuviolla B">
    <p:spTree>
      <p:nvGrpSpPr>
        <p:cNvPr id="1" name=""/>
        <p:cNvGrpSpPr/>
        <p:nvPr/>
      </p:nvGrpSpPr>
      <p:grpSpPr>
        <a:xfrm>
          <a:off x="0" y="0"/>
          <a:ext cx="0" cy="0"/>
          <a:chOff x="0" y="0"/>
          <a:chExt cx="0" cy="0"/>
        </a:xfrm>
      </p:grpSpPr>
      <p:sp>
        <p:nvSpPr>
          <p:cNvPr id="3" name="Freeform 5"/>
          <p:cNvSpPr>
            <a:spLocks/>
          </p:cNvSpPr>
          <p:nvPr/>
        </p:nvSpPr>
        <p:spPr bwMode="auto">
          <a:xfrm>
            <a:off x="8715375" y="3384550"/>
            <a:ext cx="3460750" cy="3475038"/>
          </a:xfrm>
          <a:custGeom>
            <a:avLst/>
            <a:gdLst>
              <a:gd name="T0" fmla="*/ 0 w 7208"/>
              <a:gd name="T1" fmla="*/ 3474385 h 7249"/>
              <a:gd name="T2" fmla="*/ 3459636 w 7208"/>
              <a:gd name="T3" fmla="*/ 3474385 h 7249"/>
              <a:gd name="T4" fmla="*/ 3459636 w 7208"/>
              <a:gd name="T5" fmla="*/ 0 h 7249"/>
              <a:gd name="T6" fmla="*/ 3210051 w 7208"/>
              <a:gd name="T7" fmla="*/ 476895 h 7249"/>
              <a:gd name="T8" fmla="*/ 3210051 w 7208"/>
              <a:gd name="T9" fmla="*/ 476895 h 7249"/>
              <a:gd name="T10" fmla="*/ 2482414 w 7208"/>
              <a:gd name="T11" fmla="*/ 898193 h 7249"/>
              <a:gd name="T12" fmla="*/ 2482414 w 7208"/>
              <a:gd name="T13" fmla="*/ 898193 h 7249"/>
              <a:gd name="T14" fmla="*/ 2060519 w 7208"/>
              <a:gd name="T15" fmla="*/ 1624319 h 7249"/>
              <a:gd name="T16" fmla="*/ 2060519 w 7208"/>
              <a:gd name="T17" fmla="*/ 1624319 h 7249"/>
              <a:gd name="T18" fmla="*/ 1333361 w 7208"/>
              <a:gd name="T19" fmla="*/ 2045617 h 7249"/>
              <a:gd name="T20" fmla="*/ 1333361 w 7208"/>
              <a:gd name="T21" fmla="*/ 2045617 h 7249"/>
              <a:gd name="T22" fmla="*/ 911466 w 7208"/>
              <a:gd name="T23" fmla="*/ 2771743 h 7249"/>
              <a:gd name="T24" fmla="*/ 911466 w 7208"/>
              <a:gd name="T25" fmla="*/ 2771743 h 7249"/>
              <a:gd name="T26" fmla="*/ 184309 w 7208"/>
              <a:gd name="T27" fmla="*/ 3193041 h 7249"/>
              <a:gd name="T28" fmla="*/ 184309 w 7208"/>
              <a:gd name="T29" fmla="*/ 3193041 h 7249"/>
              <a:gd name="T30" fmla="*/ 0 w 7208"/>
              <a:gd name="T31" fmla="*/ 3474385 h 72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208" h="7249">
                <a:moveTo>
                  <a:pt x="0" y="7249"/>
                </a:moveTo>
                <a:lnTo>
                  <a:pt x="7208" y="7249"/>
                </a:lnTo>
                <a:lnTo>
                  <a:pt x="7208" y="0"/>
                </a:lnTo>
                <a:cubicBezTo>
                  <a:pt x="7078" y="318"/>
                  <a:pt x="7089" y="594"/>
                  <a:pt x="6688" y="995"/>
                </a:cubicBezTo>
                <a:cubicBezTo>
                  <a:pt x="6089" y="1593"/>
                  <a:pt x="5771" y="1275"/>
                  <a:pt x="5172" y="1874"/>
                </a:cubicBezTo>
                <a:cubicBezTo>
                  <a:pt x="4574" y="2472"/>
                  <a:pt x="4892" y="2790"/>
                  <a:pt x="4293" y="3389"/>
                </a:cubicBezTo>
                <a:cubicBezTo>
                  <a:pt x="3695" y="3988"/>
                  <a:pt x="3377" y="3669"/>
                  <a:pt x="2778" y="4268"/>
                </a:cubicBezTo>
                <a:cubicBezTo>
                  <a:pt x="2180" y="4867"/>
                  <a:pt x="2498" y="5185"/>
                  <a:pt x="1899" y="5783"/>
                </a:cubicBezTo>
                <a:cubicBezTo>
                  <a:pt x="1301" y="6382"/>
                  <a:pt x="983" y="6064"/>
                  <a:pt x="384" y="6662"/>
                </a:cubicBezTo>
                <a:cubicBezTo>
                  <a:pt x="159" y="6887"/>
                  <a:pt x="63" y="7073"/>
                  <a:pt x="0" y="72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4" name="Ryhmä 36"/>
          <p:cNvGrpSpPr/>
          <p:nvPr/>
        </p:nvGrpSpPr>
        <p:grpSpPr bwMode="black">
          <a:xfrm>
            <a:off x="472152" y="6228511"/>
            <a:ext cx="804333" cy="373549"/>
            <a:chOff x="228601" y="704851"/>
            <a:chExt cx="11734800" cy="5449888"/>
          </a:xfrm>
          <a:solidFill>
            <a:schemeClr val="bg1"/>
          </a:solidFill>
        </p:grpSpPr>
        <p:sp>
          <p:nvSpPr>
            <p:cNvPr id="5"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title"/>
          </p:nvPr>
        </p:nvSpPr>
        <p:spPr>
          <a:xfrm>
            <a:off x="10408599" y="5457217"/>
            <a:ext cx="1420237" cy="670884"/>
          </a:xfrm>
        </p:spPr>
        <p:txBody>
          <a:bodyPr anchor="ctr"/>
          <a:lstStyle>
            <a:lvl1pPr algn="ctr">
              <a:defRPr sz="1400" b="0">
                <a:latin typeface="+mn-lt"/>
              </a:defRPr>
            </a:lvl1pPr>
          </a:lstStyle>
          <a:p>
            <a:r>
              <a:rPr lang="fi-FI" smtClean="0"/>
              <a:t>Muokkaa perustyyl. napsautt.</a:t>
            </a:r>
            <a:endParaRPr lang="fi-FI" dirty="0"/>
          </a:p>
        </p:txBody>
      </p:sp>
    </p:spTree>
    <p:extLst>
      <p:ext uri="{BB962C8B-B14F-4D97-AF65-F5344CB8AC3E}">
        <p14:creationId xmlns:p14="http://schemas.microsoft.com/office/powerpoint/2010/main" val="1495743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0" y="0"/>
            <a:ext cx="12192000" cy="6858000"/>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2" name="Otsikko 1"/>
          <p:cNvSpPr>
            <a:spLocks noGrp="1"/>
          </p:cNvSpPr>
          <p:nvPr>
            <p:ph type="title"/>
          </p:nvPr>
        </p:nvSpPr>
        <p:spPr/>
        <p:txBody>
          <a:bodyPr/>
          <a:lstStyle/>
          <a:p>
            <a:r>
              <a:rPr lang="fi-FI" smtClean="0"/>
              <a:t>Muokkaa perustyyl. napsautt.</a:t>
            </a:r>
            <a:endParaRPr lang="fi-FI"/>
          </a:p>
        </p:txBody>
      </p:sp>
    </p:spTree>
    <p:extLst>
      <p:ext uri="{BB962C8B-B14F-4D97-AF65-F5344CB8AC3E}">
        <p14:creationId xmlns:p14="http://schemas.microsoft.com/office/powerpoint/2010/main" val="7380993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3"/>
          <p:cNvSpPr>
            <a:spLocks noGrp="1"/>
          </p:cNvSpPr>
          <p:nvPr>
            <p:ph type="dt" sz="half" idx="10"/>
          </p:nvPr>
        </p:nvSpPr>
        <p:spPr/>
        <p:txBody>
          <a:bodyPr/>
          <a:lstStyle>
            <a:lvl1pPr>
              <a:defRPr/>
            </a:lvl1pPr>
          </a:lstStyle>
          <a:p>
            <a:pPr>
              <a:defRPr/>
            </a:pPr>
            <a:fld id="{7022D27A-F0D9-4A61-84A8-B35DD904B500}" type="datetime1">
              <a:rPr lang="fi-FI" smtClean="0"/>
              <a:t>20.12.2021</a:t>
            </a:fld>
            <a:endParaRPr lang="fi-FI" dirty="0"/>
          </a:p>
        </p:txBody>
      </p:sp>
      <p:sp>
        <p:nvSpPr>
          <p:cNvPr id="4" name="Alatunnisteen paikkamerkki 4"/>
          <p:cNvSpPr>
            <a:spLocks noGrp="1"/>
          </p:cNvSpPr>
          <p:nvPr>
            <p:ph type="ftr" sz="quarter" idx="11"/>
          </p:nvPr>
        </p:nvSpPr>
        <p:spPr/>
        <p:txBody>
          <a:bodyPr/>
          <a:lstStyle>
            <a:lvl1pPr>
              <a:defRPr/>
            </a:lvl1pPr>
          </a:lstStyle>
          <a:p>
            <a:pPr>
              <a:defRPr/>
            </a:pPr>
            <a:endParaRPr lang="fi-FI" dirty="0"/>
          </a:p>
        </p:txBody>
      </p:sp>
      <p:sp>
        <p:nvSpPr>
          <p:cNvPr id="5" name="Dian numeron paikkamerkki 5"/>
          <p:cNvSpPr>
            <a:spLocks noGrp="1"/>
          </p:cNvSpPr>
          <p:nvPr>
            <p:ph type="sldNum" sz="quarter" idx="12"/>
          </p:nvPr>
        </p:nvSpPr>
        <p:spPr/>
        <p:txBody>
          <a:bodyPr/>
          <a:lstStyle>
            <a:lvl1pPr>
              <a:defRPr/>
            </a:lvl1pPr>
          </a:lstStyle>
          <a:p>
            <a:pPr>
              <a:defRPr/>
            </a:pPr>
            <a:fld id="{CE842C2E-1894-47C6-8C45-A75AB5596D31}" type="slidenum">
              <a:rPr lang="fi-FI"/>
              <a:pPr>
                <a:defRPr/>
              </a:pPr>
              <a:t>‹#›</a:t>
            </a:fld>
            <a:endParaRPr lang="fi-FI" dirty="0"/>
          </a:p>
        </p:txBody>
      </p:sp>
    </p:spTree>
    <p:extLst>
      <p:ext uri="{BB962C8B-B14F-4D97-AF65-F5344CB8AC3E}">
        <p14:creationId xmlns:p14="http://schemas.microsoft.com/office/powerpoint/2010/main" val="31547558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A32198A7-CB68-420A-9E51-8D2560BC27BC}" type="datetime1">
              <a:rPr lang="fi-FI" smtClean="0"/>
              <a:t>20.12.2021</a:t>
            </a:fld>
            <a:endParaRPr lang="fi-FI" dirty="0"/>
          </a:p>
        </p:txBody>
      </p:sp>
      <p:sp>
        <p:nvSpPr>
          <p:cNvPr id="3" name="Alatunnisteen paikkamerkki 4"/>
          <p:cNvSpPr>
            <a:spLocks noGrp="1"/>
          </p:cNvSpPr>
          <p:nvPr>
            <p:ph type="ftr" sz="quarter" idx="11"/>
          </p:nvPr>
        </p:nvSpPr>
        <p:spPr/>
        <p:txBody>
          <a:bodyPr/>
          <a:lstStyle>
            <a:lvl1pPr>
              <a:defRPr/>
            </a:lvl1pPr>
          </a:lstStyle>
          <a:p>
            <a:pPr>
              <a:defRPr/>
            </a:pPr>
            <a:endParaRPr lang="fi-FI" dirty="0"/>
          </a:p>
        </p:txBody>
      </p:sp>
      <p:sp>
        <p:nvSpPr>
          <p:cNvPr id="4" name="Dian numeron paikkamerkki 5"/>
          <p:cNvSpPr>
            <a:spLocks noGrp="1"/>
          </p:cNvSpPr>
          <p:nvPr>
            <p:ph type="sldNum" sz="quarter" idx="12"/>
          </p:nvPr>
        </p:nvSpPr>
        <p:spPr/>
        <p:txBody>
          <a:bodyPr/>
          <a:lstStyle>
            <a:lvl1pPr>
              <a:defRPr/>
            </a:lvl1pPr>
          </a:lstStyle>
          <a:p>
            <a:pPr>
              <a:defRPr/>
            </a:pPr>
            <a:fld id="{D978BA27-5A6D-4D9A-B51A-B3F539A5E9A6}" type="slidenum">
              <a:rPr lang="fi-FI"/>
              <a:pPr>
                <a:defRPr/>
              </a:pPr>
              <a:t>‹#›</a:t>
            </a:fld>
            <a:endParaRPr lang="fi-FI" dirty="0"/>
          </a:p>
        </p:txBody>
      </p:sp>
    </p:spTree>
    <p:extLst>
      <p:ext uri="{BB962C8B-B14F-4D97-AF65-F5344CB8AC3E}">
        <p14:creationId xmlns:p14="http://schemas.microsoft.com/office/powerpoint/2010/main" val="23532286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ansi 1">
    <p:spTree>
      <p:nvGrpSpPr>
        <p:cNvPr id="1" name=""/>
        <p:cNvGrpSpPr/>
        <p:nvPr/>
      </p:nvGrpSpPr>
      <p:grpSpPr>
        <a:xfrm>
          <a:off x="0" y="0"/>
          <a:ext cx="0" cy="0"/>
          <a:chOff x="0" y="0"/>
          <a:chExt cx="0" cy="0"/>
        </a:xfrm>
      </p:grpSpPr>
      <p:sp>
        <p:nvSpPr>
          <p:cNvPr id="4" name="Freeform 5"/>
          <p:cNvSpPr>
            <a:spLocks/>
          </p:cNvSpPr>
          <p:nvPr/>
        </p:nvSpPr>
        <p:spPr bwMode="white">
          <a:xfrm>
            <a:off x="0" y="0"/>
            <a:ext cx="9393238" cy="6858000"/>
          </a:xfrm>
          <a:custGeom>
            <a:avLst/>
            <a:gdLst>
              <a:gd name="T0" fmla="*/ 2504148 w 19559"/>
              <a:gd name="T1" fmla="*/ 6858000 h 14300"/>
              <a:gd name="T2" fmla="*/ 2712107 w 19559"/>
              <a:gd name="T3" fmla="*/ 6505508 h 14300"/>
              <a:gd name="T4" fmla="*/ 3439722 w 19559"/>
              <a:gd name="T5" fmla="*/ 6083957 h 14300"/>
              <a:gd name="T6" fmla="*/ 3861883 w 19559"/>
              <a:gd name="T7" fmla="*/ 5357393 h 14300"/>
              <a:gd name="T8" fmla="*/ 4589498 w 19559"/>
              <a:gd name="T9" fmla="*/ 4935842 h 14300"/>
              <a:gd name="T10" fmla="*/ 5011659 w 19559"/>
              <a:gd name="T11" fmla="*/ 4209277 h 14300"/>
              <a:gd name="T12" fmla="*/ 5739754 w 19559"/>
              <a:gd name="T13" fmla="*/ 3787726 h 14300"/>
              <a:gd name="T14" fmla="*/ 6161915 w 19559"/>
              <a:gd name="T15" fmla="*/ 3060682 h 14300"/>
              <a:gd name="T16" fmla="*/ 6889530 w 19559"/>
              <a:gd name="T17" fmla="*/ 2639131 h 14300"/>
              <a:gd name="T18" fmla="*/ 7311690 w 19559"/>
              <a:gd name="T19" fmla="*/ 1912567 h 14300"/>
              <a:gd name="T20" fmla="*/ 8039305 w 19559"/>
              <a:gd name="T21" fmla="*/ 1491016 h 14300"/>
              <a:gd name="T22" fmla="*/ 8461466 w 19559"/>
              <a:gd name="T23" fmla="*/ 764451 h 14300"/>
              <a:gd name="T24" fmla="*/ 9188601 w 19559"/>
              <a:gd name="T25" fmla="*/ 343380 h 14300"/>
              <a:gd name="T26" fmla="*/ 9393678 w 19559"/>
              <a:gd name="T27" fmla="*/ 0 h 14300"/>
              <a:gd name="T28" fmla="*/ 0 w 19559"/>
              <a:gd name="T29" fmla="*/ 0 h 14300"/>
              <a:gd name="T30" fmla="*/ 0 w 19559"/>
              <a:gd name="T31" fmla="*/ 6858000 h 14300"/>
              <a:gd name="T32" fmla="*/ 2504148 w 19559"/>
              <a:gd name="T33" fmla="*/ 685800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42278860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ansi 1 B">
    <p:spTree>
      <p:nvGrpSpPr>
        <p:cNvPr id="1" name=""/>
        <p:cNvGrpSpPr/>
        <p:nvPr/>
      </p:nvGrpSpPr>
      <p:grpSpPr>
        <a:xfrm>
          <a:off x="0" y="0"/>
          <a:ext cx="0" cy="0"/>
          <a:chOff x="0" y="0"/>
          <a:chExt cx="0" cy="0"/>
        </a:xfrm>
      </p:grpSpPr>
      <p:sp>
        <p:nvSpPr>
          <p:cNvPr id="4" name="Freeform 5"/>
          <p:cNvSpPr>
            <a:spLocks/>
          </p:cNvSpPr>
          <p:nvPr/>
        </p:nvSpPr>
        <p:spPr bwMode="auto">
          <a:xfrm>
            <a:off x="0" y="0"/>
            <a:ext cx="12192000" cy="6858000"/>
          </a:xfrm>
          <a:custGeom>
            <a:avLst/>
            <a:gdLst>
              <a:gd name="T0" fmla="*/ 5313600 w 25400"/>
              <a:gd name="T1" fmla="*/ 6858000 h 14300"/>
              <a:gd name="T2" fmla="*/ 5521440 w 25400"/>
              <a:gd name="T3" fmla="*/ 6505508 h 14300"/>
              <a:gd name="T4" fmla="*/ 6248640 w 25400"/>
              <a:gd name="T5" fmla="*/ 6083957 h 14300"/>
              <a:gd name="T6" fmla="*/ 6670560 w 25400"/>
              <a:gd name="T7" fmla="*/ 5357393 h 14300"/>
              <a:gd name="T8" fmla="*/ 7397760 w 25400"/>
              <a:gd name="T9" fmla="*/ 4935842 h 14300"/>
              <a:gd name="T10" fmla="*/ 7819680 w 25400"/>
              <a:gd name="T11" fmla="*/ 4209277 h 14300"/>
              <a:gd name="T12" fmla="*/ 8547360 w 25400"/>
              <a:gd name="T13" fmla="*/ 3787726 h 14300"/>
              <a:gd name="T14" fmla="*/ 8969280 w 25400"/>
              <a:gd name="T15" fmla="*/ 3060682 h 14300"/>
              <a:gd name="T16" fmla="*/ 9696480 w 25400"/>
              <a:gd name="T17" fmla="*/ 2639131 h 14300"/>
              <a:gd name="T18" fmla="*/ 10118400 w 25400"/>
              <a:gd name="T19" fmla="*/ 1912567 h 14300"/>
              <a:gd name="T20" fmla="*/ 10845600 w 25400"/>
              <a:gd name="T21" fmla="*/ 1491016 h 14300"/>
              <a:gd name="T22" fmla="*/ 11267520 w 25400"/>
              <a:gd name="T23" fmla="*/ 764451 h 14300"/>
              <a:gd name="T24" fmla="*/ 11994240 w 25400"/>
              <a:gd name="T25" fmla="*/ 343380 h 14300"/>
              <a:gd name="T26" fmla="*/ 12192000 w 25400"/>
              <a:gd name="T27" fmla="*/ 23020 h 14300"/>
              <a:gd name="T28" fmla="*/ 12192000 w 25400"/>
              <a:gd name="T29" fmla="*/ 0 h 14300"/>
              <a:gd name="T30" fmla="*/ 0 w 25400"/>
              <a:gd name="T31" fmla="*/ 0 h 14300"/>
              <a:gd name="T32" fmla="*/ 0 w 25400"/>
              <a:gd name="T33" fmla="*/ 6858000 h 14300"/>
              <a:gd name="T34" fmla="*/ 5313600 w 25400"/>
              <a:gd name="T35" fmla="*/ 6858000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4090854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838200" y="1825625"/>
            <a:ext cx="5181600" cy="435133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6172200" y="1825625"/>
            <a:ext cx="5181600" cy="435133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E70C2305-52B0-42D7-853A-FD50AB66561D}" type="datetime1">
              <a:rPr lang="fi-FI" smtClean="0"/>
              <a:t>20.12.2021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A529844B-8E25-4A69-B4D7-E68A0370F5C2}" type="slidenum">
              <a:rPr lang="fi-FI" smtClean="0"/>
              <a:t>‹#›</a:t>
            </a:fld>
            <a:endParaRPr lang="fi-FI"/>
          </a:p>
        </p:txBody>
      </p:sp>
    </p:spTree>
    <p:extLst>
      <p:ext uri="{BB962C8B-B14F-4D97-AF65-F5344CB8AC3E}">
        <p14:creationId xmlns:p14="http://schemas.microsoft.com/office/powerpoint/2010/main" val="23249123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ansi 2">
    <p:spTree>
      <p:nvGrpSpPr>
        <p:cNvPr id="1" name=""/>
        <p:cNvGrpSpPr/>
        <p:nvPr/>
      </p:nvGrpSpPr>
      <p:grpSpPr>
        <a:xfrm>
          <a:off x="0" y="0"/>
          <a:ext cx="0" cy="0"/>
          <a:chOff x="0" y="0"/>
          <a:chExt cx="0" cy="0"/>
        </a:xfrm>
      </p:grpSpPr>
      <p:sp>
        <p:nvSpPr>
          <p:cNvPr id="4" name="Freeform 5"/>
          <p:cNvSpPr>
            <a:spLocks/>
          </p:cNvSpPr>
          <p:nvPr/>
        </p:nvSpPr>
        <p:spPr bwMode="white">
          <a:xfrm>
            <a:off x="0" y="0"/>
            <a:ext cx="12192000" cy="3887788"/>
          </a:xfrm>
          <a:custGeom>
            <a:avLst/>
            <a:gdLst>
              <a:gd name="T0" fmla="*/ 0 w 25400"/>
              <a:gd name="T1" fmla="*/ 3079742 h 8063"/>
              <a:gd name="T2" fmla="*/ 1219200 w 25400"/>
              <a:gd name="T3" fmla="*/ 3888500 h 8063"/>
              <a:gd name="T4" fmla="*/ 2438400 w 25400"/>
              <a:gd name="T5" fmla="*/ 3079742 h 8063"/>
              <a:gd name="T6" fmla="*/ 3657600 w 25400"/>
              <a:gd name="T7" fmla="*/ 3888500 h 8063"/>
              <a:gd name="T8" fmla="*/ 4876800 w 25400"/>
              <a:gd name="T9" fmla="*/ 3079742 h 8063"/>
              <a:gd name="T10" fmla="*/ 6096000 w 25400"/>
              <a:gd name="T11" fmla="*/ 3888500 h 8063"/>
              <a:gd name="T12" fmla="*/ 7315200 w 25400"/>
              <a:gd name="T13" fmla="*/ 3079742 h 8063"/>
              <a:gd name="T14" fmla="*/ 8534400 w 25400"/>
              <a:gd name="T15" fmla="*/ 3888500 h 8063"/>
              <a:gd name="T16" fmla="*/ 9753600 w 25400"/>
              <a:gd name="T17" fmla="*/ 3079742 h 8063"/>
              <a:gd name="T18" fmla="*/ 10972800 w 25400"/>
              <a:gd name="T19" fmla="*/ 3888500 h 8063"/>
              <a:gd name="T20" fmla="*/ 12192000 w 25400"/>
              <a:gd name="T21" fmla="*/ 3079742 h 8063"/>
              <a:gd name="T22" fmla="*/ 12192000 w 25400"/>
              <a:gd name="T23" fmla="*/ 0 h 8063"/>
              <a:gd name="T24" fmla="*/ 0 w 25400"/>
              <a:gd name="T25" fmla="*/ 0 h 8063"/>
              <a:gd name="T26" fmla="*/ 0 w 25400"/>
              <a:gd name="T27" fmla="*/ 3079742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2987486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ansi 2 B">
    <p:spTree>
      <p:nvGrpSpPr>
        <p:cNvPr id="1" name=""/>
        <p:cNvGrpSpPr/>
        <p:nvPr/>
      </p:nvGrpSpPr>
      <p:grpSpPr>
        <a:xfrm>
          <a:off x="0" y="0"/>
          <a:ext cx="0" cy="0"/>
          <a:chOff x="0" y="0"/>
          <a:chExt cx="0" cy="0"/>
        </a:xfrm>
      </p:grpSpPr>
      <p:sp>
        <p:nvSpPr>
          <p:cNvPr id="4" name="Freeform 5"/>
          <p:cNvSpPr>
            <a:spLocks/>
          </p:cNvSpPr>
          <p:nvPr/>
        </p:nvSpPr>
        <p:spPr bwMode="auto">
          <a:xfrm>
            <a:off x="0" y="0"/>
            <a:ext cx="12193588" cy="5572125"/>
          </a:xfrm>
          <a:custGeom>
            <a:avLst/>
            <a:gdLst>
              <a:gd name="T0" fmla="*/ 0 w 25400"/>
              <a:gd name="T1" fmla="*/ 4766642 h 11590"/>
              <a:gd name="T2" fmla="*/ 1219320 w 25400"/>
              <a:gd name="T3" fmla="*/ 5572461 h 11590"/>
              <a:gd name="T4" fmla="*/ 2438640 w 25400"/>
              <a:gd name="T5" fmla="*/ 4766642 h 11590"/>
              <a:gd name="T6" fmla="*/ 3657960 w 25400"/>
              <a:gd name="T7" fmla="*/ 5572461 h 11590"/>
              <a:gd name="T8" fmla="*/ 4877280 w 25400"/>
              <a:gd name="T9" fmla="*/ 4766642 h 11590"/>
              <a:gd name="T10" fmla="*/ 6096600 w 25400"/>
              <a:gd name="T11" fmla="*/ 5572461 h 11590"/>
              <a:gd name="T12" fmla="*/ 7315920 w 25400"/>
              <a:gd name="T13" fmla="*/ 4766642 h 11590"/>
              <a:gd name="T14" fmla="*/ 8535240 w 25400"/>
              <a:gd name="T15" fmla="*/ 5572461 h 11590"/>
              <a:gd name="T16" fmla="*/ 9754560 w 25400"/>
              <a:gd name="T17" fmla="*/ 4766642 h 11590"/>
              <a:gd name="T18" fmla="*/ 10973880 w 25400"/>
              <a:gd name="T19" fmla="*/ 5572461 h 11590"/>
              <a:gd name="T20" fmla="*/ 12193200 w 25400"/>
              <a:gd name="T21" fmla="*/ 4766642 h 11590"/>
              <a:gd name="T22" fmla="*/ 12193200 w 25400"/>
              <a:gd name="T23" fmla="*/ 0 h 11590"/>
              <a:gd name="T24" fmla="*/ 0 w 25400"/>
              <a:gd name="T25" fmla="*/ 0 h 11590"/>
              <a:gd name="T26" fmla="*/ 0 w 25400"/>
              <a:gd name="T27" fmla="*/ 4766642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31217588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ansi 3">
    <p:spTree>
      <p:nvGrpSpPr>
        <p:cNvPr id="1" name=""/>
        <p:cNvGrpSpPr/>
        <p:nvPr/>
      </p:nvGrpSpPr>
      <p:grpSpPr>
        <a:xfrm>
          <a:off x="0" y="0"/>
          <a:ext cx="0" cy="0"/>
          <a:chOff x="0" y="0"/>
          <a:chExt cx="0" cy="0"/>
        </a:xfrm>
      </p:grpSpPr>
      <p:sp>
        <p:nvSpPr>
          <p:cNvPr id="4" name="Freeform 5"/>
          <p:cNvSpPr>
            <a:spLocks/>
          </p:cNvSpPr>
          <p:nvPr/>
        </p:nvSpPr>
        <p:spPr bwMode="white">
          <a:xfrm>
            <a:off x="0" y="0"/>
            <a:ext cx="7305675" cy="6858000"/>
          </a:xfrm>
          <a:custGeom>
            <a:avLst/>
            <a:gdLst>
              <a:gd name="T0" fmla="*/ 7305472 w 15203"/>
              <a:gd name="T1" fmla="*/ 6858000 h 14300"/>
              <a:gd name="T2" fmla="*/ 6736046 w 15203"/>
              <a:gd name="T3" fmla="*/ 6003388 h 14300"/>
              <a:gd name="T4" fmla="*/ 7305472 w 15203"/>
              <a:gd name="T5" fmla="*/ 5142061 h 14300"/>
              <a:gd name="T6" fmla="*/ 6736046 w 15203"/>
              <a:gd name="T7" fmla="*/ 4280735 h 14300"/>
              <a:gd name="T8" fmla="*/ 7305472 w 15203"/>
              <a:gd name="T9" fmla="*/ 3419888 h 14300"/>
              <a:gd name="T10" fmla="*/ 6736046 w 15203"/>
              <a:gd name="T11" fmla="*/ 2558562 h 14300"/>
              <a:gd name="T12" fmla="*/ 7305472 w 15203"/>
              <a:gd name="T13" fmla="*/ 1697715 h 14300"/>
              <a:gd name="T14" fmla="*/ 6736046 w 15203"/>
              <a:gd name="T15" fmla="*/ 836388 h 14300"/>
              <a:gd name="T16" fmla="*/ 7304991 w 15203"/>
              <a:gd name="T17" fmla="*/ 0 h 14300"/>
              <a:gd name="T18" fmla="*/ 0 w 15203"/>
              <a:gd name="T19" fmla="*/ 0 h 14300"/>
              <a:gd name="T20" fmla="*/ 0 w 15203"/>
              <a:gd name="T21" fmla="*/ 1568708 h 14300"/>
              <a:gd name="T22" fmla="*/ 0 w 15203"/>
              <a:gd name="T23" fmla="*/ 6858000 h 14300"/>
              <a:gd name="T24" fmla="*/ 7305472 w 15203"/>
              <a:gd name="T25" fmla="*/ 6858000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9041237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ansi 3 B">
    <p:spTree>
      <p:nvGrpSpPr>
        <p:cNvPr id="1" name=""/>
        <p:cNvGrpSpPr/>
        <p:nvPr/>
      </p:nvGrpSpPr>
      <p:grpSpPr>
        <a:xfrm>
          <a:off x="0" y="0"/>
          <a:ext cx="0" cy="0"/>
          <a:chOff x="0" y="0"/>
          <a:chExt cx="0" cy="0"/>
        </a:xfrm>
      </p:grpSpPr>
      <p:sp>
        <p:nvSpPr>
          <p:cNvPr id="4" name="Freeform 18"/>
          <p:cNvSpPr>
            <a:spLocks/>
          </p:cNvSpPr>
          <p:nvPr/>
        </p:nvSpPr>
        <p:spPr bwMode="auto">
          <a:xfrm>
            <a:off x="0" y="0"/>
            <a:ext cx="9678988" cy="6858000"/>
          </a:xfrm>
          <a:custGeom>
            <a:avLst/>
            <a:gdLst>
              <a:gd name="T0" fmla="*/ 0 w 20142"/>
              <a:gd name="T1" fmla="*/ 0 h 14300"/>
              <a:gd name="T2" fmla="*/ 0 w 20142"/>
              <a:gd name="T3" fmla="*/ 6858000 h 14300"/>
              <a:gd name="T4" fmla="*/ 9678540 w 20142"/>
              <a:gd name="T5" fmla="*/ 6858000 h 14300"/>
              <a:gd name="T6" fmla="*/ 9109582 w 20142"/>
              <a:gd name="T7" fmla="*/ 6003388 h 14300"/>
              <a:gd name="T8" fmla="*/ 9679021 w 20142"/>
              <a:gd name="T9" fmla="*/ 5142061 h 14300"/>
              <a:gd name="T10" fmla="*/ 9109582 w 20142"/>
              <a:gd name="T11" fmla="*/ 4280735 h 14300"/>
              <a:gd name="T12" fmla="*/ 9679021 w 20142"/>
              <a:gd name="T13" fmla="*/ 3419888 h 14300"/>
              <a:gd name="T14" fmla="*/ 9109582 w 20142"/>
              <a:gd name="T15" fmla="*/ 2558562 h 14300"/>
              <a:gd name="T16" fmla="*/ 9679021 w 20142"/>
              <a:gd name="T17" fmla="*/ 1697715 h 14300"/>
              <a:gd name="T18" fmla="*/ 9109582 w 20142"/>
              <a:gd name="T19" fmla="*/ 836388 h 14300"/>
              <a:gd name="T20" fmla="*/ 9678540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23758597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ansi 4">
    <p:spTree>
      <p:nvGrpSpPr>
        <p:cNvPr id="1" name=""/>
        <p:cNvGrpSpPr/>
        <p:nvPr/>
      </p:nvGrpSpPr>
      <p:grpSpPr>
        <a:xfrm>
          <a:off x="0" y="0"/>
          <a:ext cx="0" cy="0"/>
          <a:chOff x="0" y="0"/>
          <a:chExt cx="0" cy="0"/>
        </a:xfrm>
      </p:grpSpPr>
      <p:sp>
        <p:nvSpPr>
          <p:cNvPr id="4" name="Freeform 5"/>
          <p:cNvSpPr>
            <a:spLocks/>
          </p:cNvSpPr>
          <p:nvPr/>
        </p:nvSpPr>
        <p:spPr bwMode="white">
          <a:xfrm>
            <a:off x="0" y="0"/>
            <a:ext cx="9815513" cy="6858000"/>
          </a:xfrm>
          <a:custGeom>
            <a:avLst/>
            <a:gdLst>
              <a:gd name="T0" fmla="*/ 0 w 20470"/>
              <a:gd name="T1" fmla="*/ 6858000 h 14293"/>
              <a:gd name="T2" fmla="*/ 2725435 w 20470"/>
              <a:gd name="T3" fmla="*/ 6858000 h 14293"/>
              <a:gd name="T4" fmla="*/ 2544187 w 20470"/>
              <a:gd name="T5" fmla="*/ 6485663 h 14293"/>
              <a:gd name="T6" fmla="*/ 2623782 w 20470"/>
              <a:gd name="T7" fmla="*/ 6066305 h 14293"/>
              <a:gd name="T8" fmla="*/ 3042379 w 20470"/>
              <a:gd name="T9" fmla="*/ 5987135 h 14293"/>
              <a:gd name="T10" fmla="*/ 3796141 w 20470"/>
              <a:gd name="T11" fmla="*/ 6355154 h 14293"/>
              <a:gd name="T12" fmla="*/ 4196038 w 20470"/>
              <a:gd name="T13" fmla="*/ 6269746 h 14293"/>
              <a:gd name="T14" fmla="*/ 4277552 w 20470"/>
              <a:gd name="T15" fmla="*/ 5859025 h 14293"/>
              <a:gd name="T16" fmla="*/ 3914576 w 20470"/>
              <a:gd name="T17" fmla="*/ 5114351 h 14293"/>
              <a:gd name="T18" fmla="*/ 3994172 w 20470"/>
              <a:gd name="T19" fmla="*/ 4694993 h 14293"/>
              <a:gd name="T20" fmla="*/ 4412768 w 20470"/>
              <a:gd name="T21" fmla="*/ 4615823 h 14293"/>
              <a:gd name="T22" fmla="*/ 5166530 w 20470"/>
              <a:gd name="T23" fmla="*/ 4983841 h 14293"/>
              <a:gd name="T24" fmla="*/ 5566427 w 20470"/>
              <a:gd name="T25" fmla="*/ 4898434 h 14293"/>
              <a:gd name="T26" fmla="*/ 5648420 w 20470"/>
              <a:gd name="T27" fmla="*/ 4487712 h 14293"/>
              <a:gd name="T28" fmla="*/ 5284965 w 20470"/>
              <a:gd name="T29" fmla="*/ 3743039 h 14293"/>
              <a:gd name="T30" fmla="*/ 5364561 w 20470"/>
              <a:gd name="T31" fmla="*/ 3323681 h 14293"/>
              <a:gd name="T32" fmla="*/ 5783158 w 20470"/>
              <a:gd name="T33" fmla="*/ 3244511 h 14293"/>
              <a:gd name="T34" fmla="*/ 6535961 w 20470"/>
              <a:gd name="T35" fmla="*/ 3613969 h 14293"/>
              <a:gd name="T36" fmla="*/ 6934419 w 20470"/>
              <a:gd name="T37" fmla="*/ 3530001 h 14293"/>
              <a:gd name="T38" fmla="*/ 7015932 w 20470"/>
              <a:gd name="T39" fmla="*/ 3118799 h 14293"/>
              <a:gd name="T40" fmla="*/ 6652957 w 20470"/>
              <a:gd name="T41" fmla="*/ 2374126 h 14293"/>
              <a:gd name="T42" fmla="*/ 6732073 w 20470"/>
              <a:gd name="T43" fmla="*/ 1955247 h 14293"/>
              <a:gd name="T44" fmla="*/ 7150670 w 20470"/>
              <a:gd name="T45" fmla="*/ 1876078 h 14293"/>
              <a:gd name="T46" fmla="*/ 7904911 w 20470"/>
              <a:gd name="T47" fmla="*/ 2243616 h 14293"/>
              <a:gd name="T48" fmla="*/ 8304808 w 20470"/>
              <a:gd name="T49" fmla="*/ 2158689 h 14293"/>
              <a:gd name="T50" fmla="*/ 8386322 w 20470"/>
              <a:gd name="T51" fmla="*/ 1747487 h 14293"/>
              <a:gd name="T52" fmla="*/ 8023346 w 20470"/>
              <a:gd name="T53" fmla="*/ 1002814 h 14293"/>
              <a:gd name="T54" fmla="*/ 8102942 w 20470"/>
              <a:gd name="T55" fmla="*/ 583935 h 14293"/>
              <a:gd name="T56" fmla="*/ 8521539 w 20470"/>
              <a:gd name="T57" fmla="*/ 504286 h 14293"/>
              <a:gd name="T58" fmla="*/ 9275780 w 20470"/>
              <a:gd name="T59" fmla="*/ 872304 h 14293"/>
              <a:gd name="T60" fmla="*/ 9675677 w 20470"/>
              <a:gd name="T61" fmla="*/ 786417 h 14293"/>
              <a:gd name="T62" fmla="*/ 9757190 w 20470"/>
              <a:gd name="T63" fmla="*/ 375695 h 14293"/>
              <a:gd name="T64" fmla="*/ 9574024 w 20470"/>
              <a:gd name="T65" fmla="*/ 0 h 14293"/>
              <a:gd name="T66" fmla="*/ 0 w 20470"/>
              <a:gd name="T67" fmla="*/ 0 h 14293"/>
              <a:gd name="T68" fmla="*/ 0 w 20470"/>
              <a:gd name="T69" fmla="*/ 6858000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8460896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ansi 4 B">
    <p:spTree>
      <p:nvGrpSpPr>
        <p:cNvPr id="1" name=""/>
        <p:cNvGrpSpPr/>
        <p:nvPr/>
      </p:nvGrpSpPr>
      <p:grpSpPr>
        <a:xfrm>
          <a:off x="0" y="0"/>
          <a:ext cx="0" cy="0"/>
          <a:chOff x="0" y="0"/>
          <a:chExt cx="0" cy="0"/>
        </a:xfrm>
      </p:grpSpPr>
      <p:sp>
        <p:nvSpPr>
          <p:cNvPr id="4" name="Freeform 18"/>
          <p:cNvSpPr>
            <a:spLocks/>
          </p:cNvSpPr>
          <p:nvPr/>
        </p:nvSpPr>
        <p:spPr bwMode="auto">
          <a:xfrm>
            <a:off x="0" y="0"/>
            <a:ext cx="12193588" cy="6858000"/>
          </a:xfrm>
          <a:custGeom>
            <a:avLst/>
            <a:gdLst>
              <a:gd name="T0" fmla="*/ 0 w 25400"/>
              <a:gd name="T1" fmla="*/ 6858000 h 14293"/>
              <a:gd name="T2" fmla="*/ 5607912 w 25400"/>
              <a:gd name="T3" fmla="*/ 6858000 h 14293"/>
              <a:gd name="T4" fmla="*/ 5425974 w 25400"/>
              <a:gd name="T5" fmla="*/ 6485663 h 14293"/>
              <a:gd name="T6" fmla="*/ 5505662 w 25400"/>
              <a:gd name="T7" fmla="*/ 6066305 h 14293"/>
              <a:gd name="T8" fmla="*/ 5924743 w 25400"/>
              <a:gd name="T9" fmla="*/ 5987135 h 14293"/>
              <a:gd name="T10" fmla="*/ 6679377 w 25400"/>
              <a:gd name="T11" fmla="*/ 6355154 h 14293"/>
              <a:gd name="T12" fmla="*/ 7079737 w 25400"/>
              <a:gd name="T13" fmla="*/ 6269746 h 14293"/>
              <a:gd name="T14" fmla="*/ 7161825 w 25400"/>
              <a:gd name="T15" fmla="*/ 5859025 h 14293"/>
              <a:gd name="T16" fmla="*/ 6797949 w 25400"/>
              <a:gd name="T17" fmla="*/ 5114351 h 14293"/>
              <a:gd name="T18" fmla="*/ 6877637 w 25400"/>
              <a:gd name="T19" fmla="*/ 4694993 h 14293"/>
              <a:gd name="T20" fmla="*/ 7296718 w 25400"/>
              <a:gd name="T21" fmla="*/ 4615823 h 14293"/>
              <a:gd name="T22" fmla="*/ 8051832 w 25400"/>
              <a:gd name="T23" fmla="*/ 4983841 h 14293"/>
              <a:gd name="T24" fmla="*/ 8452192 w 25400"/>
              <a:gd name="T25" fmla="*/ 4898434 h 14293"/>
              <a:gd name="T26" fmla="*/ 8533800 w 25400"/>
              <a:gd name="T27" fmla="*/ 4487712 h 14293"/>
              <a:gd name="T28" fmla="*/ 8170404 w 25400"/>
              <a:gd name="T29" fmla="*/ 3743039 h 14293"/>
              <a:gd name="T30" fmla="*/ 8249612 w 25400"/>
              <a:gd name="T31" fmla="*/ 3323681 h 14293"/>
              <a:gd name="T32" fmla="*/ 8668693 w 25400"/>
              <a:gd name="T33" fmla="*/ 3244511 h 14293"/>
              <a:gd name="T34" fmla="*/ 9422367 w 25400"/>
              <a:gd name="T35" fmla="*/ 3613969 h 14293"/>
              <a:gd name="T36" fmla="*/ 9821287 w 25400"/>
              <a:gd name="T37" fmla="*/ 3530001 h 14293"/>
              <a:gd name="T38" fmla="*/ 9902895 w 25400"/>
              <a:gd name="T39" fmla="*/ 3118799 h 14293"/>
              <a:gd name="T40" fmla="*/ 9539499 w 25400"/>
              <a:gd name="T41" fmla="*/ 2374126 h 14293"/>
              <a:gd name="T42" fmla="*/ 9619187 w 25400"/>
              <a:gd name="T43" fmla="*/ 1955247 h 14293"/>
              <a:gd name="T44" fmla="*/ 10038268 w 25400"/>
              <a:gd name="T45" fmla="*/ 1876078 h 14293"/>
              <a:gd name="T46" fmla="*/ 10792902 w 25400"/>
              <a:gd name="T47" fmla="*/ 2243616 h 14293"/>
              <a:gd name="T48" fmla="*/ 11193262 w 25400"/>
              <a:gd name="T49" fmla="*/ 2158689 h 14293"/>
              <a:gd name="T50" fmla="*/ 11274870 w 25400"/>
              <a:gd name="T51" fmla="*/ 1747487 h 14293"/>
              <a:gd name="T52" fmla="*/ 10911474 w 25400"/>
              <a:gd name="T53" fmla="*/ 1002814 h 14293"/>
              <a:gd name="T54" fmla="*/ 10991162 w 25400"/>
              <a:gd name="T55" fmla="*/ 583935 h 14293"/>
              <a:gd name="T56" fmla="*/ 11410243 w 25400"/>
              <a:gd name="T57" fmla="*/ 504286 h 14293"/>
              <a:gd name="T58" fmla="*/ 12165357 w 25400"/>
              <a:gd name="T59" fmla="*/ 872304 h 14293"/>
              <a:gd name="T60" fmla="*/ 12193200 w 25400"/>
              <a:gd name="T61" fmla="*/ 881421 h 14293"/>
              <a:gd name="T62" fmla="*/ 12193200 w 25400"/>
              <a:gd name="T63" fmla="*/ 0 h 14293"/>
              <a:gd name="T64" fmla="*/ 0 w 25400"/>
              <a:gd name="T65" fmla="*/ 0 h 14293"/>
              <a:gd name="T66" fmla="*/ 0 w 25400"/>
              <a:gd name="T67" fmla="*/ 6858000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9262035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Kansi 5">
    <p:spTree>
      <p:nvGrpSpPr>
        <p:cNvPr id="1" name=""/>
        <p:cNvGrpSpPr/>
        <p:nvPr/>
      </p:nvGrpSpPr>
      <p:grpSpPr>
        <a:xfrm>
          <a:off x="0" y="0"/>
          <a:ext cx="0" cy="0"/>
          <a:chOff x="0" y="0"/>
          <a:chExt cx="0" cy="0"/>
        </a:xfrm>
      </p:grpSpPr>
      <p:sp>
        <p:nvSpPr>
          <p:cNvPr id="4" name="Freeform 18"/>
          <p:cNvSpPr>
            <a:spLocks noChangeAspect="1"/>
          </p:cNvSpPr>
          <p:nvPr/>
        </p:nvSpPr>
        <p:spPr bwMode="auto">
          <a:xfrm>
            <a:off x="-17463" y="-17463"/>
            <a:ext cx="9726613" cy="6875463"/>
          </a:xfrm>
          <a:custGeom>
            <a:avLst/>
            <a:gdLst>
              <a:gd name="T0" fmla="*/ 12981 w 20233"/>
              <a:gd name="T1" fmla="*/ 6251 h 14300"/>
              <a:gd name="T2" fmla="*/ 12981 w 20233"/>
              <a:gd name="T3" fmla="*/ 6876000 h 14300"/>
              <a:gd name="T4" fmla="*/ 3610270 w 20233"/>
              <a:gd name="T5" fmla="*/ 6876000 h 14300"/>
              <a:gd name="T6" fmla="*/ 3608347 w 20233"/>
              <a:gd name="T7" fmla="*/ 6056169 h 14300"/>
              <a:gd name="T8" fmla="*/ 4484350 w 20233"/>
              <a:gd name="T9" fmla="*/ 6058573 h 14300"/>
              <a:gd name="T10" fmla="*/ 4481946 w 20233"/>
              <a:gd name="T11" fmla="*/ 5182004 h 14300"/>
              <a:gd name="T12" fmla="*/ 5358431 w 20233"/>
              <a:gd name="T13" fmla="*/ 5184408 h 14300"/>
              <a:gd name="T14" fmla="*/ 5356027 w 20233"/>
              <a:gd name="T15" fmla="*/ 4368424 h 14300"/>
              <a:gd name="T16" fmla="*/ 6232031 w 20233"/>
              <a:gd name="T17" fmla="*/ 4370828 h 14300"/>
              <a:gd name="T18" fmla="*/ 6229627 w 20233"/>
              <a:gd name="T19" fmla="*/ 3494258 h 14300"/>
              <a:gd name="T20" fmla="*/ 7106111 w 20233"/>
              <a:gd name="T21" fmla="*/ 3496662 h 14300"/>
              <a:gd name="T22" fmla="*/ 7103707 w 20233"/>
              <a:gd name="T23" fmla="*/ 2620573 h 14300"/>
              <a:gd name="T24" fmla="*/ 7980192 w 20233"/>
              <a:gd name="T25" fmla="*/ 2622978 h 14300"/>
              <a:gd name="T26" fmla="*/ 7977788 w 20233"/>
              <a:gd name="T27" fmla="*/ 1746408 h 14300"/>
              <a:gd name="T28" fmla="*/ 8853791 w 20233"/>
              <a:gd name="T29" fmla="*/ 1748812 h 14300"/>
              <a:gd name="T30" fmla="*/ 8851388 w 20233"/>
              <a:gd name="T31" fmla="*/ 872723 h 14300"/>
              <a:gd name="T32" fmla="*/ 9727872 w 20233"/>
              <a:gd name="T33" fmla="*/ 875127 h 14300"/>
              <a:gd name="T34" fmla="*/ 9725468 w 20233"/>
              <a:gd name="T35" fmla="*/ 0 h 14300"/>
              <a:gd name="T36" fmla="*/ 12981 w 20233"/>
              <a:gd name="T37" fmla="*/ 6251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DB2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9958929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ansi 5 B">
    <p:spTree>
      <p:nvGrpSpPr>
        <p:cNvPr id="1" name=""/>
        <p:cNvGrpSpPr/>
        <p:nvPr/>
      </p:nvGrpSpPr>
      <p:grpSpPr>
        <a:xfrm>
          <a:off x="0" y="0"/>
          <a:ext cx="0" cy="0"/>
          <a:chOff x="0" y="0"/>
          <a:chExt cx="0" cy="0"/>
        </a:xfrm>
      </p:grpSpPr>
      <p:sp>
        <p:nvSpPr>
          <p:cNvPr id="4" name="Freeform 5"/>
          <p:cNvSpPr>
            <a:spLocks/>
          </p:cNvSpPr>
          <p:nvPr/>
        </p:nvSpPr>
        <p:spPr bwMode="auto">
          <a:xfrm>
            <a:off x="0" y="0"/>
            <a:ext cx="12193588" cy="6858000"/>
          </a:xfrm>
          <a:custGeom>
            <a:avLst/>
            <a:gdLst>
              <a:gd name="T0" fmla="*/ 0 w 25400"/>
              <a:gd name="T1" fmla="*/ 0 h 14300"/>
              <a:gd name="T2" fmla="*/ 0 w 25400"/>
              <a:gd name="T3" fmla="*/ 6858000 h 14300"/>
              <a:gd name="T4" fmla="*/ 6962125 w 25400"/>
              <a:gd name="T5" fmla="*/ 6858000 h 14300"/>
              <a:gd name="T6" fmla="*/ 6959725 w 25400"/>
              <a:gd name="T7" fmla="*/ 6040315 h 14300"/>
              <a:gd name="T8" fmla="*/ 7834851 w 25400"/>
              <a:gd name="T9" fmla="*/ 6042713 h 14300"/>
              <a:gd name="T10" fmla="*/ 7832451 w 25400"/>
              <a:gd name="T11" fmla="*/ 5168438 h 14300"/>
              <a:gd name="T12" fmla="*/ 8707097 w 25400"/>
              <a:gd name="T13" fmla="*/ 5170836 h 14300"/>
              <a:gd name="T14" fmla="*/ 8704697 w 25400"/>
              <a:gd name="T15" fmla="*/ 4356988 h 14300"/>
              <a:gd name="T16" fmla="*/ 9579823 w 25400"/>
              <a:gd name="T17" fmla="*/ 4359386 h 14300"/>
              <a:gd name="T18" fmla="*/ 9577423 w 25400"/>
              <a:gd name="T19" fmla="*/ 3485111 h 14300"/>
              <a:gd name="T20" fmla="*/ 10452069 w 25400"/>
              <a:gd name="T21" fmla="*/ 3487509 h 14300"/>
              <a:gd name="T22" fmla="*/ 10449668 w 25400"/>
              <a:gd name="T23" fmla="*/ 2613713 h 14300"/>
              <a:gd name="T24" fmla="*/ 11324795 w 25400"/>
              <a:gd name="T25" fmla="*/ 2616111 h 14300"/>
              <a:gd name="T26" fmla="*/ 11322394 w 25400"/>
              <a:gd name="T27" fmla="*/ 1741836 h 14300"/>
              <a:gd name="T28" fmla="*/ 12193200 w 25400"/>
              <a:gd name="T29" fmla="*/ 1744234 h 14300"/>
              <a:gd name="T30" fmla="*/ 12193200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DB2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909387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smtClean="0"/>
              <a:t>Muokkaa perustyyl. napsautt.</a:t>
            </a:r>
            <a:endParaRPr lang="fi-FI"/>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4" name="Sisällön paikkamerkki 3"/>
          <p:cNvSpPr>
            <a:spLocks noGrp="1"/>
          </p:cNvSpPr>
          <p:nvPr>
            <p:ph sz="half" idx="2"/>
          </p:nvPr>
        </p:nvSpPr>
        <p:spPr>
          <a:xfrm>
            <a:off x="839788" y="2505075"/>
            <a:ext cx="5157787" cy="368458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6" name="Sisällön paikkamerkki 5"/>
          <p:cNvSpPr>
            <a:spLocks noGrp="1"/>
          </p:cNvSpPr>
          <p:nvPr>
            <p:ph sz="quarter" idx="4"/>
          </p:nvPr>
        </p:nvSpPr>
        <p:spPr>
          <a:xfrm>
            <a:off x="6172200" y="2505075"/>
            <a:ext cx="5183188" cy="368458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D5AA4D31-A5AE-483F-AE1E-FF56618EE37B}" type="datetime1">
              <a:rPr lang="fi-FI" smtClean="0"/>
              <a:t>20.12.2021</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A529844B-8E25-4A69-B4D7-E68A0370F5C2}" type="slidenum">
              <a:rPr lang="fi-FI" smtClean="0"/>
              <a:t>‹#›</a:t>
            </a:fld>
            <a:endParaRPr lang="fi-FI"/>
          </a:p>
        </p:txBody>
      </p:sp>
    </p:spTree>
    <p:extLst>
      <p:ext uri="{BB962C8B-B14F-4D97-AF65-F5344CB8AC3E}">
        <p14:creationId xmlns:p14="http://schemas.microsoft.com/office/powerpoint/2010/main" val="3588018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254726EE-49B6-4C27-8C95-096E970815C8}" type="datetime1">
              <a:rPr lang="fi-FI" smtClean="0"/>
              <a:t>20.12.2021</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A529844B-8E25-4A69-B4D7-E68A0370F5C2}" type="slidenum">
              <a:rPr lang="fi-FI" smtClean="0"/>
              <a:t>‹#›</a:t>
            </a:fld>
            <a:endParaRPr lang="fi-FI"/>
          </a:p>
        </p:txBody>
      </p:sp>
    </p:spTree>
    <p:extLst>
      <p:ext uri="{BB962C8B-B14F-4D97-AF65-F5344CB8AC3E}">
        <p14:creationId xmlns:p14="http://schemas.microsoft.com/office/powerpoint/2010/main" val="2987967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9D7E42FB-9C38-42F7-89ED-BFCB9EEEAE7B}" type="datetime1">
              <a:rPr lang="fi-FI" smtClean="0"/>
              <a:t>20.12.2021</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A529844B-8E25-4A69-B4D7-E68A0370F5C2}" type="slidenum">
              <a:rPr lang="fi-FI" smtClean="0"/>
              <a:t>‹#›</a:t>
            </a:fld>
            <a:endParaRPr lang="fi-FI"/>
          </a:p>
        </p:txBody>
      </p:sp>
    </p:spTree>
    <p:extLst>
      <p:ext uri="{BB962C8B-B14F-4D97-AF65-F5344CB8AC3E}">
        <p14:creationId xmlns:p14="http://schemas.microsoft.com/office/powerpoint/2010/main" val="3975535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Päivämäärän paikkamerkki 4"/>
          <p:cNvSpPr>
            <a:spLocks noGrp="1"/>
          </p:cNvSpPr>
          <p:nvPr>
            <p:ph type="dt" sz="half" idx="10"/>
          </p:nvPr>
        </p:nvSpPr>
        <p:spPr/>
        <p:txBody>
          <a:bodyPr/>
          <a:lstStyle/>
          <a:p>
            <a:fld id="{52548592-0B01-4993-88D6-4ED47A910FF6}" type="datetime1">
              <a:rPr lang="fi-FI" smtClean="0"/>
              <a:t>20.12.2021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A529844B-8E25-4A69-B4D7-E68A0370F5C2}" type="slidenum">
              <a:rPr lang="fi-FI" smtClean="0"/>
              <a:t>‹#›</a:t>
            </a:fld>
            <a:endParaRPr lang="fi-FI"/>
          </a:p>
        </p:txBody>
      </p:sp>
    </p:spTree>
    <p:extLst>
      <p:ext uri="{BB962C8B-B14F-4D97-AF65-F5344CB8AC3E}">
        <p14:creationId xmlns:p14="http://schemas.microsoft.com/office/powerpoint/2010/main" val="4244055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Päivämäärän paikkamerkki 4"/>
          <p:cNvSpPr>
            <a:spLocks noGrp="1"/>
          </p:cNvSpPr>
          <p:nvPr>
            <p:ph type="dt" sz="half" idx="10"/>
          </p:nvPr>
        </p:nvSpPr>
        <p:spPr/>
        <p:txBody>
          <a:bodyPr/>
          <a:lstStyle/>
          <a:p>
            <a:fld id="{EFEFAD33-A5F1-4B37-8320-0495840E3017}" type="datetime1">
              <a:rPr lang="fi-FI" smtClean="0"/>
              <a:t>20.12.2021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A529844B-8E25-4A69-B4D7-E68A0370F5C2}" type="slidenum">
              <a:rPr lang="fi-FI" smtClean="0"/>
              <a:t>‹#›</a:t>
            </a:fld>
            <a:endParaRPr lang="fi-FI"/>
          </a:p>
        </p:txBody>
      </p:sp>
    </p:spTree>
    <p:extLst>
      <p:ext uri="{BB962C8B-B14F-4D97-AF65-F5344CB8AC3E}">
        <p14:creationId xmlns:p14="http://schemas.microsoft.com/office/powerpoint/2010/main" val="1052223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2D7734-D36A-4F45-8BD2-09749440CD8D}" type="datetime1">
              <a:rPr lang="fi-FI" smtClean="0"/>
              <a:t>20.12.2021</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29844B-8E25-4A69-B4D7-E68A0370F5C2}" type="slidenum">
              <a:rPr lang="fi-FI" smtClean="0"/>
              <a:t>‹#›</a:t>
            </a:fld>
            <a:endParaRPr lang="fi-FI"/>
          </a:p>
        </p:txBody>
      </p:sp>
    </p:spTree>
    <p:extLst>
      <p:ext uri="{BB962C8B-B14F-4D97-AF65-F5344CB8AC3E}">
        <p14:creationId xmlns:p14="http://schemas.microsoft.com/office/powerpoint/2010/main" val="2759704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Otsikon paikkamerkki 1"/>
          <p:cNvSpPr>
            <a:spLocks noGrp="1"/>
          </p:cNvSpPr>
          <p:nvPr>
            <p:ph type="title"/>
          </p:nvPr>
        </p:nvSpPr>
        <p:spPr bwMode="auto">
          <a:xfrm>
            <a:off x="457200"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smtClean="0"/>
              <a:t>Muokkaa perustyyl. napsautt.</a:t>
            </a:r>
          </a:p>
        </p:txBody>
      </p:sp>
      <p:sp>
        <p:nvSpPr>
          <p:cNvPr id="3075" name="Tekstin paikkamerkki 2"/>
          <p:cNvSpPr>
            <a:spLocks noGrp="1"/>
          </p:cNvSpPr>
          <p:nvPr>
            <p:ph type="body" idx="1"/>
          </p:nvPr>
        </p:nvSpPr>
        <p:spPr bwMode="auto">
          <a:xfrm>
            <a:off x="457200"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smtClean="0"/>
              <a:t>Muokkaa tekstin perustyylejä napsauttamalla</a:t>
            </a:r>
          </a:p>
          <a:p>
            <a:pPr lvl="1"/>
            <a:r>
              <a:rPr lang="fi-FI" altLang="fi-FI" smtClean="0"/>
              <a:t>toinen taso</a:t>
            </a:r>
          </a:p>
          <a:p>
            <a:pPr lvl="2"/>
            <a:r>
              <a:rPr lang="fi-FI" altLang="fi-FI" smtClean="0"/>
              <a:t>kolmas taso</a:t>
            </a:r>
          </a:p>
          <a:p>
            <a:pPr lvl="3"/>
            <a:r>
              <a:rPr lang="fi-FI" altLang="fi-FI" smtClean="0"/>
              <a:t>neljäs taso</a:t>
            </a:r>
          </a:p>
          <a:p>
            <a:pPr lvl="4"/>
            <a:r>
              <a:rPr lang="fi-FI" altLang="fi-FI" smtClean="0"/>
              <a:t>viides taso</a:t>
            </a:r>
          </a:p>
        </p:txBody>
      </p:sp>
      <p:sp>
        <p:nvSpPr>
          <p:cNvPr id="4" name="Päivämäärän paikkamerkki 3"/>
          <p:cNvSpPr>
            <a:spLocks noGrp="1"/>
          </p:cNvSpPr>
          <p:nvPr>
            <p:ph type="dt" sz="half" idx="2"/>
          </p:nvPr>
        </p:nvSpPr>
        <p:spPr>
          <a:xfrm>
            <a:off x="1663700" y="6269038"/>
            <a:ext cx="1304925"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smtClean="0">
                <a:solidFill>
                  <a:srgbClr val="000000"/>
                </a:solidFill>
                <a:latin typeface="+mn-lt"/>
              </a:defRPr>
            </a:lvl1pPr>
          </a:lstStyle>
          <a:p>
            <a:pPr>
              <a:defRPr/>
            </a:pPr>
            <a:fld id="{884B77C5-F266-43AE-B2FF-CDBD9A6A2C64}" type="datetime1">
              <a:rPr lang="fi-FI" smtClean="0"/>
              <a:t>20.12.2021</a:t>
            </a:fld>
            <a:endParaRPr lang="fi-FI" dirty="0"/>
          </a:p>
        </p:txBody>
      </p:sp>
      <p:sp>
        <p:nvSpPr>
          <p:cNvPr id="5" name="Alatunnisteen paikkamerkki 4"/>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smtClean="0">
                <a:solidFill>
                  <a:srgbClr val="000000"/>
                </a:solidFill>
                <a:latin typeface="+mn-lt"/>
              </a:defRPr>
            </a:lvl1pPr>
          </a:lstStyle>
          <a:p>
            <a:pPr>
              <a:defRPr/>
            </a:pPr>
            <a:endParaRPr lang="fi-FI" dirty="0"/>
          </a:p>
        </p:txBody>
      </p:sp>
      <p:sp>
        <p:nvSpPr>
          <p:cNvPr id="6" name="Dian numeron paikkamerkki 5"/>
          <p:cNvSpPr>
            <a:spLocks noGrp="1"/>
          </p:cNvSpPr>
          <p:nvPr>
            <p:ph type="sldNum" sz="quarter" idx="4"/>
          </p:nvPr>
        </p:nvSpPr>
        <p:spPr>
          <a:xfrm>
            <a:off x="10437813" y="6269038"/>
            <a:ext cx="1236662"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smtClean="0">
                <a:solidFill>
                  <a:srgbClr val="000000"/>
                </a:solidFill>
                <a:latin typeface="+mn-lt"/>
              </a:defRPr>
            </a:lvl1pPr>
          </a:lstStyle>
          <a:p>
            <a:pPr>
              <a:defRPr/>
            </a:pPr>
            <a:fld id="{3CC8933F-2D5B-4E8A-B1D8-F79D01572547}" type="slidenum">
              <a:rPr lang="fi-FI"/>
              <a:pPr>
                <a:defRPr/>
              </a:pPr>
              <a:t>‹#›</a:t>
            </a:fld>
            <a:endParaRPr lang="fi-FI" dirty="0"/>
          </a:p>
        </p:txBody>
      </p:sp>
      <p:grpSp>
        <p:nvGrpSpPr>
          <p:cNvPr id="3079" name="Ryhmä 6"/>
          <p:cNvGrpSpPr>
            <a:grpSpLocks/>
          </p:cNvGrpSpPr>
          <p:nvPr/>
        </p:nvGrpSpPr>
        <p:grpSpPr bwMode="auto">
          <a:xfrm>
            <a:off x="465138" y="6221413"/>
            <a:ext cx="804862" cy="374650"/>
            <a:chOff x="228601" y="704851"/>
            <a:chExt cx="11734800" cy="5449888"/>
          </a:xfrm>
        </p:grpSpPr>
        <p:sp>
          <p:nvSpPr>
            <p:cNvPr id="3080" name="Freeform 5"/>
            <p:cNvSpPr>
              <a:spLocks noEditPoints="1"/>
            </p:cNvSpPr>
            <p:nvPr/>
          </p:nvSpPr>
          <p:spPr bwMode="black">
            <a:xfrm>
              <a:off x="228601" y="704851"/>
              <a:ext cx="11734800" cy="5449888"/>
            </a:xfrm>
            <a:custGeom>
              <a:avLst/>
              <a:gdLst>
                <a:gd name="T0" fmla="*/ 6084818 w 32573"/>
                <a:gd name="T1" fmla="*/ 5272503 h 15116"/>
                <a:gd name="T2" fmla="*/ 6988354 w 32573"/>
                <a:gd name="T3" fmla="*/ 4899347 h 15116"/>
                <a:gd name="T4" fmla="*/ 10296636 w 32573"/>
                <a:gd name="T5" fmla="*/ 4899347 h 15116"/>
                <a:gd name="T6" fmla="*/ 11734800 w 32573"/>
                <a:gd name="T7" fmla="*/ 3475584 h 15116"/>
                <a:gd name="T8" fmla="*/ 11734800 w 32573"/>
                <a:gd name="T9" fmla="*/ 0 h 15116"/>
                <a:gd name="T10" fmla="*/ 0 w 32573"/>
                <a:gd name="T11" fmla="*/ 0 h 15116"/>
                <a:gd name="T12" fmla="*/ 0 w 32573"/>
                <a:gd name="T13" fmla="*/ 3475584 h 15116"/>
                <a:gd name="T14" fmla="*/ 1429518 w 32573"/>
                <a:gd name="T15" fmla="*/ 4899347 h 15116"/>
                <a:gd name="T16" fmla="*/ 4825343 w 32573"/>
                <a:gd name="T17" fmla="*/ 4899347 h 15116"/>
                <a:gd name="T18" fmla="*/ 5728879 w 32573"/>
                <a:gd name="T19" fmla="*/ 5272503 h 15116"/>
                <a:gd name="T20" fmla="*/ 5907209 w 32573"/>
                <a:gd name="T21" fmla="*/ 5449888 h 15116"/>
                <a:gd name="T22" fmla="*/ 6084818 w 32573"/>
                <a:gd name="T23" fmla="*/ 5272503 h 15116"/>
                <a:gd name="T24" fmla="*/ 11396514 w 32573"/>
                <a:gd name="T25" fmla="*/ 338545 h 15116"/>
                <a:gd name="T26" fmla="*/ 11396514 w 32573"/>
                <a:gd name="T27" fmla="*/ 3475584 h 15116"/>
                <a:gd name="T28" fmla="*/ 10296636 w 32573"/>
                <a:gd name="T29" fmla="*/ 4560802 h 15116"/>
                <a:gd name="T30" fmla="*/ 6988354 w 32573"/>
                <a:gd name="T31" fmla="*/ 4560802 h 15116"/>
                <a:gd name="T32" fmla="*/ 5907209 w 32573"/>
                <a:gd name="T33" fmla="*/ 4974699 h 15116"/>
                <a:gd name="T34" fmla="*/ 4825343 w 32573"/>
                <a:gd name="T35" fmla="*/ 4560802 h 15116"/>
                <a:gd name="T36" fmla="*/ 1429518 w 32573"/>
                <a:gd name="T37" fmla="*/ 4560802 h 15116"/>
                <a:gd name="T38" fmla="*/ 338286 w 32573"/>
                <a:gd name="T39" fmla="*/ 3475584 h 15116"/>
                <a:gd name="T40" fmla="*/ 338286 w 32573"/>
                <a:gd name="T41" fmla="*/ 338545 h 15116"/>
                <a:gd name="T42" fmla="*/ 11396514 w 32573"/>
                <a:gd name="T43" fmla="*/ 338545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1" name="Freeform 6"/>
            <p:cNvSpPr>
              <a:spLocks/>
            </p:cNvSpPr>
            <p:nvPr/>
          </p:nvSpPr>
          <p:spPr bwMode="black">
            <a:xfrm>
              <a:off x="9961563" y="2287588"/>
              <a:ext cx="377825" cy="363538"/>
            </a:xfrm>
            <a:custGeom>
              <a:avLst/>
              <a:gdLst>
                <a:gd name="T0" fmla="*/ 377825 w 1048"/>
                <a:gd name="T1" fmla="*/ 181589 h 1009"/>
                <a:gd name="T2" fmla="*/ 189273 w 1048"/>
                <a:gd name="T3" fmla="*/ 363538 h 1009"/>
                <a:gd name="T4" fmla="*/ 0 w 1048"/>
                <a:gd name="T5" fmla="*/ 181589 h 1009"/>
                <a:gd name="T6" fmla="*/ 189273 w 1048"/>
                <a:gd name="T7" fmla="*/ 0 h 1009"/>
                <a:gd name="T8" fmla="*/ 377825 w 1048"/>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2" name="Rectangle 7"/>
            <p:cNvSpPr>
              <a:spLocks noChangeArrowheads="1"/>
            </p:cNvSpPr>
            <p:nvPr/>
          </p:nvSpPr>
          <p:spPr bwMode="black">
            <a:xfrm>
              <a:off x="9986963"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3083" name="Freeform 8"/>
            <p:cNvSpPr>
              <a:spLocks/>
            </p:cNvSpPr>
            <p:nvPr/>
          </p:nvSpPr>
          <p:spPr bwMode="black">
            <a:xfrm>
              <a:off x="8709026" y="2282826"/>
              <a:ext cx="1119188" cy="1668463"/>
            </a:xfrm>
            <a:custGeom>
              <a:avLst/>
              <a:gdLst>
                <a:gd name="T0" fmla="*/ 693140 w 3105"/>
                <a:gd name="T1" fmla="*/ 967889 h 4625"/>
                <a:gd name="T2" fmla="*/ 1119188 w 3105"/>
                <a:gd name="T3" fmla="*/ 1668463 h 4625"/>
                <a:gd name="T4" fmla="*/ 764508 w 3105"/>
                <a:gd name="T5" fmla="*/ 1668463 h 4625"/>
                <a:gd name="T6" fmla="*/ 478674 w 3105"/>
                <a:gd name="T7" fmla="*/ 1203097 h 4625"/>
                <a:gd name="T8" fmla="*/ 324763 w 3105"/>
                <a:gd name="T9" fmla="*/ 1398984 h 4625"/>
                <a:gd name="T10" fmla="*/ 324763 w 3105"/>
                <a:gd name="T11" fmla="*/ 1668463 h 4625"/>
                <a:gd name="T12" fmla="*/ 0 w 3105"/>
                <a:gd name="T13" fmla="*/ 1668463 h 4625"/>
                <a:gd name="T14" fmla="*/ 0 w 3105"/>
                <a:gd name="T15" fmla="*/ 0 h 4625"/>
                <a:gd name="T16" fmla="*/ 324763 w 3105"/>
                <a:gd name="T17" fmla="*/ 0 h 4625"/>
                <a:gd name="T18" fmla="*/ 324763 w 3105"/>
                <a:gd name="T19" fmla="*/ 769838 h 4625"/>
                <a:gd name="T20" fmla="*/ 308543 w 3105"/>
                <a:gd name="T21" fmla="*/ 1055551 h 4625"/>
                <a:gd name="T22" fmla="*/ 315391 w 3105"/>
                <a:gd name="T23" fmla="*/ 1055551 h 4625"/>
                <a:gd name="T24" fmla="*/ 455965 w 3105"/>
                <a:gd name="T25" fmla="*/ 838741 h 4625"/>
                <a:gd name="T26" fmla="*/ 704674 w 3105"/>
                <a:gd name="T27" fmla="*/ 506852 h 4625"/>
                <a:gd name="T28" fmla="*/ 1084585 w 3105"/>
                <a:gd name="T29" fmla="*/ 506852 h 4625"/>
                <a:gd name="T30" fmla="*/ 693140 w 3105"/>
                <a:gd name="T31" fmla="*/ 967889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4" name="Freeform 9"/>
            <p:cNvSpPr>
              <a:spLocks/>
            </p:cNvSpPr>
            <p:nvPr/>
          </p:nvSpPr>
          <p:spPr bwMode="black">
            <a:xfrm>
              <a:off x="7353301" y="2762251"/>
              <a:ext cx="1027113" cy="1189038"/>
            </a:xfrm>
            <a:custGeom>
              <a:avLst/>
              <a:gdLst>
                <a:gd name="T0" fmla="*/ 1027113 w 2850"/>
                <a:gd name="T1" fmla="*/ 444446 h 3296"/>
                <a:gd name="T2" fmla="*/ 663119 w 2850"/>
                <a:gd name="T3" fmla="*/ 0 h 3296"/>
                <a:gd name="T4" fmla="*/ 315702 w 2850"/>
                <a:gd name="T5" fmla="*/ 218976 h 3296"/>
                <a:gd name="T6" fmla="*/ 308494 w 2850"/>
                <a:gd name="T7" fmla="*/ 218976 h 3296"/>
                <a:gd name="T8" fmla="*/ 324712 w 2850"/>
                <a:gd name="T9" fmla="*/ 27417 h 3296"/>
                <a:gd name="T10" fmla="*/ 0 w 2850"/>
                <a:gd name="T11" fmla="*/ 27417 h 3296"/>
                <a:gd name="T12" fmla="*/ 0 w 2850"/>
                <a:gd name="T13" fmla="*/ 1189038 h 3296"/>
                <a:gd name="T14" fmla="*/ 324712 w 2850"/>
                <a:gd name="T15" fmla="*/ 1189038 h 3296"/>
                <a:gd name="T16" fmla="*/ 324712 w 2850"/>
                <a:gd name="T17" fmla="*/ 500002 h 3296"/>
                <a:gd name="T18" fmla="*/ 525089 w 2850"/>
                <a:gd name="T19" fmla="*/ 274171 h 3296"/>
                <a:gd name="T20" fmla="*/ 699878 w 2850"/>
                <a:gd name="T21" fmla="*/ 509382 h 3296"/>
                <a:gd name="T22" fmla="*/ 699878 w 2850"/>
                <a:gd name="T23" fmla="*/ 1189038 h 3296"/>
                <a:gd name="T24" fmla="*/ 1027113 w 2850"/>
                <a:gd name="T25" fmla="*/ 1189038 h 3296"/>
                <a:gd name="T26" fmla="*/ 1027113 w 2850"/>
                <a:gd name="T27" fmla="*/ 444446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5" name="Freeform 10"/>
            <p:cNvSpPr>
              <a:spLocks/>
            </p:cNvSpPr>
            <p:nvPr/>
          </p:nvSpPr>
          <p:spPr bwMode="black">
            <a:xfrm>
              <a:off x="6664326" y="2287588"/>
              <a:ext cx="377825" cy="363538"/>
            </a:xfrm>
            <a:custGeom>
              <a:avLst/>
              <a:gdLst>
                <a:gd name="T0" fmla="*/ 377825 w 1047"/>
                <a:gd name="T1" fmla="*/ 181589 h 1009"/>
                <a:gd name="T2" fmla="*/ 189093 w 1047"/>
                <a:gd name="T3" fmla="*/ 363538 h 1009"/>
                <a:gd name="T4" fmla="*/ 0 w 1047"/>
                <a:gd name="T5" fmla="*/ 181589 h 1009"/>
                <a:gd name="T6" fmla="*/ 189093 w 1047"/>
                <a:gd name="T7" fmla="*/ 0 h 1009"/>
                <a:gd name="T8" fmla="*/ 377825 w 1047"/>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6" name="Rectangle 11"/>
            <p:cNvSpPr>
              <a:spLocks noChangeArrowheads="1"/>
            </p:cNvSpPr>
            <p:nvPr/>
          </p:nvSpPr>
          <p:spPr bwMode="black">
            <a:xfrm>
              <a:off x="6689726"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3087" name="Freeform 12"/>
            <p:cNvSpPr>
              <a:spLocks/>
            </p:cNvSpPr>
            <p:nvPr/>
          </p:nvSpPr>
          <p:spPr bwMode="black">
            <a:xfrm>
              <a:off x="5399088" y="2762251"/>
              <a:ext cx="1047750" cy="1216025"/>
            </a:xfrm>
            <a:custGeom>
              <a:avLst/>
              <a:gdLst>
                <a:gd name="T0" fmla="*/ 729857 w 2907"/>
                <a:gd name="T1" fmla="*/ 865963 h 3373"/>
                <a:gd name="T2" fmla="*/ 451610 w 2907"/>
                <a:gd name="T3" fmla="*/ 711661 h 3373"/>
                <a:gd name="T4" fmla="*/ 57668 w 2907"/>
                <a:gd name="T5" fmla="*/ 356912 h 3373"/>
                <a:gd name="T6" fmla="*/ 515765 w 2907"/>
                <a:gd name="T7" fmla="*/ 0 h 3373"/>
                <a:gd name="T8" fmla="*/ 1047750 w 2907"/>
                <a:gd name="T9" fmla="*/ 264620 h 3373"/>
                <a:gd name="T10" fmla="*/ 768783 w 2907"/>
                <a:gd name="T11" fmla="*/ 421445 h 3373"/>
                <a:gd name="T12" fmla="*/ 527299 w 2907"/>
                <a:gd name="T13" fmla="*/ 236860 h 3373"/>
                <a:gd name="T14" fmla="*/ 375561 w 2907"/>
                <a:gd name="T15" fmla="*/ 340689 h 3373"/>
                <a:gd name="T16" fmla="*/ 700302 w 2907"/>
                <a:gd name="T17" fmla="*/ 492827 h 3373"/>
                <a:gd name="T18" fmla="*/ 1047750 w 2907"/>
                <a:gd name="T19" fmla="*/ 845053 h 3373"/>
                <a:gd name="T20" fmla="*/ 580281 w 2907"/>
                <a:gd name="T21" fmla="*/ 1216025 h 3373"/>
                <a:gd name="T22" fmla="*/ 0 w 2907"/>
                <a:gd name="T23" fmla="*/ 916796 h 3373"/>
                <a:gd name="T24" fmla="*/ 283293 w 2907"/>
                <a:gd name="T25" fmla="*/ 757807 h 3373"/>
                <a:gd name="T26" fmla="*/ 575956 w 2907"/>
                <a:gd name="T27" fmla="*/ 978805 h 3373"/>
                <a:gd name="T28" fmla="*/ 729857 w 2907"/>
                <a:gd name="T29" fmla="*/ 865963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8" name="Freeform 13"/>
            <p:cNvSpPr>
              <a:spLocks/>
            </p:cNvSpPr>
            <p:nvPr/>
          </p:nvSpPr>
          <p:spPr bwMode="black">
            <a:xfrm>
              <a:off x="4770438" y="2295526"/>
              <a:ext cx="563563" cy="1677988"/>
            </a:xfrm>
            <a:custGeom>
              <a:avLst/>
              <a:gdLst>
                <a:gd name="T0" fmla="*/ 326614 w 1565"/>
                <a:gd name="T1" fmla="*/ 0 h 4657"/>
                <a:gd name="T2" fmla="*/ 0 w 1565"/>
                <a:gd name="T3" fmla="*/ 0 h 4657"/>
                <a:gd name="T4" fmla="*/ 0 w 1565"/>
                <a:gd name="T5" fmla="*/ 1335328 h 4657"/>
                <a:gd name="T6" fmla="*/ 77062 w 1565"/>
                <a:gd name="T7" fmla="*/ 1596196 h 4657"/>
                <a:gd name="T8" fmla="*/ 321933 w 1565"/>
                <a:gd name="T9" fmla="*/ 1677988 h 4657"/>
                <a:gd name="T10" fmla="*/ 439327 w 1565"/>
                <a:gd name="T11" fmla="*/ 1665377 h 4657"/>
                <a:gd name="T12" fmla="*/ 535835 w 1565"/>
                <a:gd name="T13" fmla="*/ 1629706 h 4657"/>
                <a:gd name="T14" fmla="*/ 563563 w 1565"/>
                <a:gd name="T15" fmla="*/ 1410994 h 4657"/>
                <a:gd name="T16" fmla="*/ 495863 w 1565"/>
                <a:gd name="T17" fmla="*/ 1430451 h 4657"/>
                <a:gd name="T18" fmla="*/ 427804 w 1565"/>
                <a:gd name="T19" fmla="*/ 1436216 h 4657"/>
                <a:gd name="T20" fmla="*/ 350741 w 1565"/>
                <a:gd name="T21" fmla="*/ 1404148 h 4657"/>
                <a:gd name="T22" fmla="*/ 326614 w 1565"/>
                <a:gd name="T23" fmla="*/ 1288848 h 4657"/>
                <a:gd name="T24" fmla="*/ 326614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9" name="Freeform 14"/>
            <p:cNvSpPr>
              <a:spLocks noEditPoints="1"/>
            </p:cNvSpPr>
            <p:nvPr/>
          </p:nvSpPr>
          <p:spPr bwMode="black">
            <a:xfrm>
              <a:off x="3455988" y="2762251"/>
              <a:ext cx="1073150" cy="1216025"/>
            </a:xfrm>
            <a:custGeom>
              <a:avLst/>
              <a:gdLst>
                <a:gd name="T0" fmla="*/ 555140 w 2977"/>
                <a:gd name="T1" fmla="*/ 234697 h 3373"/>
                <a:gd name="T2" fmla="*/ 313257 w 2977"/>
                <a:gd name="T3" fmla="*/ 478767 h 3373"/>
                <a:gd name="T4" fmla="*/ 771428 w 2977"/>
                <a:gd name="T5" fmla="*/ 478767 h 3373"/>
                <a:gd name="T6" fmla="*/ 555140 w 2977"/>
                <a:gd name="T7" fmla="*/ 234697 h 3373"/>
                <a:gd name="T8" fmla="*/ 1056928 w 2977"/>
                <a:gd name="T9" fmla="*/ 695438 h 3373"/>
                <a:gd name="T10" fmla="*/ 306408 w 2977"/>
                <a:gd name="T11" fmla="*/ 695438 h 3373"/>
                <a:gd name="T12" fmla="*/ 561989 w 2977"/>
                <a:gd name="T13" fmla="*/ 976281 h 3373"/>
                <a:gd name="T14" fmla="*/ 785487 w 2977"/>
                <a:gd name="T15" fmla="*/ 785207 h 3373"/>
                <a:gd name="T16" fmla="*/ 1059091 w 2977"/>
                <a:gd name="T17" fmla="*/ 939508 h 3373"/>
                <a:gd name="T18" fmla="*/ 561989 w 2977"/>
                <a:gd name="T19" fmla="*/ 1216025 h 3373"/>
                <a:gd name="T20" fmla="*/ 0 w 2977"/>
                <a:gd name="T21" fmla="*/ 607832 h 3373"/>
                <a:gd name="T22" fmla="*/ 555140 w 2977"/>
                <a:gd name="T23" fmla="*/ 0 h 3373"/>
                <a:gd name="T24" fmla="*/ 1073150 w 2977"/>
                <a:gd name="T25" fmla="*/ 536450 h 3373"/>
                <a:gd name="T26" fmla="*/ 1056928 w 2977"/>
                <a:gd name="T27" fmla="*/ 695438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90" name="Freeform 15"/>
            <p:cNvSpPr>
              <a:spLocks/>
            </p:cNvSpPr>
            <p:nvPr/>
          </p:nvSpPr>
          <p:spPr bwMode="black">
            <a:xfrm>
              <a:off x="1879601" y="2357438"/>
              <a:ext cx="1311275" cy="1593850"/>
            </a:xfrm>
            <a:custGeom>
              <a:avLst/>
              <a:gdLst>
                <a:gd name="T0" fmla="*/ 973102 w 3641"/>
                <a:gd name="T1" fmla="*/ 1593850 h 4420"/>
                <a:gd name="T2" fmla="*/ 1311275 w 3641"/>
                <a:gd name="T3" fmla="*/ 1593850 h 4420"/>
                <a:gd name="T4" fmla="*/ 1311275 w 3641"/>
                <a:gd name="T5" fmla="*/ 0 h 4420"/>
                <a:gd name="T6" fmla="*/ 973102 w 3641"/>
                <a:gd name="T7" fmla="*/ 0 h 4420"/>
                <a:gd name="T8" fmla="*/ 973102 w 3641"/>
                <a:gd name="T9" fmla="*/ 631049 h 4420"/>
                <a:gd name="T10" fmla="*/ 338173 w 3641"/>
                <a:gd name="T11" fmla="*/ 631049 h 4420"/>
                <a:gd name="T12" fmla="*/ 338173 w 3641"/>
                <a:gd name="T13" fmla="*/ 0 h 4420"/>
                <a:gd name="T14" fmla="*/ 0 w 3641"/>
                <a:gd name="T15" fmla="*/ 0 h 4420"/>
                <a:gd name="T16" fmla="*/ 0 w 3641"/>
                <a:gd name="T17" fmla="*/ 1593850 h 4420"/>
                <a:gd name="T18" fmla="*/ 338173 w 3641"/>
                <a:gd name="T19" fmla="*/ 1593850 h 4420"/>
                <a:gd name="T20" fmla="*/ 338173 w 3641"/>
                <a:gd name="T21" fmla="*/ 932510 h 4420"/>
                <a:gd name="T22" fmla="*/ 973102 w 3641"/>
                <a:gd name="T23" fmla="*/ 932510 h 4420"/>
                <a:gd name="T24" fmla="*/ 973102 w 3641"/>
                <a:gd name="T25" fmla="*/ 1593850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grpSp>
    </p:spTree>
    <p:extLst>
      <p:ext uri="{BB962C8B-B14F-4D97-AF65-F5344CB8AC3E}">
        <p14:creationId xmlns:p14="http://schemas.microsoft.com/office/powerpoint/2010/main" val="5986292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Lst>
  <p:hf hdr="0" ftr="0" dt="0"/>
  <p:txStyles>
    <p:titleStyle>
      <a:lvl1pPr algn="l" rtl="0" eaLnBrk="1" fontAlgn="base" hangingPunct="1">
        <a:lnSpc>
          <a:spcPct val="90000"/>
        </a:lnSpc>
        <a:spcBef>
          <a:spcPct val="0"/>
        </a:spcBef>
        <a:spcAft>
          <a:spcPct val="0"/>
        </a:spcAft>
        <a:defRPr sz="4200" b="1" kern="1200">
          <a:solidFill>
            <a:schemeClr val="tx1"/>
          </a:solidFill>
          <a:latin typeface="Arial Black" panose="020B0A04020102020204" pitchFamily="34" charset="0"/>
          <a:ea typeface="+mj-ea"/>
          <a:cs typeface="+mj-cs"/>
        </a:defRPr>
      </a:lvl1pPr>
      <a:lvl2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2pPr>
      <a:lvl3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3pPr>
      <a:lvl4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4pPr>
      <a:lvl5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5pPr>
      <a:lvl6pPr marL="4572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6pPr>
      <a:lvl7pPr marL="9144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7pPr>
      <a:lvl8pPr marL="13716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8pPr>
      <a:lvl9pPr marL="18288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9pPr>
    </p:titleStyle>
    <p:bodyStyle>
      <a:lvl1pPr marL="228600" indent="-228600" algn="l" rtl="0" eaLnBrk="1" fontAlgn="base" hangingPunct="1">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1"/>
          <p:cNvSpPr>
            <a:spLocks noGrp="1"/>
          </p:cNvSpPr>
          <p:nvPr>
            <p:ph type="ctrTitle"/>
          </p:nvPr>
        </p:nvSpPr>
        <p:spPr>
          <a:xfrm>
            <a:off x="224828" y="360363"/>
            <a:ext cx="11742340" cy="1051877"/>
          </a:xfrm>
        </p:spPr>
        <p:txBody>
          <a:bodyPr anchor="t">
            <a:normAutofit/>
          </a:bodyPr>
          <a:lstStyle/>
          <a:p>
            <a:pPr fontAlgn="base">
              <a:spcAft>
                <a:spcPct val="0"/>
              </a:spcAft>
            </a:pPr>
            <a:r>
              <a:rPr lang="ar-SA" sz="3600" b="1" dirty="0">
                <a:latin typeface="Arial" panose="020B0604020202020204" pitchFamily="34" charset="0"/>
                <a:cs typeface="Arial" panose="020B0604020202020204" pitchFamily="34" charset="0"/>
              </a:rPr>
              <a:t>وار ڕاستی سەبارەت بە خوێدگای بنەرەتیی فینلەندی </a:t>
            </a:r>
            <a:endParaRPr lang="fi-FI" sz="3600" b="1" dirty="0">
              <a:latin typeface="Arial" panose="020B0604020202020204" pitchFamily="34" charset="0"/>
              <a:cs typeface="Arial" panose="020B0604020202020204" pitchFamily="34" charset="0"/>
            </a:endParaRPr>
          </a:p>
        </p:txBody>
      </p:sp>
      <p:pic>
        <p:nvPicPr>
          <p:cNvPr id="4" name="Kuvituskuva 1" title="Kuvituskuva"/>
          <p:cNvPicPr>
            <a:picLocks noChangeAspect="1"/>
          </p:cNvPicPr>
          <p:nvPr/>
        </p:nvPicPr>
        <p:blipFill rotWithShape="1">
          <a:blip r:embed="rId2" cstate="print">
            <a:extLst>
              <a:ext uri="{28A0092B-C50C-407E-A947-70E740481C1C}">
                <a14:useLocalDpi xmlns:a14="http://schemas.microsoft.com/office/drawing/2010/main" val="0"/>
              </a:ext>
            </a:extLst>
          </a:blip>
          <a:srcRect l="2575" t="22566" r="1668"/>
          <a:stretch/>
        </p:blipFill>
        <p:spPr>
          <a:xfrm>
            <a:off x="224828" y="1107440"/>
            <a:ext cx="11742340" cy="5482794"/>
          </a:xfrm>
          <a:prstGeom prst="rect">
            <a:avLst/>
          </a:prstGeom>
        </p:spPr>
      </p:pic>
    </p:spTree>
    <p:extLst>
      <p:ext uri="{BB962C8B-B14F-4D97-AF65-F5344CB8AC3E}">
        <p14:creationId xmlns:p14="http://schemas.microsoft.com/office/powerpoint/2010/main" val="3930937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Kuvituskuva 2" title="Kuvituskuva"/>
          <p:cNvPicPr>
            <a:picLocks noChangeAspect="1"/>
          </p:cNvPicPr>
          <p:nvPr/>
        </p:nvPicPr>
        <p:blipFill rotWithShape="1">
          <a:blip r:embed="rId2" cstate="print">
            <a:extLst>
              <a:ext uri="{28A0092B-C50C-407E-A947-70E740481C1C}">
                <a14:useLocalDpi xmlns:a14="http://schemas.microsoft.com/office/drawing/2010/main" val="0"/>
              </a:ext>
            </a:extLst>
          </a:blip>
          <a:srcRect l="4256" t="5271" r="4836" b="2230"/>
          <a:stretch/>
        </p:blipFill>
        <p:spPr>
          <a:xfrm>
            <a:off x="2244435" y="359320"/>
            <a:ext cx="7703121" cy="4656106"/>
          </a:xfrm>
          <a:prstGeom prst="rect">
            <a:avLst/>
          </a:prstGeom>
        </p:spPr>
      </p:pic>
      <p:sp>
        <p:nvSpPr>
          <p:cNvPr id="7" name="Sisällön paikkamerkki 1"/>
          <p:cNvSpPr>
            <a:spLocks noGrp="1"/>
          </p:cNvSpPr>
          <p:nvPr>
            <p:ph idx="1"/>
          </p:nvPr>
        </p:nvSpPr>
        <p:spPr>
          <a:xfrm>
            <a:off x="480287" y="5117024"/>
            <a:ext cx="11231419" cy="1239326"/>
          </a:xfrm>
        </p:spPr>
        <p:txBody>
          <a:bodyPr anchor="t">
            <a:normAutofit/>
          </a:bodyPr>
          <a:lstStyle/>
          <a:p>
            <a:pPr marL="0" indent="0" algn="ctr" fontAlgn="base">
              <a:lnSpc>
                <a:spcPct val="100000"/>
              </a:lnSpc>
              <a:spcBef>
                <a:spcPts val="0"/>
              </a:spcBef>
              <a:buNone/>
            </a:pPr>
            <a:r>
              <a:rPr lang="ar-SA" sz="2400" dirty="0">
                <a:latin typeface="Arial" panose="020B0604020202020204" pitchFamily="34" charset="0"/>
              </a:rPr>
              <a:t>لە فینلەندا هەموو کەسێک بۆی هەیە هەمان شێوە بواری پەروەردە بێت و بخوێنێت. لە گشت خوێندگاکاندا پابەندن بە بنەماکانی هەمان نەخشەی فێرکردنی نیشتیمانی، وە خوێندنی بنەرەتی بۆ هەموان بەبێ بەرامبەرە. </a:t>
            </a:r>
          </a:p>
          <a:p>
            <a:pPr marL="0" indent="0" algn="ctr" fontAlgn="base">
              <a:lnSpc>
                <a:spcPct val="100000"/>
              </a:lnSpc>
              <a:spcBef>
                <a:spcPts val="0"/>
              </a:spcBef>
              <a:buNone/>
            </a:pPr>
            <a:r>
              <a:rPr lang="ar-SA" sz="2400" dirty="0">
                <a:latin typeface="Arial" panose="020B0604020202020204" pitchFamily="34" charset="0"/>
              </a:rPr>
              <a:t>وەرن با بە وردی سەیر بکەین</a:t>
            </a:r>
            <a:r>
              <a:rPr lang="ar-SA" sz="2400" dirty="0" smtClean="0">
                <a:latin typeface="Arial" panose="020B0604020202020204" pitchFamily="34" charset="0"/>
              </a:rPr>
              <a:t>:</a:t>
            </a:r>
            <a:endParaRPr lang="ar-SA" sz="2400" dirty="0">
              <a:latin typeface="Arial" panose="020B0604020202020204" pitchFamily="34" charset="0"/>
            </a:endParaRPr>
          </a:p>
        </p:txBody>
      </p:sp>
      <p:sp>
        <p:nvSpPr>
          <p:cNvPr id="2" name="Dian numeron paikkamerkki 1"/>
          <p:cNvSpPr>
            <a:spLocks noGrp="1"/>
          </p:cNvSpPr>
          <p:nvPr>
            <p:ph type="sldNum" sz="quarter" idx="12"/>
          </p:nvPr>
        </p:nvSpPr>
        <p:spPr/>
        <p:txBody>
          <a:bodyPr/>
          <a:lstStyle/>
          <a:p>
            <a:fld id="{A529844B-8E25-4A69-B4D7-E68A0370F5C2}" type="slidenum">
              <a:rPr lang="fi-FI" smtClean="0"/>
              <a:t>2</a:t>
            </a:fld>
            <a:endParaRPr lang="fi-FI"/>
          </a:p>
        </p:txBody>
      </p:sp>
    </p:spTree>
    <p:extLst>
      <p:ext uri="{BB962C8B-B14F-4D97-AF65-F5344CB8AC3E}">
        <p14:creationId xmlns:p14="http://schemas.microsoft.com/office/powerpoint/2010/main" val="3573987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3"/>
          <p:cNvSpPr>
            <a:spLocks noGrp="1"/>
          </p:cNvSpPr>
          <p:nvPr>
            <p:ph type="title"/>
          </p:nvPr>
        </p:nvSpPr>
        <p:spPr>
          <a:xfrm>
            <a:off x="480289" y="365125"/>
            <a:ext cx="11231419" cy="1325563"/>
          </a:xfrm>
        </p:spPr>
        <p:txBody>
          <a:bodyPr anchor="t">
            <a:normAutofit/>
          </a:bodyPr>
          <a:lstStyle/>
          <a:p>
            <a:pPr algn="ctr" fontAlgn="base">
              <a:spcAft>
                <a:spcPct val="0"/>
              </a:spcAft>
            </a:pPr>
            <a:r>
              <a:rPr lang="ar-SA" sz="3600" b="1" dirty="0" smtClean="0">
                <a:latin typeface="Arial" panose="020B0604020202020204" pitchFamily="34" charset="0"/>
                <a:cs typeface="Arial" panose="020B0604020202020204" pitchFamily="34" charset="0"/>
              </a:rPr>
              <a:t>خوێندنی بەزۆر</a:t>
            </a:r>
            <a:r>
              <a:rPr lang="fi-FI" sz="3600" b="1" dirty="0" smtClean="0">
                <a:latin typeface="Arial" panose="020B0604020202020204" pitchFamily="34" charset="0"/>
                <a:cs typeface="Arial" panose="020B0604020202020204" pitchFamily="34" charset="0"/>
              </a:rPr>
              <a:t> .1</a:t>
            </a:r>
            <a:endParaRPr lang="fi-FI" sz="3600" b="1" dirty="0">
              <a:latin typeface="Arial" panose="020B0604020202020204" pitchFamily="34" charset="0"/>
              <a:cs typeface="Arial" panose="020B0604020202020204" pitchFamily="34" charset="0"/>
            </a:endParaRPr>
          </a:p>
        </p:txBody>
      </p:sp>
      <p:pic>
        <p:nvPicPr>
          <p:cNvPr id="5" name="Kuvituskuva 3" title="Kuvituskuva"/>
          <p:cNvPicPr>
            <a:picLocks noChangeAspect="1"/>
          </p:cNvPicPr>
          <p:nvPr/>
        </p:nvPicPr>
        <p:blipFill rotWithShape="1">
          <a:blip r:embed="rId2" cstate="print">
            <a:extLst>
              <a:ext uri="{28A0092B-C50C-407E-A947-70E740481C1C}">
                <a14:useLocalDpi xmlns:a14="http://schemas.microsoft.com/office/drawing/2010/main" val="0"/>
              </a:ext>
            </a:extLst>
          </a:blip>
          <a:srcRect l="13604" t="19703" r="12904" b="9482"/>
          <a:stretch/>
        </p:blipFill>
        <p:spPr>
          <a:xfrm>
            <a:off x="4295137" y="1027906"/>
            <a:ext cx="3601722" cy="4099103"/>
          </a:xfrm>
          <a:prstGeom prst="rect">
            <a:avLst/>
          </a:prstGeom>
        </p:spPr>
      </p:pic>
      <p:sp>
        <p:nvSpPr>
          <p:cNvPr id="7" name="Sisällön paikkamerkki 2"/>
          <p:cNvSpPr>
            <a:spLocks noGrp="1"/>
          </p:cNvSpPr>
          <p:nvPr>
            <p:ph idx="1"/>
          </p:nvPr>
        </p:nvSpPr>
        <p:spPr>
          <a:xfrm>
            <a:off x="480289" y="5424277"/>
            <a:ext cx="11231419" cy="1114635"/>
          </a:xfrm>
        </p:spPr>
        <p:txBody>
          <a:bodyPr anchor="t">
            <a:normAutofit/>
          </a:bodyPr>
          <a:lstStyle/>
          <a:p>
            <a:pPr marL="0" indent="0" algn="ctr">
              <a:spcBef>
                <a:spcPts val="0"/>
              </a:spcBef>
              <a:buNone/>
            </a:pPr>
            <a:r>
              <a:rPr lang="ar-SA" dirty="0"/>
              <a:t>هەموو کەسێک مافی ئەوەی هەیە کە بخوێنێت، بەڵام لەگەڵ ئەوەشدا ئەرکی سەرشانیەتی کە خوێندنی بنەرەتی تەواو بکات. کەسانی بەرپرس بەرامبەر بە خوێندنی منداڵ سەرپەرشتکارانیەتی</a:t>
            </a:r>
            <a:r>
              <a:rPr lang="ar-SA" dirty="0" smtClean="0"/>
              <a:t>.</a:t>
            </a:r>
            <a:endParaRPr lang="fi-FI" sz="2400" dirty="0">
              <a:latin typeface="Arial" panose="020B0604020202020204" pitchFamily="34" charset="0"/>
              <a:cs typeface="Arial" panose="020B0604020202020204" pitchFamily="34" charset="0"/>
            </a:endParaRPr>
          </a:p>
        </p:txBody>
      </p:sp>
      <p:sp>
        <p:nvSpPr>
          <p:cNvPr id="2" name="Dian numeron paikkamerkki 1"/>
          <p:cNvSpPr>
            <a:spLocks noGrp="1"/>
          </p:cNvSpPr>
          <p:nvPr>
            <p:ph type="sldNum" sz="quarter" idx="12"/>
          </p:nvPr>
        </p:nvSpPr>
        <p:spPr/>
        <p:txBody>
          <a:bodyPr/>
          <a:lstStyle/>
          <a:p>
            <a:fld id="{A529844B-8E25-4A69-B4D7-E68A0370F5C2}" type="slidenum">
              <a:rPr lang="fi-FI" smtClean="0"/>
              <a:t>3</a:t>
            </a:fld>
            <a:endParaRPr lang="fi-FI"/>
          </a:p>
        </p:txBody>
      </p:sp>
    </p:spTree>
    <p:extLst>
      <p:ext uri="{BB962C8B-B14F-4D97-AF65-F5344CB8AC3E}">
        <p14:creationId xmlns:p14="http://schemas.microsoft.com/office/powerpoint/2010/main" val="2889568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4"/>
          <p:cNvSpPr>
            <a:spLocks noGrp="1"/>
          </p:cNvSpPr>
          <p:nvPr>
            <p:ph type="title"/>
          </p:nvPr>
        </p:nvSpPr>
        <p:spPr>
          <a:xfrm>
            <a:off x="480289" y="365125"/>
            <a:ext cx="11231419" cy="1325563"/>
          </a:xfrm>
        </p:spPr>
        <p:txBody>
          <a:bodyPr anchor="t">
            <a:normAutofit/>
          </a:bodyPr>
          <a:lstStyle/>
          <a:p>
            <a:pPr algn="ctr" fontAlgn="base">
              <a:spcAft>
                <a:spcPct val="0"/>
              </a:spcAft>
            </a:pPr>
            <a:r>
              <a:rPr lang="ar-SA" sz="3600" b="1" dirty="0" smtClean="0">
                <a:latin typeface="Arial" panose="020B0604020202020204" pitchFamily="34" charset="0"/>
                <a:cs typeface="Arial" panose="020B0604020202020204" pitchFamily="34" charset="0"/>
              </a:rPr>
              <a:t>مامۆستاکان</a:t>
            </a:r>
            <a:r>
              <a:rPr lang="fi-FI" sz="3600" b="1" dirty="0" smtClean="0">
                <a:latin typeface="Arial" panose="020B0604020202020204" pitchFamily="34" charset="0"/>
                <a:cs typeface="Arial" panose="020B0604020202020204" pitchFamily="34" charset="0"/>
              </a:rPr>
              <a:t> .2</a:t>
            </a:r>
            <a:endParaRPr lang="fi-FI" sz="3600" b="1" dirty="0">
              <a:latin typeface="Arial" panose="020B0604020202020204" pitchFamily="34" charset="0"/>
              <a:cs typeface="Arial" panose="020B0604020202020204" pitchFamily="34" charset="0"/>
            </a:endParaRPr>
          </a:p>
        </p:txBody>
      </p:sp>
      <p:pic>
        <p:nvPicPr>
          <p:cNvPr id="2" name="Kuvituskuva 4" title="Kuvituskuva"/>
          <p:cNvPicPr>
            <a:picLocks noChangeAspect="1"/>
          </p:cNvPicPr>
          <p:nvPr/>
        </p:nvPicPr>
        <p:blipFill rotWithShape="1">
          <a:blip r:embed="rId2" cstate="print">
            <a:extLst>
              <a:ext uri="{28A0092B-C50C-407E-A947-70E740481C1C}">
                <a14:useLocalDpi xmlns:a14="http://schemas.microsoft.com/office/drawing/2010/main" val="0"/>
              </a:ext>
            </a:extLst>
          </a:blip>
          <a:srcRect l="7744" t="18096" r="2862" b="7052"/>
          <a:stretch/>
        </p:blipFill>
        <p:spPr>
          <a:xfrm>
            <a:off x="2266946" y="981726"/>
            <a:ext cx="7658103" cy="3937218"/>
          </a:xfrm>
          <a:prstGeom prst="rect">
            <a:avLst/>
          </a:prstGeom>
        </p:spPr>
      </p:pic>
      <p:sp>
        <p:nvSpPr>
          <p:cNvPr id="7" name="Sisällön paikkamerkki 3"/>
          <p:cNvSpPr>
            <a:spLocks noGrp="1"/>
          </p:cNvSpPr>
          <p:nvPr>
            <p:ph idx="1"/>
          </p:nvPr>
        </p:nvSpPr>
        <p:spPr>
          <a:xfrm>
            <a:off x="480289" y="4947919"/>
            <a:ext cx="11231419" cy="1432561"/>
          </a:xfrm>
        </p:spPr>
        <p:txBody>
          <a:bodyPr anchor="t">
            <a:normAutofit fontScale="92500" lnSpcReduction="10000"/>
          </a:bodyPr>
          <a:lstStyle/>
          <a:p>
            <a:pPr marL="0" indent="0" algn="ctr">
              <a:spcBef>
                <a:spcPts val="0"/>
              </a:spcBef>
              <a:buNone/>
            </a:pPr>
            <a:r>
              <a:rPr lang="ar-SA" dirty="0"/>
              <a:t>لە خوێنگای سەرەتاییدا مامۆستای تایبەتی پۆل وانەی زۆربەی بابەتەکان دەڵێتەوە. لە خوێندگای ناوەندیدا مامۆستای بابەت وانەی ئەو بابەتە دەڵێتەوە کە تایبەتمەندە تیایدا. گشت مامۆستاکان خوێندنی باڵایان خوێندووەو پیشەیین. هەوەها لە ناو پۆلدا کارمەندانی پىشەیی تریش کاردەکەن بۆ یارمەتی و پشتگیری خوێنکاران</a:t>
            </a:r>
            <a:r>
              <a:rPr lang="ar-SA" dirty="0" smtClean="0"/>
              <a:t>.</a:t>
            </a:r>
            <a:endParaRPr lang="fi-FI" sz="2400" dirty="0">
              <a:latin typeface="Arial" panose="020B0604020202020204" pitchFamily="34" charset="0"/>
              <a:cs typeface="Arial" panose="020B0604020202020204" pitchFamily="34" charset="0"/>
            </a:endParaRPr>
          </a:p>
        </p:txBody>
      </p:sp>
      <p:sp>
        <p:nvSpPr>
          <p:cNvPr id="3" name="Dian numeron paikkamerkki 2"/>
          <p:cNvSpPr>
            <a:spLocks noGrp="1"/>
          </p:cNvSpPr>
          <p:nvPr>
            <p:ph type="sldNum" sz="quarter" idx="12"/>
          </p:nvPr>
        </p:nvSpPr>
        <p:spPr/>
        <p:txBody>
          <a:bodyPr/>
          <a:lstStyle/>
          <a:p>
            <a:fld id="{A529844B-8E25-4A69-B4D7-E68A0370F5C2}" type="slidenum">
              <a:rPr lang="fi-FI" smtClean="0"/>
              <a:t>4</a:t>
            </a:fld>
            <a:endParaRPr lang="fi-FI"/>
          </a:p>
        </p:txBody>
      </p:sp>
    </p:spTree>
    <p:extLst>
      <p:ext uri="{BB962C8B-B14F-4D97-AF65-F5344CB8AC3E}">
        <p14:creationId xmlns:p14="http://schemas.microsoft.com/office/powerpoint/2010/main" val="38339089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title"/>
          </p:nvPr>
        </p:nvSpPr>
        <p:spPr>
          <a:xfrm>
            <a:off x="480285" y="351985"/>
            <a:ext cx="11231419" cy="1325563"/>
          </a:xfrm>
        </p:spPr>
        <p:txBody>
          <a:bodyPr anchor="t">
            <a:normAutofit/>
          </a:bodyPr>
          <a:lstStyle/>
          <a:p>
            <a:pPr algn="ctr" fontAlgn="base">
              <a:spcAft>
                <a:spcPct val="0"/>
              </a:spcAft>
            </a:pPr>
            <a:r>
              <a:rPr lang="ar-SA" sz="3600" b="1" dirty="0" smtClean="0">
                <a:latin typeface="Arial" panose="020B0604020202020204" pitchFamily="34" charset="0"/>
                <a:cs typeface="Arial" panose="020B0604020202020204" pitchFamily="34" charset="0"/>
              </a:rPr>
              <a:t>ڕۆژی خوێندن</a:t>
            </a:r>
            <a:r>
              <a:rPr lang="fi-FI" sz="3600" b="1" dirty="0" smtClean="0">
                <a:latin typeface="Arial" panose="020B0604020202020204" pitchFamily="34" charset="0"/>
                <a:cs typeface="Arial" panose="020B0604020202020204" pitchFamily="34" charset="0"/>
              </a:rPr>
              <a:t> .3</a:t>
            </a:r>
            <a:endParaRPr lang="fi-FI" sz="3600" b="1" dirty="0">
              <a:latin typeface="Arial" panose="020B0604020202020204" pitchFamily="34" charset="0"/>
              <a:cs typeface="Arial" panose="020B0604020202020204" pitchFamily="34" charset="0"/>
            </a:endParaRPr>
          </a:p>
        </p:txBody>
      </p:sp>
      <p:pic>
        <p:nvPicPr>
          <p:cNvPr id="3" name="Kuvituskuva 5" title="Kuvituskuva"/>
          <p:cNvPicPr>
            <a:picLocks noChangeAspect="1"/>
          </p:cNvPicPr>
          <p:nvPr/>
        </p:nvPicPr>
        <p:blipFill rotWithShape="1">
          <a:blip r:embed="rId2" cstate="print">
            <a:extLst>
              <a:ext uri="{28A0092B-C50C-407E-A947-70E740481C1C}">
                <a14:useLocalDpi xmlns:a14="http://schemas.microsoft.com/office/drawing/2010/main" val="0"/>
              </a:ext>
            </a:extLst>
          </a:blip>
          <a:srcRect l="5380" t="15730" r="10075" b="11095"/>
          <a:stretch/>
        </p:blipFill>
        <p:spPr>
          <a:xfrm>
            <a:off x="2209795" y="1105606"/>
            <a:ext cx="7772397" cy="3974415"/>
          </a:xfrm>
          <a:prstGeom prst="rect">
            <a:avLst/>
          </a:prstGeom>
        </p:spPr>
      </p:pic>
      <p:sp>
        <p:nvSpPr>
          <p:cNvPr id="7" name="Sisällön paikkamerkki 4"/>
          <p:cNvSpPr>
            <a:spLocks noGrp="1"/>
          </p:cNvSpPr>
          <p:nvPr>
            <p:ph idx="1"/>
          </p:nvPr>
        </p:nvSpPr>
        <p:spPr>
          <a:xfrm>
            <a:off x="480286" y="5261701"/>
            <a:ext cx="11231419" cy="1117601"/>
          </a:xfrm>
        </p:spPr>
        <p:txBody>
          <a:bodyPr anchor="t">
            <a:normAutofit lnSpcReduction="10000"/>
          </a:bodyPr>
          <a:lstStyle/>
          <a:p>
            <a:pPr marL="0" indent="0" algn="ctr">
              <a:spcBef>
                <a:spcPts val="0"/>
              </a:spcBef>
              <a:buNone/>
            </a:pPr>
            <a:r>
              <a:rPr lang="ar-SA" dirty="0"/>
              <a:t>لە کاتەکانی رۆژی خوێندندا بابەتی جیاواز دەخوێندرێت بەپێی نەخشەی وانەکان. ماوە لە نێوان وانەکاندا هەیە، واتا پشوی نێوان وانەکان. لە رۆژی خوێندندا خواردنی بێ بەرامبەر پێشکەشی هەموو خوێندکاران دەکرێت</a:t>
            </a:r>
            <a:r>
              <a:rPr lang="ar-SA" dirty="0" smtClean="0"/>
              <a:t>.</a:t>
            </a:r>
            <a:endParaRPr lang="fi-FI" sz="2400" dirty="0">
              <a:latin typeface="Arial" panose="020B0604020202020204" pitchFamily="34" charset="0"/>
              <a:cs typeface="Arial" panose="020B0604020202020204" pitchFamily="34" charset="0"/>
            </a:endParaRPr>
          </a:p>
        </p:txBody>
      </p:sp>
      <p:sp>
        <p:nvSpPr>
          <p:cNvPr id="4" name="Dian numeron paikkamerkki 3"/>
          <p:cNvSpPr>
            <a:spLocks noGrp="1"/>
          </p:cNvSpPr>
          <p:nvPr>
            <p:ph type="sldNum" sz="quarter" idx="12"/>
          </p:nvPr>
        </p:nvSpPr>
        <p:spPr/>
        <p:txBody>
          <a:bodyPr/>
          <a:lstStyle/>
          <a:p>
            <a:fld id="{A529844B-8E25-4A69-B4D7-E68A0370F5C2}" type="slidenum">
              <a:rPr lang="fi-FI" smtClean="0"/>
              <a:t>5</a:t>
            </a:fld>
            <a:endParaRPr lang="fi-FI"/>
          </a:p>
        </p:txBody>
      </p:sp>
    </p:spTree>
    <p:extLst>
      <p:ext uri="{BB962C8B-B14F-4D97-AF65-F5344CB8AC3E}">
        <p14:creationId xmlns:p14="http://schemas.microsoft.com/office/powerpoint/2010/main" val="927176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6"/>
          <p:cNvSpPr>
            <a:spLocks noGrp="1"/>
          </p:cNvSpPr>
          <p:nvPr>
            <p:ph type="title"/>
          </p:nvPr>
        </p:nvSpPr>
        <p:spPr>
          <a:xfrm>
            <a:off x="480285" y="351985"/>
            <a:ext cx="11231419" cy="1325563"/>
          </a:xfrm>
        </p:spPr>
        <p:txBody>
          <a:bodyPr anchor="t">
            <a:normAutofit/>
          </a:bodyPr>
          <a:lstStyle/>
          <a:p>
            <a:pPr algn="ctr" fontAlgn="base">
              <a:spcAft>
                <a:spcPct val="0"/>
              </a:spcAft>
            </a:pPr>
            <a:r>
              <a:rPr lang="ar-SA" sz="3600" b="1" dirty="0" smtClean="0">
                <a:latin typeface="Arial" panose="020B0604020202020204" pitchFamily="34" charset="0"/>
                <a:cs typeface="Arial" panose="020B0604020202020204" pitchFamily="34" charset="0"/>
              </a:rPr>
              <a:t>هەڵسەنگاندن</a:t>
            </a:r>
            <a:r>
              <a:rPr lang="fi-FI" sz="3600" b="1" dirty="0" smtClean="0">
                <a:latin typeface="Arial" panose="020B0604020202020204" pitchFamily="34" charset="0"/>
                <a:cs typeface="Arial" panose="020B0604020202020204" pitchFamily="34" charset="0"/>
              </a:rPr>
              <a:t> .4</a:t>
            </a:r>
            <a:endParaRPr lang="fi-FI" sz="3600" b="1" dirty="0">
              <a:latin typeface="Arial" panose="020B0604020202020204" pitchFamily="34" charset="0"/>
              <a:cs typeface="Arial" panose="020B0604020202020204" pitchFamily="34" charset="0"/>
            </a:endParaRPr>
          </a:p>
        </p:txBody>
      </p:sp>
      <p:pic>
        <p:nvPicPr>
          <p:cNvPr id="4" name="Kuvituskuva 6" title="Kuvituskuva"/>
          <p:cNvPicPr>
            <a:picLocks noChangeAspect="1"/>
          </p:cNvPicPr>
          <p:nvPr/>
        </p:nvPicPr>
        <p:blipFill rotWithShape="1">
          <a:blip r:embed="rId2">
            <a:extLst>
              <a:ext uri="{28A0092B-C50C-407E-A947-70E740481C1C}">
                <a14:useLocalDpi xmlns:a14="http://schemas.microsoft.com/office/drawing/2010/main" val="0"/>
              </a:ext>
            </a:extLst>
          </a:blip>
          <a:srcRect l="26307" t="19259" r="4150" b="6519"/>
          <a:stretch/>
        </p:blipFill>
        <p:spPr>
          <a:xfrm>
            <a:off x="3164837" y="1014766"/>
            <a:ext cx="5862314" cy="4331887"/>
          </a:xfrm>
          <a:prstGeom prst="rect">
            <a:avLst/>
          </a:prstGeom>
        </p:spPr>
      </p:pic>
      <p:sp>
        <p:nvSpPr>
          <p:cNvPr id="7" name="Sisällön paikkamerkki 5"/>
          <p:cNvSpPr>
            <a:spLocks noGrp="1"/>
          </p:cNvSpPr>
          <p:nvPr>
            <p:ph idx="1"/>
          </p:nvPr>
        </p:nvSpPr>
        <p:spPr>
          <a:xfrm>
            <a:off x="480285" y="5570985"/>
            <a:ext cx="11231419" cy="972966"/>
          </a:xfrm>
        </p:spPr>
        <p:txBody>
          <a:bodyPr anchor="t">
            <a:normAutofit/>
          </a:bodyPr>
          <a:lstStyle/>
          <a:p>
            <a:pPr marL="0" indent="0" algn="ctr" fontAlgn="base">
              <a:lnSpc>
                <a:spcPct val="100000"/>
              </a:lnSpc>
              <a:spcBef>
                <a:spcPct val="0"/>
              </a:spcBef>
              <a:buNone/>
            </a:pPr>
            <a:r>
              <a:rPr lang="ar-SA" sz="2400" dirty="0">
                <a:latin typeface="Arial" panose="020B0604020202020204" pitchFamily="34" charset="0"/>
              </a:rPr>
              <a:t>مامۆستاکان توانای فێربوون و هەوڵدانی منداڵ هەڵدەسەنگێنن. بەراورد لە نێوان خوێنکاراندا ناکرێت، بەڵکو مەبەست پستگیری کردن و یارمەتیدانە.</a:t>
            </a:r>
            <a:endParaRPr lang="fi-FI" sz="2400" dirty="0">
              <a:latin typeface="Arial" panose="020B0604020202020204" pitchFamily="34" charset="0"/>
              <a:cs typeface="Arial" panose="020B0604020202020204" pitchFamily="34" charset="0"/>
            </a:endParaRPr>
          </a:p>
        </p:txBody>
      </p:sp>
      <p:sp>
        <p:nvSpPr>
          <p:cNvPr id="5" name="Dian numeron paikkamerkki 4"/>
          <p:cNvSpPr>
            <a:spLocks noGrp="1"/>
          </p:cNvSpPr>
          <p:nvPr>
            <p:ph type="sldNum" sz="quarter" idx="12"/>
          </p:nvPr>
        </p:nvSpPr>
        <p:spPr/>
        <p:txBody>
          <a:bodyPr/>
          <a:lstStyle/>
          <a:p>
            <a:fld id="{A529844B-8E25-4A69-B4D7-E68A0370F5C2}" type="slidenum">
              <a:rPr lang="fi-FI" smtClean="0"/>
              <a:t>6</a:t>
            </a:fld>
            <a:endParaRPr lang="fi-FI"/>
          </a:p>
        </p:txBody>
      </p:sp>
    </p:spTree>
    <p:extLst>
      <p:ext uri="{BB962C8B-B14F-4D97-AF65-F5344CB8AC3E}">
        <p14:creationId xmlns:p14="http://schemas.microsoft.com/office/powerpoint/2010/main" val="3280141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ituskuva 7" title="Kuvituskuva"/>
          <p:cNvPicPr>
            <a:picLocks noChangeAspect="1"/>
          </p:cNvPicPr>
          <p:nvPr/>
        </p:nvPicPr>
        <p:blipFill rotWithShape="1">
          <a:blip r:embed="rId2" cstate="print">
            <a:extLst>
              <a:ext uri="{28A0092B-C50C-407E-A947-70E740481C1C}">
                <a14:useLocalDpi xmlns:a14="http://schemas.microsoft.com/office/drawing/2010/main" val="0"/>
              </a:ext>
            </a:extLst>
          </a:blip>
          <a:srcRect t="5521"/>
          <a:stretch/>
        </p:blipFill>
        <p:spPr>
          <a:xfrm>
            <a:off x="1364551" y="586339"/>
            <a:ext cx="9462892" cy="4753557"/>
          </a:xfrm>
          <a:prstGeom prst="rect">
            <a:avLst/>
          </a:prstGeom>
        </p:spPr>
      </p:pic>
      <p:sp>
        <p:nvSpPr>
          <p:cNvPr id="7" name="Sisällön paikkamerkki 6"/>
          <p:cNvSpPr>
            <a:spLocks noGrp="1"/>
          </p:cNvSpPr>
          <p:nvPr>
            <p:ph idx="1"/>
          </p:nvPr>
        </p:nvSpPr>
        <p:spPr>
          <a:xfrm>
            <a:off x="480288" y="5506619"/>
            <a:ext cx="11231419" cy="955770"/>
          </a:xfrm>
        </p:spPr>
        <p:txBody>
          <a:bodyPr anchor="t">
            <a:normAutofit/>
          </a:bodyPr>
          <a:lstStyle/>
          <a:p>
            <a:pPr marL="0" indent="0" algn="ctr" fontAlgn="base">
              <a:lnSpc>
                <a:spcPct val="100000"/>
              </a:lnSpc>
              <a:spcBef>
                <a:spcPct val="0"/>
              </a:spcBef>
              <a:buNone/>
            </a:pPr>
            <a:r>
              <a:rPr lang="ar-SA" sz="2400" dirty="0">
                <a:latin typeface="Arial" panose="020B0604020202020204" pitchFamily="34" charset="0"/>
              </a:rPr>
              <a:t>لەپاش خوێندنی بنەرەتی خوێنکار داواکاری دەنێرێت بۆ خوێندنی پیشەیی، ئامادەیی یان خوێندنی ئامادەکاری. ئەو کەسەی کە خوێندنی بنەرەتی دەخوێنێت توانای بەردەوام بوونی خوێندن و ژیانی دوای</a:t>
            </a:r>
            <a:endParaRPr lang="fi-FI" sz="2400" dirty="0">
              <a:latin typeface="Arial" panose="020B0604020202020204" pitchFamily="34" charset="0"/>
              <a:cs typeface="Arial" panose="020B0604020202020204" pitchFamily="34" charset="0"/>
            </a:endParaRPr>
          </a:p>
        </p:txBody>
      </p:sp>
      <p:sp>
        <p:nvSpPr>
          <p:cNvPr id="3" name="Dian numeron paikkamerkki 2"/>
          <p:cNvSpPr>
            <a:spLocks noGrp="1"/>
          </p:cNvSpPr>
          <p:nvPr>
            <p:ph type="sldNum" sz="quarter" idx="12"/>
          </p:nvPr>
        </p:nvSpPr>
        <p:spPr/>
        <p:txBody>
          <a:bodyPr/>
          <a:lstStyle/>
          <a:p>
            <a:fld id="{A529844B-8E25-4A69-B4D7-E68A0370F5C2}" type="slidenum">
              <a:rPr lang="fi-FI" smtClean="0"/>
              <a:t>7</a:t>
            </a:fld>
            <a:endParaRPr lang="fi-FI"/>
          </a:p>
        </p:txBody>
      </p:sp>
    </p:spTree>
    <p:extLst>
      <p:ext uri="{BB962C8B-B14F-4D97-AF65-F5344CB8AC3E}">
        <p14:creationId xmlns:p14="http://schemas.microsoft.com/office/powerpoint/2010/main" val="10546535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KI-perus">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BA43834-84E8-1541-A3A8-3233C81DED4A}" vid="{D2FC8669-76C9-844E-B99F-8ECF6C4668E6}"/>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595A45257258E54592B4B23189CAE676" ma:contentTypeVersion="13" ma:contentTypeDescription="Luo uusi asiakirja." ma:contentTypeScope="" ma:versionID="1088bc3b5ed2bf8eda8f11b45908ed54">
  <xsd:schema xmlns:xsd="http://www.w3.org/2001/XMLSchema" xmlns:xs="http://www.w3.org/2001/XMLSchema" xmlns:p="http://schemas.microsoft.com/office/2006/metadata/properties" xmlns:ns2="4b5fd0cd-a615-46ae-ab86-79584c8b7ad4" xmlns:ns3="935813b6-f010-4ff2-957c-a1c197d4d046" targetNamespace="http://schemas.microsoft.com/office/2006/metadata/properties" ma:root="true" ma:fieldsID="2b823e91085d32d0e4efdb9a5d7c7a4b" ns2:_="" ns3:_="">
    <xsd:import namespace="4b5fd0cd-a615-46ae-ab86-79584c8b7ad4"/>
    <xsd:import namespace="935813b6-f010-4ff2-957c-a1c197d4d04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5fd0cd-a615-46ae-ab86-79584c8b7a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5813b6-f010-4ff2-957c-a1c197d4d046" elementFormDefault="qualified">
    <xsd:import namespace="http://schemas.microsoft.com/office/2006/documentManagement/types"/>
    <xsd:import namespace="http://schemas.microsoft.com/office/infopath/2007/PartnerControls"/>
    <xsd:element name="SharedWithUsers" ma:index="17"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0FF393-B3DF-4918-8680-4AFA16C3D2DD}">
  <ds:schemaRefs>
    <ds:schemaRef ds:uri="http://schemas.openxmlformats.org/package/2006/metadata/core-properties"/>
    <ds:schemaRef ds:uri="http://purl.org/dc/dcmitype/"/>
    <ds:schemaRef ds:uri="http://schemas.microsoft.com/office/infopath/2007/PartnerControls"/>
    <ds:schemaRef ds:uri="97f84877-d6bb-4f1a-a983-aeaed88d2e64"/>
    <ds:schemaRef ds:uri="http://schemas.microsoft.com/office/2006/documentManagement/types"/>
    <ds:schemaRef ds:uri="http://purl.org/dc/elements/1.1/"/>
    <ds:schemaRef ds:uri="http://schemas.microsoft.com/office/2006/metadata/properties"/>
    <ds:schemaRef ds:uri="http://purl.org/dc/terms/"/>
    <ds:schemaRef ds:uri="87be2e07-c37e-4689-98ad-1bc3625a5c38"/>
    <ds:schemaRef ds:uri="http://www.w3.org/XML/1998/namespace"/>
  </ds:schemaRefs>
</ds:datastoreItem>
</file>

<file path=customXml/itemProps2.xml><?xml version="1.0" encoding="utf-8"?>
<ds:datastoreItem xmlns:ds="http://schemas.openxmlformats.org/officeDocument/2006/customXml" ds:itemID="{A08F14DE-FD30-4E7F-98E0-A843FA75A16D}">
  <ds:schemaRefs>
    <ds:schemaRef ds:uri="http://schemas.microsoft.com/sharepoint/v3/contenttype/forms"/>
  </ds:schemaRefs>
</ds:datastoreItem>
</file>

<file path=customXml/itemProps3.xml><?xml version="1.0" encoding="utf-8"?>
<ds:datastoreItem xmlns:ds="http://schemas.openxmlformats.org/officeDocument/2006/customXml" ds:itemID="{BB9510CA-52F3-430C-8D1E-3A011752AB74}"/>
</file>

<file path=docProps/app.xml><?xml version="1.0" encoding="utf-8"?>
<Properties xmlns="http://schemas.openxmlformats.org/officeDocument/2006/extended-properties" xmlns:vt="http://schemas.openxmlformats.org/officeDocument/2006/docPropsVTypes">
  <TotalTime>212</TotalTime>
  <Words>272</Words>
  <Application>Microsoft Office PowerPoint</Application>
  <PresentationFormat>Laajakuva</PresentationFormat>
  <Paragraphs>18</Paragraphs>
  <Slides>7</Slides>
  <Notes>0</Notes>
  <HiddenSlides>0</HiddenSlides>
  <MMClips>0</MMClips>
  <ScaleCrop>false</ScaleCrop>
  <HeadingPairs>
    <vt:vector size="6" baseType="variant">
      <vt:variant>
        <vt:lpstr>Käytetyt fontit</vt:lpstr>
      </vt:variant>
      <vt:variant>
        <vt:i4>4</vt:i4>
      </vt:variant>
      <vt:variant>
        <vt:lpstr>Teema</vt:lpstr>
      </vt:variant>
      <vt:variant>
        <vt:i4>2</vt:i4>
      </vt:variant>
      <vt:variant>
        <vt:lpstr>Dian otsikot</vt:lpstr>
      </vt:variant>
      <vt:variant>
        <vt:i4>7</vt:i4>
      </vt:variant>
    </vt:vector>
  </HeadingPairs>
  <TitlesOfParts>
    <vt:vector size="13" baseType="lpstr">
      <vt:lpstr>Arial</vt:lpstr>
      <vt:lpstr>Arial Black</vt:lpstr>
      <vt:lpstr>Calibri</vt:lpstr>
      <vt:lpstr>Calibri Light</vt:lpstr>
      <vt:lpstr>Office-teema</vt:lpstr>
      <vt:lpstr>HKI-perus</vt:lpstr>
      <vt:lpstr>وار ڕاستی سەبارەت بە خوێدگای بنەرەتیی فینلەندی </vt:lpstr>
      <vt:lpstr>PowerPoint-esitys</vt:lpstr>
      <vt:lpstr>خوێندنی بەزۆر .1</vt:lpstr>
      <vt:lpstr>مامۆستاکان .2</vt:lpstr>
      <vt:lpstr>ڕۆژی خوێندن .3</vt:lpstr>
      <vt:lpstr>هەڵسەنگاندن .4</vt:lpstr>
      <vt:lpstr>PowerPoint-esitys</vt:lpstr>
    </vt:vector>
  </TitlesOfParts>
  <Company>City of Helsinki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 Neljä faktaa suomalaisesta peruskoulusta</dc:title>
  <dc:creator>Takala Sara</dc:creator>
  <cp:lastModifiedBy>Takala Sara</cp:lastModifiedBy>
  <cp:revision>64</cp:revision>
  <cp:lastPrinted>2021-09-22T13:02:33Z</cp:lastPrinted>
  <dcterms:created xsi:type="dcterms:W3CDTF">2021-09-22T12:21:25Z</dcterms:created>
  <dcterms:modified xsi:type="dcterms:W3CDTF">2021-12-20T09:45:06Z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0x010100595A45257258E54592B4B23189CAE676</vt:lpwstr>
  </property>
</Properties>
</file>