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256" r:id="rId6"/>
    <p:sldId id="257" r:id="rId7"/>
    <p:sldId id="258" r:id="rId8"/>
    <p:sldId id="259" r:id="rId9"/>
    <p:sldId id="260" r:id="rId10"/>
    <p:sldId id="261" r:id="rId11"/>
    <p:sldId id="262" r:id="rId1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76"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smtClean="0"/>
              <a:t>Muokkaa perustyyl. napsautt.</a:t>
            </a:r>
            <a:endParaRPr lang="fi-FI"/>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D6A78CDE-41FA-4E25-B187-EBF247A646EA}" type="datetimeFigureOut">
              <a:rPr lang="fi-FI" smtClean="0"/>
              <a:t>17.12.2021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2EE66466-17B7-49CE-B0B4-4AB980831E76}" type="slidenum">
              <a:rPr lang="fi-FI" smtClean="0"/>
              <a:t>‹#›</a:t>
            </a:fld>
            <a:endParaRPr lang="fi-FI"/>
          </a:p>
        </p:txBody>
      </p:sp>
    </p:spTree>
    <p:extLst>
      <p:ext uri="{BB962C8B-B14F-4D97-AF65-F5344CB8AC3E}">
        <p14:creationId xmlns:p14="http://schemas.microsoft.com/office/powerpoint/2010/main" val="1875778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D6A78CDE-41FA-4E25-B187-EBF247A646EA}" type="datetimeFigureOut">
              <a:rPr lang="fi-FI" smtClean="0"/>
              <a:t>17.12.2021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2EE66466-17B7-49CE-B0B4-4AB980831E76}" type="slidenum">
              <a:rPr lang="fi-FI" smtClean="0"/>
              <a:t>‹#›</a:t>
            </a:fld>
            <a:endParaRPr lang="fi-FI"/>
          </a:p>
        </p:txBody>
      </p:sp>
    </p:spTree>
    <p:extLst>
      <p:ext uri="{BB962C8B-B14F-4D97-AF65-F5344CB8AC3E}">
        <p14:creationId xmlns:p14="http://schemas.microsoft.com/office/powerpoint/2010/main" val="2900584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D6A78CDE-41FA-4E25-B187-EBF247A646EA}" type="datetimeFigureOut">
              <a:rPr lang="fi-FI" smtClean="0"/>
              <a:t>17.12.2021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2EE66466-17B7-49CE-B0B4-4AB980831E76}" type="slidenum">
              <a:rPr lang="fi-FI" smtClean="0"/>
              <a:t>‹#›</a:t>
            </a:fld>
            <a:endParaRPr lang="fi-FI"/>
          </a:p>
        </p:txBody>
      </p:sp>
    </p:spTree>
    <p:extLst>
      <p:ext uri="{BB962C8B-B14F-4D97-AF65-F5344CB8AC3E}">
        <p14:creationId xmlns:p14="http://schemas.microsoft.com/office/powerpoint/2010/main" val="794076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smtClean="0"/>
              <a:t>Muokkaa perustyyl. napsautt.</a:t>
            </a:r>
            <a:endParaRPr lang="fi-FI"/>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FB351BBA-D4E6-4405-B1DE-33086E473383}" type="datetime1">
              <a:rPr lang="fi-FI" smtClean="0"/>
              <a:t>17.12.2021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A529844B-8E25-4A69-B4D7-E68A0370F5C2}" type="slidenum">
              <a:rPr lang="fi-FI" smtClean="0"/>
              <a:t>‹#›</a:t>
            </a:fld>
            <a:endParaRPr lang="fi-FI"/>
          </a:p>
        </p:txBody>
      </p:sp>
    </p:spTree>
    <p:extLst>
      <p:ext uri="{BB962C8B-B14F-4D97-AF65-F5344CB8AC3E}">
        <p14:creationId xmlns:p14="http://schemas.microsoft.com/office/powerpoint/2010/main" val="223174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BA326AC5-0C4B-4B51-9F53-AC3C1C5DCD6A}" type="datetime1">
              <a:rPr lang="fi-FI" smtClean="0"/>
              <a:t>17.12.2021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A529844B-8E25-4A69-B4D7-E68A0370F5C2}" type="slidenum">
              <a:rPr lang="fi-FI" smtClean="0"/>
              <a:t>‹#›</a:t>
            </a:fld>
            <a:endParaRPr lang="fi-FI"/>
          </a:p>
        </p:txBody>
      </p:sp>
    </p:spTree>
    <p:extLst>
      <p:ext uri="{BB962C8B-B14F-4D97-AF65-F5344CB8AC3E}">
        <p14:creationId xmlns:p14="http://schemas.microsoft.com/office/powerpoint/2010/main" val="2408262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smtClean="0"/>
              <a:t>Muokkaa perustyyl. napsautt.</a:t>
            </a:r>
            <a:endParaRPr lang="fi-FI"/>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a:t>
            </a:r>
          </a:p>
        </p:txBody>
      </p:sp>
      <p:sp>
        <p:nvSpPr>
          <p:cNvPr id="4" name="Päivämäärän paikkamerkki 3"/>
          <p:cNvSpPr>
            <a:spLocks noGrp="1"/>
          </p:cNvSpPr>
          <p:nvPr>
            <p:ph type="dt" sz="half" idx="10"/>
          </p:nvPr>
        </p:nvSpPr>
        <p:spPr/>
        <p:txBody>
          <a:bodyPr/>
          <a:lstStyle/>
          <a:p>
            <a:fld id="{DFA75E49-CA55-40BA-9BF5-37D77429BDDF}" type="datetime1">
              <a:rPr lang="fi-FI" smtClean="0"/>
              <a:t>17.12.2021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A529844B-8E25-4A69-B4D7-E68A0370F5C2}" type="slidenum">
              <a:rPr lang="fi-FI" smtClean="0"/>
              <a:t>‹#›</a:t>
            </a:fld>
            <a:endParaRPr lang="fi-FI"/>
          </a:p>
        </p:txBody>
      </p:sp>
    </p:spTree>
    <p:extLst>
      <p:ext uri="{BB962C8B-B14F-4D97-AF65-F5344CB8AC3E}">
        <p14:creationId xmlns:p14="http://schemas.microsoft.com/office/powerpoint/2010/main" val="26222238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838200" y="1825625"/>
            <a:ext cx="5181600" cy="435133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6172200" y="1825625"/>
            <a:ext cx="5181600" cy="435133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E70C2305-52B0-42D7-853A-FD50AB66561D}" type="datetime1">
              <a:rPr lang="fi-FI" smtClean="0"/>
              <a:t>17.12.2021</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A529844B-8E25-4A69-B4D7-E68A0370F5C2}" type="slidenum">
              <a:rPr lang="fi-FI" smtClean="0"/>
              <a:t>‹#›</a:t>
            </a:fld>
            <a:endParaRPr lang="fi-FI"/>
          </a:p>
        </p:txBody>
      </p:sp>
    </p:spTree>
    <p:extLst>
      <p:ext uri="{BB962C8B-B14F-4D97-AF65-F5344CB8AC3E}">
        <p14:creationId xmlns:p14="http://schemas.microsoft.com/office/powerpoint/2010/main" val="257143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smtClean="0"/>
              <a:t>Muokkaa perustyyl. napsautt.</a:t>
            </a:r>
            <a:endParaRPr lang="fi-FI"/>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4" name="Sisällön paikkamerkki 3"/>
          <p:cNvSpPr>
            <a:spLocks noGrp="1"/>
          </p:cNvSpPr>
          <p:nvPr>
            <p:ph sz="half" idx="2"/>
          </p:nvPr>
        </p:nvSpPr>
        <p:spPr>
          <a:xfrm>
            <a:off x="839788" y="2505075"/>
            <a:ext cx="5157787" cy="368458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6" name="Sisällön paikkamerkki 5"/>
          <p:cNvSpPr>
            <a:spLocks noGrp="1"/>
          </p:cNvSpPr>
          <p:nvPr>
            <p:ph sz="quarter" idx="4"/>
          </p:nvPr>
        </p:nvSpPr>
        <p:spPr>
          <a:xfrm>
            <a:off x="6172200" y="2505075"/>
            <a:ext cx="5183188" cy="368458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D5AA4D31-A5AE-483F-AE1E-FF56618EE37B}" type="datetime1">
              <a:rPr lang="fi-FI" smtClean="0"/>
              <a:t>17.12.2021</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A529844B-8E25-4A69-B4D7-E68A0370F5C2}" type="slidenum">
              <a:rPr lang="fi-FI" smtClean="0"/>
              <a:t>‹#›</a:t>
            </a:fld>
            <a:endParaRPr lang="fi-FI"/>
          </a:p>
        </p:txBody>
      </p:sp>
    </p:spTree>
    <p:extLst>
      <p:ext uri="{BB962C8B-B14F-4D97-AF65-F5344CB8AC3E}">
        <p14:creationId xmlns:p14="http://schemas.microsoft.com/office/powerpoint/2010/main" val="10626002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254726EE-49B6-4C27-8C95-096E970815C8}" type="datetime1">
              <a:rPr lang="fi-FI" smtClean="0"/>
              <a:t>17.12.2021</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A529844B-8E25-4A69-B4D7-E68A0370F5C2}" type="slidenum">
              <a:rPr lang="fi-FI" smtClean="0"/>
              <a:t>‹#›</a:t>
            </a:fld>
            <a:endParaRPr lang="fi-FI"/>
          </a:p>
        </p:txBody>
      </p:sp>
    </p:spTree>
    <p:extLst>
      <p:ext uri="{BB962C8B-B14F-4D97-AF65-F5344CB8AC3E}">
        <p14:creationId xmlns:p14="http://schemas.microsoft.com/office/powerpoint/2010/main" val="407012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9D7E42FB-9C38-42F7-89ED-BFCB9EEEAE7B}" type="datetime1">
              <a:rPr lang="fi-FI" smtClean="0"/>
              <a:t>17.12.2021</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A529844B-8E25-4A69-B4D7-E68A0370F5C2}" type="slidenum">
              <a:rPr lang="fi-FI" smtClean="0"/>
              <a:t>‹#›</a:t>
            </a:fld>
            <a:endParaRPr lang="fi-FI"/>
          </a:p>
        </p:txBody>
      </p:sp>
    </p:spTree>
    <p:extLst>
      <p:ext uri="{BB962C8B-B14F-4D97-AF65-F5344CB8AC3E}">
        <p14:creationId xmlns:p14="http://schemas.microsoft.com/office/powerpoint/2010/main" val="39503011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smtClean="0"/>
              <a:t>Muokkaa perustyyl. napsautt.</a:t>
            </a:r>
            <a:endParaRPr lang="fi-FI"/>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Päivämäärän paikkamerkki 4"/>
          <p:cNvSpPr>
            <a:spLocks noGrp="1"/>
          </p:cNvSpPr>
          <p:nvPr>
            <p:ph type="dt" sz="half" idx="10"/>
          </p:nvPr>
        </p:nvSpPr>
        <p:spPr/>
        <p:txBody>
          <a:bodyPr/>
          <a:lstStyle/>
          <a:p>
            <a:fld id="{52548592-0B01-4993-88D6-4ED47A910FF6}" type="datetime1">
              <a:rPr lang="fi-FI" smtClean="0"/>
              <a:t>17.12.2021</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A529844B-8E25-4A69-B4D7-E68A0370F5C2}" type="slidenum">
              <a:rPr lang="fi-FI" smtClean="0"/>
              <a:t>‹#›</a:t>
            </a:fld>
            <a:endParaRPr lang="fi-FI"/>
          </a:p>
        </p:txBody>
      </p:sp>
    </p:spTree>
    <p:extLst>
      <p:ext uri="{BB962C8B-B14F-4D97-AF65-F5344CB8AC3E}">
        <p14:creationId xmlns:p14="http://schemas.microsoft.com/office/powerpoint/2010/main" val="1515544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D6A78CDE-41FA-4E25-B187-EBF247A646EA}" type="datetimeFigureOut">
              <a:rPr lang="fi-FI" smtClean="0"/>
              <a:t>17.12.2021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2EE66466-17B7-49CE-B0B4-4AB980831E76}" type="slidenum">
              <a:rPr lang="fi-FI" smtClean="0"/>
              <a:t>‹#›</a:t>
            </a:fld>
            <a:endParaRPr lang="fi-FI"/>
          </a:p>
        </p:txBody>
      </p:sp>
    </p:spTree>
    <p:extLst>
      <p:ext uri="{BB962C8B-B14F-4D97-AF65-F5344CB8AC3E}">
        <p14:creationId xmlns:p14="http://schemas.microsoft.com/office/powerpoint/2010/main" val="11082429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smtClean="0"/>
              <a:t>Muokkaa perustyyl. napsautt.</a:t>
            </a:r>
            <a:endParaRPr lang="fi-FI"/>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Päivämäärän paikkamerkki 4"/>
          <p:cNvSpPr>
            <a:spLocks noGrp="1"/>
          </p:cNvSpPr>
          <p:nvPr>
            <p:ph type="dt" sz="half" idx="10"/>
          </p:nvPr>
        </p:nvSpPr>
        <p:spPr/>
        <p:txBody>
          <a:bodyPr/>
          <a:lstStyle/>
          <a:p>
            <a:fld id="{EFEFAD33-A5F1-4B37-8320-0495840E3017}" type="datetime1">
              <a:rPr lang="fi-FI" smtClean="0"/>
              <a:t>17.12.2021</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A529844B-8E25-4A69-B4D7-E68A0370F5C2}" type="slidenum">
              <a:rPr lang="fi-FI" smtClean="0"/>
              <a:t>‹#›</a:t>
            </a:fld>
            <a:endParaRPr lang="fi-FI"/>
          </a:p>
        </p:txBody>
      </p:sp>
    </p:spTree>
    <p:extLst>
      <p:ext uri="{BB962C8B-B14F-4D97-AF65-F5344CB8AC3E}">
        <p14:creationId xmlns:p14="http://schemas.microsoft.com/office/powerpoint/2010/main" val="2957483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EC2B93F2-4816-4FBF-A27A-8CBD3E5EAEF0}" type="datetime1">
              <a:rPr lang="fi-FI" smtClean="0"/>
              <a:t>17.12.2021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A529844B-8E25-4A69-B4D7-E68A0370F5C2}" type="slidenum">
              <a:rPr lang="fi-FI" smtClean="0"/>
              <a:t>‹#›</a:t>
            </a:fld>
            <a:endParaRPr lang="fi-FI"/>
          </a:p>
        </p:txBody>
      </p:sp>
    </p:spTree>
    <p:extLst>
      <p:ext uri="{BB962C8B-B14F-4D97-AF65-F5344CB8AC3E}">
        <p14:creationId xmlns:p14="http://schemas.microsoft.com/office/powerpoint/2010/main" val="1989208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0197B199-BF25-46F7-BC68-376281A643B6}" type="datetime1">
              <a:rPr lang="fi-FI" smtClean="0"/>
              <a:t>17.12.2021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A529844B-8E25-4A69-B4D7-E68A0370F5C2}" type="slidenum">
              <a:rPr lang="fi-FI" smtClean="0"/>
              <a:t>‹#›</a:t>
            </a:fld>
            <a:endParaRPr lang="fi-FI"/>
          </a:p>
        </p:txBody>
      </p:sp>
    </p:spTree>
    <p:extLst>
      <p:ext uri="{BB962C8B-B14F-4D97-AF65-F5344CB8AC3E}">
        <p14:creationId xmlns:p14="http://schemas.microsoft.com/office/powerpoint/2010/main" val="3156102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smtClean="0"/>
              <a:t>Muokkaa perustyyl. napsautt.</a:t>
            </a:r>
            <a:endParaRPr lang="fi-FI"/>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a:t>
            </a:r>
          </a:p>
        </p:txBody>
      </p:sp>
      <p:sp>
        <p:nvSpPr>
          <p:cNvPr id="4" name="Päivämäärän paikkamerkki 3"/>
          <p:cNvSpPr>
            <a:spLocks noGrp="1"/>
          </p:cNvSpPr>
          <p:nvPr>
            <p:ph type="dt" sz="half" idx="10"/>
          </p:nvPr>
        </p:nvSpPr>
        <p:spPr/>
        <p:txBody>
          <a:bodyPr/>
          <a:lstStyle/>
          <a:p>
            <a:fld id="{D6A78CDE-41FA-4E25-B187-EBF247A646EA}" type="datetimeFigureOut">
              <a:rPr lang="fi-FI" smtClean="0"/>
              <a:t>17.12.2021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2EE66466-17B7-49CE-B0B4-4AB980831E76}" type="slidenum">
              <a:rPr lang="fi-FI" smtClean="0"/>
              <a:t>‹#›</a:t>
            </a:fld>
            <a:endParaRPr lang="fi-FI"/>
          </a:p>
        </p:txBody>
      </p:sp>
    </p:spTree>
    <p:extLst>
      <p:ext uri="{BB962C8B-B14F-4D97-AF65-F5344CB8AC3E}">
        <p14:creationId xmlns:p14="http://schemas.microsoft.com/office/powerpoint/2010/main" val="588202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838200" y="1825625"/>
            <a:ext cx="5181600" cy="435133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6172200" y="1825625"/>
            <a:ext cx="5181600" cy="435133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D6A78CDE-41FA-4E25-B187-EBF247A646EA}" type="datetimeFigureOut">
              <a:rPr lang="fi-FI" smtClean="0"/>
              <a:t>17.12.2021</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2EE66466-17B7-49CE-B0B4-4AB980831E76}" type="slidenum">
              <a:rPr lang="fi-FI" smtClean="0"/>
              <a:t>‹#›</a:t>
            </a:fld>
            <a:endParaRPr lang="fi-FI"/>
          </a:p>
        </p:txBody>
      </p:sp>
    </p:spTree>
    <p:extLst>
      <p:ext uri="{BB962C8B-B14F-4D97-AF65-F5344CB8AC3E}">
        <p14:creationId xmlns:p14="http://schemas.microsoft.com/office/powerpoint/2010/main" val="3046273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smtClean="0"/>
              <a:t>Muokkaa perustyyl. napsautt.</a:t>
            </a:r>
            <a:endParaRPr lang="fi-FI"/>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4" name="Sisällön paikkamerkki 3"/>
          <p:cNvSpPr>
            <a:spLocks noGrp="1"/>
          </p:cNvSpPr>
          <p:nvPr>
            <p:ph sz="half" idx="2"/>
          </p:nvPr>
        </p:nvSpPr>
        <p:spPr>
          <a:xfrm>
            <a:off x="839788" y="2505075"/>
            <a:ext cx="5157787" cy="368458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6" name="Sisällön paikkamerkki 5"/>
          <p:cNvSpPr>
            <a:spLocks noGrp="1"/>
          </p:cNvSpPr>
          <p:nvPr>
            <p:ph sz="quarter" idx="4"/>
          </p:nvPr>
        </p:nvSpPr>
        <p:spPr>
          <a:xfrm>
            <a:off x="6172200" y="2505075"/>
            <a:ext cx="5183188" cy="368458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D6A78CDE-41FA-4E25-B187-EBF247A646EA}" type="datetimeFigureOut">
              <a:rPr lang="fi-FI" smtClean="0"/>
              <a:t>17.12.2021</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2EE66466-17B7-49CE-B0B4-4AB980831E76}" type="slidenum">
              <a:rPr lang="fi-FI" smtClean="0"/>
              <a:t>‹#›</a:t>
            </a:fld>
            <a:endParaRPr lang="fi-FI"/>
          </a:p>
        </p:txBody>
      </p:sp>
    </p:spTree>
    <p:extLst>
      <p:ext uri="{BB962C8B-B14F-4D97-AF65-F5344CB8AC3E}">
        <p14:creationId xmlns:p14="http://schemas.microsoft.com/office/powerpoint/2010/main" val="938489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D6A78CDE-41FA-4E25-B187-EBF247A646EA}" type="datetimeFigureOut">
              <a:rPr lang="fi-FI" smtClean="0"/>
              <a:t>17.12.2021</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2EE66466-17B7-49CE-B0B4-4AB980831E76}" type="slidenum">
              <a:rPr lang="fi-FI" smtClean="0"/>
              <a:t>‹#›</a:t>
            </a:fld>
            <a:endParaRPr lang="fi-FI"/>
          </a:p>
        </p:txBody>
      </p:sp>
    </p:spTree>
    <p:extLst>
      <p:ext uri="{BB962C8B-B14F-4D97-AF65-F5344CB8AC3E}">
        <p14:creationId xmlns:p14="http://schemas.microsoft.com/office/powerpoint/2010/main" val="626960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D6A78CDE-41FA-4E25-B187-EBF247A646EA}" type="datetimeFigureOut">
              <a:rPr lang="fi-FI" smtClean="0"/>
              <a:t>17.12.2021</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2EE66466-17B7-49CE-B0B4-4AB980831E76}" type="slidenum">
              <a:rPr lang="fi-FI" smtClean="0"/>
              <a:t>‹#›</a:t>
            </a:fld>
            <a:endParaRPr lang="fi-FI"/>
          </a:p>
        </p:txBody>
      </p:sp>
    </p:spTree>
    <p:extLst>
      <p:ext uri="{BB962C8B-B14F-4D97-AF65-F5344CB8AC3E}">
        <p14:creationId xmlns:p14="http://schemas.microsoft.com/office/powerpoint/2010/main" val="4251497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smtClean="0"/>
              <a:t>Muokkaa perustyyl. napsautt.</a:t>
            </a:r>
            <a:endParaRPr lang="fi-FI"/>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Päivämäärän paikkamerkki 4"/>
          <p:cNvSpPr>
            <a:spLocks noGrp="1"/>
          </p:cNvSpPr>
          <p:nvPr>
            <p:ph type="dt" sz="half" idx="10"/>
          </p:nvPr>
        </p:nvSpPr>
        <p:spPr/>
        <p:txBody>
          <a:bodyPr/>
          <a:lstStyle/>
          <a:p>
            <a:fld id="{D6A78CDE-41FA-4E25-B187-EBF247A646EA}" type="datetimeFigureOut">
              <a:rPr lang="fi-FI" smtClean="0"/>
              <a:t>17.12.2021</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2EE66466-17B7-49CE-B0B4-4AB980831E76}" type="slidenum">
              <a:rPr lang="fi-FI" smtClean="0"/>
              <a:t>‹#›</a:t>
            </a:fld>
            <a:endParaRPr lang="fi-FI"/>
          </a:p>
        </p:txBody>
      </p:sp>
    </p:spTree>
    <p:extLst>
      <p:ext uri="{BB962C8B-B14F-4D97-AF65-F5344CB8AC3E}">
        <p14:creationId xmlns:p14="http://schemas.microsoft.com/office/powerpoint/2010/main" val="933411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smtClean="0"/>
              <a:t>Muokkaa perustyyl. napsautt.</a:t>
            </a:r>
            <a:endParaRPr lang="fi-FI"/>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Päivämäärän paikkamerkki 4"/>
          <p:cNvSpPr>
            <a:spLocks noGrp="1"/>
          </p:cNvSpPr>
          <p:nvPr>
            <p:ph type="dt" sz="half" idx="10"/>
          </p:nvPr>
        </p:nvSpPr>
        <p:spPr/>
        <p:txBody>
          <a:bodyPr/>
          <a:lstStyle/>
          <a:p>
            <a:fld id="{D6A78CDE-41FA-4E25-B187-EBF247A646EA}" type="datetimeFigureOut">
              <a:rPr lang="fi-FI" smtClean="0"/>
              <a:t>17.12.2021</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2EE66466-17B7-49CE-B0B4-4AB980831E76}" type="slidenum">
              <a:rPr lang="fi-FI" smtClean="0"/>
              <a:t>‹#›</a:t>
            </a:fld>
            <a:endParaRPr lang="fi-FI"/>
          </a:p>
        </p:txBody>
      </p:sp>
    </p:spTree>
    <p:extLst>
      <p:ext uri="{BB962C8B-B14F-4D97-AF65-F5344CB8AC3E}">
        <p14:creationId xmlns:p14="http://schemas.microsoft.com/office/powerpoint/2010/main" val="239863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A78CDE-41FA-4E25-B187-EBF247A646EA}" type="datetimeFigureOut">
              <a:rPr lang="fi-FI" smtClean="0"/>
              <a:t>17.12.2021</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E66466-17B7-49CE-B0B4-4AB980831E76}" type="slidenum">
              <a:rPr lang="fi-FI" smtClean="0"/>
              <a:t>‹#›</a:t>
            </a:fld>
            <a:endParaRPr lang="fi-FI"/>
          </a:p>
        </p:txBody>
      </p:sp>
    </p:spTree>
    <p:extLst>
      <p:ext uri="{BB962C8B-B14F-4D97-AF65-F5344CB8AC3E}">
        <p14:creationId xmlns:p14="http://schemas.microsoft.com/office/powerpoint/2010/main" val="2697688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2D7734-D36A-4F45-8BD2-09749440CD8D}" type="datetime1">
              <a:rPr lang="fi-FI" smtClean="0"/>
              <a:t>17.12.2021</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29844B-8E25-4A69-B4D7-E68A0370F5C2}" type="slidenum">
              <a:rPr lang="fi-FI" smtClean="0"/>
              <a:t>‹#›</a:t>
            </a:fld>
            <a:endParaRPr lang="fi-FI"/>
          </a:p>
        </p:txBody>
      </p:sp>
    </p:spTree>
    <p:extLst>
      <p:ext uri="{BB962C8B-B14F-4D97-AF65-F5344CB8AC3E}">
        <p14:creationId xmlns:p14="http://schemas.microsoft.com/office/powerpoint/2010/main" val="35892519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1"/>
          <p:cNvSpPr>
            <a:spLocks noGrp="1"/>
          </p:cNvSpPr>
          <p:nvPr>
            <p:ph type="ctrTitle"/>
          </p:nvPr>
        </p:nvSpPr>
        <p:spPr>
          <a:xfrm>
            <a:off x="224828" y="360363"/>
            <a:ext cx="11742340" cy="1051877"/>
          </a:xfrm>
        </p:spPr>
        <p:txBody>
          <a:bodyPr anchor="t">
            <a:normAutofit/>
          </a:bodyPr>
          <a:lstStyle/>
          <a:p>
            <a:pPr rtl="1" fontAlgn="base"/>
            <a:r>
              <a:rPr lang="ar-SA" dirty="0"/>
              <a:t> أربع حقائق عن المدرسة الابتدائية </a:t>
            </a:r>
            <a:r>
              <a:rPr lang="ar-SA" dirty="0" smtClean="0"/>
              <a:t>الفنلندية</a:t>
            </a:r>
            <a:r>
              <a:rPr lang="ar-SA" dirty="0"/>
              <a:t> </a:t>
            </a:r>
            <a:endParaRPr lang="fi-FI" dirty="0"/>
          </a:p>
        </p:txBody>
      </p:sp>
      <p:pic>
        <p:nvPicPr>
          <p:cNvPr id="4" name="Kuvituskuva 1" title="Kuvituskuva"/>
          <p:cNvPicPr>
            <a:picLocks noChangeAspect="1"/>
          </p:cNvPicPr>
          <p:nvPr/>
        </p:nvPicPr>
        <p:blipFill rotWithShape="1">
          <a:blip r:embed="rId2" cstate="print">
            <a:extLst>
              <a:ext uri="{28A0092B-C50C-407E-A947-70E740481C1C}">
                <a14:useLocalDpi xmlns:a14="http://schemas.microsoft.com/office/drawing/2010/main" val="0"/>
              </a:ext>
            </a:extLst>
          </a:blip>
          <a:srcRect l="2575" t="22566" r="1668"/>
          <a:stretch/>
        </p:blipFill>
        <p:spPr>
          <a:xfrm>
            <a:off x="530285" y="1412240"/>
            <a:ext cx="11131426" cy="5197543"/>
          </a:xfrm>
          <a:prstGeom prst="rect">
            <a:avLst/>
          </a:prstGeom>
        </p:spPr>
      </p:pic>
    </p:spTree>
    <p:extLst>
      <p:ext uri="{BB962C8B-B14F-4D97-AF65-F5344CB8AC3E}">
        <p14:creationId xmlns:p14="http://schemas.microsoft.com/office/powerpoint/2010/main" val="16427809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Kuvituskuva 2" title="Kuvituskuva"/>
          <p:cNvPicPr>
            <a:picLocks noChangeAspect="1"/>
          </p:cNvPicPr>
          <p:nvPr/>
        </p:nvPicPr>
        <p:blipFill rotWithShape="1">
          <a:blip r:embed="rId2" cstate="print">
            <a:extLst>
              <a:ext uri="{28A0092B-C50C-407E-A947-70E740481C1C}">
                <a14:useLocalDpi xmlns:a14="http://schemas.microsoft.com/office/drawing/2010/main" val="0"/>
              </a:ext>
            </a:extLst>
          </a:blip>
          <a:srcRect l="4256" t="5271" r="4836" b="2230"/>
          <a:stretch/>
        </p:blipFill>
        <p:spPr>
          <a:xfrm>
            <a:off x="2382530" y="441909"/>
            <a:ext cx="7426933" cy="4489167"/>
          </a:xfrm>
          <a:prstGeom prst="rect">
            <a:avLst/>
          </a:prstGeom>
        </p:spPr>
      </p:pic>
      <p:sp>
        <p:nvSpPr>
          <p:cNvPr id="7" name="Sisällön paikkamerkki 1"/>
          <p:cNvSpPr>
            <a:spLocks noGrp="1"/>
          </p:cNvSpPr>
          <p:nvPr>
            <p:ph idx="1"/>
          </p:nvPr>
        </p:nvSpPr>
        <p:spPr>
          <a:xfrm>
            <a:off x="480288" y="5055100"/>
            <a:ext cx="11231419" cy="1316196"/>
          </a:xfrm>
        </p:spPr>
        <p:txBody>
          <a:bodyPr anchor="t">
            <a:normAutofit/>
          </a:bodyPr>
          <a:lstStyle/>
          <a:p>
            <a:pPr marL="0" indent="0" algn="ctr" fontAlgn="base">
              <a:lnSpc>
                <a:spcPct val="100000"/>
              </a:lnSpc>
              <a:spcBef>
                <a:spcPts val="0"/>
              </a:spcBef>
              <a:buNone/>
            </a:pPr>
            <a:r>
              <a:rPr lang="ar-SA" sz="2400" dirty="0">
                <a:latin typeface="Arial" panose="020B0604020202020204" pitchFamily="34" charset="0"/>
              </a:rPr>
              <a:t>في فنلندا، يتمتع كل فرد بنفس الفرص للنمو والتعلم. تتبع جميع المدارس مبادئ نفس المنهج الوطني، والمدرسة الابتدائية </a:t>
            </a:r>
            <a:r>
              <a:rPr lang="ar-SA" sz="2400" dirty="0" smtClean="0">
                <a:latin typeface="Arial" panose="020B0604020202020204" pitchFamily="34" charset="0"/>
              </a:rPr>
              <a:t>مجانية </a:t>
            </a:r>
            <a:endParaRPr lang="fi-FI" sz="2400" dirty="0" smtClean="0">
              <a:latin typeface="Arial" panose="020B0604020202020204" pitchFamily="34" charset="0"/>
            </a:endParaRPr>
          </a:p>
          <a:p>
            <a:pPr marL="0" indent="0" algn="ctr" fontAlgn="base">
              <a:lnSpc>
                <a:spcPct val="100000"/>
              </a:lnSpc>
              <a:spcBef>
                <a:spcPts val="0"/>
              </a:spcBef>
              <a:buNone/>
            </a:pPr>
            <a:r>
              <a:rPr lang="ar-SA" dirty="0"/>
              <a:t>للجميع. دعونا نلقي نظرة فاحصة: </a:t>
            </a:r>
            <a:endParaRPr lang="fi-FI" dirty="0"/>
          </a:p>
        </p:txBody>
      </p:sp>
      <p:sp>
        <p:nvSpPr>
          <p:cNvPr id="2" name="Dian numeron paikkamerkki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29844B-8E25-4A69-B4D7-E68A0370F5C2}" type="slidenum">
              <a:rPr kumimoji="0" lang="fi-F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59659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3"/>
          <p:cNvSpPr>
            <a:spLocks noGrp="1"/>
          </p:cNvSpPr>
          <p:nvPr>
            <p:ph type="title"/>
          </p:nvPr>
        </p:nvSpPr>
        <p:spPr>
          <a:xfrm>
            <a:off x="480289" y="365125"/>
            <a:ext cx="11231419" cy="1325563"/>
          </a:xfrm>
        </p:spPr>
        <p:txBody>
          <a:bodyPr anchor="t">
            <a:normAutofit/>
          </a:bodyPr>
          <a:lstStyle/>
          <a:p>
            <a:pPr algn="ctr" fontAlgn="base">
              <a:spcAft>
                <a:spcPct val="0"/>
              </a:spcAft>
            </a:pPr>
            <a:r>
              <a:rPr lang="ar-SA" b="1" dirty="0"/>
              <a:t>التعليم </a:t>
            </a:r>
            <a:r>
              <a:rPr lang="ar-SA" b="1" dirty="0" smtClean="0"/>
              <a:t>الإلزامي</a:t>
            </a:r>
            <a:r>
              <a:rPr lang="fi-FI" b="1" dirty="0" smtClean="0"/>
              <a:t> </a:t>
            </a:r>
            <a:r>
              <a:rPr lang="fi-FI" b="1" dirty="0" smtClean="0">
                <a:latin typeface="Arial" panose="020B0604020202020204" pitchFamily="34" charset="0"/>
                <a:cs typeface="Arial" panose="020B0604020202020204" pitchFamily="34" charset="0"/>
              </a:rPr>
              <a:t>.1</a:t>
            </a:r>
            <a:endParaRPr lang="fi-FI" sz="3600" b="1" dirty="0">
              <a:latin typeface="Arial" panose="020B0604020202020204" pitchFamily="34" charset="0"/>
              <a:cs typeface="Arial" panose="020B0604020202020204" pitchFamily="34" charset="0"/>
            </a:endParaRPr>
          </a:p>
        </p:txBody>
      </p:sp>
      <p:pic>
        <p:nvPicPr>
          <p:cNvPr id="5" name="Kuvituskuva 3" title="Kuvituskuva"/>
          <p:cNvPicPr>
            <a:picLocks noChangeAspect="1"/>
          </p:cNvPicPr>
          <p:nvPr/>
        </p:nvPicPr>
        <p:blipFill rotWithShape="1">
          <a:blip r:embed="rId2" cstate="print">
            <a:extLst>
              <a:ext uri="{28A0092B-C50C-407E-A947-70E740481C1C}">
                <a14:useLocalDpi xmlns:a14="http://schemas.microsoft.com/office/drawing/2010/main" val="0"/>
              </a:ext>
            </a:extLst>
          </a:blip>
          <a:srcRect l="13604" t="19703" r="12904" b="9482"/>
          <a:stretch/>
        </p:blipFill>
        <p:spPr>
          <a:xfrm>
            <a:off x="4295137" y="1181283"/>
            <a:ext cx="3601722" cy="4099103"/>
          </a:xfrm>
          <a:prstGeom prst="rect">
            <a:avLst/>
          </a:prstGeom>
        </p:spPr>
      </p:pic>
      <p:sp>
        <p:nvSpPr>
          <p:cNvPr id="7" name="Sisällön paikkamerkki 2"/>
          <p:cNvSpPr>
            <a:spLocks noGrp="1"/>
          </p:cNvSpPr>
          <p:nvPr>
            <p:ph idx="1"/>
          </p:nvPr>
        </p:nvSpPr>
        <p:spPr>
          <a:xfrm>
            <a:off x="480289" y="5521944"/>
            <a:ext cx="11231419" cy="908813"/>
          </a:xfrm>
        </p:spPr>
        <p:txBody>
          <a:bodyPr anchor="t">
            <a:normAutofit/>
          </a:bodyPr>
          <a:lstStyle/>
          <a:p>
            <a:pPr marL="0" indent="0" algn="ctr">
              <a:spcBef>
                <a:spcPts val="0"/>
              </a:spcBef>
              <a:buNone/>
            </a:pPr>
            <a:r>
              <a:rPr lang="ar-SA" sz="2400" dirty="0">
                <a:latin typeface="Arial" panose="020B0604020202020204" pitchFamily="34" charset="0"/>
              </a:rPr>
              <a:t>لكل فرد الحق في التعليم، ولكن أيضًا واجب إكمال المدرسة الابتدائية. تقع مسؤولية تعليم الأطفال على عاتق الأوصياء</a:t>
            </a:r>
            <a:r>
              <a:rPr lang="ar-SA" sz="2400" dirty="0" smtClean="0">
                <a:latin typeface="Arial" panose="020B0604020202020204" pitchFamily="34" charset="0"/>
              </a:rPr>
              <a:t>.</a:t>
            </a:r>
            <a:endParaRPr lang="fi-FI" sz="2400" dirty="0">
              <a:latin typeface="Arial" panose="020B0604020202020204" pitchFamily="34" charset="0"/>
              <a:cs typeface="Arial" panose="020B0604020202020204" pitchFamily="34" charset="0"/>
            </a:endParaRPr>
          </a:p>
        </p:txBody>
      </p:sp>
      <p:sp>
        <p:nvSpPr>
          <p:cNvPr id="2" name="Dian numeron paikkamerkki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29844B-8E25-4A69-B4D7-E68A0370F5C2}" type="slidenum">
              <a:rPr kumimoji="0" lang="fi-F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54853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4"/>
          <p:cNvSpPr>
            <a:spLocks noGrp="1"/>
          </p:cNvSpPr>
          <p:nvPr>
            <p:ph type="title"/>
          </p:nvPr>
        </p:nvSpPr>
        <p:spPr>
          <a:xfrm>
            <a:off x="480289" y="365125"/>
            <a:ext cx="11231419" cy="1325563"/>
          </a:xfrm>
        </p:spPr>
        <p:txBody>
          <a:bodyPr anchor="t">
            <a:normAutofit/>
          </a:bodyPr>
          <a:lstStyle/>
          <a:p>
            <a:pPr algn="ctr" fontAlgn="base">
              <a:spcAft>
                <a:spcPct val="0"/>
              </a:spcAft>
            </a:pPr>
            <a:r>
              <a:rPr lang="ar-SA" b="1" dirty="0" smtClean="0"/>
              <a:t>المعلمين</a:t>
            </a:r>
            <a:r>
              <a:rPr lang="fi-FI" b="1" dirty="0" smtClean="0"/>
              <a:t> </a:t>
            </a:r>
            <a:r>
              <a:rPr lang="fi-FI" b="1" dirty="0" smtClean="0">
                <a:latin typeface="Arial" panose="020B0604020202020204" pitchFamily="34" charset="0"/>
                <a:cs typeface="Arial" panose="020B0604020202020204" pitchFamily="34" charset="0"/>
              </a:rPr>
              <a:t>.2</a:t>
            </a:r>
            <a:endParaRPr lang="fi-FI" sz="3600" b="1" dirty="0">
              <a:latin typeface="Arial" panose="020B0604020202020204" pitchFamily="34" charset="0"/>
              <a:cs typeface="Arial" panose="020B0604020202020204" pitchFamily="34" charset="0"/>
            </a:endParaRPr>
          </a:p>
        </p:txBody>
      </p:sp>
      <p:pic>
        <p:nvPicPr>
          <p:cNvPr id="2" name="Kuvituskuva 4" title="Kuvituskuva"/>
          <p:cNvPicPr>
            <a:picLocks noChangeAspect="1"/>
          </p:cNvPicPr>
          <p:nvPr/>
        </p:nvPicPr>
        <p:blipFill rotWithShape="1">
          <a:blip r:embed="rId2" cstate="print">
            <a:extLst>
              <a:ext uri="{28A0092B-C50C-407E-A947-70E740481C1C}">
                <a14:useLocalDpi xmlns:a14="http://schemas.microsoft.com/office/drawing/2010/main" val="0"/>
              </a:ext>
            </a:extLst>
          </a:blip>
          <a:srcRect l="7744" t="18096" r="2862" b="7052"/>
          <a:stretch/>
        </p:blipFill>
        <p:spPr>
          <a:xfrm>
            <a:off x="2052824" y="1131524"/>
            <a:ext cx="7872226" cy="4047304"/>
          </a:xfrm>
          <a:prstGeom prst="rect">
            <a:avLst/>
          </a:prstGeom>
        </p:spPr>
      </p:pic>
      <p:sp>
        <p:nvSpPr>
          <p:cNvPr id="7" name="Sisällön paikkamerkki 3"/>
          <p:cNvSpPr>
            <a:spLocks noGrp="1"/>
          </p:cNvSpPr>
          <p:nvPr>
            <p:ph idx="1"/>
          </p:nvPr>
        </p:nvSpPr>
        <p:spPr>
          <a:xfrm>
            <a:off x="480289" y="5178828"/>
            <a:ext cx="11231419" cy="1432561"/>
          </a:xfrm>
        </p:spPr>
        <p:txBody>
          <a:bodyPr anchor="t">
            <a:normAutofit/>
          </a:bodyPr>
          <a:lstStyle/>
          <a:p>
            <a:pPr marL="0" indent="0" algn="ctr">
              <a:spcBef>
                <a:spcPts val="0"/>
              </a:spcBef>
              <a:buNone/>
            </a:pPr>
            <a:r>
              <a:rPr lang="ar-SA" sz="2400" dirty="0">
                <a:latin typeface="Arial" panose="020B0604020202020204" pitchFamily="34" charset="0"/>
              </a:rPr>
              <a:t>في المدرسة الابتدائية، يتم تدريس معظم المواد من قبل مدرس فصل خاص. في المدرسة الثانوية، يقوم مدرس المادة بتدريس المواد التي يتخصص فيها. جميع المدرسين محترفين مدربين تدريباً عالياً. يعمل متخصصو التعليم الآخرون أيضًا في الصفوف الدراسية لدعم الطلاب</a:t>
            </a:r>
            <a:r>
              <a:rPr lang="ar-SA" sz="2400" dirty="0" smtClean="0">
                <a:latin typeface="Arial" panose="020B0604020202020204" pitchFamily="34" charset="0"/>
              </a:rPr>
              <a:t>.</a:t>
            </a:r>
            <a:endParaRPr lang="fi-FI" sz="2400" dirty="0">
              <a:latin typeface="Arial" panose="020B0604020202020204" pitchFamily="34" charset="0"/>
              <a:cs typeface="Arial" panose="020B0604020202020204" pitchFamily="34" charset="0"/>
            </a:endParaRPr>
          </a:p>
        </p:txBody>
      </p:sp>
      <p:sp>
        <p:nvSpPr>
          <p:cNvPr id="3" name="Dian numeron paikkamerkki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29844B-8E25-4A69-B4D7-E68A0370F5C2}" type="slidenum">
              <a:rPr kumimoji="0" lang="fi-F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8202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p:cNvSpPr>
            <a:spLocks noGrp="1"/>
          </p:cNvSpPr>
          <p:nvPr>
            <p:ph type="title"/>
          </p:nvPr>
        </p:nvSpPr>
        <p:spPr>
          <a:xfrm>
            <a:off x="480285" y="351985"/>
            <a:ext cx="11231419" cy="1325563"/>
          </a:xfrm>
        </p:spPr>
        <p:txBody>
          <a:bodyPr anchor="t">
            <a:normAutofit/>
          </a:bodyPr>
          <a:lstStyle/>
          <a:p>
            <a:pPr algn="ctr" fontAlgn="base">
              <a:spcAft>
                <a:spcPct val="0"/>
              </a:spcAft>
            </a:pPr>
            <a:r>
              <a:rPr lang="ar-SA" b="1" dirty="0"/>
              <a:t>اليوم </a:t>
            </a:r>
            <a:r>
              <a:rPr lang="ar-SA" b="1" dirty="0" smtClean="0"/>
              <a:t>الدراسي</a:t>
            </a:r>
            <a:r>
              <a:rPr lang="fi-FI" b="1" dirty="0" smtClean="0"/>
              <a:t> </a:t>
            </a:r>
            <a:r>
              <a:rPr lang="fi-FI" b="1" dirty="0" smtClean="0">
                <a:latin typeface="Arial" panose="020B0604020202020204" pitchFamily="34" charset="0"/>
                <a:cs typeface="Arial" panose="020B0604020202020204" pitchFamily="34" charset="0"/>
              </a:rPr>
              <a:t>.3</a:t>
            </a:r>
            <a:endParaRPr lang="fi-FI" sz="3600" b="1" dirty="0">
              <a:latin typeface="Arial" panose="020B0604020202020204" pitchFamily="34" charset="0"/>
              <a:cs typeface="Arial" panose="020B0604020202020204" pitchFamily="34" charset="0"/>
            </a:endParaRPr>
          </a:p>
        </p:txBody>
      </p:sp>
      <p:pic>
        <p:nvPicPr>
          <p:cNvPr id="3" name="Kuvituskuva 5" title="Kuvituskuva"/>
          <p:cNvPicPr>
            <a:picLocks noChangeAspect="1"/>
          </p:cNvPicPr>
          <p:nvPr/>
        </p:nvPicPr>
        <p:blipFill rotWithShape="1">
          <a:blip r:embed="rId2" cstate="print">
            <a:extLst>
              <a:ext uri="{28A0092B-C50C-407E-A947-70E740481C1C}">
                <a14:useLocalDpi xmlns:a14="http://schemas.microsoft.com/office/drawing/2010/main" val="0"/>
              </a:ext>
            </a:extLst>
          </a:blip>
          <a:srcRect l="5380" t="15730" r="10075" b="11095"/>
          <a:stretch/>
        </p:blipFill>
        <p:spPr>
          <a:xfrm>
            <a:off x="2209803" y="1234915"/>
            <a:ext cx="7772397" cy="3974415"/>
          </a:xfrm>
          <a:prstGeom prst="rect">
            <a:avLst/>
          </a:prstGeom>
        </p:spPr>
      </p:pic>
      <p:sp>
        <p:nvSpPr>
          <p:cNvPr id="7" name="Sisällön paikkamerkki 4"/>
          <p:cNvSpPr>
            <a:spLocks noGrp="1"/>
          </p:cNvSpPr>
          <p:nvPr>
            <p:ph idx="1"/>
          </p:nvPr>
        </p:nvSpPr>
        <p:spPr>
          <a:xfrm>
            <a:off x="480285" y="5492610"/>
            <a:ext cx="11231419" cy="1117601"/>
          </a:xfrm>
        </p:spPr>
        <p:txBody>
          <a:bodyPr anchor="t">
            <a:normAutofit/>
          </a:bodyPr>
          <a:lstStyle/>
          <a:p>
            <a:pPr marL="0" indent="0" algn="ctr">
              <a:spcBef>
                <a:spcPts val="0"/>
              </a:spcBef>
              <a:buNone/>
            </a:pPr>
            <a:r>
              <a:rPr lang="ar-SA" sz="2400" dirty="0">
                <a:latin typeface="Arial" panose="020B0604020202020204" pitchFamily="34" charset="0"/>
              </a:rPr>
              <a:t>خلال اليوم الدراسي، يتم دراسة مواد مختلفة حسب جدول الدروس. هناك فواصل بين الدروس، أي فترات راحة. خلال النهار، يتم تقديم وجبات مدرسية مجانية لكل طالب</a:t>
            </a:r>
            <a:r>
              <a:rPr lang="ar-SA" sz="2400" dirty="0" smtClean="0">
                <a:latin typeface="Arial" panose="020B0604020202020204" pitchFamily="34" charset="0"/>
              </a:rPr>
              <a:t>.</a:t>
            </a:r>
            <a:endParaRPr lang="fi-FI" sz="2400" dirty="0">
              <a:latin typeface="Arial" panose="020B0604020202020204" pitchFamily="34" charset="0"/>
              <a:cs typeface="Arial" panose="020B0604020202020204" pitchFamily="34" charset="0"/>
            </a:endParaRPr>
          </a:p>
        </p:txBody>
      </p:sp>
      <p:sp>
        <p:nvSpPr>
          <p:cNvPr id="4" name="Dian numeron paikkamerkki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29844B-8E25-4A69-B4D7-E68A0370F5C2}" type="slidenum">
              <a:rPr kumimoji="0" lang="fi-F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60691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6"/>
          <p:cNvSpPr>
            <a:spLocks noGrp="1"/>
          </p:cNvSpPr>
          <p:nvPr>
            <p:ph type="title"/>
          </p:nvPr>
        </p:nvSpPr>
        <p:spPr>
          <a:xfrm>
            <a:off x="480285" y="351985"/>
            <a:ext cx="11231419" cy="1325563"/>
          </a:xfrm>
        </p:spPr>
        <p:txBody>
          <a:bodyPr anchor="t">
            <a:normAutofit/>
          </a:bodyPr>
          <a:lstStyle/>
          <a:p>
            <a:pPr algn="ctr" fontAlgn="base">
              <a:spcAft>
                <a:spcPct val="0"/>
              </a:spcAft>
            </a:pPr>
            <a:r>
              <a:rPr lang="ar-SA" b="1" dirty="0" smtClean="0"/>
              <a:t>التقييم</a:t>
            </a:r>
            <a:r>
              <a:rPr lang="fi-FI" b="1" dirty="0" smtClean="0"/>
              <a:t> </a:t>
            </a:r>
            <a:r>
              <a:rPr lang="fi-FI" b="1" dirty="0" smtClean="0">
                <a:latin typeface="Arial" panose="020B0604020202020204" pitchFamily="34" charset="0"/>
                <a:cs typeface="Arial" panose="020B0604020202020204" pitchFamily="34" charset="0"/>
              </a:rPr>
              <a:t>.4</a:t>
            </a:r>
            <a:endParaRPr lang="fi-FI" sz="3600" b="1" dirty="0">
              <a:latin typeface="Arial" panose="020B0604020202020204" pitchFamily="34" charset="0"/>
              <a:cs typeface="Arial" panose="020B0604020202020204" pitchFamily="34" charset="0"/>
            </a:endParaRPr>
          </a:p>
        </p:txBody>
      </p:sp>
      <p:pic>
        <p:nvPicPr>
          <p:cNvPr id="4" name="Kuvituskuva 6" title="Kuvituskuva"/>
          <p:cNvPicPr>
            <a:picLocks noChangeAspect="1"/>
          </p:cNvPicPr>
          <p:nvPr/>
        </p:nvPicPr>
        <p:blipFill rotWithShape="1">
          <a:blip r:embed="rId2">
            <a:extLst>
              <a:ext uri="{28A0092B-C50C-407E-A947-70E740481C1C}">
                <a14:useLocalDpi xmlns:a14="http://schemas.microsoft.com/office/drawing/2010/main" val="0"/>
              </a:ext>
            </a:extLst>
          </a:blip>
          <a:srcRect l="26307" t="19259" r="4150" b="6519"/>
          <a:stretch/>
        </p:blipFill>
        <p:spPr>
          <a:xfrm>
            <a:off x="3164837" y="940874"/>
            <a:ext cx="5862314" cy="4331887"/>
          </a:xfrm>
          <a:prstGeom prst="rect">
            <a:avLst/>
          </a:prstGeom>
        </p:spPr>
      </p:pic>
      <p:sp>
        <p:nvSpPr>
          <p:cNvPr id="7" name="Sisällön paikkamerkki 5"/>
          <p:cNvSpPr>
            <a:spLocks noGrp="1"/>
          </p:cNvSpPr>
          <p:nvPr>
            <p:ph idx="1"/>
          </p:nvPr>
        </p:nvSpPr>
        <p:spPr>
          <a:xfrm>
            <a:off x="480285" y="5469389"/>
            <a:ext cx="11231419" cy="972966"/>
          </a:xfrm>
        </p:spPr>
        <p:txBody>
          <a:bodyPr anchor="t">
            <a:normAutofit/>
          </a:bodyPr>
          <a:lstStyle/>
          <a:p>
            <a:pPr marL="0" indent="0" algn="ctr" fontAlgn="base">
              <a:lnSpc>
                <a:spcPct val="100000"/>
              </a:lnSpc>
              <a:spcBef>
                <a:spcPct val="0"/>
              </a:spcBef>
              <a:buNone/>
            </a:pPr>
            <a:r>
              <a:rPr lang="ar-SA" sz="2400" dirty="0">
                <a:latin typeface="Arial" panose="020B0604020202020204" pitchFamily="34" charset="0"/>
              </a:rPr>
              <a:t>يقوم المعلمون بتقييم تعلم الأطفال وعملهم. لا يتم مقارنة الطلاب ببعضهم البعض، ولكن الغرض هو التشجيع والدعم.</a:t>
            </a:r>
            <a:endParaRPr lang="fi-FI" sz="2400" dirty="0">
              <a:latin typeface="Arial" panose="020B0604020202020204" pitchFamily="34" charset="0"/>
              <a:cs typeface="Arial" panose="020B0604020202020204" pitchFamily="34" charset="0"/>
            </a:endParaRPr>
          </a:p>
        </p:txBody>
      </p:sp>
      <p:sp>
        <p:nvSpPr>
          <p:cNvPr id="5" name="Dian numeron paikkamerkki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29844B-8E25-4A69-B4D7-E68A0370F5C2}" type="slidenum">
              <a:rPr kumimoji="0" lang="fi-F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78373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ituskuva 7" title="Kuvituskuva"/>
          <p:cNvPicPr>
            <a:picLocks noChangeAspect="1"/>
          </p:cNvPicPr>
          <p:nvPr/>
        </p:nvPicPr>
        <p:blipFill rotWithShape="1">
          <a:blip r:embed="rId2" cstate="print">
            <a:extLst>
              <a:ext uri="{28A0092B-C50C-407E-A947-70E740481C1C}">
                <a14:useLocalDpi xmlns:a14="http://schemas.microsoft.com/office/drawing/2010/main" val="0"/>
              </a:ext>
            </a:extLst>
          </a:blip>
          <a:srcRect t="5521"/>
          <a:stretch/>
        </p:blipFill>
        <p:spPr>
          <a:xfrm>
            <a:off x="1048325" y="465733"/>
            <a:ext cx="10095343" cy="5071260"/>
          </a:xfrm>
          <a:prstGeom prst="rect">
            <a:avLst/>
          </a:prstGeom>
        </p:spPr>
      </p:pic>
      <p:sp>
        <p:nvSpPr>
          <p:cNvPr id="7" name="Sisällön paikkamerkki 6"/>
          <p:cNvSpPr>
            <a:spLocks noGrp="1"/>
          </p:cNvSpPr>
          <p:nvPr>
            <p:ph idx="1"/>
          </p:nvPr>
        </p:nvSpPr>
        <p:spPr>
          <a:xfrm>
            <a:off x="480288" y="5810112"/>
            <a:ext cx="11231419" cy="766175"/>
          </a:xfrm>
        </p:spPr>
        <p:txBody>
          <a:bodyPr anchor="t">
            <a:normAutofit/>
          </a:bodyPr>
          <a:lstStyle/>
          <a:p>
            <a:pPr marL="0" indent="0" algn="ctr" fontAlgn="base">
              <a:lnSpc>
                <a:spcPct val="100000"/>
              </a:lnSpc>
              <a:spcBef>
                <a:spcPct val="0"/>
              </a:spcBef>
              <a:buNone/>
            </a:pPr>
            <a:r>
              <a:rPr lang="ar-SA" sz="2400" dirty="0">
                <a:latin typeface="Arial" panose="020B0604020202020204" pitchFamily="34" charset="0"/>
              </a:rPr>
              <a:t>بعد المدرسة الابتدائية، يتقدم الطالب للحصول على التعليم المهني أو المدرسة الثانوية أو التعليم الإعدادي. كل </a:t>
            </a:r>
            <a:r>
              <a:rPr lang="ar-SA" sz="2400" dirty="0" smtClean="0">
                <a:latin typeface="Arial" panose="020B0604020202020204" pitchFamily="34" charset="0"/>
              </a:rPr>
              <a:t>من</a:t>
            </a:r>
            <a:endParaRPr lang="ar-SA" sz="2400" dirty="0">
              <a:latin typeface="Arial" panose="020B0604020202020204" pitchFamily="34" charset="0"/>
            </a:endParaRPr>
          </a:p>
        </p:txBody>
      </p:sp>
      <p:sp>
        <p:nvSpPr>
          <p:cNvPr id="3" name="Dian numeron paikkamerkki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29844B-8E25-4A69-B4D7-E68A0370F5C2}" type="slidenum">
              <a:rPr kumimoji="0" lang="fi-F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3986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595A45257258E54592B4B23189CAE676" ma:contentTypeVersion="13" ma:contentTypeDescription="Luo uusi asiakirja." ma:contentTypeScope="" ma:versionID="1088bc3b5ed2bf8eda8f11b45908ed54">
  <xsd:schema xmlns:xsd="http://www.w3.org/2001/XMLSchema" xmlns:xs="http://www.w3.org/2001/XMLSchema" xmlns:p="http://schemas.microsoft.com/office/2006/metadata/properties" xmlns:ns2="4b5fd0cd-a615-46ae-ab86-79584c8b7ad4" xmlns:ns3="935813b6-f010-4ff2-957c-a1c197d4d046" targetNamespace="http://schemas.microsoft.com/office/2006/metadata/properties" ma:root="true" ma:fieldsID="2b823e91085d32d0e4efdb9a5d7c7a4b" ns2:_="" ns3:_="">
    <xsd:import namespace="4b5fd0cd-a615-46ae-ab86-79584c8b7ad4"/>
    <xsd:import namespace="935813b6-f010-4ff2-957c-a1c197d4d04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5fd0cd-a615-46ae-ab86-79584c8b7a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5813b6-f010-4ff2-957c-a1c197d4d046" elementFormDefault="qualified">
    <xsd:import namespace="http://schemas.microsoft.com/office/2006/documentManagement/types"/>
    <xsd:import namespace="http://schemas.microsoft.com/office/infopath/2007/PartnerControls"/>
    <xsd:element name="SharedWithUsers" ma:index="17"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36A4341-0762-429B-9B53-288A3F175482}"/>
</file>

<file path=customXml/itemProps2.xml><?xml version="1.0" encoding="utf-8"?>
<ds:datastoreItem xmlns:ds="http://schemas.openxmlformats.org/officeDocument/2006/customXml" ds:itemID="{3E44DAD3-7704-4107-A6E8-695F36BF701B}">
  <ds:schemaRefs>
    <ds:schemaRef ds:uri="http://schemas.microsoft.com/sharepoint/v3/contenttype/forms"/>
  </ds:schemaRefs>
</ds:datastoreItem>
</file>

<file path=customXml/itemProps3.xml><?xml version="1.0" encoding="utf-8"?>
<ds:datastoreItem xmlns:ds="http://schemas.openxmlformats.org/officeDocument/2006/customXml" ds:itemID="{EA5C711A-27C2-4CFC-AEE8-ECE37D6137A8}">
  <ds:schemaRefs>
    <ds:schemaRef ds:uri="http://purl.org/dc/elements/1.1/"/>
    <ds:schemaRef ds:uri="http://purl.org/dc/terms/"/>
    <ds:schemaRef ds:uri="http://schemas.openxmlformats.org/package/2006/metadata/core-properties"/>
    <ds:schemaRef ds:uri="http://purl.org/dc/dcmitype/"/>
    <ds:schemaRef ds:uri="http://schemas.microsoft.com/office/2006/documentManagement/types"/>
    <ds:schemaRef ds:uri="http://schemas.microsoft.com/office/2006/metadata/properties"/>
    <ds:schemaRef ds:uri="http://schemas.microsoft.com/office/infopath/2007/PartnerControls"/>
    <ds:schemaRef ds:uri="97f84877-d6bb-4f1a-a983-aeaed88d2e64"/>
    <ds:schemaRef ds:uri="87be2e07-c37e-4689-98ad-1bc3625a5c3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18</TotalTime>
  <Words>201</Words>
  <Application>Microsoft Office PowerPoint</Application>
  <PresentationFormat>Laajakuva</PresentationFormat>
  <Paragraphs>18</Paragraphs>
  <Slides>7</Slides>
  <Notes>0</Notes>
  <HiddenSlides>0</HiddenSlides>
  <MMClips>0</MMClips>
  <ScaleCrop>false</ScaleCrop>
  <HeadingPairs>
    <vt:vector size="6" baseType="variant">
      <vt:variant>
        <vt:lpstr>Käytetyt fontit</vt:lpstr>
      </vt:variant>
      <vt:variant>
        <vt:i4>4</vt:i4>
      </vt:variant>
      <vt:variant>
        <vt:lpstr>Teema</vt:lpstr>
      </vt:variant>
      <vt:variant>
        <vt:i4>2</vt:i4>
      </vt:variant>
      <vt:variant>
        <vt:lpstr>Dian otsikot</vt:lpstr>
      </vt:variant>
      <vt:variant>
        <vt:i4>7</vt:i4>
      </vt:variant>
    </vt:vector>
  </HeadingPairs>
  <TitlesOfParts>
    <vt:vector size="13" baseType="lpstr">
      <vt:lpstr>Arial</vt:lpstr>
      <vt:lpstr>Calibri</vt:lpstr>
      <vt:lpstr>Calibri Light</vt:lpstr>
      <vt:lpstr>Times New Roman</vt:lpstr>
      <vt:lpstr>Office-teema</vt:lpstr>
      <vt:lpstr>1_Office-teema</vt:lpstr>
      <vt:lpstr> أربع حقائق عن المدرسة الابتدائية الفنلندية </vt:lpstr>
      <vt:lpstr>PowerPoint-esitys</vt:lpstr>
      <vt:lpstr>التعليم الإلزامي .1</vt:lpstr>
      <vt:lpstr>المعلمين .2</vt:lpstr>
      <vt:lpstr>اليوم الدراسي .3</vt:lpstr>
      <vt:lpstr>التقييم .4</vt:lpstr>
      <vt:lpstr>PowerPoint-esitys</vt:lpstr>
    </vt:vector>
  </TitlesOfParts>
  <Company>City of Helsinki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أربع حقائق عن المدرسة الابتدائية الفنلندية</dc:title>
  <dc:creator>Takala Sara</dc:creator>
  <cp:lastModifiedBy>Takala Sara</cp:lastModifiedBy>
  <cp:revision>13</cp:revision>
  <dcterms:created xsi:type="dcterms:W3CDTF">2021-12-17T12:35:54Z</dcterms:created>
  <dcterms:modified xsi:type="dcterms:W3CDTF">2021-12-17T12:54:33Z</dcterms:modified>
  <cp:contentStatus>Valmis</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0x010100595A45257258E54592B4B23189CAE676</vt:lpwstr>
  </property>
  <property fmtid="{D5CDD505-2E9C-101B-9397-08002B2CF9AE}" pid="3" name="_MarkAsFinal">
    <vt:bool>true</vt:bool>
  </property>
</Properties>
</file>