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77" r:id="rId6"/>
    <p:sldId id="267" r:id="rId7"/>
    <p:sldId id="278" r:id="rId8"/>
    <p:sldId id="279" r:id="rId9"/>
    <p:sldId id="280" r:id="rId10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F0"/>
    <a:srgbClr val="DFFFF0"/>
    <a:srgbClr val="005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E9D1-4271-4FB5-B5B9-381E237E7145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C5933-6EF9-4316-B4E3-22035557F4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16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923D-5CD1-411C-8EBD-94E59E694CFF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1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EB8A-5B6B-4782-A337-28BA5A1DB7A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43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2811-1DE9-4672-8EA7-C060C504078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82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B66E-EFF9-44BE-8469-1CFEDA536288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05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4984CC-C5C6-44DA-8835-EBEF7F681D3B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86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på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C50024-50DC-4221-9145-E42908FA5143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06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288095-EF9E-4447-89D3-8AE3239AE2CB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819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9B71B5-0930-4230-8756-1B5D77B48376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11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02CB33-5FE9-4C97-82BC-227DE315CE7E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71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34B83A-5470-4361-B5F0-DF89B9418C81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459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F46AC2-DD05-476B-BC5E-68ADF2E5B5E0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21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AC1-D4CD-4F73-9325-6B36B0D9198B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757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BF53-B47A-45E1-A677-161FD7E54168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85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E50B-08A0-4460-8CAC-9C532E6DA2DD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22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2809-D81B-49A5-A142-07BD2D72A415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015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09077-4367-4A87-9437-95728B9BEB1F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506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0437-603E-410C-A987-C155BDE14A5A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574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FFE8-8DB6-4E66-8378-B39A28DA4EEE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528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5B77-B6A6-4D30-8B8F-1F5C6B42E239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17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A98C-4EDD-416F-94B1-379D3DEE492A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2943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D0D-A555-406A-892F-E8329DD534D4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0591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ABA8-04E0-40E3-8365-7DE37498EB3B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593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EB70-B8E1-4485-ABB9-9288642DDFC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51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859C-E0AC-4E85-AC5D-AB1A8B40E5B1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485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E43F-9642-40EE-BE5D-B033C01FAC6F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AFF3-679A-4397-92BC-5305F696F121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2084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4DDA-7447-4796-BB37-235FF41FEBDB}" type="datetime1">
              <a:rPr lang="fi-FI" smtClean="0"/>
              <a:t>20.12.2021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261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74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099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BB4F-EA5F-4DD0-81CF-0AEFBDD0C615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4755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C80D-F8C7-4E10-98CC-A88B7FDD2B2F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22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7886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9085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B748-39CB-46CF-9660-075F47796F5F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912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748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21758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4123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75859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46089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6203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5892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938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1DFE-A4BD-4705-A31F-D18E03B71CD3}" type="datetime1">
              <a:rPr lang="fi-FI" smtClean="0"/>
              <a:t>20.12.2021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0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B29-9E1A-49A1-A4F6-F86AC2D7489E}" type="datetime1">
              <a:rPr lang="fi-FI" smtClean="0"/>
              <a:t>20.12.2021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96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D3CF-CA49-4AB4-A7B0-6668E54C27A0}" type="datetime1">
              <a:rPr lang="fi-FI" smtClean="0"/>
              <a:t>20.12.2021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53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B59-4E45-41DE-AC67-DF323C179CD2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0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260-E049-46CB-84D0-EB852A0A7692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2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D7A6-75DA-4C23-9579-3A0C83F5ED72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7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1BF007D-6AD0-413C-803D-B2CC9065BAB2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6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24828" y="360363"/>
            <a:ext cx="11742340" cy="1283710"/>
          </a:xfrm>
        </p:spPr>
        <p:txBody>
          <a:bodyPr anchor="t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Aaditaanka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iskuulku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waa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wadashaqyn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taala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waalidka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iskuulka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a 1" title="Kuvitusku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21088" r="1971"/>
          <a:stretch/>
        </p:blipFill>
        <p:spPr>
          <a:xfrm>
            <a:off x="969059" y="1440875"/>
            <a:ext cx="10253878" cy="49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title="Kuvituskuv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53" y="120072"/>
            <a:ext cx="9417289" cy="5033898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9" y="5153970"/>
            <a:ext cx="11231419" cy="1202380"/>
          </a:xfrm>
        </p:spPr>
        <p:txBody>
          <a:bodyPr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mooday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dhanka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dhibi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jirto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markuu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macalinku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ii soo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diray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fariimo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ilmah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saabsan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Kadib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oggaaday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joogto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iskuulku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fariimaha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diraan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waalidka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9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title="Kuvituskuv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05" y="12797"/>
            <a:ext cx="9494982" cy="4995124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7" y="4673599"/>
            <a:ext cx="11231419" cy="1719695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caadada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macalimiintu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Wilmaga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ayey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fariimaha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 soo </a:t>
            </a: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diraan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Waxa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Wilmaga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lagu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soo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qoraa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tusaale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saffar-maalmeedka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arrimaha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ilmaha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Anigu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xitaa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fariimaha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Wilmaga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macalinka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uga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diraa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tusaale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haddii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ilmuhu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jirro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ahaan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guriga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joogayo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title="Kuvitusku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>
          <a:xfrm>
            <a:off x="2223069" y="210505"/>
            <a:ext cx="7759131" cy="3964334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3392" y="4267203"/>
            <a:ext cx="11231419" cy="2089147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kulamadda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waalidka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diyaariya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Waalido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kala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duwan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goobtaa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kulannay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soo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oggaaday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arrimo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muhiim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saabsan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sidoo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kale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maqlay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ardaydu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heli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karaan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taageer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horumarin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dhanka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waxbarshadoodda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Turjubaan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ayuu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iskuulku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qabtaa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sabtoo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ah ma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aqaani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Af-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fiinnish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fiican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oon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macalinka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kula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hadlo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title="Kuvituskuv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80" y="54169"/>
            <a:ext cx="7698632" cy="4647136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7" y="4655125"/>
            <a:ext cx="11231419" cy="1802822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oggaaday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ilamahayga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faa’iido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jirto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markaan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fir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fircoon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macalimiinta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ula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xidhiidho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Markaa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caawin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karaa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ilmahayga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haddii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waxbarashadu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adkaato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ilmaha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labada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dhinacba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taageero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ilmaha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dardar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gashoo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casharkiisa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fiican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ayuu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uga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shaqaynayaa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9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5A45257258E54592B4B23189CAE676" ma:contentTypeVersion="13" ma:contentTypeDescription="Luo uusi asiakirja." ma:contentTypeScope="" ma:versionID="1088bc3b5ed2bf8eda8f11b45908ed54">
  <xsd:schema xmlns:xsd="http://www.w3.org/2001/XMLSchema" xmlns:xs="http://www.w3.org/2001/XMLSchema" xmlns:p="http://schemas.microsoft.com/office/2006/metadata/properties" xmlns:ns2="4b5fd0cd-a615-46ae-ab86-79584c8b7ad4" xmlns:ns3="935813b6-f010-4ff2-957c-a1c197d4d046" targetNamespace="http://schemas.microsoft.com/office/2006/metadata/properties" ma:root="true" ma:fieldsID="2b823e91085d32d0e4efdb9a5d7c7a4b" ns2:_="" ns3:_="">
    <xsd:import namespace="4b5fd0cd-a615-46ae-ab86-79584c8b7ad4"/>
    <xsd:import namespace="935813b6-f010-4ff2-957c-a1c197d4d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fd0cd-a615-46ae-ab86-79584c8b7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13b6-f010-4ff2-957c-a1c197d4d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FF393-B3DF-4918-8680-4AFA16C3D2DD}">
  <ds:schemaRefs>
    <ds:schemaRef ds:uri="http://purl.org/dc/dcmitype/"/>
    <ds:schemaRef ds:uri="http://schemas.microsoft.com/office/infopath/2007/PartnerControls"/>
    <ds:schemaRef ds:uri="97f84877-d6bb-4f1a-a983-aeaed88d2e6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7be2e07-c37e-4689-98ad-1bc3625a5c3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8F14DE-FD30-4E7F-98E0-A843FA75A1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FFCC79-BE06-43CF-9BBD-F6611385DCBD}"/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195</Words>
  <Application>Microsoft Office PowerPoint</Application>
  <PresentationFormat>Laajakuva</PresentationFormat>
  <Paragraphs>12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Office-teema</vt:lpstr>
      <vt:lpstr>HKI-perus</vt:lpstr>
      <vt:lpstr>Aaditaanka iskuulku waa wadashaqyn u taala waalidka iyo iskuulka</vt:lpstr>
      <vt:lpstr>PowerPoint-esitys</vt:lpstr>
      <vt:lpstr>PowerPoint-esitys</vt:lpstr>
      <vt:lpstr>PowerPoint-esitys</vt:lpstr>
      <vt:lpstr>PowerPoint-esitys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Aaditaanka iskuulku waa wadashaqyn u taala waalidka iyo iskuulka</dc:title>
  <dc:creator>Takala Sara</dc:creator>
  <cp:lastModifiedBy>Takala Sara</cp:lastModifiedBy>
  <cp:revision>84</cp:revision>
  <cp:lastPrinted>2021-09-22T13:02:33Z</cp:lastPrinted>
  <dcterms:created xsi:type="dcterms:W3CDTF">2021-09-22T12:21:25Z</dcterms:created>
  <dcterms:modified xsi:type="dcterms:W3CDTF">2021-12-20T14:23:41Z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0x010100595A45257258E54592B4B23189CAE676</vt:lpwstr>
  </property>
  <property fmtid="{D5CDD505-2E9C-101B-9397-08002B2CF9AE}" pid="3" name="_MarkAsFinal">
    <vt:bool>true</vt:bool>
  </property>
</Properties>
</file>