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77" r:id="rId6"/>
    <p:sldId id="267" r:id="rId7"/>
    <p:sldId id="278" r:id="rId8"/>
    <p:sldId id="279" r:id="rId9"/>
    <p:sldId id="280" r:id="rId10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F0"/>
    <a:srgbClr val="DFFFF0"/>
    <a:srgbClr val="005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9D1-4271-4FB5-B5B9-381E237E7145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5933-6EF9-4316-B4E3-22035557F4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16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923D-5CD1-411C-8EBD-94E59E694CFF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EB8A-5B6B-4782-A337-28BA5A1DB7A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4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2811-1DE9-4672-8EA7-C060C504078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82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66E-EFF9-44BE-8469-1CFEDA53628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05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4984CC-C5C6-44DA-8835-EBEF7F681D3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86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på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C50024-50DC-4221-9145-E42908FA5143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0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288095-EF9E-4447-89D3-8AE3239AE2C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1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B71B5-0930-4230-8756-1B5D77B48376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11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02CB33-5FE9-4C97-82BC-227DE315CE7E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1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34B83A-5470-4361-B5F0-DF89B9418C81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59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F46AC2-DD05-476B-BC5E-68ADF2E5B5E0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2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AC1-D4CD-4F73-9325-6B36B0D9198B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5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BF53-B47A-45E1-A677-161FD7E5416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85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E50B-08A0-4460-8CAC-9C532E6DA2DD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22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2809-D81B-49A5-A142-07BD2D72A415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01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9077-4367-4A87-9437-95728B9BEB1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50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0437-603E-410C-A987-C155BDE14A5A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57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FFE8-8DB6-4E66-8378-B39A28DA4EEE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52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5B77-B6A6-4D30-8B8F-1F5C6B42E239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17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A98C-4EDD-416F-94B1-379D3DEE492A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94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0D-A555-406A-892F-E8329DD534D4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59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ABA8-04E0-40E3-8365-7DE37498EB3B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9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EB70-B8E1-4485-ABB9-9288642DDFC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51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59C-E0AC-4E85-AC5D-AB1A8B40E5B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485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E43F-9642-40EE-BE5D-B033C01FAC6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AFF3-679A-4397-92BC-5305F696F12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08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4DDA-7447-4796-BB37-235FF41FEBDB}" type="datetime1">
              <a:rPr lang="fi-FI" smtClean="0"/>
              <a:t>20.12.2021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26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74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09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BB4F-EA5F-4DD0-81CF-0AEFBDD0C615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5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C80D-F8C7-4E10-98CC-A88B7FDD2B2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22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7886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08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B748-39CB-46CF-9660-075F47796F5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91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74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175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412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585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6089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6203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5892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93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1DFE-A4BD-4705-A31F-D18E03B71CD3}" type="datetime1">
              <a:rPr lang="fi-FI" smtClean="0"/>
              <a:t>20.12.2021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0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B29-9E1A-49A1-A4F6-F86AC2D7489E}" type="datetime1">
              <a:rPr lang="fi-FI" smtClean="0"/>
              <a:t>20.12.2021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96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3CF-CA49-4AB4-A7B0-6668E54C27A0}" type="datetime1">
              <a:rPr lang="fi-FI" smtClean="0"/>
              <a:t>20.12.2021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3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B59-4E45-41DE-AC67-DF323C179CD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260-E049-46CB-84D0-EB852A0A769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2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D7A6-75DA-4C23-9579-3A0C83F5ED72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7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BF007D-6AD0-413C-803D-B2CC9065BAB2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6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051877"/>
          </a:xfrm>
        </p:spPr>
        <p:txBody>
          <a:bodyPr anchor="t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Залог успеха школьного обучения — в сотрудничестве родителей и школы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21088" r="1971"/>
          <a:stretch/>
        </p:blipFill>
        <p:spPr>
          <a:xfrm>
            <a:off x="938555" y="1430712"/>
            <a:ext cx="10314885" cy="50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иллюстрац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53" y="120072"/>
            <a:ext cx="9417289" cy="5033898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9" y="5153970"/>
            <a:ext cx="11231419" cy="1202380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Мне показалось, что у ребёнка начались проблемы в школе, когда от учителя стало поступать одно сообщение за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другим.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Оказывается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учителя регулярно связываются со всеми родителями.</a:t>
            </a: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иллюстрац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9" y="0"/>
            <a:ext cx="8968513" cy="4718159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7" y="4664365"/>
            <a:ext cx="11231419" cy="1664277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Обычно это происходит с помощью электронных сообщений на портале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Wilma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 них учителя рассказывают, например, о походах, экскурсиях и успеваемости ребёнка. Я тоже отправляю сообщения через портал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Wilma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когда ребёнок, например, остается дома по болезни.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2569642" y="254224"/>
            <a:ext cx="7058918" cy="3606577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3392" y="3860801"/>
            <a:ext cx="11231419" cy="2430892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большинстве школ проводятся родительские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вечера.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произошло мое знакомство с другими родителями и были получены важные сведения о школе. Мне рассказали, например, что у всех детей имеется возможность при необходимости получать дополнительную учебную и психологическую помощь. В школе мне предлагается также переводческая помощь, так как я ещё не очень хорошо говорю по-фински.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иллюстрац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68" y="157495"/>
            <a:ext cx="7882254" cy="4757976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6" y="4915471"/>
            <a:ext cx="11231419" cy="1487057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Мои активные контакты с учителями и школой заметно идут на пользу моему ребёнку. Таким образом, если у него возникнут какие-либо трудности с обучением, мне будет легче ему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помочь. Поощрение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общими усилиями мотивирует ребёнка хорошо учиться и делать уроки.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9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FF393-B3DF-4918-8680-4AFA16C3D2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7f84877-d6bb-4f1a-a983-aeaed88d2e64"/>
    <ds:schemaRef ds:uri="http://purl.org/dc/elements/1.1/"/>
    <ds:schemaRef ds:uri="http://schemas.microsoft.com/office/2006/metadata/properties"/>
    <ds:schemaRef ds:uri="87be2e07-c37e-4689-98ad-1bc3625a5c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8F14DE-FD30-4E7F-98E0-A843FA75A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09334-0AC8-4DCE-BB02-BB3A4ED2C4D1}"/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191</Words>
  <Application>Microsoft Office PowerPoint</Application>
  <PresentationFormat>Laajakuva</PresentationFormat>
  <Paragraphs>11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Office-teema</vt:lpstr>
      <vt:lpstr>HKI-perus</vt:lpstr>
      <vt:lpstr>Залог успеха школьного обучения — в сотрудничестве родителей и школы</vt:lpstr>
      <vt:lpstr>PowerPoint-esitys</vt:lpstr>
      <vt:lpstr>PowerPoint-esitys</vt:lpstr>
      <vt:lpstr>PowerPoint-esitys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Залог успеха школьного обучения — в сотрудничестве родителей и школы</dc:title>
  <dc:creator>Takala Sara</dc:creator>
  <cp:lastModifiedBy>Takala Sara</cp:lastModifiedBy>
  <cp:revision>92</cp:revision>
  <cp:lastPrinted>2021-09-22T13:02:33Z</cp:lastPrinted>
  <dcterms:created xsi:type="dcterms:W3CDTF">2021-09-22T12:21:25Z</dcterms:created>
  <dcterms:modified xsi:type="dcterms:W3CDTF">2021-12-20T12:18:59Z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  <property fmtid="{D5CDD505-2E9C-101B-9397-08002B2CF9AE}" pid="3" name="_MarkAsFinal">
    <vt:bool>true</vt:bool>
  </property>
</Properties>
</file>