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1"/>
  </p:notesMasterIdLst>
  <p:sldIdLst>
    <p:sldId id="277" r:id="rId6"/>
    <p:sldId id="267" r:id="rId7"/>
    <p:sldId id="278" r:id="rId8"/>
    <p:sldId id="279" r:id="rId9"/>
    <p:sldId id="280" r:id="rId10"/>
  </p:sldIdLst>
  <p:sldSz cx="12192000" cy="6858000"/>
  <p:notesSz cx="7102475"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FFF0"/>
    <a:srgbClr val="DFFFF0"/>
    <a:srgbClr val="005E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4022725" y="0"/>
            <a:ext cx="3078163" cy="512763"/>
          </a:xfrm>
          <a:prstGeom prst="rect">
            <a:avLst/>
          </a:prstGeom>
        </p:spPr>
        <p:txBody>
          <a:bodyPr vert="horz" lIns="91440" tIns="45720" rIns="91440" bIns="45720" rtlCol="0"/>
          <a:lstStyle>
            <a:lvl1pPr algn="r">
              <a:defRPr sz="1200"/>
            </a:lvl1pPr>
          </a:lstStyle>
          <a:p>
            <a:fld id="{7AF6E9D1-4271-4FB5-B5B9-381E237E7145}" type="datetimeFigureOut">
              <a:rPr lang="fi-FI" smtClean="0"/>
              <a:t>20.12.2021</a:t>
            </a:fld>
            <a:endParaRPr lang="fi-FI"/>
          </a:p>
        </p:txBody>
      </p:sp>
      <p:sp>
        <p:nvSpPr>
          <p:cNvPr id="4" name="Dian kuvan paikkamerkki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709613" y="4926013"/>
            <a:ext cx="5683250" cy="4029075"/>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4022725" y="9721850"/>
            <a:ext cx="3078163" cy="512763"/>
          </a:xfrm>
          <a:prstGeom prst="rect">
            <a:avLst/>
          </a:prstGeom>
        </p:spPr>
        <p:txBody>
          <a:bodyPr vert="horz" lIns="91440" tIns="45720" rIns="91440" bIns="45720" rtlCol="0" anchor="b"/>
          <a:lstStyle>
            <a:lvl1pPr algn="r">
              <a:defRPr sz="1200"/>
            </a:lvl1pPr>
          </a:lstStyle>
          <a:p>
            <a:fld id="{D30C5933-6EF9-4316-B4E3-22035557F4A3}" type="slidenum">
              <a:rPr lang="fi-FI" smtClean="0"/>
              <a:t>‹#›</a:t>
            </a:fld>
            <a:endParaRPr lang="fi-FI"/>
          </a:p>
        </p:txBody>
      </p:sp>
    </p:spTree>
    <p:extLst>
      <p:ext uri="{BB962C8B-B14F-4D97-AF65-F5344CB8AC3E}">
        <p14:creationId xmlns:p14="http://schemas.microsoft.com/office/powerpoint/2010/main" val="196116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10D0923D-5CD1-411C-8EBD-94E59E694CFF}" type="datetime1">
              <a:rPr lang="fi-FI" smtClean="0"/>
              <a:t>20.12.2021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79817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70B1EB8A-5B6B-4782-A337-28BA5A1DB7AC}" type="datetime1">
              <a:rPr lang="fi-FI" smtClean="0"/>
              <a:t>20.12.2021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58043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1EC2811-1DE9-4672-8EA7-C060C504078C}" type="datetime1">
              <a:rPr lang="fi-FI" smtClean="0"/>
              <a:t>20.12.2021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1093821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smtClean="0"/>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CEFBB66E-EFF9-44BE-8469-1CFEDA536288}" type="datetime1">
              <a:rPr lang="fi-FI" smtClean="0"/>
              <a:t>20.12.2021</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4539A246-8194-4A99-8D54-BA018EEA8FFB}" type="slidenum">
              <a:rPr lang="fi-FI"/>
              <a:pPr>
                <a:defRPr/>
              </a:pPr>
              <a:t>‹#›</a:t>
            </a:fld>
            <a:endParaRPr lang="fi-FI" dirty="0"/>
          </a:p>
        </p:txBody>
      </p:sp>
    </p:spTree>
    <p:extLst>
      <p:ext uri="{BB962C8B-B14F-4D97-AF65-F5344CB8AC3E}">
        <p14:creationId xmlns:p14="http://schemas.microsoft.com/office/powerpoint/2010/main" val="1074051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dia nega">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A44984CC-C5C6-44DA-8835-EBEF7F681D3B}"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16CC2EC4-E07B-4C1C-85C1-1FD61959887D}" type="slidenum">
              <a:rPr lang="fi-FI"/>
              <a:pPr>
                <a:defRPr/>
              </a:pPr>
              <a:t>‹#›</a:t>
            </a:fld>
            <a:endParaRPr lang="fi-FI"/>
          </a:p>
        </p:txBody>
      </p:sp>
    </p:spTree>
    <p:extLst>
      <p:ext uri="{BB962C8B-B14F-4D97-AF65-F5344CB8AC3E}">
        <p14:creationId xmlns:p14="http://schemas.microsoft.com/office/powerpoint/2010/main" val="2970863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 spåra">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5FC50024-50DC-4221-9145-E42908FA5143}"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69E0BBBE-72AA-48AE-B8C9-683FB2D14905}" type="slidenum">
              <a:rPr lang="fi-FI"/>
              <a:pPr>
                <a:defRPr/>
              </a:pPr>
              <a:t>‹#›</a:t>
            </a:fld>
            <a:endParaRPr lang="fi-FI"/>
          </a:p>
        </p:txBody>
      </p:sp>
    </p:spTree>
    <p:extLst>
      <p:ext uri="{BB962C8B-B14F-4D97-AF65-F5344CB8AC3E}">
        <p14:creationId xmlns:p14="http://schemas.microsoft.com/office/powerpoint/2010/main" val="4144069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pari">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69288095-EF9E-4447-89D3-8AE3239AE2CB}"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2721E670-1F5B-4A49-8DE6-16F3E62BC8C2}" type="slidenum">
              <a:rPr lang="fi-FI"/>
              <a:pPr>
                <a:defRPr/>
              </a:pPr>
              <a:t>‹#›</a:t>
            </a:fld>
            <a:endParaRPr lang="fi-FI"/>
          </a:p>
        </p:txBody>
      </p:sp>
    </p:spTree>
    <p:extLst>
      <p:ext uri="{BB962C8B-B14F-4D97-AF65-F5344CB8AC3E}">
        <p14:creationId xmlns:p14="http://schemas.microsoft.com/office/powerpoint/2010/main" val="1046819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vaakuna">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FE9B71B5-0930-4230-8756-1B5D77B48376}"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317C3C02-C6D6-4CDD-8E7F-E0FCD70E1CBD}" type="slidenum">
              <a:rPr lang="fi-FI"/>
              <a:pPr>
                <a:defRPr/>
              </a:pPr>
              <a:t>‹#›</a:t>
            </a:fld>
            <a:endParaRPr lang="fi-FI"/>
          </a:p>
        </p:txBody>
      </p:sp>
    </p:spTree>
    <p:extLst>
      <p:ext uri="{BB962C8B-B14F-4D97-AF65-F5344CB8AC3E}">
        <p14:creationId xmlns:p14="http://schemas.microsoft.com/office/powerpoint/2010/main" val="382411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 tiili">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3702CB33-5FE9-4C97-82BC-227DE315CE7E}"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EFC304F7-58E3-453B-B9DD-2C44208D6578}" type="slidenum">
              <a:rPr lang="fi-FI"/>
              <a:pPr>
                <a:defRPr/>
              </a:pPr>
              <a:t>‹#›</a:t>
            </a:fld>
            <a:endParaRPr lang="fi-FI"/>
          </a:p>
        </p:txBody>
      </p:sp>
    </p:spTree>
    <p:extLst>
      <p:ext uri="{BB962C8B-B14F-4D97-AF65-F5344CB8AC3E}">
        <p14:creationId xmlns:p14="http://schemas.microsoft.com/office/powerpoint/2010/main" val="1216715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 sumu">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8F34B83A-5470-4361-B5F0-DF89B9418C81}"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9AB035FF-B3C0-4CBF-AFCC-217D199882F3}" type="slidenum">
              <a:rPr lang="fi-FI"/>
              <a:pPr>
                <a:defRPr/>
              </a:pPr>
              <a:t>‹#›</a:t>
            </a:fld>
            <a:endParaRPr lang="fi-FI"/>
          </a:p>
        </p:txBody>
      </p:sp>
    </p:spTree>
    <p:extLst>
      <p:ext uri="{BB962C8B-B14F-4D97-AF65-F5344CB8AC3E}">
        <p14:creationId xmlns:p14="http://schemas.microsoft.com/office/powerpoint/2010/main" val="1101459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 metro">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94F46AC2-DD05-476B-BC5E-68ADF2E5B5E0}" type="datetime1">
              <a:rPr lang="fi-FI" smtClean="0"/>
              <a:t>20.12.2021</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3F3E2A29-3C3C-4B25-ABFE-CBBAD8606CF2}" type="slidenum">
              <a:rPr lang="fi-FI"/>
              <a:pPr>
                <a:defRPr/>
              </a:pPr>
              <a:t>‹#›</a:t>
            </a:fld>
            <a:endParaRPr lang="fi-FI"/>
          </a:p>
        </p:txBody>
      </p:sp>
    </p:spTree>
    <p:extLst>
      <p:ext uri="{BB962C8B-B14F-4D97-AF65-F5344CB8AC3E}">
        <p14:creationId xmlns:p14="http://schemas.microsoft.com/office/powerpoint/2010/main" val="96721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9BA22AC1-D4CD-4F73-9325-6B36B0D9198B}" type="datetime1">
              <a:rPr lang="fi-FI" smtClean="0"/>
              <a:t>20.12.2021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1841757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D5A1BF53-B47A-45E1-A677-161FD7E54168}" type="datetime1">
              <a:rPr lang="fi-FI" smtClean="0"/>
              <a:t>20.12.2021</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13CFDC6C-3633-4E4E-A1CE-7741E7EBFD50}" type="slidenum">
              <a:rPr lang="fi-FI"/>
              <a:pPr>
                <a:defRPr/>
              </a:pPr>
              <a:t>‹#›</a:t>
            </a:fld>
            <a:endParaRPr lang="fi-FI" dirty="0"/>
          </a:p>
        </p:txBody>
      </p:sp>
    </p:spTree>
    <p:extLst>
      <p:ext uri="{BB962C8B-B14F-4D97-AF65-F5344CB8AC3E}">
        <p14:creationId xmlns:p14="http://schemas.microsoft.com/office/powerpoint/2010/main" val="2605855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3293E50B-08A0-4460-8CAC-9C532E6DA2DD}" type="datetime1">
              <a:rPr lang="fi-FI" smtClean="0"/>
              <a:t>20.12.2021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7A36A4D2-4CEB-4472-874B-DE2B4767949D}" type="slidenum">
              <a:rPr lang="fi-FI"/>
              <a:pPr>
                <a:defRPr/>
              </a:pPr>
              <a:t>‹#›</a:t>
            </a:fld>
            <a:endParaRPr lang="fi-FI"/>
          </a:p>
        </p:txBody>
      </p:sp>
    </p:spTree>
    <p:extLst>
      <p:ext uri="{BB962C8B-B14F-4D97-AF65-F5344CB8AC3E}">
        <p14:creationId xmlns:p14="http://schemas.microsoft.com/office/powerpoint/2010/main" val="1709225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C7702809-D81B-49A5-A142-07BD2D72A415}" type="datetime1">
              <a:rPr lang="fi-FI" smtClean="0"/>
              <a:t>20.12.2021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7AA0A86B-3177-458C-A055-DF6CB5F6E1EE}" type="slidenum">
              <a:rPr lang="fi-FI"/>
              <a:pPr>
                <a:defRPr/>
              </a:pPr>
              <a:t>‹#›</a:t>
            </a:fld>
            <a:endParaRPr lang="fi-FI"/>
          </a:p>
        </p:txBody>
      </p:sp>
    </p:spTree>
    <p:extLst>
      <p:ext uri="{BB962C8B-B14F-4D97-AF65-F5344CB8AC3E}">
        <p14:creationId xmlns:p14="http://schemas.microsoft.com/office/powerpoint/2010/main" val="1502015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1CD09077-4367-4A87-9437-95728B9BEB1F}" type="datetime1">
              <a:rPr lang="fi-FI" smtClean="0"/>
              <a:t>20.12.2021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9BB0D0B2-64C6-4CCD-BE61-F167E3183797}" type="slidenum">
              <a:rPr lang="fi-FI"/>
              <a:pPr>
                <a:defRPr/>
              </a:pPr>
              <a:t>‹#›</a:t>
            </a:fld>
            <a:endParaRPr lang="fi-FI"/>
          </a:p>
        </p:txBody>
      </p:sp>
    </p:spTree>
    <p:extLst>
      <p:ext uri="{BB962C8B-B14F-4D97-AF65-F5344CB8AC3E}">
        <p14:creationId xmlns:p14="http://schemas.microsoft.com/office/powerpoint/2010/main" val="495506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C2F90437-603E-410C-A987-C155BDE14A5A}" type="datetime1">
              <a:rPr lang="fi-FI" smtClean="0"/>
              <a:t>20.12.2021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5A759DF3-D7BE-4C4A-A747-32E2FECB0E4A}" type="slidenum">
              <a:rPr lang="fi-FI"/>
              <a:pPr>
                <a:defRPr/>
              </a:pPr>
              <a:t>‹#›</a:t>
            </a:fld>
            <a:endParaRPr lang="fi-FI"/>
          </a:p>
        </p:txBody>
      </p:sp>
    </p:spTree>
    <p:extLst>
      <p:ext uri="{BB962C8B-B14F-4D97-AF65-F5344CB8AC3E}">
        <p14:creationId xmlns:p14="http://schemas.microsoft.com/office/powerpoint/2010/main" val="2720574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6528FFE8-8DB6-4E66-8378-B39A28DA4EEE}" type="datetime1">
              <a:rPr lang="fi-FI" smtClean="0"/>
              <a:t>20.12.2021</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3DBA610C-9ACA-48E1-AE69-797BEAB174A1}" type="slidenum">
              <a:rPr lang="fi-FI"/>
              <a:pPr>
                <a:defRPr/>
              </a:pPr>
              <a:t>‹#›</a:t>
            </a:fld>
            <a:endParaRPr lang="fi-FI"/>
          </a:p>
        </p:txBody>
      </p:sp>
    </p:spTree>
    <p:extLst>
      <p:ext uri="{BB962C8B-B14F-4D97-AF65-F5344CB8AC3E}">
        <p14:creationId xmlns:p14="http://schemas.microsoft.com/office/powerpoint/2010/main" val="2168528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E6E55B77-B6A6-4D30-8B8F-1F5C6B42E239}" type="datetime1">
              <a:rPr lang="fi-FI" smtClean="0"/>
              <a:t>20.12.2021</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E8ACFB45-9A1F-4BF1-AEB1-168A3EE59D06}" type="slidenum">
              <a:rPr lang="fi-FI"/>
              <a:pPr>
                <a:defRPr/>
              </a:pPr>
              <a:t>‹#›</a:t>
            </a:fld>
            <a:endParaRPr lang="fi-FI" dirty="0"/>
          </a:p>
        </p:txBody>
      </p:sp>
    </p:spTree>
    <p:extLst>
      <p:ext uri="{BB962C8B-B14F-4D97-AF65-F5344CB8AC3E}">
        <p14:creationId xmlns:p14="http://schemas.microsoft.com/office/powerpoint/2010/main" val="3970178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935804"/>
            <a:ext cx="5364000" cy="424179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smtClean="0"/>
              <a:t>Muokkaa tekstin perustyylejä napsauttamalla</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smtClean="0"/>
              <a:t>Muokkaa tekstin perustyylejä napsauttamalla</a:t>
            </a:r>
          </a:p>
        </p:txBody>
      </p:sp>
      <p:sp>
        <p:nvSpPr>
          <p:cNvPr id="7" name="Päivämäärän paikkamerkki 3"/>
          <p:cNvSpPr>
            <a:spLocks noGrp="1"/>
          </p:cNvSpPr>
          <p:nvPr>
            <p:ph type="dt" sz="half" idx="15"/>
          </p:nvPr>
        </p:nvSpPr>
        <p:spPr/>
        <p:txBody>
          <a:bodyPr/>
          <a:lstStyle>
            <a:lvl1pPr>
              <a:defRPr/>
            </a:lvl1pPr>
          </a:lstStyle>
          <a:p>
            <a:pPr>
              <a:defRPr/>
            </a:pPr>
            <a:fld id="{2723A98C-4EDD-416F-94B1-379D3DEE492A}" type="datetime1">
              <a:rPr lang="fi-FI" smtClean="0"/>
              <a:t>20.12.2021</a:t>
            </a:fld>
            <a:endParaRPr lang="fi-FI" dirty="0"/>
          </a:p>
        </p:txBody>
      </p:sp>
      <p:sp>
        <p:nvSpPr>
          <p:cNvPr id="8" name="Alatunnisteen paikkamerkki 4"/>
          <p:cNvSpPr>
            <a:spLocks noGrp="1"/>
          </p:cNvSpPr>
          <p:nvPr>
            <p:ph type="ftr" sz="quarter" idx="16"/>
          </p:nvPr>
        </p:nvSpPr>
        <p:spPr/>
        <p:txBody>
          <a:bodyPr/>
          <a:lstStyle>
            <a:lvl1pPr>
              <a:defRPr/>
            </a:lvl1pPr>
          </a:lstStyle>
          <a:p>
            <a:pPr>
              <a:defRPr/>
            </a:pP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4E379DBF-2A29-43B1-9F7E-346CAF37AC69}" type="slidenum">
              <a:rPr lang="fi-FI"/>
              <a:pPr>
                <a:defRPr/>
              </a:pPr>
              <a:t>‹#›</a:t>
            </a:fld>
            <a:endParaRPr lang="fi-FI" dirty="0"/>
          </a:p>
        </p:txBody>
      </p:sp>
    </p:spTree>
    <p:extLst>
      <p:ext uri="{BB962C8B-B14F-4D97-AF65-F5344CB8AC3E}">
        <p14:creationId xmlns:p14="http://schemas.microsoft.com/office/powerpoint/2010/main" val="632943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smtClean="0"/>
              <a:t>Muokkaa perustyyl. napsautt.</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smtClean="0"/>
              <a:t>Lisää kuva napsauttamalla kuvaketta</a:t>
            </a:r>
            <a:endParaRPr lang="fi-FI" noProof="0"/>
          </a:p>
        </p:txBody>
      </p:sp>
      <p:sp>
        <p:nvSpPr>
          <p:cNvPr id="5" name="Päivämäärän paikkamerkki 3"/>
          <p:cNvSpPr>
            <a:spLocks noGrp="1"/>
          </p:cNvSpPr>
          <p:nvPr>
            <p:ph type="dt" sz="half" idx="14"/>
          </p:nvPr>
        </p:nvSpPr>
        <p:spPr/>
        <p:txBody>
          <a:bodyPr/>
          <a:lstStyle>
            <a:lvl1pPr>
              <a:defRPr/>
            </a:lvl1pPr>
          </a:lstStyle>
          <a:p>
            <a:pPr>
              <a:defRPr/>
            </a:pPr>
            <a:fld id="{C80FAD0D-A555-406A-892F-E8329DD534D4}" type="datetime1">
              <a:rPr lang="fi-FI" smtClean="0"/>
              <a:t>20.12.2021</a:t>
            </a:fld>
            <a:endParaRPr lang="fi-FI" dirty="0"/>
          </a:p>
        </p:txBody>
      </p:sp>
      <p:sp>
        <p:nvSpPr>
          <p:cNvPr id="6" name="Alatunnisteen paikkamerkki 4"/>
          <p:cNvSpPr>
            <a:spLocks noGrp="1"/>
          </p:cNvSpPr>
          <p:nvPr>
            <p:ph type="ftr" sz="quarter" idx="15"/>
          </p:nvPr>
        </p:nvSpPr>
        <p:spPr/>
        <p:txBody>
          <a:bodyPr/>
          <a:lstStyle>
            <a:lvl1pPr>
              <a:defRPr/>
            </a:lvl1pPr>
          </a:lstStyle>
          <a:p>
            <a:pPr>
              <a:defRPr/>
            </a:pP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79853895-AB2C-4C0C-8295-D1EE2770F9CD}" type="slidenum">
              <a:rPr lang="fi-FI"/>
              <a:pPr>
                <a:defRPr/>
              </a:pPr>
              <a:t>‹#›</a:t>
            </a:fld>
            <a:endParaRPr lang="fi-FI" dirty="0"/>
          </a:p>
        </p:txBody>
      </p:sp>
    </p:spTree>
    <p:extLst>
      <p:ext uri="{BB962C8B-B14F-4D97-AF65-F5344CB8AC3E}">
        <p14:creationId xmlns:p14="http://schemas.microsoft.com/office/powerpoint/2010/main" val="3150591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4" name="Päivämäärän paikkamerkki 3"/>
          <p:cNvSpPr>
            <a:spLocks noGrp="1"/>
          </p:cNvSpPr>
          <p:nvPr>
            <p:ph type="dt" sz="half" idx="14"/>
          </p:nvPr>
        </p:nvSpPr>
        <p:spPr/>
        <p:txBody>
          <a:bodyPr/>
          <a:lstStyle>
            <a:lvl1pPr>
              <a:defRPr/>
            </a:lvl1pPr>
          </a:lstStyle>
          <a:p>
            <a:pPr>
              <a:defRPr/>
            </a:pPr>
            <a:fld id="{9A51ABA8-04E0-40E3-8365-7DE37498EB3B}" type="datetime1">
              <a:rPr lang="fi-FI" smtClean="0"/>
              <a:t>20.12.2021</a:t>
            </a:fld>
            <a:endParaRPr lang="fi-FI" dirty="0"/>
          </a:p>
        </p:txBody>
      </p:sp>
      <p:sp>
        <p:nvSpPr>
          <p:cNvPr id="5" name="Alatunnisteen paikkamerkki 4"/>
          <p:cNvSpPr>
            <a:spLocks noGrp="1"/>
          </p:cNvSpPr>
          <p:nvPr>
            <p:ph type="ftr" sz="quarter" idx="15"/>
          </p:nvPr>
        </p:nvSpPr>
        <p:spPr/>
        <p:txBody>
          <a:bodyPr/>
          <a:lstStyle>
            <a:lvl1pPr>
              <a:defRPr/>
            </a:lvl1pPr>
          </a:lstStyle>
          <a:p>
            <a:pPr>
              <a:defRPr/>
            </a:pPr>
            <a:endParaRPr lang="fi-FI" dirty="0"/>
          </a:p>
        </p:txBody>
      </p:sp>
      <p:sp>
        <p:nvSpPr>
          <p:cNvPr id="6" name="Dian numeron paikkamerkki 5"/>
          <p:cNvSpPr>
            <a:spLocks noGrp="1"/>
          </p:cNvSpPr>
          <p:nvPr>
            <p:ph type="sldNum" sz="quarter" idx="16"/>
          </p:nvPr>
        </p:nvSpPr>
        <p:spPr/>
        <p:txBody>
          <a:bodyPr/>
          <a:lstStyle>
            <a:lvl1pPr>
              <a:defRPr/>
            </a:lvl1pPr>
          </a:lstStyle>
          <a:p>
            <a:pPr>
              <a:defRPr/>
            </a:pPr>
            <a:fld id="{10D2B2FB-3A4B-4871-9BF7-9291A37AF9F4}" type="slidenum">
              <a:rPr lang="fi-FI"/>
              <a:pPr>
                <a:defRPr/>
              </a:pPr>
              <a:t>‹#›</a:t>
            </a:fld>
            <a:endParaRPr lang="fi-FI" dirty="0"/>
          </a:p>
        </p:txBody>
      </p:sp>
    </p:spTree>
    <p:extLst>
      <p:ext uri="{BB962C8B-B14F-4D97-AF65-F5344CB8AC3E}">
        <p14:creationId xmlns:p14="http://schemas.microsoft.com/office/powerpoint/2010/main" val="253593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81B8EB70-B8E1-4485-ABB9-9288642DDFCC}" type="datetime1">
              <a:rPr lang="fi-FI" smtClean="0"/>
              <a:t>20.12.2021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095510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6402859C-E0AC-4E85-AC5D-AB1A8B40E5B1}" type="datetime1">
              <a:rPr lang="fi-FI" smtClean="0"/>
              <a:t>20.12.2021</a:t>
            </a:fld>
            <a:endParaRPr lang="fi-FI" dirty="0"/>
          </a:p>
        </p:txBody>
      </p:sp>
      <p:sp>
        <p:nvSpPr>
          <p:cNvPr id="7" name="Alatunnisteen paikkamerkki 4"/>
          <p:cNvSpPr>
            <a:spLocks noGrp="1"/>
          </p:cNvSpPr>
          <p:nvPr>
            <p:ph type="ftr" sz="quarter" idx="17"/>
          </p:nvPr>
        </p:nvSpPr>
        <p:spPr/>
        <p:txBody>
          <a:bodyPr/>
          <a:lstStyle>
            <a:lvl1pPr>
              <a:defRPr/>
            </a:lvl1pPr>
          </a:lstStyle>
          <a:p>
            <a:pPr>
              <a:defRPr/>
            </a:pPr>
            <a:endParaRPr lang="fi-FI" dirty="0"/>
          </a:p>
        </p:txBody>
      </p:sp>
      <p:sp>
        <p:nvSpPr>
          <p:cNvPr id="9" name="Dian numeron paikkamerkki 5"/>
          <p:cNvSpPr>
            <a:spLocks noGrp="1"/>
          </p:cNvSpPr>
          <p:nvPr>
            <p:ph type="sldNum" sz="quarter" idx="18"/>
          </p:nvPr>
        </p:nvSpPr>
        <p:spPr/>
        <p:txBody>
          <a:bodyPr/>
          <a:lstStyle>
            <a:lvl1pPr>
              <a:defRPr/>
            </a:lvl1pPr>
          </a:lstStyle>
          <a:p>
            <a:pPr>
              <a:defRPr/>
            </a:pPr>
            <a:fld id="{30A1BF7D-A071-4EEB-BDBC-D210FAA6695A}" type="slidenum">
              <a:rPr lang="fi-FI"/>
              <a:pPr>
                <a:defRPr/>
              </a:pPr>
              <a:t>‹#›</a:t>
            </a:fld>
            <a:endParaRPr lang="fi-FI" dirty="0"/>
          </a:p>
        </p:txBody>
      </p:sp>
    </p:spTree>
    <p:extLst>
      <p:ext uri="{BB962C8B-B14F-4D97-AF65-F5344CB8AC3E}">
        <p14:creationId xmlns:p14="http://schemas.microsoft.com/office/powerpoint/2010/main" val="1743485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dirty="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6" name="Päivämäärän paikkamerkki 3"/>
          <p:cNvSpPr>
            <a:spLocks noGrp="1"/>
          </p:cNvSpPr>
          <p:nvPr>
            <p:ph type="dt" sz="half" idx="16"/>
          </p:nvPr>
        </p:nvSpPr>
        <p:spPr/>
        <p:txBody>
          <a:bodyPr/>
          <a:lstStyle>
            <a:lvl1pPr>
              <a:defRPr/>
            </a:lvl1pPr>
          </a:lstStyle>
          <a:p>
            <a:pPr>
              <a:defRPr/>
            </a:pPr>
            <a:fld id="{B746E43F-9642-40EE-BE5D-B033C01FAC6F}" type="datetime1">
              <a:rPr lang="fi-FI" smtClean="0"/>
              <a:t>20.12.2021</a:t>
            </a:fld>
            <a:endParaRPr lang="fi-FI" dirty="0"/>
          </a:p>
        </p:txBody>
      </p:sp>
      <p:sp>
        <p:nvSpPr>
          <p:cNvPr id="7" name="Alatunnisteen paikkamerkki 4"/>
          <p:cNvSpPr>
            <a:spLocks noGrp="1"/>
          </p:cNvSpPr>
          <p:nvPr>
            <p:ph type="ftr" sz="quarter" idx="17"/>
          </p:nvPr>
        </p:nvSpPr>
        <p:spPr/>
        <p:txBody>
          <a:bodyPr/>
          <a:lstStyle>
            <a:lvl1pPr>
              <a:defRPr/>
            </a:lvl1pPr>
          </a:lstStyle>
          <a:p>
            <a:pPr>
              <a:defRPr/>
            </a:pPr>
            <a:endParaRPr lang="fi-FI" dirty="0"/>
          </a:p>
        </p:txBody>
      </p:sp>
      <p:sp>
        <p:nvSpPr>
          <p:cNvPr id="10" name="Dian numeron paikkamerkki 5"/>
          <p:cNvSpPr>
            <a:spLocks noGrp="1"/>
          </p:cNvSpPr>
          <p:nvPr>
            <p:ph type="sldNum" sz="quarter" idx="18"/>
          </p:nvPr>
        </p:nvSpPr>
        <p:spPr/>
        <p:txBody>
          <a:bodyPr/>
          <a:lstStyle>
            <a:lvl1pPr>
              <a:defRPr/>
            </a:lvl1pPr>
          </a:lstStyle>
          <a:p>
            <a:pPr>
              <a:defRPr/>
            </a:pPr>
            <a:fld id="{38FE3441-211B-4FAE-844A-6F0F418E8983}" type="slidenum">
              <a:rPr lang="fi-FI"/>
              <a:pPr>
                <a:defRPr/>
              </a:pPr>
              <a:t>‹#›</a:t>
            </a:fld>
            <a:endParaRPr lang="fi-FI" dirty="0"/>
          </a:p>
        </p:txBody>
      </p:sp>
    </p:spTree>
    <p:extLst>
      <p:ext uri="{BB962C8B-B14F-4D97-AF65-F5344CB8AC3E}">
        <p14:creationId xmlns:p14="http://schemas.microsoft.com/office/powerpoint/2010/main" val="5585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0" name="Päivämäärän paikkamerkki 3"/>
          <p:cNvSpPr>
            <a:spLocks noGrp="1"/>
          </p:cNvSpPr>
          <p:nvPr>
            <p:ph type="dt" sz="half" idx="19"/>
          </p:nvPr>
        </p:nvSpPr>
        <p:spPr/>
        <p:txBody>
          <a:bodyPr/>
          <a:lstStyle>
            <a:lvl1pPr>
              <a:defRPr/>
            </a:lvl1pPr>
          </a:lstStyle>
          <a:p>
            <a:pPr>
              <a:defRPr/>
            </a:pPr>
            <a:fld id="{2675AFF3-679A-4397-92BC-5305F696F121}" type="datetime1">
              <a:rPr lang="fi-FI" smtClean="0"/>
              <a:t>20.12.2021</a:t>
            </a:fld>
            <a:endParaRPr lang="fi-FI" dirty="0"/>
          </a:p>
        </p:txBody>
      </p:sp>
      <p:sp>
        <p:nvSpPr>
          <p:cNvPr id="15" name="Alatunnisteen paikkamerkki 4"/>
          <p:cNvSpPr>
            <a:spLocks noGrp="1"/>
          </p:cNvSpPr>
          <p:nvPr>
            <p:ph type="ftr" sz="quarter" idx="20"/>
          </p:nvPr>
        </p:nvSpPr>
        <p:spPr/>
        <p:txBody>
          <a:bodyPr/>
          <a:lstStyle>
            <a:lvl1pPr>
              <a:defRPr/>
            </a:lvl1pPr>
          </a:lstStyle>
          <a:p>
            <a:pPr>
              <a:defRPr/>
            </a:pPr>
            <a:endParaRPr lang="fi-FI" dirty="0"/>
          </a:p>
        </p:txBody>
      </p:sp>
      <p:sp>
        <p:nvSpPr>
          <p:cNvPr id="16" name="Dian numeron paikkamerkki 5"/>
          <p:cNvSpPr>
            <a:spLocks noGrp="1"/>
          </p:cNvSpPr>
          <p:nvPr>
            <p:ph type="sldNum" sz="quarter" idx="21"/>
          </p:nvPr>
        </p:nvSpPr>
        <p:spPr/>
        <p:txBody>
          <a:bodyPr/>
          <a:lstStyle>
            <a:lvl1pPr>
              <a:defRPr/>
            </a:lvl1pPr>
          </a:lstStyle>
          <a:p>
            <a:pPr>
              <a:defRPr/>
            </a:pPr>
            <a:fld id="{93D146FE-DE78-43ED-B92F-F451ED1A685F}" type="slidenum">
              <a:rPr lang="fi-FI"/>
              <a:pPr>
                <a:defRPr/>
              </a:pPr>
              <a:t>‹#›</a:t>
            </a:fld>
            <a:endParaRPr lang="fi-FI" dirty="0"/>
          </a:p>
        </p:txBody>
      </p:sp>
    </p:spTree>
    <p:extLst>
      <p:ext uri="{BB962C8B-B14F-4D97-AF65-F5344CB8AC3E}">
        <p14:creationId xmlns:p14="http://schemas.microsoft.com/office/powerpoint/2010/main" val="3372084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 aaltokuviolla">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8"/>
          <p:cNvGrpSpPr>
            <a:grpSpLocks/>
          </p:cNvGrpSpPr>
          <p:nvPr/>
        </p:nvGrpSpPr>
        <p:grpSpPr bwMode="auto">
          <a:xfrm>
            <a:off x="465138" y="6221413"/>
            <a:ext cx="804862"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6" name="Päivämäärän paikkamerkki 2"/>
          <p:cNvSpPr>
            <a:spLocks noGrp="1"/>
          </p:cNvSpPr>
          <p:nvPr>
            <p:ph type="dt" sz="half" idx="10"/>
          </p:nvPr>
        </p:nvSpPr>
        <p:spPr/>
        <p:txBody>
          <a:bodyPr/>
          <a:lstStyle>
            <a:lvl1pPr>
              <a:defRPr/>
            </a:lvl1pPr>
          </a:lstStyle>
          <a:p>
            <a:pPr>
              <a:defRPr/>
            </a:pPr>
            <a:fld id="{681C4DDA-7447-4796-BB37-235FF41FEBDB}" type="datetime1">
              <a:rPr lang="fi-FI" smtClean="0"/>
              <a:t>20.12.2021</a:t>
            </a:fld>
            <a:endParaRPr lang="fi-FI"/>
          </a:p>
        </p:txBody>
      </p:sp>
      <p:sp>
        <p:nvSpPr>
          <p:cNvPr id="17" name="Alatunnisteen paikkamerkki 3"/>
          <p:cNvSpPr>
            <a:spLocks noGrp="1"/>
          </p:cNvSpPr>
          <p:nvPr>
            <p:ph type="ftr" sz="quarter" idx="11"/>
          </p:nvPr>
        </p:nvSpPr>
        <p:spPr/>
        <p:txBody>
          <a:bodyPr/>
          <a:lstStyle>
            <a:lvl1pPr>
              <a:defRPr/>
            </a:lvl1pPr>
          </a:lstStyle>
          <a:p>
            <a:pPr>
              <a:defRPr/>
            </a:pPr>
            <a:endParaRPr lang="fi-FI"/>
          </a:p>
        </p:txBody>
      </p:sp>
      <p:sp>
        <p:nvSpPr>
          <p:cNvPr id="18" name="Dian numeron paikkamerkki 4"/>
          <p:cNvSpPr>
            <a:spLocks noGrp="1"/>
          </p:cNvSpPr>
          <p:nvPr>
            <p:ph type="sldNum" sz="quarter" idx="12"/>
          </p:nvPr>
        </p:nvSpPr>
        <p:spPr/>
        <p:txBody>
          <a:bodyPr/>
          <a:lstStyle>
            <a:lvl1pPr>
              <a:defRPr/>
            </a:lvl1pPr>
          </a:lstStyle>
          <a:p>
            <a:pPr>
              <a:defRPr/>
            </a:pPr>
            <a:fld id="{BED33C52-3939-4B31-8F57-2F1453C47137}" type="slidenum">
              <a:rPr lang="fi-FI"/>
              <a:pPr>
                <a:defRPr/>
              </a:pPr>
              <a:t>‹#›</a:t>
            </a:fld>
            <a:endParaRPr lang="fi-FI"/>
          </a:p>
        </p:txBody>
      </p:sp>
    </p:spTree>
    <p:extLst>
      <p:ext uri="{BB962C8B-B14F-4D97-AF65-F5344CB8AC3E}">
        <p14:creationId xmlns:p14="http://schemas.microsoft.com/office/powerpoint/2010/main" val="4213261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 aaltokuviolla B">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36"/>
          <p:cNvGrpSpPr/>
          <p:nvPr/>
        </p:nvGrpSpPr>
        <p:grpSpPr bwMode="black">
          <a:xfrm>
            <a:off x="472152" y="6228511"/>
            <a:ext cx="804333"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smtClean="0"/>
              <a:t>Muokkaa perustyyl. napsautt.</a:t>
            </a:r>
            <a:endParaRPr lang="fi-FI" dirty="0"/>
          </a:p>
        </p:txBody>
      </p:sp>
    </p:spTree>
    <p:extLst>
      <p:ext uri="{BB962C8B-B14F-4D97-AF65-F5344CB8AC3E}">
        <p14:creationId xmlns:p14="http://schemas.microsoft.com/office/powerpoint/2010/main" val="149574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p:txBody>
          <a:bodyPr/>
          <a:lstStyle/>
          <a:p>
            <a:r>
              <a:rPr lang="fi-FI" smtClean="0"/>
              <a:t>Muokkaa perustyyl. napsautt.</a:t>
            </a:r>
            <a:endParaRPr lang="fi-FI"/>
          </a:p>
        </p:txBody>
      </p:sp>
    </p:spTree>
    <p:extLst>
      <p:ext uri="{BB962C8B-B14F-4D97-AF65-F5344CB8AC3E}">
        <p14:creationId xmlns:p14="http://schemas.microsoft.com/office/powerpoint/2010/main" val="738099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8070BB4F-EA5F-4DD0-81CF-0AEFBDD0C615}" type="datetime1">
              <a:rPr lang="fi-FI" smtClean="0"/>
              <a:t>20.12.2021</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CE842C2E-1894-47C6-8C45-A75AB5596D31}" type="slidenum">
              <a:rPr lang="fi-FI"/>
              <a:pPr>
                <a:defRPr/>
              </a:pPr>
              <a:t>‹#›</a:t>
            </a:fld>
            <a:endParaRPr lang="fi-FI" dirty="0"/>
          </a:p>
        </p:txBody>
      </p:sp>
    </p:spTree>
    <p:extLst>
      <p:ext uri="{BB962C8B-B14F-4D97-AF65-F5344CB8AC3E}">
        <p14:creationId xmlns:p14="http://schemas.microsoft.com/office/powerpoint/2010/main" val="3154755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F867C80D-F8C7-4E10-98CC-A88B7FDD2B2F}" type="datetime1">
              <a:rPr lang="fi-FI" smtClean="0"/>
              <a:t>20.12.2021</a:t>
            </a:fld>
            <a:endParaRPr lang="fi-FI" dirty="0"/>
          </a:p>
        </p:txBody>
      </p:sp>
      <p:sp>
        <p:nvSpPr>
          <p:cNvPr id="3" name="Alatunnisteen paikkamerkki 4"/>
          <p:cNvSpPr>
            <a:spLocks noGrp="1"/>
          </p:cNvSpPr>
          <p:nvPr>
            <p:ph type="ftr" sz="quarter" idx="11"/>
          </p:nvPr>
        </p:nvSpPr>
        <p:spPr/>
        <p:txBody>
          <a:bodyPr/>
          <a:lstStyle>
            <a:lvl1pPr>
              <a:defRPr/>
            </a:lvl1pPr>
          </a:lstStyle>
          <a:p>
            <a:pPr>
              <a:defRPr/>
            </a:pP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D978BA27-5A6D-4D9A-B51A-B3F539A5E9A6}" type="slidenum">
              <a:rPr lang="fi-FI"/>
              <a:pPr>
                <a:defRPr/>
              </a:pPr>
              <a:t>‹#›</a:t>
            </a:fld>
            <a:endParaRPr lang="fi-FI" dirty="0"/>
          </a:p>
        </p:txBody>
      </p:sp>
    </p:spTree>
    <p:extLst>
      <p:ext uri="{BB962C8B-B14F-4D97-AF65-F5344CB8AC3E}">
        <p14:creationId xmlns:p14="http://schemas.microsoft.com/office/powerpoint/2010/main" val="2353228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nsi 1">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42278860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nsi 1 B">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409085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927BB748-39CB-46CF-9660-075F47796F5F}" type="datetime1">
              <a:rPr lang="fi-FI" smtClean="0"/>
              <a:t>20.12.2021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3249123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nsi 2">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2987486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nsi 2 B">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3121758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nsi 3">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904123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ansi 3 B">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2375859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nsi 4">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846089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nsi 4 B">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9262035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nsi 5">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9958929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nsi 5 B">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90938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19E71DFE-A4BD-4705-A31F-D18E03B71CD3}" type="datetime1">
              <a:rPr lang="fi-FI" smtClean="0"/>
              <a:t>20.12.2021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358801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7B62CB29-9E1A-49A1-A4F6-F86AC2D7489E}" type="datetime1">
              <a:rPr lang="fi-FI" smtClean="0"/>
              <a:t>20.12.2021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98796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F9DD3CF-CA49-4AB4-A7B0-6668E54C27A0}" type="datetime1">
              <a:rPr lang="fi-FI" smtClean="0"/>
              <a:t>20.12.2021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3975535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01AF1B59-4E45-41DE-AC67-DF323C179CD2}" type="datetime1">
              <a:rPr lang="fi-FI" smtClean="0"/>
              <a:t>20.12.2021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424405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40329260-E049-46CB-84D0-EB852A0A7692}" type="datetime1">
              <a:rPr lang="fi-FI" smtClean="0"/>
              <a:t>20.12.2021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105222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3D7A6-75DA-4C23-9579-3A0C83F5ED72}" type="datetime1">
              <a:rPr lang="fi-FI" smtClean="0"/>
              <a:t>20.12.2021</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9844B-8E25-4A69-B4D7-E68A0370F5C2}" type="slidenum">
              <a:rPr lang="fi-FI" smtClean="0"/>
              <a:t>‹#›</a:t>
            </a:fld>
            <a:endParaRPr lang="fi-FI"/>
          </a:p>
        </p:txBody>
      </p:sp>
    </p:spTree>
    <p:extLst>
      <p:ext uri="{BB962C8B-B14F-4D97-AF65-F5344CB8AC3E}">
        <p14:creationId xmlns:p14="http://schemas.microsoft.com/office/powerpoint/2010/main" val="2759704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91BF007D-6AD0-413C-803D-B2CC9065BAB2}" type="datetime1">
              <a:rPr lang="fi-FI" smtClean="0"/>
              <a:t>20.12.2021</a:t>
            </a:fld>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3CC8933F-2D5B-4E8A-B1D8-F79D01572547}" type="slidenum">
              <a:rPr lang="fi-FI"/>
              <a:pPr>
                <a:defRPr/>
              </a:pPr>
              <a:t>‹#›</a:t>
            </a:fld>
            <a:endParaRPr lang="fi-FI" dirty="0"/>
          </a:p>
        </p:txBody>
      </p:sp>
      <p:grpSp>
        <p:nvGrpSpPr>
          <p:cNvPr id="3079" name="Ryhmä 6"/>
          <p:cNvGrpSpPr>
            <a:grpSpLocks/>
          </p:cNvGrpSpPr>
          <p:nvPr/>
        </p:nvGrpSpPr>
        <p:grpSpPr bwMode="auto">
          <a:xfrm>
            <a:off x="465138" y="6221413"/>
            <a:ext cx="804862"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extLst>
      <p:ext uri="{BB962C8B-B14F-4D97-AF65-F5344CB8AC3E}">
        <p14:creationId xmlns:p14="http://schemas.microsoft.com/office/powerpoint/2010/main" val="598629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hf hdr="0" ftr="0" dt="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p:cNvSpPr>
            <a:spLocks noGrp="1"/>
          </p:cNvSpPr>
          <p:nvPr>
            <p:ph type="ctrTitle"/>
          </p:nvPr>
        </p:nvSpPr>
        <p:spPr>
          <a:xfrm>
            <a:off x="224828" y="360363"/>
            <a:ext cx="11742340" cy="1051877"/>
          </a:xfrm>
        </p:spPr>
        <p:txBody>
          <a:bodyPr anchor="t">
            <a:normAutofit/>
          </a:bodyPr>
          <a:lstStyle/>
          <a:p>
            <a:pPr algn="ctr" fontAlgn="base">
              <a:spcAft>
                <a:spcPct val="0"/>
              </a:spcAft>
            </a:pPr>
            <a:r>
              <a:rPr lang="fi-FI" sz="3600" b="1" dirty="0" smtClean="0">
                <a:latin typeface="Arial" panose="020B0604020202020204" pitchFamily="34" charset="0"/>
                <a:cs typeface="Arial" panose="020B0604020202020204" pitchFamily="34" charset="0"/>
              </a:rPr>
              <a:t>Koulunkäynti on kodin ja </a:t>
            </a:r>
            <a:r>
              <a:rPr lang="fi-FI" sz="3600" b="1" smtClean="0">
                <a:latin typeface="Arial" panose="020B0604020202020204" pitchFamily="34" charset="0"/>
                <a:cs typeface="Arial" panose="020B0604020202020204" pitchFamily="34" charset="0"/>
              </a:rPr>
              <a:t>koulun yhteistyötä</a:t>
            </a:r>
            <a:endParaRPr lang="fi-FI" sz="3600" b="1" dirty="0">
              <a:latin typeface="Arial" panose="020B0604020202020204" pitchFamily="34" charset="0"/>
              <a:cs typeface="Arial" panose="020B0604020202020204" pitchFamily="34" charset="0"/>
            </a:endParaRPr>
          </a:p>
        </p:txBody>
      </p:sp>
      <p:pic>
        <p:nvPicPr>
          <p:cNvPr id="2" name="Kuva 1" descr="Piirroskuva. Kuvaan on koottu kaikki esityksen kuvat. Kuvan alareunassa on logoja vasemmalta oikealle: Opetushallitus rahoittaa hanketta, Espoo, Helsinki, Oulu, Tampere, Turku, Vantaa ja Tussitaikurit." title="Kuvituskuva"/>
          <p:cNvPicPr>
            <a:picLocks noChangeAspect="1"/>
          </p:cNvPicPr>
          <p:nvPr/>
        </p:nvPicPr>
        <p:blipFill rotWithShape="1">
          <a:blip r:embed="rId2" cstate="print">
            <a:extLst>
              <a:ext uri="{28A0092B-C50C-407E-A947-70E740481C1C}">
                <a14:useLocalDpi xmlns:a14="http://schemas.microsoft.com/office/drawing/2010/main" val="0"/>
              </a:ext>
            </a:extLst>
          </a:blip>
          <a:srcRect l="2621" t="21088" r="1971"/>
          <a:stretch/>
        </p:blipFill>
        <p:spPr>
          <a:xfrm>
            <a:off x="524909" y="919941"/>
            <a:ext cx="11249321" cy="5469439"/>
          </a:xfrm>
          <a:prstGeom prst="rect">
            <a:avLst/>
          </a:prstGeom>
        </p:spPr>
      </p:pic>
    </p:spTree>
    <p:extLst>
      <p:ext uri="{BB962C8B-B14F-4D97-AF65-F5344CB8AC3E}">
        <p14:creationId xmlns:p14="http://schemas.microsoft.com/office/powerpoint/2010/main" val="3930937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Piirroskuva. Keittiö, jossa mies ja nainen laittavat ruokaa. Pöydällä tietokone näyttää uutta saapunutta viestiä. Ruokapöydän vieressä on myös muita aikuisia, jotka lukevat puhelimiinsa tulevia viestejä." title="Kuvituskuv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7353" y="120072"/>
            <a:ext cx="9417289" cy="5033898"/>
          </a:xfrm>
          <a:prstGeom prst="rect">
            <a:avLst/>
          </a:prstGeom>
        </p:spPr>
      </p:pic>
      <p:sp>
        <p:nvSpPr>
          <p:cNvPr id="7" name="Sisällön paikkamerkki 1"/>
          <p:cNvSpPr>
            <a:spLocks noGrp="1"/>
          </p:cNvSpPr>
          <p:nvPr>
            <p:ph idx="1"/>
          </p:nvPr>
        </p:nvSpPr>
        <p:spPr>
          <a:xfrm>
            <a:off x="480289" y="5153970"/>
            <a:ext cx="11231419" cy="1202380"/>
          </a:xfrm>
        </p:spPr>
        <p:txBody>
          <a:bodyPr anchor="t">
            <a:normAutofit/>
          </a:bodyPr>
          <a:lstStyle/>
          <a:p>
            <a:pPr marL="0" indent="0" algn="ctr" fontAlgn="base">
              <a:lnSpc>
                <a:spcPct val="100000"/>
              </a:lnSpc>
              <a:spcBef>
                <a:spcPts val="0"/>
              </a:spcBef>
              <a:buNone/>
            </a:pPr>
            <a:r>
              <a:rPr lang="fi-FI" sz="2400" dirty="0" smtClean="0">
                <a:latin typeface="Arial" panose="020B0604020202020204" pitchFamily="34" charset="0"/>
                <a:cs typeface="Arial" panose="020B0604020202020204" pitchFamily="34" charset="0"/>
              </a:rPr>
              <a:t>”Luulin</a:t>
            </a:r>
            <a:r>
              <a:rPr lang="fi-FI" sz="2400" dirty="0">
                <a:latin typeface="Arial" panose="020B0604020202020204" pitchFamily="34" charset="0"/>
                <a:cs typeface="Arial" panose="020B0604020202020204" pitchFamily="34" charset="0"/>
              </a:rPr>
              <a:t>, että lapseni koulunkäynnissä oli ongelmia, kun sain usein viestejä </a:t>
            </a:r>
            <a:r>
              <a:rPr lang="fi-FI" sz="2400" dirty="0" smtClean="0">
                <a:latin typeface="Arial" panose="020B0604020202020204" pitchFamily="34" charset="0"/>
                <a:cs typeface="Arial" panose="020B0604020202020204" pitchFamily="34" charset="0"/>
              </a:rPr>
              <a:t>opettajalta. Pian </a:t>
            </a:r>
            <a:r>
              <a:rPr lang="fi-FI" sz="2400" dirty="0">
                <a:latin typeface="Arial" panose="020B0604020202020204" pitchFamily="34" charset="0"/>
                <a:cs typeface="Arial" panose="020B0604020202020204" pitchFamily="34" charset="0"/>
              </a:rPr>
              <a:t>opin, että kaikki vanhemmat saavat säännöllisesti yhteydenottoja koulusta</a:t>
            </a:r>
            <a:r>
              <a:rPr lang="fi-FI" sz="2400" dirty="0" smtClean="0">
                <a:latin typeface="Arial" panose="020B0604020202020204" pitchFamily="34" charset="0"/>
                <a:cs typeface="Arial" panose="020B0604020202020204" pitchFamily="34" charset="0"/>
              </a:rPr>
              <a:t>.”</a:t>
            </a:r>
            <a:endParaRPr lang="fi-FI" dirty="0"/>
          </a:p>
        </p:txBody>
      </p:sp>
      <p:sp>
        <p:nvSpPr>
          <p:cNvPr id="2" name="Dian numeron paikkamerkki 1"/>
          <p:cNvSpPr>
            <a:spLocks noGrp="1"/>
          </p:cNvSpPr>
          <p:nvPr>
            <p:ph type="sldNum" sz="quarter" idx="12"/>
          </p:nvPr>
        </p:nvSpPr>
        <p:spPr/>
        <p:txBody>
          <a:bodyPr/>
          <a:lstStyle/>
          <a:p>
            <a:fld id="{A529844B-8E25-4A69-B4D7-E68A0370F5C2}" type="slidenum">
              <a:rPr lang="fi-FI" smtClean="0"/>
              <a:t>2</a:t>
            </a:fld>
            <a:endParaRPr lang="fi-FI"/>
          </a:p>
        </p:txBody>
      </p:sp>
    </p:spTree>
    <p:extLst>
      <p:ext uri="{BB962C8B-B14F-4D97-AF65-F5344CB8AC3E}">
        <p14:creationId xmlns:p14="http://schemas.microsoft.com/office/powerpoint/2010/main" val="3573987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Piirroskuva. Kuvan vasemmassa reunassa opettaja lähettää Wilma viestiä. Oikeassa reunassa äiti ja isä vastaanottavat viestin." title="Kuvituskuv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505" y="12797"/>
            <a:ext cx="9494982" cy="4995124"/>
          </a:xfrm>
          <a:prstGeom prst="rect">
            <a:avLst/>
          </a:prstGeom>
        </p:spPr>
      </p:pic>
      <p:sp>
        <p:nvSpPr>
          <p:cNvPr id="7" name="Sisällön paikkamerkki 1"/>
          <p:cNvSpPr>
            <a:spLocks noGrp="1"/>
          </p:cNvSpPr>
          <p:nvPr>
            <p:ph idx="1"/>
          </p:nvPr>
        </p:nvSpPr>
        <p:spPr>
          <a:xfrm>
            <a:off x="480287" y="5054101"/>
            <a:ext cx="11231419" cy="1311485"/>
          </a:xfrm>
        </p:spPr>
        <p:txBody>
          <a:bodyPr anchor="t">
            <a:noAutofit/>
          </a:bodyPr>
          <a:lstStyle/>
          <a:p>
            <a:pPr marL="0" indent="0" algn="ctr" fontAlgn="base">
              <a:lnSpc>
                <a:spcPct val="110000"/>
              </a:lnSpc>
              <a:spcBef>
                <a:spcPts val="0"/>
              </a:spcBef>
              <a:buNone/>
            </a:pPr>
            <a:r>
              <a:rPr lang="fi-FI" sz="2400" dirty="0" smtClean="0">
                <a:latin typeface="Arial" panose="020B0604020202020204" pitchFamily="34" charset="0"/>
                <a:cs typeface="Arial" panose="020B0604020202020204" pitchFamily="34" charset="0"/>
              </a:rPr>
              <a:t>”Tavallisesti </a:t>
            </a:r>
            <a:r>
              <a:rPr lang="fi-FI" sz="2400" dirty="0">
                <a:latin typeface="Arial" panose="020B0604020202020204" pitchFamily="34" charset="0"/>
                <a:cs typeface="Arial" panose="020B0604020202020204" pitchFamily="34" charset="0"/>
              </a:rPr>
              <a:t>opettajat lähettävät sähköisiä Wilma-viestejä. </a:t>
            </a:r>
            <a:r>
              <a:rPr lang="fi-FI" sz="2400" dirty="0">
                <a:latin typeface="Arial" panose="020B0604020202020204" pitchFamily="34" charset="0"/>
                <a:cs typeface="Arial" panose="020B0604020202020204" pitchFamily="34" charset="0"/>
              </a:rPr>
              <a:t>Niissä kerrotaan esimerkiksi retkipäivistä ja koulunkäynnin edistymisestä. </a:t>
            </a:r>
            <a:r>
              <a:rPr lang="fi-FI" sz="2400" dirty="0">
                <a:latin typeface="Arial" panose="020B0604020202020204" pitchFamily="34" charset="0"/>
                <a:cs typeface="Arial" panose="020B0604020202020204" pitchFamily="34" charset="0"/>
              </a:rPr>
              <a:t>Myös minä lähetän opettajalle Wilma-viestejä, jos esimerkiksi lapseni jää kotiin sairastamaan</a:t>
            </a:r>
            <a:r>
              <a:rPr lang="fi-FI" sz="2400" dirty="0" smtClean="0">
                <a:latin typeface="Arial" panose="020B0604020202020204" pitchFamily="34" charset="0"/>
                <a:cs typeface="Arial" panose="020B0604020202020204" pitchFamily="34" charset="0"/>
              </a:rPr>
              <a:t>.”</a:t>
            </a:r>
            <a:endParaRPr lang="fi-FI" sz="2400" dirty="0">
              <a:latin typeface="Arial" panose="020B0604020202020204" pitchFamily="34" charset="0"/>
              <a:cs typeface="Arial" panose="020B0604020202020204" pitchFamily="34" charset="0"/>
            </a:endParaRPr>
          </a:p>
        </p:txBody>
      </p:sp>
      <p:sp>
        <p:nvSpPr>
          <p:cNvPr id="2" name="Dian numeron paikkamerkki 1"/>
          <p:cNvSpPr>
            <a:spLocks noGrp="1"/>
          </p:cNvSpPr>
          <p:nvPr>
            <p:ph type="sldNum" sz="quarter" idx="12"/>
          </p:nvPr>
        </p:nvSpPr>
        <p:spPr/>
        <p:txBody>
          <a:bodyPr/>
          <a:lstStyle/>
          <a:p>
            <a:fld id="{A529844B-8E25-4A69-B4D7-E68A0370F5C2}" type="slidenum">
              <a:rPr lang="fi-FI" smtClean="0"/>
              <a:t>3</a:t>
            </a:fld>
            <a:endParaRPr lang="fi-FI"/>
          </a:p>
        </p:txBody>
      </p:sp>
    </p:spTree>
    <p:extLst>
      <p:ext uri="{BB962C8B-B14F-4D97-AF65-F5344CB8AC3E}">
        <p14:creationId xmlns:p14="http://schemas.microsoft.com/office/powerpoint/2010/main" val="1433572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Piirroskuva. Vanhempainilta, jossa on paikalla paljon vanhempia. Kuvan etualalla opettaja tervehtii pariskuntaa. Vieressä tulkki tulkkaa opettajan puhetta." title="Kuvituskuva"/>
          <p:cNvPicPr>
            <a:picLocks noChangeAspect="1"/>
          </p:cNvPicPr>
          <p:nvPr/>
        </p:nvPicPr>
        <p:blipFill rotWithShape="1">
          <a:blip r:embed="rId2" cstate="print">
            <a:extLst>
              <a:ext uri="{28A0092B-C50C-407E-A947-70E740481C1C}">
                <a14:useLocalDpi xmlns:a14="http://schemas.microsoft.com/office/drawing/2010/main" val="0"/>
              </a:ext>
            </a:extLst>
          </a:blip>
          <a:srcRect b="5765"/>
          <a:stretch/>
        </p:blipFill>
        <p:spPr>
          <a:xfrm>
            <a:off x="1754324" y="215414"/>
            <a:ext cx="8689556" cy="4439711"/>
          </a:xfrm>
          <a:prstGeom prst="rect">
            <a:avLst/>
          </a:prstGeom>
        </p:spPr>
      </p:pic>
      <p:sp>
        <p:nvSpPr>
          <p:cNvPr id="7" name="Sisällön paikkamerkki 1"/>
          <p:cNvSpPr>
            <a:spLocks noGrp="1"/>
          </p:cNvSpPr>
          <p:nvPr>
            <p:ph idx="1"/>
          </p:nvPr>
        </p:nvSpPr>
        <p:spPr>
          <a:xfrm>
            <a:off x="480287" y="4655125"/>
            <a:ext cx="11231419" cy="1802822"/>
          </a:xfrm>
        </p:spPr>
        <p:txBody>
          <a:bodyPr anchor="t">
            <a:noAutofit/>
          </a:bodyPr>
          <a:lstStyle/>
          <a:p>
            <a:pPr marL="0" indent="0" algn="ctr" fontAlgn="base">
              <a:lnSpc>
                <a:spcPct val="110000"/>
              </a:lnSpc>
              <a:spcBef>
                <a:spcPts val="0"/>
              </a:spcBef>
              <a:buNone/>
            </a:pPr>
            <a:r>
              <a:rPr lang="fi-FI" sz="2400" dirty="0" smtClean="0">
                <a:latin typeface="Arial" panose="020B0604020202020204" pitchFamily="34" charset="0"/>
                <a:cs typeface="Arial" panose="020B0604020202020204" pitchFamily="34" charset="0"/>
              </a:rPr>
              <a:t>”Useimmat </a:t>
            </a:r>
            <a:r>
              <a:rPr lang="fi-FI" sz="2400" dirty="0">
                <a:latin typeface="Arial" panose="020B0604020202020204" pitchFamily="34" charset="0"/>
                <a:cs typeface="Arial" panose="020B0604020202020204" pitchFamily="34" charset="0"/>
              </a:rPr>
              <a:t>koulut järjestävät </a:t>
            </a:r>
            <a:r>
              <a:rPr lang="fi-FI" sz="2400" dirty="0" smtClean="0">
                <a:latin typeface="Arial" panose="020B0604020202020204" pitchFamily="34" charset="0"/>
                <a:cs typeface="Arial" panose="020B0604020202020204" pitchFamily="34" charset="0"/>
              </a:rPr>
              <a:t>vanhempainiltoja. Siellä </a:t>
            </a:r>
            <a:r>
              <a:rPr lang="fi-FI" sz="2400" dirty="0">
                <a:latin typeface="Arial" panose="020B0604020202020204" pitchFamily="34" charset="0"/>
                <a:cs typeface="Arial" panose="020B0604020202020204" pitchFamily="34" charset="0"/>
              </a:rPr>
              <a:t>olen tavannut muita vanhempia, ja saanut tärkeää tietoa koulusta. Kuulin myös, että kaikki lapset saavat tarvittaessa tukea oppimiseen ja hyvinvointiin. Saan koululla myös tulkkausapua, sillä en keskustele opettajan kanssa vielä kovin hyvin suomeksi</a:t>
            </a:r>
            <a:r>
              <a:rPr lang="fi-FI" sz="2400" dirty="0" smtClean="0">
                <a:latin typeface="Arial" panose="020B0604020202020204" pitchFamily="34" charset="0"/>
                <a:cs typeface="Arial" panose="020B0604020202020204" pitchFamily="34" charset="0"/>
              </a:rPr>
              <a:t>.”</a:t>
            </a:r>
            <a:endParaRPr lang="fi-FI" sz="2400" dirty="0">
              <a:latin typeface="Arial" panose="020B0604020202020204" pitchFamily="34" charset="0"/>
              <a:cs typeface="Arial" panose="020B0604020202020204" pitchFamily="34" charset="0"/>
            </a:endParaRPr>
          </a:p>
        </p:txBody>
      </p:sp>
      <p:sp>
        <p:nvSpPr>
          <p:cNvPr id="2" name="Dian numeron paikkamerkki 1"/>
          <p:cNvSpPr>
            <a:spLocks noGrp="1"/>
          </p:cNvSpPr>
          <p:nvPr>
            <p:ph type="sldNum" sz="quarter" idx="12"/>
          </p:nvPr>
        </p:nvSpPr>
        <p:spPr/>
        <p:txBody>
          <a:bodyPr/>
          <a:lstStyle/>
          <a:p>
            <a:fld id="{A529844B-8E25-4A69-B4D7-E68A0370F5C2}" type="slidenum">
              <a:rPr lang="fi-FI" smtClean="0"/>
              <a:t>4</a:t>
            </a:fld>
            <a:endParaRPr lang="fi-FI"/>
          </a:p>
        </p:txBody>
      </p:sp>
    </p:spTree>
    <p:extLst>
      <p:ext uri="{BB962C8B-B14F-4D97-AF65-F5344CB8AC3E}">
        <p14:creationId xmlns:p14="http://schemas.microsoft.com/office/powerpoint/2010/main" val="260177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Piirroskuva. Tyttö tekee läksyjä pöydän ääressä. Isä auttaa läksyjen teossa ja äiti lukee opettajan Wilma-viestiä." title="Kuvituskuv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6680" y="54169"/>
            <a:ext cx="7698632" cy="4647136"/>
          </a:xfrm>
          <a:prstGeom prst="rect">
            <a:avLst/>
          </a:prstGeom>
        </p:spPr>
      </p:pic>
      <p:sp>
        <p:nvSpPr>
          <p:cNvPr id="7" name="Sisällön paikkamerkki 1"/>
          <p:cNvSpPr>
            <a:spLocks noGrp="1"/>
          </p:cNvSpPr>
          <p:nvPr>
            <p:ph idx="1"/>
          </p:nvPr>
        </p:nvSpPr>
        <p:spPr>
          <a:xfrm>
            <a:off x="480287" y="4655125"/>
            <a:ext cx="11231419" cy="1802822"/>
          </a:xfrm>
        </p:spPr>
        <p:txBody>
          <a:bodyPr anchor="t">
            <a:noAutofit/>
          </a:bodyPr>
          <a:lstStyle/>
          <a:p>
            <a:pPr marL="0" indent="0" algn="ctr" fontAlgn="base">
              <a:lnSpc>
                <a:spcPct val="110000"/>
              </a:lnSpc>
              <a:spcBef>
                <a:spcPts val="0"/>
              </a:spcBef>
              <a:buNone/>
            </a:pPr>
            <a:r>
              <a:rPr lang="fi-FI" sz="2400" dirty="0" smtClean="0">
                <a:latin typeface="Arial" panose="020B0604020202020204" pitchFamily="34" charset="0"/>
                <a:cs typeface="Arial" panose="020B0604020202020204" pitchFamily="34" charset="0"/>
              </a:rPr>
              <a:t>”Olen </a:t>
            </a:r>
            <a:r>
              <a:rPr lang="fi-FI" sz="2400" dirty="0">
                <a:latin typeface="Arial" panose="020B0604020202020204" pitchFamily="34" charset="0"/>
                <a:cs typeface="Arial" panose="020B0604020202020204" pitchFamily="34" charset="0"/>
              </a:rPr>
              <a:t>huomannut, että lapseni hyötyy </a:t>
            </a:r>
            <a:r>
              <a:rPr lang="fi-FI" sz="2400" dirty="0" smtClean="0">
                <a:latin typeface="Arial" panose="020B0604020202020204" pitchFamily="34" charset="0"/>
                <a:cs typeface="Arial" panose="020B0604020202020204" pitchFamily="34" charset="0"/>
              </a:rPr>
              <a:t>siitä,</a:t>
            </a:r>
          </a:p>
          <a:p>
            <a:pPr marL="0" indent="0" algn="ctr" fontAlgn="base">
              <a:lnSpc>
                <a:spcPct val="110000"/>
              </a:lnSpc>
              <a:spcBef>
                <a:spcPts val="0"/>
              </a:spcBef>
              <a:buNone/>
            </a:pPr>
            <a:r>
              <a:rPr lang="fi-FI" sz="2400" dirty="0" smtClean="0">
                <a:latin typeface="Arial" panose="020B0604020202020204" pitchFamily="34" charset="0"/>
                <a:cs typeface="Arial" panose="020B0604020202020204" pitchFamily="34" charset="0"/>
              </a:rPr>
              <a:t>kun </a:t>
            </a:r>
            <a:r>
              <a:rPr lang="fi-FI" sz="2400" dirty="0">
                <a:latin typeface="Arial" panose="020B0604020202020204" pitchFamily="34" charset="0"/>
                <a:cs typeface="Arial" panose="020B0604020202020204" pitchFamily="34" charset="0"/>
              </a:rPr>
              <a:t>pidän aktiivisesti yhteyttä kouluun ja </a:t>
            </a:r>
            <a:r>
              <a:rPr lang="fi-FI" sz="2400" dirty="0" smtClean="0">
                <a:latin typeface="Arial" panose="020B0604020202020204" pitchFamily="34" charset="0"/>
                <a:cs typeface="Arial" panose="020B0604020202020204" pitchFamily="34" charset="0"/>
              </a:rPr>
              <a:t>opettajiin.</a:t>
            </a:r>
          </a:p>
          <a:p>
            <a:pPr marL="0" indent="0" algn="ctr" fontAlgn="base">
              <a:lnSpc>
                <a:spcPct val="110000"/>
              </a:lnSpc>
              <a:spcBef>
                <a:spcPts val="0"/>
              </a:spcBef>
              <a:buNone/>
            </a:pPr>
            <a:r>
              <a:rPr lang="fi-FI" sz="2400" dirty="0" smtClean="0">
                <a:latin typeface="Arial" panose="020B0604020202020204" pitchFamily="34" charset="0"/>
                <a:cs typeface="Arial" panose="020B0604020202020204" pitchFamily="34" charset="0"/>
              </a:rPr>
              <a:t>Jos </a:t>
            </a:r>
            <a:r>
              <a:rPr lang="fi-FI" sz="2400" dirty="0">
                <a:latin typeface="Arial" panose="020B0604020202020204" pitchFamily="34" charset="0"/>
                <a:cs typeface="Arial" panose="020B0604020202020204" pitchFamily="34" charset="0"/>
              </a:rPr>
              <a:t>oppimisessa ilmenee haasteita, minun on helpompi auttaa </a:t>
            </a:r>
            <a:r>
              <a:rPr lang="fi-FI" sz="2400" dirty="0" smtClean="0">
                <a:latin typeface="Arial" panose="020B0604020202020204" pitchFamily="34" charset="0"/>
                <a:cs typeface="Arial" panose="020B0604020202020204" pitchFamily="34" charset="0"/>
              </a:rPr>
              <a:t>lastani.</a:t>
            </a:r>
          </a:p>
          <a:p>
            <a:pPr marL="0" indent="0" algn="ctr" fontAlgn="base">
              <a:lnSpc>
                <a:spcPct val="110000"/>
              </a:lnSpc>
              <a:spcBef>
                <a:spcPts val="0"/>
              </a:spcBef>
              <a:buNone/>
            </a:pPr>
            <a:r>
              <a:rPr lang="fi-FI" sz="2400" dirty="0" smtClean="0">
                <a:latin typeface="Arial" panose="020B0604020202020204" pitchFamily="34" charset="0"/>
                <a:cs typeface="Arial" panose="020B0604020202020204" pitchFamily="34" charset="0"/>
              </a:rPr>
              <a:t>Yhdessä </a:t>
            </a:r>
            <a:r>
              <a:rPr lang="fi-FI" sz="2400" dirty="0">
                <a:latin typeface="Arial" panose="020B0604020202020204" pitchFamily="34" charset="0"/>
                <a:cs typeface="Arial" panose="020B0604020202020204" pitchFamily="34" charset="0"/>
              </a:rPr>
              <a:t>kannustaminen motivoi lasta opiskelemaan ja tekemään tehtävät</a:t>
            </a:r>
            <a:r>
              <a:rPr lang="fi-FI" sz="2400" dirty="0" smtClean="0">
                <a:latin typeface="Arial" panose="020B0604020202020204" pitchFamily="34" charset="0"/>
                <a:cs typeface="Arial" panose="020B0604020202020204" pitchFamily="34" charset="0"/>
              </a:rPr>
              <a:t>.”</a:t>
            </a:r>
            <a:endParaRPr lang="fi-FI" sz="2400" dirty="0">
              <a:latin typeface="Arial" panose="020B0604020202020204" pitchFamily="34" charset="0"/>
              <a:cs typeface="Arial" panose="020B0604020202020204" pitchFamily="34" charset="0"/>
            </a:endParaRPr>
          </a:p>
        </p:txBody>
      </p:sp>
      <p:sp>
        <p:nvSpPr>
          <p:cNvPr id="2" name="Dian numeron paikkamerkki 1"/>
          <p:cNvSpPr>
            <a:spLocks noGrp="1"/>
          </p:cNvSpPr>
          <p:nvPr>
            <p:ph type="sldNum" sz="quarter" idx="12"/>
          </p:nvPr>
        </p:nvSpPr>
        <p:spPr/>
        <p:txBody>
          <a:bodyPr/>
          <a:lstStyle/>
          <a:p>
            <a:fld id="{A529844B-8E25-4A69-B4D7-E68A0370F5C2}" type="slidenum">
              <a:rPr lang="fi-FI" smtClean="0"/>
              <a:t>5</a:t>
            </a:fld>
            <a:endParaRPr lang="fi-FI"/>
          </a:p>
        </p:txBody>
      </p:sp>
    </p:spTree>
    <p:extLst>
      <p:ext uri="{BB962C8B-B14F-4D97-AF65-F5344CB8AC3E}">
        <p14:creationId xmlns:p14="http://schemas.microsoft.com/office/powerpoint/2010/main" val="1458930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D2FC8669-76C9-844E-B99F-8ECF6C4668E6}"/>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595A45257258E54592B4B23189CAE676" ma:contentTypeVersion="13" ma:contentTypeDescription="Luo uusi asiakirja." ma:contentTypeScope="" ma:versionID="1088bc3b5ed2bf8eda8f11b45908ed54">
  <xsd:schema xmlns:xsd="http://www.w3.org/2001/XMLSchema" xmlns:xs="http://www.w3.org/2001/XMLSchema" xmlns:p="http://schemas.microsoft.com/office/2006/metadata/properties" xmlns:ns2="4b5fd0cd-a615-46ae-ab86-79584c8b7ad4" xmlns:ns3="935813b6-f010-4ff2-957c-a1c197d4d046" targetNamespace="http://schemas.microsoft.com/office/2006/metadata/properties" ma:root="true" ma:fieldsID="2b823e91085d32d0e4efdb9a5d7c7a4b" ns2:_="" ns3:_="">
    <xsd:import namespace="4b5fd0cd-a615-46ae-ab86-79584c8b7ad4"/>
    <xsd:import namespace="935813b6-f010-4ff2-957c-a1c197d4d0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5fd0cd-a615-46ae-ab86-79584c8b7a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5813b6-f010-4ff2-957c-a1c197d4d046"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8AD331-F607-41BC-A694-7BA322D0D081}"/>
</file>

<file path=customXml/itemProps2.xml><?xml version="1.0" encoding="utf-8"?>
<ds:datastoreItem xmlns:ds="http://schemas.openxmlformats.org/officeDocument/2006/customXml" ds:itemID="{A08F14DE-FD30-4E7F-98E0-A843FA75A16D}">
  <ds:schemaRefs>
    <ds:schemaRef ds:uri="http://schemas.microsoft.com/sharepoint/v3/contenttype/forms"/>
  </ds:schemaRefs>
</ds:datastoreItem>
</file>

<file path=customXml/itemProps3.xml><?xml version="1.0" encoding="utf-8"?>
<ds:datastoreItem xmlns:ds="http://schemas.openxmlformats.org/officeDocument/2006/customXml" ds:itemID="{7E0FF393-B3DF-4918-8680-4AFA16C3D2DD}">
  <ds:schemaRefs>
    <ds:schemaRef ds:uri="http://purl.org/dc/dcmitype/"/>
    <ds:schemaRef ds:uri="http://schemas.microsoft.com/office/infopath/2007/PartnerControls"/>
    <ds:schemaRef ds:uri="97f84877-d6bb-4f1a-a983-aeaed88d2e64"/>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87be2e07-c37e-4689-98ad-1bc3625a5c3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220</TotalTime>
  <Words>147</Words>
  <Application>Microsoft Office PowerPoint</Application>
  <PresentationFormat>Laajakuva</PresentationFormat>
  <Paragraphs>12</Paragraphs>
  <Slides>5</Slides>
  <Notes>0</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5</vt:i4>
      </vt:variant>
    </vt:vector>
  </HeadingPairs>
  <TitlesOfParts>
    <vt:vector size="11" baseType="lpstr">
      <vt:lpstr>Arial</vt:lpstr>
      <vt:lpstr>Arial Black</vt:lpstr>
      <vt:lpstr>Calibri</vt:lpstr>
      <vt:lpstr>Calibri Light</vt:lpstr>
      <vt:lpstr>Office-teema</vt:lpstr>
      <vt:lpstr>HKI-perus</vt:lpstr>
      <vt:lpstr>Koulunkäynti on kodin ja koulun yhteistyötä</vt:lpstr>
      <vt:lpstr>PowerPoint-esitys</vt:lpstr>
      <vt:lpstr>PowerPoint-esitys</vt:lpstr>
      <vt:lpstr>PowerPoint-esitys</vt:lpstr>
      <vt:lpstr>PowerPoint-esitys</vt:lpstr>
    </vt:vector>
  </TitlesOfParts>
  <Company>City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 Neljä faktaa suomalaisesta peruskoulusta</dc:title>
  <dc:creator>Takala Sara</dc:creator>
  <cp:lastModifiedBy>Takala Sara</cp:lastModifiedBy>
  <cp:revision>69</cp:revision>
  <cp:lastPrinted>2021-09-22T13:02:33Z</cp:lastPrinted>
  <dcterms:created xsi:type="dcterms:W3CDTF">2021-09-22T12:21:25Z</dcterms:created>
  <dcterms:modified xsi:type="dcterms:W3CDTF">2021-12-20T11:49:38Z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0x010100595A45257258E54592B4B23189CAE676</vt:lpwstr>
  </property>
</Properties>
</file>