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1"/>
  </p:notesMasterIdLst>
  <p:sldIdLst>
    <p:sldId id="277" r:id="rId6"/>
    <p:sldId id="267" r:id="rId7"/>
    <p:sldId id="278" r:id="rId8"/>
    <p:sldId id="279" r:id="rId9"/>
    <p:sldId id="280" r:id="rId10"/>
  </p:sldIdLst>
  <p:sldSz cx="12192000" cy="6858000"/>
  <p:notesSz cx="7102475"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FFF0"/>
    <a:srgbClr val="DFFFF0"/>
    <a:srgbClr val="005E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4022725" y="0"/>
            <a:ext cx="3078163" cy="512763"/>
          </a:xfrm>
          <a:prstGeom prst="rect">
            <a:avLst/>
          </a:prstGeom>
        </p:spPr>
        <p:txBody>
          <a:bodyPr vert="horz" lIns="91440" tIns="45720" rIns="91440" bIns="45720" rtlCol="0"/>
          <a:lstStyle>
            <a:lvl1pPr algn="r">
              <a:defRPr sz="1200"/>
            </a:lvl1pPr>
          </a:lstStyle>
          <a:p>
            <a:fld id="{7AF6E9D1-4271-4FB5-B5B9-381E237E7145}" type="datetimeFigureOut">
              <a:rPr lang="fi-FI" smtClean="0"/>
              <a:t>20.12.2021</a:t>
            </a:fld>
            <a:endParaRPr lang="fi-FI"/>
          </a:p>
        </p:txBody>
      </p:sp>
      <p:sp>
        <p:nvSpPr>
          <p:cNvPr id="4" name="Dian kuvan paikkamerkki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709613" y="4926013"/>
            <a:ext cx="5683250" cy="4029075"/>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4022725" y="9721850"/>
            <a:ext cx="3078163" cy="512763"/>
          </a:xfrm>
          <a:prstGeom prst="rect">
            <a:avLst/>
          </a:prstGeom>
        </p:spPr>
        <p:txBody>
          <a:bodyPr vert="horz" lIns="91440" tIns="45720" rIns="91440" bIns="45720" rtlCol="0" anchor="b"/>
          <a:lstStyle>
            <a:lvl1pPr algn="r">
              <a:defRPr sz="1200"/>
            </a:lvl1pPr>
          </a:lstStyle>
          <a:p>
            <a:fld id="{D30C5933-6EF9-4316-B4E3-22035557F4A3}" type="slidenum">
              <a:rPr lang="fi-FI" smtClean="0"/>
              <a:t>‹#›</a:t>
            </a:fld>
            <a:endParaRPr lang="fi-FI"/>
          </a:p>
        </p:txBody>
      </p:sp>
    </p:spTree>
    <p:extLst>
      <p:ext uri="{BB962C8B-B14F-4D97-AF65-F5344CB8AC3E}">
        <p14:creationId xmlns:p14="http://schemas.microsoft.com/office/powerpoint/2010/main" val="196116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10D0923D-5CD1-411C-8EBD-94E59E694CFF}" type="datetime1">
              <a:rPr lang="fi-FI" smtClean="0"/>
              <a:t>20.12.2021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798171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70B1EB8A-5B6B-4782-A337-28BA5A1DB7AC}" type="datetime1">
              <a:rPr lang="fi-FI" smtClean="0"/>
              <a:t>20.12.2021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258043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1EC2811-1DE9-4672-8EA7-C060C504078C}" type="datetime1">
              <a:rPr lang="fi-FI" smtClean="0"/>
              <a:t>20.12.2021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1093821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smtClean="0"/>
              <a:t>Muokkaa perustyyl. napsautt.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CEFBB66E-EFF9-44BE-8469-1CFEDA536288}" type="datetime1">
              <a:rPr lang="fi-FI" smtClean="0"/>
              <a:t>20.12.2021</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4539A246-8194-4A99-8D54-BA018EEA8FFB}" type="slidenum">
              <a:rPr lang="fi-FI"/>
              <a:pPr>
                <a:defRPr/>
              </a:pPr>
              <a:t>‹#›</a:t>
            </a:fld>
            <a:endParaRPr lang="fi-FI" dirty="0"/>
          </a:p>
        </p:txBody>
      </p:sp>
    </p:spTree>
    <p:extLst>
      <p:ext uri="{BB962C8B-B14F-4D97-AF65-F5344CB8AC3E}">
        <p14:creationId xmlns:p14="http://schemas.microsoft.com/office/powerpoint/2010/main" val="1074051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dia nega">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A44984CC-C5C6-44DA-8835-EBEF7F681D3B}" type="datetime1">
              <a:rPr lang="fi-FI" smtClean="0"/>
              <a:t>20.12.2021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16CC2EC4-E07B-4C1C-85C1-1FD61959887D}" type="slidenum">
              <a:rPr lang="fi-FI"/>
              <a:pPr>
                <a:defRPr/>
              </a:pPr>
              <a:t>‹#›</a:t>
            </a:fld>
            <a:endParaRPr lang="fi-FI"/>
          </a:p>
        </p:txBody>
      </p:sp>
    </p:spTree>
    <p:extLst>
      <p:ext uri="{BB962C8B-B14F-4D97-AF65-F5344CB8AC3E}">
        <p14:creationId xmlns:p14="http://schemas.microsoft.com/office/powerpoint/2010/main" val="2970863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 spåra">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5FC50024-50DC-4221-9145-E42908FA5143}" type="datetime1">
              <a:rPr lang="fi-FI" smtClean="0"/>
              <a:t>20.12.2021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69E0BBBE-72AA-48AE-B8C9-683FB2D14905}" type="slidenum">
              <a:rPr lang="fi-FI"/>
              <a:pPr>
                <a:defRPr/>
              </a:pPr>
              <a:t>‹#›</a:t>
            </a:fld>
            <a:endParaRPr lang="fi-FI"/>
          </a:p>
        </p:txBody>
      </p:sp>
    </p:spTree>
    <p:extLst>
      <p:ext uri="{BB962C8B-B14F-4D97-AF65-F5344CB8AC3E}">
        <p14:creationId xmlns:p14="http://schemas.microsoft.com/office/powerpoint/2010/main" val="4144069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kupari">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69288095-EF9E-4447-89D3-8AE3239AE2CB}" type="datetime1">
              <a:rPr lang="fi-FI" smtClean="0"/>
              <a:t>20.12.2021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2721E670-1F5B-4A49-8DE6-16F3E62BC8C2}" type="slidenum">
              <a:rPr lang="fi-FI"/>
              <a:pPr>
                <a:defRPr/>
              </a:pPr>
              <a:t>‹#›</a:t>
            </a:fld>
            <a:endParaRPr lang="fi-FI"/>
          </a:p>
        </p:txBody>
      </p:sp>
    </p:spTree>
    <p:extLst>
      <p:ext uri="{BB962C8B-B14F-4D97-AF65-F5344CB8AC3E}">
        <p14:creationId xmlns:p14="http://schemas.microsoft.com/office/powerpoint/2010/main" val="1046819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vaakuna">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FE9B71B5-0930-4230-8756-1B5D77B48376}" type="datetime1">
              <a:rPr lang="fi-FI" smtClean="0"/>
              <a:t>20.12.2021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317C3C02-C6D6-4CDD-8E7F-E0FCD70E1CBD}" type="slidenum">
              <a:rPr lang="fi-FI"/>
              <a:pPr>
                <a:defRPr/>
              </a:pPr>
              <a:t>‹#›</a:t>
            </a:fld>
            <a:endParaRPr lang="fi-FI"/>
          </a:p>
        </p:txBody>
      </p:sp>
    </p:spTree>
    <p:extLst>
      <p:ext uri="{BB962C8B-B14F-4D97-AF65-F5344CB8AC3E}">
        <p14:creationId xmlns:p14="http://schemas.microsoft.com/office/powerpoint/2010/main" val="3824112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 tiili">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3702CB33-5FE9-4C97-82BC-227DE315CE7E}" type="datetime1">
              <a:rPr lang="fi-FI" smtClean="0"/>
              <a:t>20.12.2021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EFC304F7-58E3-453B-B9DD-2C44208D6578}" type="slidenum">
              <a:rPr lang="fi-FI"/>
              <a:pPr>
                <a:defRPr/>
              </a:pPr>
              <a:t>‹#›</a:t>
            </a:fld>
            <a:endParaRPr lang="fi-FI"/>
          </a:p>
        </p:txBody>
      </p:sp>
    </p:spTree>
    <p:extLst>
      <p:ext uri="{BB962C8B-B14F-4D97-AF65-F5344CB8AC3E}">
        <p14:creationId xmlns:p14="http://schemas.microsoft.com/office/powerpoint/2010/main" val="1216715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 sumu">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8F34B83A-5470-4361-B5F0-DF89B9418C81}" type="datetime1">
              <a:rPr lang="fi-FI" smtClean="0"/>
              <a:t>20.12.2021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9AB035FF-B3C0-4CBF-AFCC-217D199882F3}" type="slidenum">
              <a:rPr lang="fi-FI"/>
              <a:pPr>
                <a:defRPr/>
              </a:pPr>
              <a:t>‹#›</a:t>
            </a:fld>
            <a:endParaRPr lang="fi-FI"/>
          </a:p>
        </p:txBody>
      </p:sp>
    </p:spTree>
    <p:extLst>
      <p:ext uri="{BB962C8B-B14F-4D97-AF65-F5344CB8AC3E}">
        <p14:creationId xmlns:p14="http://schemas.microsoft.com/office/powerpoint/2010/main" val="1101459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 metro">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94F46AC2-DD05-476B-BC5E-68ADF2E5B5E0}" type="datetime1">
              <a:rPr lang="fi-FI" smtClean="0"/>
              <a:t>20.12.2021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3F3E2A29-3C3C-4B25-ABFE-CBBAD8606CF2}" type="slidenum">
              <a:rPr lang="fi-FI"/>
              <a:pPr>
                <a:defRPr/>
              </a:pPr>
              <a:t>‹#›</a:t>
            </a:fld>
            <a:endParaRPr lang="fi-FI"/>
          </a:p>
        </p:txBody>
      </p:sp>
    </p:spTree>
    <p:extLst>
      <p:ext uri="{BB962C8B-B14F-4D97-AF65-F5344CB8AC3E}">
        <p14:creationId xmlns:p14="http://schemas.microsoft.com/office/powerpoint/2010/main" val="96721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9BA22AC1-D4CD-4F73-9325-6B36B0D9198B}" type="datetime1">
              <a:rPr lang="fi-FI" smtClean="0"/>
              <a:t>20.12.2021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1841757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D5A1BF53-B47A-45E1-A677-161FD7E54168}" type="datetime1">
              <a:rPr lang="fi-FI" smtClean="0"/>
              <a:t>20.12.2021</a:t>
            </a:fld>
            <a:endParaRPr lang="fi-FI" dirty="0"/>
          </a:p>
        </p:txBody>
      </p:sp>
      <p:sp>
        <p:nvSpPr>
          <p:cNvPr id="5" name="Alatunnisteen paikkamerkki 4"/>
          <p:cNvSpPr>
            <a:spLocks noGrp="1"/>
          </p:cNvSpPr>
          <p:nvPr>
            <p:ph type="ftr" sz="quarter" idx="11"/>
          </p:nvPr>
        </p:nvSpPr>
        <p:spPr/>
        <p:txBody>
          <a:bodyPr/>
          <a:lstStyle>
            <a:lvl1pPr>
              <a:defRPr/>
            </a:lvl1pPr>
          </a:lstStyle>
          <a:p>
            <a:pPr>
              <a:defRPr/>
            </a:pP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13CFDC6C-3633-4E4E-A1CE-7741E7EBFD50}" type="slidenum">
              <a:rPr lang="fi-FI"/>
              <a:pPr>
                <a:defRPr/>
              </a:pPr>
              <a:t>‹#›</a:t>
            </a:fld>
            <a:endParaRPr lang="fi-FI" dirty="0"/>
          </a:p>
        </p:txBody>
      </p:sp>
    </p:spTree>
    <p:extLst>
      <p:ext uri="{BB962C8B-B14F-4D97-AF65-F5344CB8AC3E}">
        <p14:creationId xmlns:p14="http://schemas.microsoft.com/office/powerpoint/2010/main" val="2605855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3293E50B-08A0-4460-8CAC-9C532E6DA2DD}" type="datetime1">
              <a:rPr lang="fi-FI" smtClean="0"/>
              <a:t>20.12.2021</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7A36A4D2-4CEB-4472-874B-DE2B4767949D}" type="slidenum">
              <a:rPr lang="fi-FI"/>
              <a:pPr>
                <a:defRPr/>
              </a:pPr>
              <a:t>‹#›</a:t>
            </a:fld>
            <a:endParaRPr lang="fi-FI"/>
          </a:p>
        </p:txBody>
      </p:sp>
    </p:spTree>
    <p:extLst>
      <p:ext uri="{BB962C8B-B14F-4D97-AF65-F5344CB8AC3E}">
        <p14:creationId xmlns:p14="http://schemas.microsoft.com/office/powerpoint/2010/main" val="1709225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5" y="0"/>
            <a:ext cx="1112838"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C7702809-D81B-49A5-A142-07BD2D72A415}" type="datetime1">
              <a:rPr lang="fi-FI" smtClean="0"/>
              <a:t>20.12.2021</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7AA0A86B-3177-458C-A055-DF6CB5F6E1EE}" type="slidenum">
              <a:rPr lang="fi-FI"/>
              <a:pPr>
                <a:defRPr/>
              </a:pPr>
              <a:t>‹#›</a:t>
            </a:fld>
            <a:endParaRPr lang="fi-FI"/>
          </a:p>
        </p:txBody>
      </p:sp>
    </p:spTree>
    <p:extLst>
      <p:ext uri="{BB962C8B-B14F-4D97-AF65-F5344CB8AC3E}">
        <p14:creationId xmlns:p14="http://schemas.microsoft.com/office/powerpoint/2010/main" val="1502015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1CD09077-4367-4A87-9437-95728B9BEB1F}" type="datetime1">
              <a:rPr lang="fi-FI" smtClean="0"/>
              <a:t>20.12.2021</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9BB0D0B2-64C6-4CCD-BE61-F167E3183797}" type="slidenum">
              <a:rPr lang="fi-FI"/>
              <a:pPr>
                <a:defRPr/>
              </a:pPr>
              <a:t>‹#›</a:t>
            </a:fld>
            <a:endParaRPr lang="fi-FI"/>
          </a:p>
        </p:txBody>
      </p:sp>
    </p:spTree>
    <p:extLst>
      <p:ext uri="{BB962C8B-B14F-4D97-AF65-F5344CB8AC3E}">
        <p14:creationId xmlns:p14="http://schemas.microsoft.com/office/powerpoint/2010/main" val="495506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C2F90437-603E-410C-A987-C155BDE14A5A}" type="datetime1">
              <a:rPr lang="fi-FI" smtClean="0"/>
              <a:t>20.12.2021</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5A759DF3-D7BE-4C4A-A747-32E2FECB0E4A}" type="slidenum">
              <a:rPr lang="fi-FI"/>
              <a:pPr>
                <a:defRPr/>
              </a:pPr>
              <a:t>‹#›</a:t>
            </a:fld>
            <a:endParaRPr lang="fi-FI"/>
          </a:p>
        </p:txBody>
      </p:sp>
    </p:spTree>
    <p:extLst>
      <p:ext uri="{BB962C8B-B14F-4D97-AF65-F5344CB8AC3E}">
        <p14:creationId xmlns:p14="http://schemas.microsoft.com/office/powerpoint/2010/main" val="2720574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6528FFE8-8DB6-4E66-8378-B39A28DA4EEE}" type="datetime1">
              <a:rPr lang="fi-FI" smtClean="0"/>
              <a:t>20.12.2021</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3DBA610C-9ACA-48E1-AE69-797BEAB174A1}" type="slidenum">
              <a:rPr lang="fi-FI"/>
              <a:pPr>
                <a:defRPr/>
              </a:pPr>
              <a:t>‹#›</a:t>
            </a:fld>
            <a:endParaRPr lang="fi-FI"/>
          </a:p>
        </p:txBody>
      </p:sp>
    </p:spTree>
    <p:extLst>
      <p:ext uri="{BB962C8B-B14F-4D97-AF65-F5344CB8AC3E}">
        <p14:creationId xmlns:p14="http://schemas.microsoft.com/office/powerpoint/2010/main" val="2168528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fld id="{E6E55B77-B6A6-4D30-8B8F-1F5C6B42E239}" type="datetime1">
              <a:rPr lang="fi-FI" smtClean="0"/>
              <a:t>20.12.2021</a:t>
            </a:fld>
            <a:endParaRPr lang="fi-FI" dirty="0"/>
          </a:p>
        </p:txBody>
      </p:sp>
      <p:sp>
        <p:nvSpPr>
          <p:cNvPr id="6" name="Alatunnisteen paikkamerkki 4"/>
          <p:cNvSpPr>
            <a:spLocks noGrp="1"/>
          </p:cNvSpPr>
          <p:nvPr>
            <p:ph type="ftr" sz="quarter" idx="11"/>
          </p:nvPr>
        </p:nvSpPr>
        <p:spPr/>
        <p:txBody>
          <a:bodyPr/>
          <a:lstStyle>
            <a:lvl1pPr>
              <a:defRPr/>
            </a:lvl1pPr>
          </a:lstStyle>
          <a:p>
            <a:pPr>
              <a:defRPr/>
            </a:pP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E8ACFB45-9A1F-4BF1-AEB1-168A3EE59D06}" type="slidenum">
              <a:rPr lang="fi-FI"/>
              <a:pPr>
                <a:defRPr/>
              </a:pPr>
              <a:t>‹#›</a:t>
            </a:fld>
            <a:endParaRPr lang="fi-FI" dirty="0"/>
          </a:p>
        </p:txBody>
      </p:sp>
    </p:spTree>
    <p:extLst>
      <p:ext uri="{BB962C8B-B14F-4D97-AF65-F5344CB8AC3E}">
        <p14:creationId xmlns:p14="http://schemas.microsoft.com/office/powerpoint/2010/main" val="3970178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935804"/>
            <a:ext cx="5364000" cy="424179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0" y="1935804"/>
            <a:ext cx="5364000" cy="424179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smtClean="0"/>
              <a:t>Muokkaa tekstin perustyylejä napsauttamalla</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smtClean="0"/>
              <a:t>Muokkaa tekstin perustyylejä napsauttamalla</a:t>
            </a:r>
          </a:p>
        </p:txBody>
      </p:sp>
      <p:sp>
        <p:nvSpPr>
          <p:cNvPr id="7" name="Päivämäärän paikkamerkki 3"/>
          <p:cNvSpPr>
            <a:spLocks noGrp="1"/>
          </p:cNvSpPr>
          <p:nvPr>
            <p:ph type="dt" sz="half" idx="15"/>
          </p:nvPr>
        </p:nvSpPr>
        <p:spPr/>
        <p:txBody>
          <a:bodyPr/>
          <a:lstStyle>
            <a:lvl1pPr>
              <a:defRPr/>
            </a:lvl1pPr>
          </a:lstStyle>
          <a:p>
            <a:pPr>
              <a:defRPr/>
            </a:pPr>
            <a:fld id="{2723A98C-4EDD-416F-94B1-379D3DEE492A}" type="datetime1">
              <a:rPr lang="fi-FI" smtClean="0"/>
              <a:t>20.12.2021</a:t>
            </a:fld>
            <a:endParaRPr lang="fi-FI" dirty="0"/>
          </a:p>
        </p:txBody>
      </p:sp>
      <p:sp>
        <p:nvSpPr>
          <p:cNvPr id="8" name="Alatunnisteen paikkamerkki 4"/>
          <p:cNvSpPr>
            <a:spLocks noGrp="1"/>
          </p:cNvSpPr>
          <p:nvPr>
            <p:ph type="ftr" sz="quarter" idx="16"/>
          </p:nvPr>
        </p:nvSpPr>
        <p:spPr/>
        <p:txBody>
          <a:bodyPr/>
          <a:lstStyle>
            <a:lvl1pPr>
              <a:defRPr/>
            </a:lvl1pPr>
          </a:lstStyle>
          <a:p>
            <a:pPr>
              <a:defRPr/>
            </a:pP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4E379DBF-2A29-43B1-9F7E-346CAF37AC69}" type="slidenum">
              <a:rPr lang="fi-FI"/>
              <a:pPr>
                <a:defRPr/>
              </a:pPr>
              <a:t>‹#›</a:t>
            </a:fld>
            <a:endParaRPr lang="fi-FI" dirty="0"/>
          </a:p>
        </p:txBody>
      </p:sp>
    </p:spTree>
    <p:extLst>
      <p:ext uri="{BB962C8B-B14F-4D97-AF65-F5344CB8AC3E}">
        <p14:creationId xmlns:p14="http://schemas.microsoft.com/office/powerpoint/2010/main" val="632943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smtClean="0"/>
              <a:t>Muokkaa perustyyl. napsautt.</a:t>
            </a:r>
            <a:endParaRPr lang="fi-FI" dirty="0"/>
          </a:p>
        </p:txBody>
      </p:sp>
      <p:sp>
        <p:nvSpPr>
          <p:cNvPr id="3" name="Sisällön paikkamerkki 2"/>
          <p:cNvSpPr>
            <a:spLocks noGrp="1"/>
          </p:cNvSpPr>
          <p:nvPr>
            <p:ph sz="half" idx="1"/>
          </p:nvPr>
        </p:nvSpPr>
        <p:spPr>
          <a:xfrm>
            <a:off x="457200" y="1195200"/>
            <a:ext cx="6371618"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fi-FI" noProof="0" smtClean="0"/>
              <a:t>Lisää kuva napsauttamalla kuvaketta</a:t>
            </a:r>
            <a:endParaRPr lang="fi-FI" noProof="0"/>
          </a:p>
        </p:txBody>
      </p:sp>
      <p:sp>
        <p:nvSpPr>
          <p:cNvPr id="5" name="Päivämäärän paikkamerkki 3"/>
          <p:cNvSpPr>
            <a:spLocks noGrp="1"/>
          </p:cNvSpPr>
          <p:nvPr>
            <p:ph type="dt" sz="half" idx="14"/>
          </p:nvPr>
        </p:nvSpPr>
        <p:spPr/>
        <p:txBody>
          <a:bodyPr/>
          <a:lstStyle>
            <a:lvl1pPr>
              <a:defRPr/>
            </a:lvl1pPr>
          </a:lstStyle>
          <a:p>
            <a:pPr>
              <a:defRPr/>
            </a:pPr>
            <a:fld id="{C80FAD0D-A555-406A-892F-E8329DD534D4}" type="datetime1">
              <a:rPr lang="fi-FI" smtClean="0"/>
              <a:t>20.12.2021</a:t>
            </a:fld>
            <a:endParaRPr lang="fi-FI" dirty="0"/>
          </a:p>
        </p:txBody>
      </p:sp>
      <p:sp>
        <p:nvSpPr>
          <p:cNvPr id="6" name="Alatunnisteen paikkamerkki 4"/>
          <p:cNvSpPr>
            <a:spLocks noGrp="1"/>
          </p:cNvSpPr>
          <p:nvPr>
            <p:ph type="ftr" sz="quarter" idx="15"/>
          </p:nvPr>
        </p:nvSpPr>
        <p:spPr/>
        <p:txBody>
          <a:bodyPr/>
          <a:lstStyle>
            <a:lvl1pPr>
              <a:defRPr/>
            </a:lvl1pPr>
          </a:lstStyle>
          <a:p>
            <a:pPr>
              <a:defRPr/>
            </a:pP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79853895-AB2C-4C0C-8295-D1EE2770F9CD}" type="slidenum">
              <a:rPr lang="fi-FI"/>
              <a:pPr>
                <a:defRPr/>
              </a:pPr>
              <a:t>‹#›</a:t>
            </a:fld>
            <a:endParaRPr lang="fi-FI" dirty="0"/>
          </a:p>
        </p:txBody>
      </p:sp>
    </p:spTree>
    <p:extLst>
      <p:ext uri="{BB962C8B-B14F-4D97-AF65-F5344CB8AC3E}">
        <p14:creationId xmlns:p14="http://schemas.microsoft.com/office/powerpoint/2010/main" val="3150591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4" name="Päivämäärän paikkamerkki 3"/>
          <p:cNvSpPr>
            <a:spLocks noGrp="1"/>
          </p:cNvSpPr>
          <p:nvPr>
            <p:ph type="dt" sz="half" idx="14"/>
          </p:nvPr>
        </p:nvSpPr>
        <p:spPr/>
        <p:txBody>
          <a:bodyPr/>
          <a:lstStyle>
            <a:lvl1pPr>
              <a:defRPr/>
            </a:lvl1pPr>
          </a:lstStyle>
          <a:p>
            <a:pPr>
              <a:defRPr/>
            </a:pPr>
            <a:fld id="{9A51ABA8-04E0-40E3-8365-7DE37498EB3B}" type="datetime1">
              <a:rPr lang="fi-FI" smtClean="0"/>
              <a:t>20.12.2021</a:t>
            </a:fld>
            <a:endParaRPr lang="fi-FI" dirty="0"/>
          </a:p>
        </p:txBody>
      </p:sp>
      <p:sp>
        <p:nvSpPr>
          <p:cNvPr id="5" name="Alatunnisteen paikkamerkki 4"/>
          <p:cNvSpPr>
            <a:spLocks noGrp="1"/>
          </p:cNvSpPr>
          <p:nvPr>
            <p:ph type="ftr" sz="quarter" idx="15"/>
          </p:nvPr>
        </p:nvSpPr>
        <p:spPr/>
        <p:txBody>
          <a:bodyPr/>
          <a:lstStyle>
            <a:lvl1pPr>
              <a:defRPr/>
            </a:lvl1pPr>
          </a:lstStyle>
          <a:p>
            <a:pPr>
              <a:defRPr/>
            </a:pPr>
            <a:endParaRPr lang="fi-FI" dirty="0"/>
          </a:p>
        </p:txBody>
      </p:sp>
      <p:sp>
        <p:nvSpPr>
          <p:cNvPr id="6" name="Dian numeron paikkamerkki 5"/>
          <p:cNvSpPr>
            <a:spLocks noGrp="1"/>
          </p:cNvSpPr>
          <p:nvPr>
            <p:ph type="sldNum" sz="quarter" idx="16"/>
          </p:nvPr>
        </p:nvSpPr>
        <p:spPr/>
        <p:txBody>
          <a:bodyPr/>
          <a:lstStyle>
            <a:lvl1pPr>
              <a:defRPr/>
            </a:lvl1pPr>
          </a:lstStyle>
          <a:p>
            <a:pPr>
              <a:defRPr/>
            </a:pPr>
            <a:fld id="{10D2B2FB-3A4B-4871-9BF7-9291A37AF9F4}" type="slidenum">
              <a:rPr lang="fi-FI"/>
              <a:pPr>
                <a:defRPr/>
              </a:pPr>
              <a:t>‹#›</a:t>
            </a:fld>
            <a:endParaRPr lang="fi-FI" dirty="0"/>
          </a:p>
        </p:txBody>
      </p:sp>
    </p:spTree>
    <p:extLst>
      <p:ext uri="{BB962C8B-B14F-4D97-AF65-F5344CB8AC3E}">
        <p14:creationId xmlns:p14="http://schemas.microsoft.com/office/powerpoint/2010/main" val="253593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81B8EB70-B8E1-4485-ABB9-9288642DDFCC}" type="datetime1">
              <a:rPr lang="fi-FI" smtClean="0"/>
              <a:t>20.12.2021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2095510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fld id="{6402859C-E0AC-4E85-AC5D-AB1A8B40E5B1}" type="datetime1">
              <a:rPr lang="fi-FI" smtClean="0"/>
              <a:t>20.12.2021</a:t>
            </a:fld>
            <a:endParaRPr lang="fi-FI" dirty="0"/>
          </a:p>
        </p:txBody>
      </p:sp>
      <p:sp>
        <p:nvSpPr>
          <p:cNvPr id="7" name="Alatunnisteen paikkamerkki 4"/>
          <p:cNvSpPr>
            <a:spLocks noGrp="1"/>
          </p:cNvSpPr>
          <p:nvPr>
            <p:ph type="ftr" sz="quarter" idx="17"/>
          </p:nvPr>
        </p:nvSpPr>
        <p:spPr/>
        <p:txBody>
          <a:bodyPr/>
          <a:lstStyle>
            <a:lvl1pPr>
              <a:defRPr/>
            </a:lvl1pPr>
          </a:lstStyle>
          <a:p>
            <a:pPr>
              <a:defRPr/>
            </a:pPr>
            <a:endParaRPr lang="fi-FI" dirty="0"/>
          </a:p>
        </p:txBody>
      </p:sp>
      <p:sp>
        <p:nvSpPr>
          <p:cNvPr id="9" name="Dian numeron paikkamerkki 5"/>
          <p:cNvSpPr>
            <a:spLocks noGrp="1"/>
          </p:cNvSpPr>
          <p:nvPr>
            <p:ph type="sldNum" sz="quarter" idx="18"/>
          </p:nvPr>
        </p:nvSpPr>
        <p:spPr/>
        <p:txBody>
          <a:bodyPr/>
          <a:lstStyle>
            <a:lvl1pPr>
              <a:defRPr/>
            </a:lvl1pPr>
          </a:lstStyle>
          <a:p>
            <a:pPr>
              <a:defRPr/>
            </a:pPr>
            <a:fld id="{30A1BF7D-A071-4EEB-BDBC-D210FAA6695A}" type="slidenum">
              <a:rPr lang="fi-FI"/>
              <a:pPr>
                <a:defRPr/>
              </a:pPr>
              <a:t>‹#›</a:t>
            </a:fld>
            <a:endParaRPr lang="fi-FI" dirty="0"/>
          </a:p>
        </p:txBody>
      </p:sp>
    </p:spTree>
    <p:extLst>
      <p:ext uri="{BB962C8B-B14F-4D97-AF65-F5344CB8AC3E}">
        <p14:creationId xmlns:p14="http://schemas.microsoft.com/office/powerpoint/2010/main" val="1743485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dirty="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6" name="Päivämäärän paikkamerkki 3"/>
          <p:cNvSpPr>
            <a:spLocks noGrp="1"/>
          </p:cNvSpPr>
          <p:nvPr>
            <p:ph type="dt" sz="half" idx="16"/>
          </p:nvPr>
        </p:nvSpPr>
        <p:spPr/>
        <p:txBody>
          <a:bodyPr/>
          <a:lstStyle>
            <a:lvl1pPr>
              <a:defRPr/>
            </a:lvl1pPr>
          </a:lstStyle>
          <a:p>
            <a:pPr>
              <a:defRPr/>
            </a:pPr>
            <a:fld id="{B746E43F-9642-40EE-BE5D-B033C01FAC6F}" type="datetime1">
              <a:rPr lang="fi-FI" smtClean="0"/>
              <a:t>20.12.2021</a:t>
            </a:fld>
            <a:endParaRPr lang="fi-FI" dirty="0"/>
          </a:p>
        </p:txBody>
      </p:sp>
      <p:sp>
        <p:nvSpPr>
          <p:cNvPr id="7" name="Alatunnisteen paikkamerkki 4"/>
          <p:cNvSpPr>
            <a:spLocks noGrp="1"/>
          </p:cNvSpPr>
          <p:nvPr>
            <p:ph type="ftr" sz="quarter" idx="17"/>
          </p:nvPr>
        </p:nvSpPr>
        <p:spPr/>
        <p:txBody>
          <a:bodyPr/>
          <a:lstStyle>
            <a:lvl1pPr>
              <a:defRPr/>
            </a:lvl1pPr>
          </a:lstStyle>
          <a:p>
            <a:pPr>
              <a:defRPr/>
            </a:pPr>
            <a:endParaRPr lang="fi-FI" dirty="0"/>
          </a:p>
        </p:txBody>
      </p:sp>
      <p:sp>
        <p:nvSpPr>
          <p:cNvPr id="10" name="Dian numeron paikkamerkki 5"/>
          <p:cNvSpPr>
            <a:spLocks noGrp="1"/>
          </p:cNvSpPr>
          <p:nvPr>
            <p:ph type="sldNum" sz="quarter" idx="18"/>
          </p:nvPr>
        </p:nvSpPr>
        <p:spPr/>
        <p:txBody>
          <a:bodyPr/>
          <a:lstStyle>
            <a:lvl1pPr>
              <a:defRPr/>
            </a:lvl1pPr>
          </a:lstStyle>
          <a:p>
            <a:pPr>
              <a:defRPr/>
            </a:pPr>
            <a:fld id="{38FE3441-211B-4FAE-844A-6F0F418E8983}" type="slidenum">
              <a:rPr lang="fi-FI"/>
              <a:pPr>
                <a:defRPr/>
              </a:pPr>
              <a:t>‹#›</a:t>
            </a:fld>
            <a:endParaRPr lang="fi-FI" dirty="0"/>
          </a:p>
        </p:txBody>
      </p:sp>
    </p:spTree>
    <p:extLst>
      <p:ext uri="{BB962C8B-B14F-4D97-AF65-F5344CB8AC3E}">
        <p14:creationId xmlns:p14="http://schemas.microsoft.com/office/powerpoint/2010/main" val="5585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10" name="Päivämäärän paikkamerkki 3"/>
          <p:cNvSpPr>
            <a:spLocks noGrp="1"/>
          </p:cNvSpPr>
          <p:nvPr>
            <p:ph type="dt" sz="half" idx="19"/>
          </p:nvPr>
        </p:nvSpPr>
        <p:spPr/>
        <p:txBody>
          <a:bodyPr/>
          <a:lstStyle>
            <a:lvl1pPr>
              <a:defRPr/>
            </a:lvl1pPr>
          </a:lstStyle>
          <a:p>
            <a:pPr>
              <a:defRPr/>
            </a:pPr>
            <a:fld id="{2675AFF3-679A-4397-92BC-5305F696F121}" type="datetime1">
              <a:rPr lang="fi-FI" smtClean="0"/>
              <a:t>20.12.2021</a:t>
            </a:fld>
            <a:endParaRPr lang="fi-FI" dirty="0"/>
          </a:p>
        </p:txBody>
      </p:sp>
      <p:sp>
        <p:nvSpPr>
          <p:cNvPr id="15" name="Alatunnisteen paikkamerkki 4"/>
          <p:cNvSpPr>
            <a:spLocks noGrp="1"/>
          </p:cNvSpPr>
          <p:nvPr>
            <p:ph type="ftr" sz="quarter" idx="20"/>
          </p:nvPr>
        </p:nvSpPr>
        <p:spPr/>
        <p:txBody>
          <a:bodyPr/>
          <a:lstStyle>
            <a:lvl1pPr>
              <a:defRPr/>
            </a:lvl1pPr>
          </a:lstStyle>
          <a:p>
            <a:pPr>
              <a:defRPr/>
            </a:pPr>
            <a:endParaRPr lang="fi-FI" dirty="0"/>
          </a:p>
        </p:txBody>
      </p:sp>
      <p:sp>
        <p:nvSpPr>
          <p:cNvPr id="16" name="Dian numeron paikkamerkki 5"/>
          <p:cNvSpPr>
            <a:spLocks noGrp="1"/>
          </p:cNvSpPr>
          <p:nvPr>
            <p:ph type="sldNum" sz="quarter" idx="21"/>
          </p:nvPr>
        </p:nvSpPr>
        <p:spPr/>
        <p:txBody>
          <a:bodyPr/>
          <a:lstStyle>
            <a:lvl1pPr>
              <a:defRPr/>
            </a:lvl1pPr>
          </a:lstStyle>
          <a:p>
            <a:pPr>
              <a:defRPr/>
            </a:pPr>
            <a:fld id="{93D146FE-DE78-43ED-B92F-F451ED1A685F}" type="slidenum">
              <a:rPr lang="fi-FI"/>
              <a:pPr>
                <a:defRPr/>
              </a:pPr>
              <a:t>‹#›</a:t>
            </a:fld>
            <a:endParaRPr lang="fi-FI" dirty="0"/>
          </a:p>
        </p:txBody>
      </p:sp>
    </p:spTree>
    <p:extLst>
      <p:ext uri="{BB962C8B-B14F-4D97-AF65-F5344CB8AC3E}">
        <p14:creationId xmlns:p14="http://schemas.microsoft.com/office/powerpoint/2010/main" val="33720846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va aaltokuviolla">
    <p:spTree>
      <p:nvGrpSpPr>
        <p:cNvPr id="1" name=""/>
        <p:cNvGrpSpPr/>
        <p:nvPr/>
      </p:nvGrpSpPr>
      <p:grpSpPr>
        <a:xfrm>
          <a:off x="0" y="0"/>
          <a:ext cx="0" cy="0"/>
          <a:chOff x="0" y="0"/>
          <a:chExt cx="0" cy="0"/>
        </a:xfrm>
      </p:grpSpPr>
      <p:sp>
        <p:nvSpPr>
          <p:cNvPr id="3" name="Freeform 5"/>
          <p:cNvSpPr>
            <a:spLocks/>
          </p:cNvSpPr>
          <p:nvPr/>
        </p:nvSpPr>
        <p:spPr bwMode="auto">
          <a:xfrm>
            <a:off x="0" y="5199063"/>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8"/>
          <p:cNvGrpSpPr>
            <a:grpSpLocks/>
          </p:cNvGrpSpPr>
          <p:nvPr/>
        </p:nvGrpSpPr>
        <p:grpSpPr bwMode="auto">
          <a:xfrm>
            <a:off x="465138" y="6221413"/>
            <a:ext cx="804862" cy="374650"/>
            <a:chOff x="228601" y="704851"/>
            <a:chExt cx="11734800" cy="5449888"/>
          </a:xfrm>
        </p:grpSpPr>
        <p:sp>
          <p:nvSpPr>
            <p:cNvPr id="5"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6"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7"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8"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9"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1"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2"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4"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5"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16" name="Päivämäärän paikkamerkki 2"/>
          <p:cNvSpPr>
            <a:spLocks noGrp="1"/>
          </p:cNvSpPr>
          <p:nvPr>
            <p:ph type="dt" sz="half" idx="10"/>
          </p:nvPr>
        </p:nvSpPr>
        <p:spPr/>
        <p:txBody>
          <a:bodyPr/>
          <a:lstStyle>
            <a:lvl1pPr>
              <a:defRPr/>
            </a:lvl1pPr>
          </a:lstStyle>
          <a:p>
            <a:pPr>
              <a:defRPr/>
            </a:pPr>
            <a:fld id="{681C4DDA-7447-4796-BB37-235FF41FEBDB}" type="datetime1">
              <a:rPr lang="fi-FI" smtClean="0"/>
              <a:t>20.12.2021</a:t>
            </a:fld>
            <a:endParaRPr lang="fi-FI"/>
          </a:p>
        </p:txBody>
      </p:sp>
      <p:sp>
        <p:nvSpPr>
          <p:cNvPr id="17" name="Alatunnisteen paikkamerkki 3"/>
          <p:cNvSpPr>
            <a:spLocks noGrp="1"/>
          </p:cNvSpPr>
          <p:nvPr>
            <p:ph type="ftr" sz="quarter" idx="11"/>
          </p:nvPr>
        </p:nvSpPr>
        <p:spPr/>
        <p:txBody>
          <a:bodyPr/>
          <a:lstStyle>
            <a:lvl1pPr>
              <a:defRPr/>
            </a:lvl1pPr>
          </a:lstStyle>
          <a:p>
            <a:pPr>
              <a:defRPr/>
            </a:pPr>
            <a:endParaRPr lang="fi-FI"/>
          </a:p>
        </p:txBody>
      </p:sp>
      <p:sp>
        <p:nvSpPr>
          <p:cNvPr id="18" name="Dian numeron paikkamerkki 4"/>
          <p:cNvSpPr>
            <a:spLocks noGrp="1"/>
          </p:cNvSpPr>
          <p:nvPr>
            <p:ph type="sldNum" sz="quarter" idx="12"/>
          </p:nvPr>
        </p:nvSpPr>
        <p:spPr/>
        <p:txBody>
          <a:bodyPr/>
          <a:lstStyle>
            <a:lvl1pPr>
              <a:defRPr/>
            </a:lvl1pPr>
          </a:lstStyle>
          <a:p>
            <a:pPr>
              <a:defRPr/>
            </a:pPr>
            <a:fld id="{BED33C52-3939-4B31-8F57-2F1453C47137}" type="slidenum">
              <a:rPr lang="fi-FI"/>
              <a:pPr>
                <a:defRPr/>
              </a:pPr>
              <a:t>‹#›</a:t>
            </a:fld>
            <a:endParaRPr lang="fi-FI"/>
          </a:p>
        </p:txBody>
      </p:sp>
    </p:spTree>
    <p:extLst>
      <p:ext uri="{BB962C8B-B14F-4D97-AF65-F5344CB8AC3E}">
        <p14:creationId xmlns:p14="http://schemas.microsoft.com/office/powerpoint/2010/main" val="4213261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 aaltokuviolla B">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0"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36"/>
          <p:cNvGrpSpPr/>
          <p:nvPr/>
        </p:nvGrpSpPr>
        <p:grpSpPr bwMode="black">
          <a:xfrm>
            <a:off x="472152" y="6228511"/>
            <a:ext cx="804333" cy="373549"/>
            <a:chOff x="228601" y="704851"/>
            <a:chExt cx="11734800" cy="5449888"/>
          </a:xfrm>
          <a:solidFill>
            <a:schemeClr val="bg1"/>
          </a:solidFill>
        </p:grpSpPr>
        <p:sp>
          <p:nvSpPr>
            <p:cNvPr id="5"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fi-FI" smtClean="0"/>
              <a:t>Muokkaa perustyyl. napsautt.</a:t>
            </a:r>
            <a:endParaRPr lang="fi-FI" dirty="0"/>
          </a:p>
        </p:txBody>
      </p:sp>
    </p:spTree>
    <p:extLst>
      <p:ext uri="{BB962C8B-B14F-4D97-AF65-F5344CB8AC3E}">
        <p14:creationId xmlns:p14="http://schemas.microsoft.com/office/powerpoint/2010/main" val="149574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p:txBody>
          <a:bodyPr/>
          <a:lstStyle/>
          <a:p>
            <a:r>
              <a:rPr lang="fi-FI" smtClean="0"/>
              <a:t>Muokkaa perustyyl. napsautt.</a:t>
            </a:r>
            <a:endParaRPr lang="fi-FI"/>
          </a:p>
        </p:txBody>
      </p:sp>
    </p:spTree>
    <p:extLst>
      <p:ext uri="{BB962C8B-B14F-4D97-AF65-F5344CB8AC3E}">
        <p14:creationId xmlns:p14="http://schemas.microsoft.com/office/powerpoint/2010/main" val="7380993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fld id="{8070BB4F-EA5F-4DD0-81CF-0AEFBDD0C615}" type="datetime1">
              <a:rPr lang="fi-FI" smtClean="0"/>
              <a:t>20.12.2021</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CE842C2E-1894-47C6-8C45-A75AB5596D31}" type="slidenum">
              <a:rPr lang="fi-FI"/>
              <a:pPr>
                <a:defRPr/>
              </a:pPr>
              <a:t>‹#›</a:t>
            </a:fld>
            <a:endParaRPr lang="fi-FI" dirty="0"/>
          </a:p>
        </p:txBody>
      </p:sp>
    </p:spTree>
    <p:extLst>
      <p:ext uri="{BB962C8B-B14F-4D97-AF65-F5344CB8AC3E}">
        <p14:creationId xmlns:p14="http://schemas.microsoft.com/office/powerpoint/2010/main" val="3154755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F867C80D-F8C7-4E10-98CC-A88B7FDD2B2F}" type="datetime1">
              <a:rPr lang="fi-FI" smtClean="0"/>
              <a:t>20.12.2021</a:t>
            </a:fld>
            <a:endParaRPr lang="fi-FI" dirty="0"/>
          </a:p>
        </p:txBody>
      </p:sp>
      <p:sp>
        <p:nvSpPr>
          <p:cNvPr id="3" name="Alatunnisteen paikkamerkki 4"/>
          <p:cNvSpPr>
            <a:spLocks noGrp="1"/>
          </p:cNvSpPr>
          <p:nvPr>
            <p:ph type="ftr" sz="quarter" idx="11"/>
          </p:nvPr>
        </p:nvSpPr>
        <p:spPr/>
        <p:txBody>
          <a:bodyPr/>
          <a:lstStyle>
            <a:lvl1pPr>
              <a:defRPr/>
            </a:lvl1pPr>
          </a:lstStyle>
          <a:p>
            <a:pPr>
              <a:defRPr/>
            </a:pP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D978BA27-5A6D-4D9A-B51A-B3F539A5E9A6}" type="slidenum">
              <a:rPr lang="fi-FI"/>
              <a:pPr>
                <a:defRPr/>
              </a:pPr>
              <a:t>‹#›</a:t>
            </a:fld>
            <a:endParaRPr lang="fi-FI" dirty="0"/>
          </a:p>
        </p:txBody>
      </p:sp>
    </p:spTree>
    <p:extLst>
      <p:ext uri="{BB962C8B-B14F-4D97-AF65-F5344CB8AC3E}">
        <p14:creationId xmlns:p14="http://schemas.microsoft.com/office/powerpoint/2010/main" val="23532286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nsi 1">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42278860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ansi 1 B">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409085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927BB748-39CB-46CF-9660-075F47796F5F}" type="datetime1">
              <a:rPr lang="fi-FI" smtClean="0"/>
              <a:t>20.12.2021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23249123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nsi 2">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2987486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nsi 2 B">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3121758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nsi 3">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904123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ansi 3 B">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2375859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nsi 4">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846089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nsi 4 B">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9262035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nsi 5">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9958929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nsi 5 B">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90938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19E71DFE-A4BD-4705-A31F-D18E03B71CD3}" type="datetime1">
              <a:rPr lang="fi-FI" smtClean="0"/>
              <a:t>20.12.2021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358801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7B62CB29-9E1A-49A1-A4F6-F86AC2D7489E}" type="datetime1">
              <a:rPr lang="fi-FI" smtClean="0"/>
              <a:t>20.12.2021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298796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F9DD3CF-CA49-4AB4-A7B0-6668E54C27A0}" type="datetime1">
              <a:rPr lang="fi-FI" smtClean="0"/>
              <a:t>20.12.2021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3975535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01AF1B59-4E45-41DE-AC67-DF323C179CD2}" type="datetime1">
              <a:rPr lang="fi-FI" smtClean="0"/>
              <a:t>20.12.2021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424405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40329260-E049-46CB-84D0-EB852A0A7692}" type="datetime1">
              <a:rPr lang="fi-FI" smtClean="0"/>
              <a:t>20.12.2021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105222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3D7A6-75DA-4C23-9579-3A0C83F5ED72}" type="datetime1">
              <a:rPr lang="fi-FI" smtClean="0"/>
              <a:t>20.12.2021</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9844B-8E25-4A69-B4D7-E68A0370F5C2}" type="slidenum">
              <a:rPr lang="fi-FI" smtClean="0"/>
              <a:t>‹#›</a:t>
            </a:fld>
            <a:endParaRPr lang="fi-FI"/>
          </a:p>
        </p:txBody>
      </p:sp>
    </p:spTree>
    <p:extLst>
      <p:ext uri="{BB962C8B-B14F-4D97-AF65-F5344CB8AC3E}">
        <p14:creationId xmlns:p14="http://schemas.microsoft.com/office/powerpoint/2010/main" val="2759704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fld id="{91BF007D-6AD0-413C-803D-B2CC9065BAB2}" type="datetime1">
              <a:rPr lang="fi-FI" smtClean="0"/>
              <a:t>20.12.2021</a:t>
            </a:fld>
            <a:endParaRPr lang="fi-FI" dirty="0"/>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endParaRPr lang="fi-FI" dirty="0"/>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3CC8933F-2D5B-4E8A-B1D8-F79D01572547}" type="slidenum">
              <a:rPr lang="fi-FI"/>
              <a:pPr>
                <a:defRPr/>
              </a:pPr>
              <a:t>‹#›</a:t>
            </a:fld>
            <a:endParaRPr lang="fi-FI" dirty="0"/>
          </a:p>
        </p:txBody>
      </p:sp>
      <p:grpSp>
        <p:nvGrpSpPr>
          <p:cNvPr id="3079" name="Ryhmä 6"/>
          <p:cNvGrpSpPr>
            <a:grpSpLocks/>
          </p:cNvGrpSpPr>
          <p:nvPr/>
        </p:nvGrpSpPr>
        <p:grpSpPr bwMode="auto">
          <a:xfrm>
            <a:off x="465138" y="6221413"/>
            <a:ext cx="804862" cy="374650"/>
            <a:chOff x="228601" y="704851"/>
            <a:chExt cx="11734800" cy="5449888"/>
          </a:xfrm>
        </p:grpSpPr>
        <p:sp>
          <p:nvSpPr>
            <p:cNvPr id="3080"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1"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3"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4"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5"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7"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8"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9"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90"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extLst>
      <p:ext uri="{BB962C8B-B14F-4D97-AF65-F5344CB8AC3E}">
        <p14:creationId xmlns:p14="http://schemas.microsoft.com/office/powerpoint/2010/main" val="598629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p:hf hdr="0" ftr="0" dt="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p:cNvSpPr>
            <a:spLocks noGrp="1"/>
          </p:cNvSpPr>
          <p:nvPr>
            <p:ph type="ctrTitle"/>
          </p:nvPr>
        </p:nvSpPr>
        <p:spPr>
          <a:xfrm>
            <a:off x="224828" y="360363"/>
            <a:ext cx="11742340" cy="1051877"/>
          </a:xfrm>
        </p:spPr>
        <p:txBody>
          <a:bodyPr anchor="t">
            <a:normAutofit fontScale="90000"/>
          </a:bodyPr>
          <a:lstStyle/>
          <a:p>
            <a:pPr fontAlgn="base">
              <a:spcAft>
                <a:spcPct val="0"/>
              </a:spcAft>
            </a:pPr>
            <a:r>
              <a:rPr lang="en-US" sz="3600" b="1" dirty="0">
                <a:latin typeface="Arial" panose="020B0604020202020204" pitchFamily="34" charset="0"/>
                <a:cs typeface="Arial" panose="020B0604020202020204" pitchFamily="34" charset="0"/>
              </a:rPr>
              <a:t>Education is teamwork between the family and the school</a:t>
            </a:r>
            <a:endParaRPr lang="fi-FI" sz="3600" b="1" dirty="0">
              <a:latin typeface="Arial" panose="020B0604020202020204" pitchFamily="34" charset="0"/>
              <a:cs typeface="Arial" panose="020B0604020202020204" pitchFamily="34" charset="0"/>
            </a:endParaRPr>
          </a:p>
        </p:txBody>
      </p:sp>
      <p:pic>
        <p:nvPicPr>
          <p:cNvPr id="2" name="Kuva 1" title="Illustration"/>
          <p:cNvPicPr>
            <a:picLocks noChangeAspect="1"/>
          </p:cNvPicPr>
          <p:nvPr/>
        </p:nvPicPr>
        <p:blipFill rotWithShape="1">
          <a:blip r:embed="rId2" cstate="print">
            <a:extLst>
              <a:ext uri="{28A0092B-C50C-407E-A947-70E740481C1C}">
                <a14:useLocalDpi xmlns:a14="http://schemas.microsoft.com/office/drawing/2010/main" val="0"/>
              </a:ext>
            </a:extLst>
          </a:blip>
          <a:srcRect l="2621" t="21088" r="1971"/>
          <a:stretch/>
        </p:blipFill>
        <p:spPr>
          <a:xfrm>
            <a:off x="524909" y="919941"/>
            <a:ext cx="11249321" cy="5469439"/>
          </a:xfrm>
          <a:prstGeom prst="rect">
            <a:avLst/>
          </a:prstGeom>
        </p:spPr>
      </p:pic>
    </p:spTree>
    <p:extLst>
      <p:ext uri="{BB962C8B-B14F-4D97-AF65-F5344CB8AC3E}">
        <p14:creationId xmlns:p14="http://schemas.microsoft.com/office/powerpoint/2010/main" val="3930937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title="Illustr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7353" y="120072"/>
            <a:ext cx="9417289" cy="5033898"/>
          </a:xfrm>
          <a:prstGeom prst="rect">
            <a:avLst/>
          </a:prstGeom>
        </p:spPr>
      </p:pic>
      <p:sp>
        <p:nvSpPr>
          <p:cNvPr id="7" name="Sisällön paikkamerkki 1"/>
          <p:cNvSpPr>
            <a:spLocks noGrp="1"/>
          </p:cNvSpPr>
          <p:nvPr>
            <p:ph idx="1"/>
          </p:nvPr>
        </p:nvSpPr>
        <p:spPr>
          <a:xfrm>
            <a:off x="480289" y="5153970"/>
            <a:ext cx="11231419" cy="1202380"/>
          </a:xfrm>
        </p:spPr>
        <p:txBody>
          <a:bodyPr anchor="t">
            <a:normAutofit/>
          </a:bodyPr>
          <a:lstStyle/>
          <a:p>
            <a:pPr marL="0" indent="0" algn="ctr" fontAlgn="base">
              <a:lnSpc>
                <a:spcPct val="100000"/>
              </a:lnSpc>
              <a:spcBef>
                <a:spcPts val="0"/>
              </a:spcBef>
              <a:buNone/>
            </a:pPr>
            <a:r>
              <a:rPr lang="en-US" sz="2400" dirty="0" smtClean="0">
                <a:latin typeface="Arial" panose="020B0604020202020204" pitchFamily="34" charset="0"/>
                <a:cs typeface="Arial" panose="020B0604020202020204" pitchFamily="34" charset="0"/>
              </a:rPr>
              <a:t>I </a:t>
            </a:r>
            <a:r>
              <a:rPr lang="en-US" sz="2400" dirty="0">
                <a:latin typeface="Arial" panose="020B0604020202020204" pitchFamily="34" charset="0"/>
                <a:cs typeface="Arial" panose="020B0604020202020204" pitchFamily="34" charset="0"/>
              </a:rPr>
              <a:t>thought my child was having some problems at </a:t>
            </a:r>
            <a:r>
              <a:rPr lang="en-US" sz="2400" dirty="0" smtClean="0">
                <a:latin typeface="Arial" panose="020B0604020202020204" pitchFamily="34" charset="0"/>
                <a:cs typeface="Arial" panose="020B0604020202020204" pitchFamily="34" charset="0"/>
              </a:rPr>
              <a:t>school,</a:t>
            </a:r>
          </a:p>
          <a:p>
            <a:pPr marL="0" indent="0" algn="ctr" fontAlgn="base">
              <a:lnSpc>
                <a:spcPct val="100000"/>
              </a:lnSpc>
              <a:spcBef>
                <a:spcPts val="0"/>
              </a:spcBef>
              <a:buNone/>
            </a:pPr>
            <a:r>
              <a:rPr lang="en-US" sz="2400" dirty="0" smtClean="0">
                <a:latin typeface="Arial" panose="020B0604020202020204" pitchFamily="34" charset="0"/>
                <a:cs typeface="Arial" panose="020B0604020202020204" pitchFamily="34" charset="0"/>
              </a:rPr>
              <a:t>as </a:t>
            </a:r>
            <a:r>
              <a:rPr lang="en-US" sz="2400" dirty="0">
                <a:latin typeface="Arial" panose="020B0604020202020204" pitchFamily="34" charset="0"/>
                <a:cs typeface="Arial" panose="020B0604020202020204" pitchFamily="34" charset="0"/>
              </a:rPr>
              <a:t>I often received messages from their </a:t>
            </a:r>
            <a:r>
              <a:rPr lang="en-US" sz="2400" dirty="0" smtClean="0">
                <a:latin typeface="Arial" panose="020B0604020202020204" pitchFamily="34" charset="0"/>
                <a:cs typeface="Arial" panose="020B0604020202020204" pitchFamily="34" charset="0"/>
              </a:rPr>
              <a:t>teacher.</a:t>
            </a:r>
          </a:p>
          <a:p>
            <a:pPr marL="0" indent="0" algn="ctr" fontAlgn="base">
              <a:lnSpc>
                <a:spcPct val="100000"/>
              </a:lnSpc>
              <a:spcBef>
                <a:spcPts val="0"/>
              </a:spcBef>
              <a:buNone/>
            </a:pPr>
            <a:r>
              <a:rPr lang="en-US" sz="2400" dirty="0" smtClean="0">
                <a:latin typeface="Arial" panose="020B0604020202020204" pitchFamily="34" charset="0"/>
                <a:cs typeface="Arial" panose="020B0604020202020204" pitchFamily="34" charset="0"/>
              </a:rPr>
              <a:t>I </a:t>
            </a:r>
            <a:r>
              <a:rPr lang="en-US" sz="2400" dirty="0">
                <a:latin typeface="Arial" panose="020B0604020202020204" pitchFamily="34" charset="0"/>
                <a:cs typeface="Arial" panose="020B0604020202020204" pitchFamily="34" charset="0"/>
              </a:rPr>
              <a:t>soon learned that the school regularly contacts all parents.</a:t>
            </a:r>
            <a:endParaRPr lang="fi-FI" dirty="0"/>
          </a:p>
        </p:txBody>
      </p:sp>
      <p:sp>
        <p:nvSpPr>
          <p:cNvPr id="2" name="Dian numeron paikkamerkki 1"/>
          <p:cNvSpPr>
            <a:spLocks noGrp="1"/>
          </p:cNvSpPr>
          <p:nvPr>
            <p:ph type="sldNum" sz="quarter" idx="12"/>
          </p:nvPr>
        </p:nvSpPr>
        <p:spPr/>
        <p:txBody>
          <a:bodyPr/>
          <a:lstStyle/>
          <a:p>
            <a:fld id="{A529844B-8E25-4A69-B4D7-E68A0370F5C2}" type="slidenum">
              <a:rPr lang="fi-FI" smtClean="0"/>
              <a:t>2</a:t>
            </a:fld>
            <a:endParaRPr lang="fi-FI"/>
          </a:p>
        </p:txBody>
      </p:sp>
    </p:spTree>
    <p:extLst>
      <p:ext uri="{BB962C8B-B14F-4D97-AF65-F5344CB8AC3E}">
        <p14:creationId xmlns:p14="http://schemas.microsoft.com/office/powerpoint/2010/main" val="3573987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title="Illustr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1739" y="0"/>
            <a:ext cx="8968513" cy="4718159"/>
          </a:xfrm>
          <a:prstGeom prst="rect">
            <a:avLst/>
          </a:prstGeom>
        </p:spPr>
      </p:pic>
      <p:sp>
        <p:nvSpPr>
          <p:cNvPr id="7" name="Sisällön paikkamerkki 1"/>
          <p:cNvSpPr>
            <a:spLocks noGrp="1"/>
          </p:cNvSpPr>
          <p:nvPr>
            <p:ph idx="1"/>
          </p:nvPr>
        </p:nvSpPr>
        <p:spPr>
          <a:xfrm>
            <a:off x="480287" y="4664365"/>
            <a:ext cx="11231419" cy="1664277"/>
          </a:xfrm>
        </p:spPr>
        <p:txBody>
          <a:bodyPr anchor="t">
            <a:noAutofit/>
          </a:bodyPr>
          <a:lstStyle/>
          <a:p>
            <a:pPr marL="0" indent="0" algn="ctr" fontAlgn="base">
              <a:lnSpc>
                <a:spcPct val="110000"/>
              </a:lnSpc>
              <a:spcBef>
                <a:spcPts val="0"/>
              </a:spcBef>
              <a:buNone/>
            </a:pPr>
            <a:r>
              <a:rPr lang="en-US" sz="2400" dirty="0">
                <a:latin typeface="Arial" panose="020B0604020202020204" pitchFamily="34" charset="0"/>
                <a:cs typeface="Arial" panose="020B0604020202020204" pitchFamily="34" charset="0"/>
              </a:rPr>
              <a:t>Usually, teachers send online messages using the Wilma web </a:t>
            </a:r>
            <a:r>
              <a:rPr lang="en-US" sz="2400" dirty="0" smtClean="0">
                <a:latin typeface="Arial" panose="020B0604020202020204" pitchFamily="34" charset="0"/>
                <a:cs typeface="Arial" panose="020B0604020202020204" pitchFamily="34" charset="0"/>
              </a:rPr>
              <a:t>interface.</a:t>
            </a:r>
          </a:p>
          <a:p>
            <a:pPr marL="0" indent="0" algn="ctr" fontAlgn="base">
              <a:lnSpc>
                <a:spcPct val="110000"/>
              </a:lnSpc>
              <a:spcBef>
                <a:spcPts val="0"/>
              </a:spcBef>
              <a:buNone/>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messages are often about class excursions or schooling progress updates, things like that. In turn, I will send the teacher a Wilma message if, for example, my child is ill and staying home from school.</a:t>
            </a:r>
            <a:endParaRPr lang="fi-FI" sz="2400" dirty="0">
              <a:latin typeface="Arial" panose="020B0604020202020204" pitchFamily="34" charset="0"/>
              <a:cs typeface="Arial" panose="020B0604020202020204" pitchFamily="34" charset="0"/>
            </a:endParaRPr>
          </a:p>
        </p:txBody>
      </p:sp>
      <p:sp>
        <p:nvSpPr>
          <p:cNvPr id="2" name="Dian numeron paikkamerkki 1"/>
          <p:cNvSpPr>
            <a:spLocks noGrp="1"/>
          </p:cNvSpPr>
          <p:nvPr>
            <p:ph type="sldNum" sz="quarter" idx="12"/>
          </p:nvPr>
        </p:nvSpPr>
        <p:spPr/>
        <p:txBody>
          <a:bodyPr/>
          <a:lstStyle/>
          <a:p>
            <a:fld id="{A529844B-8E25-4A69-B4D7-E68A0370F5C2}" type="slidenum">
              <a:rPr lang="fi-FI" smtClean="0"/>
              <a:t>3</a:t>
            </a:fld>
            <a:endParaRPr lang="fi-FI"/>
          </a:p>
        </p:txBody>
      </p:sp>
    </p:spTree>
    <p:extLst>
      <p:ext uri="{BB962C8B-B14F-4D97-AF65-F5344CB8AC3E}">
        <p14:creationId xmlns:p14="http://schemas.microsoft.com/office/powerpoint/2010/main" val="1433572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title="Illustration"/>
          <p:cNvPicPr>
            <a:picLocks noChangeAspect="1"/>
          </p:cNvPicPr>
          <p:nvPr/>
        </p:nvPicPr>
        <p:blipFill rotWithShape="1">
          <a:blip r:embed="rId2" cstate="print">
            <a:extLst>
              <a:ext uri="{28A0092B-C50C-407E-A947-70E740481C1C}">
                <a14:useLocalDpi xmlns:a14="http://schemas.microsoft.com/office/drawing/2010/main" val="0"/>
              </a:ext>
            </a:extLst>
          </a:blip>
          <a:srcRect b="5765"/>
          <a:stretch/>
        </p:blipFill>
        <p:spPr>
          <a:xfrm>
            <a:off x="2194312" y="267855"/>
            <a:ext cx="7809578" cy="3990108"/>
          </a:xfrm>
          <a:prstGeom prst="rect">
            <a:avLst/>
          </a:prstGeom>
        </p:spPr>
      </p:pic>
      <p:sp>
        <p:nvSpPr>
          <p:cNvPr id="7" name="Sisällön paikkamerkki 1"/>
          <p:cNvSpPr>
            <a:spLocks noGrp="1"/>
          </p:cNvSpPr>
          <p:nvPr>
            <p:ph idx="1"/>
          </p:nvPr>
        </p:nvSpPr>
        <p:spPr>
          <a:xfrm>
            <a:off x="483392" y="4257963"/>
            <a:ext cx="11231419" cy="2033729"/>
          </a:xfrm>
        </p:spPr>
        <p:txBody>
          <a:bodyPr anchor="t">
            <a:noAutofit/>
          </a:bodyPr>
          <a:lstStyle/>
          <a:p>
            <a:pPr marL="0" indent="0" algn="ctr" fontAlgn="base">
              <a:lnSpc>
                <a:spcPct val="110000"/>
              </a:lnSpc>
              <a:spcBef>
                <a:spcPts val="0"/>
              </a:spcBef>
              <a:buNone/>
            </a:pPr>
            <a:r>
              <a:rPr lang="en-US" sz="2400" dirty="0">
                <a:latin typeface="Arial" panose="020B0604020202020204" pitchFamily="34" charset="0"/>
                <a:cs typeface="Arial" panose="020B0604020202020204" pitchFamily="34" charset="0"/>
              </a:rPr>
              <a:t>Most schools organize parents’ evenings. There I’ve been able to meet other parents and received important information about my child’s education. I also heard that all children can receive support for their own learning and well-being as needed. At the school I can also be assisted by an interpreter, because I’m still not able to converse very well with the teacher in Finnish.</a:t>
            </a:r>
            <a:endParaRPr lang="fi-FI" sz="2400" dirty="0">
              <a:latin typeface="Arial" panose="020B0604020202020204" pitchFamily="34" charset="0"/>
              <a:cs typeface="Arial" panose="020B0604020202020204" pitchFamily="34" charset="0"/>
            </a:endParaRPr>
          </a:p>
        </p:txBody>
      </p:sp>
      <p:sp>
        <p:nvSpPr>
          <p:cNvPr id="2" name="Dian numeron paikkamerkki 1"/>
          <p:cNvSpPr>
            <a:spLocks noGrp="1"/>
          </p:cNvSpPr>
          <p:nvPr>
            <p:ph type="sldNum" sz="quarter" idx="12"/>
          </p:nvPr>
        </p:nvSpPr>
        <p:spPr/>
        <p:txBody>
          <a:bodyPr/>
          <a:lstStyle/>
          <a:p>
            <a:fld id="{A529844B-8E25-4A69-B4D7-E68A0370F5C2}" type="slidenum">
              <a:rPr lang="fi-FI" smtClean="0"/>
              <a:t>4</a:t>
            </a:fld>
            <a:endParaRPr lang="fi-FI"/>
          </a:p>
        </p:txBody>
      </p:sp>
    </p:spTree>
    <p:extLst>
      <p:ext uri="{BB962C8B-B14F-4D97-AF65-F5344CB8AC3E}">
        <p14:creationId xmlns:p14="http://schemas.microsoft.com/office/powerpoint/2010/main" val="260177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title="Illustr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4868" y="157495"/>
            <a:ext cx="7882254" cy="4757976"/>
          </a:xfrm>
          <a:prstGeom prst="rect">
            <a:avLst/>
          </a:prstGeom>
        </p:spPr>
      </p:pic>
      <p:sp>
        <p:nvSpPr>
          <p:cNvPr id="7" name="Sisällön paikkamerkki 1"/>
          <p:cNvSpPr>
            <a:spLocks noGrp="1"/>
          </p:cNvSpPr>
          <p:nvPr>
            <p:ph idx="1"/>
          </p:nvPr>
        </p:nvSpPr>
        <p:spPr>
          <a:xfrm>
            <a:off x="480286" y="4915471"/>
            <a:ext cx="11231419" cy="1487057"/>
          </a:xfrm>
        </p:spPr>
        <p:txBody>
          <a:bodyPr anchor="t">
            <a:noAutofit/>
          </a:bodyPr>
          <a:lstStyle/>
          <a:p>
            <a:pPr marL="0" indent="0" algn="ctr">
              <a:buNone/>
            </a:pPr>
            <a:r>
              <a:rPr lang="en-US" sz="2400" dirty="0">
                <a:latin typeface="Arial" panose="020B0604020202020204" pitchFamily="34" charset="0"/>
                <a:cs typeface="Arial" panose="020B0604020202020204" pitchFamily="34" charset="0"/>
              </a:rPr>
              <a:t>I have found that my child benefits from me being in active contact with their school and </a:t>
            </a:r>
            <a:r>
              <a:rPr lang="en-US" sz="2400" dirty="0" smtClean="0">
                <a:latin typeface="Arial" panose="020B0604020202020204" pitchFamily="34" charset="0"/>
                <a:cs typeface="Arial" panose="020B0604020202020204" pitchFamily="34" charset="0"/>
              </a:rPr>
              <a:t>teachers. This </a:t>
            </a:r>
            <a:r>
              <a:rPr lang="en-US" sz="2400" dirty="0">
                <a:latin typeface="Arial" panose="020B0604020202020204" pitchFamily="34" charset="0"/>
                <a:cs typeface="Arial" panose="020B0604020202020204" pitchFamily="34" charset="0"/>
              </a:rPr>
              <a:t>way it’s easier for me to help my child if they face any challenges in their learning. When we encourage our children together, it motivates them to study and complete their tasks</a:t>
            </a:r>
            <a:r>
              <a:rPr lang="en-US" sz="2400" dirty="0" smtClean="0">
                <a:latin typeface="Arial" panose="020B0604020202020204" pitchFamily="34" charset="0"/>
                <a:cs typeface="Arial" panose="020B0604020202020204" pitchFamily="34" charset="0"/>
              </a:rPr>
              <a:t>.</a:t>
            </a:r>
            <a:endParaRPr lang="fi-FI" sz="2400" dirty="0">
              <a:latin typeface="Arial" panose="020B0604020202020204" pitchFamily="34" charset="0"/>
              <a:cs typeface="Arial" panose="020B0604020202020204" pitchFamily="34" charset="0"/>
            </a:endParaRPr>
          </a:p>
        </p:txBody>
      </p:sp>
      <p:sp>
        <p:nvSpPr>
          <p:cNvPr id="2" name="Dian numeron paikkamerkki 1"/>
          <p:cNvSpPr>
            <a:spLocks noGrp="1"/>
          </p:cNvSpPr>
          <p:nvPr>
            <p:ph type="sldNum" sz="quarter" idx="12"/>
          </p:nvPr>
        </p:nvSpPr>
        <p:spPr/>
        <p:txBody>
          <a:bodyPr/>
          <a:lstStyle/>
          <a:p>
            <a:fld id="{A529844B-8E25-4A69-B4D7-E68A0370F5C2}" type="slidenum">
              <a:rPr lang="fi-FI" smtClean="0"/>
              <a:t>5</a:t>
            </a:fld>
            <a:endParaRPr lang="fi-FI"/>
          </a:p>
        </p:txBody>
      </p:sp>
    </p:spTree>
    <p:extLst>
      <p:ext uri="{BB962C8B-B14F-4D97-AF65-F5344CB8AC3E}">
        <p14:creationId xmlns:p14="http://schemas.microsoft.com/office/powerpoint/2010/main" val="1458930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D2FC8669-76C9-844E-B99F-8ECF6C4668E6}"/>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595A45257258E54592B4B23189CAE676" ma:contentTypeVersion="13" ma:contentTypeDescription="Luo uusi asiakirja." ma:contentTypeScope="" ma:versionID="1088bc3b5ed2bf8eda8f11b45908ed54">
  <xsd:schema xmlns:xsd="http://www.w3.org/2001/XMLSchema" xmlns:xs="http://www.w3.org/2001/XMLSchema" xmlns:p="http://schemas.microsoft.com/office/2006/metadata/properties" xmlns:ns2="4b5fd0cd-a615-46ae-ab86-79584c8b7ad4" xmlns:ns3="935813b6-f010-4ff2-957c-a1c197d4d046" targetNamespace="http://schemas.microsoft.com/office/2006/metadata/properties" ma:root="true" ma:fieldsID="2b823e91085d32d0e4efdb9a5d7c7a4b" ns2:_="" ns3:_="">
    <xsd:import namespace="4b5fd0cd-a615-46ae-ab86-79584c8b7ad4"/>
    <xsd:import namespace="935813b6-f010-4ff2-957c-a1c197d4d0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5fd0cd-a615-46ae-ab86-79584c8b7a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5813b6-f010-4ff2-957c-a1c197d4d046"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28414D-0887-438E-BCE7-8B09818D9708}"/>
</file>

<file path=customXml/itemProps2.xml><?xml version="1.0" encoding="utf-8"?>
<ds:datastoreItem xmlns:ds="http://schemas.openxmlformats.org/officeDocument/2006/customXml" ds:itemID="{A08F14DE-FD30-4E7F-98E0-A843FA75A16D}">
  <ds:schemaRefs>
    <ds:schemaRef ds:uri="http://schemas.microsoft.com/sharepoint/v3/contenttype/forms"/>
  </ds:schemaRefs>
</ds:datastoreItem>
</file>

<file path=customXml/itemProps3.xml><?xml version="1.0" encoding="utf-8"?>
<ds:datastoreItem xmlns:ds="http://schemas.openxmlformats.org/officeDocument/2006/customXml" ds:itemID="{7E0FF393-B3DF-4918-8680-4AFA16C3D2DD}">
  <ds:schemaRefs>
    <ds:schemaRef ds:uri="http://purl.org/dc/terms/"/>
    <ds:schemaRef ds:uri="http://schemas.openxmlformats.org/package/2006/metadata/core-properties"/>
    <ds:schemaRef ds:uri="http://purl.org/dc/dcmitype/"/>
    <ds:schemaRef ds:uri="http://schemas.microsoft.com/office/infopath/2007/PartnerControls"/>
    <ds:schemaRef ds:uri="97f84877-d6bb-4f1a-a983-aeaed88d2e64"/>
    <ds:schemaRef ds:uri="http://schemas.microsoft.com/office/2006/documentManagement/types"/>
    <ds:schemaRef ds:uri="http://purl.org/dc/elements/1.1/"/>
    <ds:schemaRef ds:uri="http://schemas.microsoft.com/office/2006/metadata/properties"/>
    <ds:schemaRef ds:uri="87be2e07-c37e-4689-98ad-1bc3625a5c3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227</TotalTime>
  <Words>222</Words>
  <Application>Microsoft Office PowerPoint</Application>
  <PresentationFormat>Laajakuva</PresentationFormat>
  <Paragraphs>12</Paragraphs>
  <Slides>5</Slides>
  <Notes>0</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5</vt:i4>
      </vt:variant>
    </vt:vector>
  </HeadingPairs>
  <TitlesOfParts>
    <vt:vector size="11" baseType="lpstr">
      <vt:lpstr>Arial</vt:lpstr>
      <vt:lpstr>Arial Black</vt:lpstr>
      <vt:lpstr>Calibri</vt:lpstr>
      <vt:lpstr>Calibri Light</vt:lpstr>
      <vt:lpstr>Office-teema</vt:lpstr>
      <vt:lpstr>HKI-perus</vt:lpstr>
      <vt:lpstr>Education is teamwork between the family and the school</vt:lpstr>
      <vt:lpstr>PowerPoint-esitys</vt:lpstr>
      <vt:lpstr>PowerPoint-esitys</vt:lpstr>
      <vt:lpstr>PowerPoint-esitys</vt:lpstr>
      <vt:lpstr>PowerPoint-esitys</vt:lpstr>
    </vt:vector>
  </TitlesOfParts>
  <Company>City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 Neljä faktaa suomalaisesta peruskoulusta</dc:title>
  <dc:creator>Takala Sara</dc:creator>
  <cp:lastModifiedBy>Takala Sara</cp:lastModifiedBy>
  <cp:revision>79</cp:revision>
  <cp:lastPrinted>2021-09-22T13:02:33Z</cp:lastPrinted>
  <dcterms:created xsi:type="dcterms:W3CDTF">2021-09-22T12:21:25Z</dcterms:created>
  <dcterms:modified xsi:type="dcterms:W3CDTF">2021-12-20T12:07:03Z</dcterms:modified>
  <cp:contentStatus>Valmis</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0x010100595A45257258E54592B4B23189CAE676</vt:lpwstr>
  </property>
  <property fmtid="{D5CDD505-2E9C-101B-9397-08002B2CF9AE}" pid="3" name="_MarkAsFinal">
    <vt:bool>true</vt:bool>
  </property>
</Properties>
</file>