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1"/>
  </p:notesMasterIdLst>
  <p:sldIdLst>
    <p:sldId id="277" r:id="rId6"/>
    <p:sldId id="267" r:id="rId7"/>
    <p:sldId id="278" r:id="rId8"/>
    <p:sldId id="279" r:id="rId9"/>
    <p:sldId id="280" r:id="rId10"/>
  </p:sldIdLst>
  <p:sldSz cx="12192000" cy="6858000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FF0"/>
    <a:srgbClr val="DFFFF0"/>
    <a:srgbClr val="005E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6E9D1-4271-4FB5-B5B9-381E237E7145}" type="datetimeFigureOut">
              <a:rPr lang="fi-FI" smtClean="0"/>
              <a:t>20.12.2021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C5933-6EF9-4316-B4E3-22035557F4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116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923D-5CD1-411C-8EBD-94E59E694CFF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17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EB8A-5B6B-4782-A337-28BA5A1DB7AC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43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2811-1DE9-4672-8EA7-C060C504078C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82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BB66E-EFF9-44BE-8469-1CFEDA536288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A246-8194-4A99-8D54-BA018EEA8FF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4051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4984CC-C5C6-44DA-8835-EBEF7F681D3B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CC2EC4-E07B-4C1C-85C1-1FD6195988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863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spå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C50024-50DC-4221-9145-E42908FA5143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E0BBBE-72AA-48AE-B8C9-683FB2D149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069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p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288095-EF9E-4447-89D3-8AE3239AE2CB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21E670-1F5B-4A49-8DE6-16F3E62BC8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819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k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9B71B5-0930-4230-8756-1B5D77B48376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7C3C02-C6D6-4CDD-8E7F-E0FCD70E1C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112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i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02CB33-5FE9-4C97-82BC-227DE315CE7E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C304F7-58E3-453B-B9DD-2C44208D657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715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s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34B83A-5470-4361-B5F0-DF89B9418C81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B035FF-B3C0-4CBF-AFCC-217D199882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459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4F46AC2-DD05-476B-BC5E-68ADF2E5B5E0}" type="datetime1">
              <a:rPr lang="fi-FI" smtClean="0"/>
              <a:t>20.12.2021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3E2A29-3C3C-4B25-ABFE-CBBAD8606C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721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2AC1-D4CD-4F73-9325-6B36B0D9198B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757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BF53-B47A-45E1-A677-161FD7E54168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C6C-3633-4E4E-A1CE-7741E7EBFD5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585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3E50B-08A0-4460-8CAC-9C532E6DA2DD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A4D2-4CEB-4472-874B-DE2B476794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225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02809-D81B-49A5-A142-07BD2D72A415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86B-3177-458C-A055-DF6CB5F6E1E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015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09077-4367-4A87-9437-95728B9BEB1F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0B2-64C6-4CCD-BE61-F167E31837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5506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0437-603E-410C-A987-C155BDE14A5A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9DF3-D7BE-4C4A-A747-32E2FECB0E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574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8FFE8-8DB6-4E66-8378-B39A28DA4EEE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A610C-9ACA-48E1-AE69-797BEAB174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8528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5B77-B6A6-4D30-8B8F-1F5C6B42E239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FB45-9A1F-4BF1-AEB1-168A3EE59D0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178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A98C-4EDD-416F-94B1-379D3DEE492A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9DBF-2A29-43B1-9F7E-346CAF37AC6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2943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FAD0D-A555-406A-892F-E8329DD534D4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3895-AB2C-4C0C-8295-D1EE2770F9C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0591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1ABA8-04E0-40E3-8365-7DE37498EB3B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B2FB-3A4B-4871-9BF7-9291A37AF9F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593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EB70-B8E1-4485-ABB9-9288642DDFCC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510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859C-E0AC-4E85-AC5D-AB1A8B40E5B1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BF7D-A071-4EEB-BDBC-D210FAA6695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3485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6E43F-9642-40EE-BE5D-B033C01FAC6F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3441-211B-4FAE-844A-6F0F418E898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5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5AFF3-679A-4397-92BC-5305F696F121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46FE-DE78-43ED-B92F-F451ED1A685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2084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4DDA-7447-4796-BB37-235FF41FEBDB}" type="datetime1">
              <a:rPr lang="fi-FI" smtClean="0"/>
              <a:t>20.12.2021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3C52-3939-4B31-8F57-2F1453C471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3261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574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099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0BB4F-EA5F-4DD0-81CF-0AEFBDD0C615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2C2E-1894-47C6-8C45-A75AB5596D3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4755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7C80D-F8C7-4E10-98CC-A88B7FDD2B2F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BA27-5A6D-4D9A-B51A-B3F539A5E9A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3228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27886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9085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B748-39CB-46CF-9660-075F47796F5F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912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8748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21758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04123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3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75859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46089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4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26203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95892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5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0938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1DFE-A4BD-4705-A31F-D18E03B71CD3}" type="datetime1">
              <a:rPr lang="fi-FI" smtClean="0"/>
              <a:t>20.12.2021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801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CB29-9E1A-49A1-A4F6-F86AC2D7489E}" type="datetime1">
              <a:rPr lang="fi-FI" smtClean="0"/>
              <a:t>20.12.2021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796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D3CF-CA49-4AB4-A7B0-6668E54C27A0}" type="datetime1">
              <a:rPr lang="fi-FI" smtClean="0"/>
              <a:t>20.12.2021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553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1B59-4E45-41DE-AC67-DF323C179CD2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05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9260-E049-46CB-84D0-EB852A0A7692}" type="datetime1">
              <a:rPr lang="fi-FI" smtClean="0"/>
              <a:t>20.12.2021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222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3D7A6-75DA-4C23-9579-3A0C83F5ED72}" type="datetime1">
              <a:rPr lang="fi-FI" smtClean="0"/>
              <a:t>20.12.2021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70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1BF007D-6AD0-413C-803D-B2CC9065BAB2}" type="datetime1">
              <a:rPr lang="fi-FI" smtClean="0"/>
              <a:t>20.12.2021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C8933F-2D5B-4E8A-B1D8-F79D0157254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9862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224828" y="360363"/>
            <a:ext cx="11742340" cy="1051877"/>
          </a:xfrm>
        </p:spPr>
        <p:txBody>
          <a:bodyPr anchor="t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التعليم هو تعاون بين المنزل والمدرسة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uva 1" title="иллюстрация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21088" r="1971"/>
          <a:stretch/>
        </p:blipFill>
        <p:spPr>
          <a:xfrm>
            <a:off x="288764" y="979057"/>
            <a:ext cx="11540580" cy="56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title="иллюстрац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93" y="203197"/>
            <a:ext cx="9982606" cy="5336081"/>
          </a:xfrm>
          <a:prstGeom prst="rect">
            <a:avLst/>
          </a:prstGeom>
        </p:spPr>
      </p:pic>
      <p:sp>
        <p:nvSpPr>
          <p:cNvPr id="7" name="Sisällön paikkamerkki 1"/>
          <p:cNvSpPr>
            <a:spLocks noGrp="1"/>
          </p:cNvSpPr>
          <p:nvPr>
            <p:ph idx="1"/>
          </p:nvPr>
        </p:nvSpPr>
        <p:spPr>
          <a:xfrm>
            <a:off x="480287" y="5414320"/>
            <a:ext cx="11231419" cy="942030"/>
          </a:xfrm>
        </p:spPr>
        <p:txBody>
          <a:bodyPr anchor="t">
            <a:normAutofit/>
          </a:bodyPr>
          <a:lstStyle/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اعتقدت أن هناك مشاكل في تعليم طفلي عندما كنت أتلقى رسائل غالبًا من المعلم.</a:t>
            </a:r>
          </a:p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سرعان ما علمت أن جميع الآباء يتلقون اتصالًا منتظمًا من المدرسة.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39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title="иллюстрац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20" y="0"/>
            <a:ext cx="9428078" cy="4959927"/>
          </a:xfrm>
          <a:prstGeom prst="rect">
            <a:avLst/>
          </a:prstGeom>
        </p:spPr>
      </p:pic>
      <p:sp>
        <p:nvSpPr>
          <p:cNvPr id="7" name="Sisällön paikkamerkki 1"/>
          <p:cNvSpPr>
            <a:spLocks noGrp="1"/>
          </p:cNvSpPr>
          <p:nvPr>
            <p:ph idx="1"/>
          </p:nvPr>
        </p:nvSpPr>
        <p:spPr>
          <a:xfrm>
            <a:off x="480285" y="4893705"/>
            <a:ext cx="11231419" cy="1413162"/>
          </a:xfrm>
        </p:spPr>
        <p:txBody>
          <a:bodyPr anchor="t">
            <a:noAutofit/>
          </a:bodyPr>
          <a:lstStyle/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عادة، يرسل المعلمون رسائل 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Wilma </a:t>
            </a:r>
            <a:r>
              <a:rPr lang="ar-SA" sz="2400" dirty="0">
                <a:latin typeface="Arial" panose="020B0604020202020204" pitchFamily="34" charset="0"/>
              </a:rPr>
              <a:t>الإلكترونية.</a:t>
            </a: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يتحدثون، على سبيل المثال، عن أيام الرحلات والتقدم الحاصل في الدراسة.</a:t>
            </a: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وانا أيضا أرسل رسائل 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Wilma </a:t>
            </a:r>
            <a:r>
              <a:rPr lang="ar-SA" sz="2400" dirty="0">
                <a:latin typeface="Arial" panose="020B0604020202020204" pitchFamily="34" charset="0"/>
              </a:rPr>
              <a:t>إلى المعلم، على سبيل المثال، إذا تمرض طفلي وبقي بقي المنزل.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5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title="иллюстрация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76" b="5765"/>
          <a:stretch/>
        </p:blipFill>
        <p:spPr>
          <a:xfrm>
            <a:off x="2141800" y="287595"/>
            <a:ext cx="7914599" cy="4079473"/>
          </a:xfrm>
          <a:prstGeom prst="rect">
            <a:avLst/>
          </a:prstGeom>
        </p:spPr>
      </p:pic>
      <p:sp>
        <p:nvSpPr>
          <p:cNvPr id="7" name="Sisällön paikkamerkki 1"/>
          <p:cNvSpPr>
            <a:spLocks noGrp="1"/>
          </p:cNvSpPr>
          <p:nvPr>
            <p:ph idx="1"/>
          </p:nvPr>
        </p:nvSpPr>
        <p:spPr>
          <a:xfrm>
            <a:off x="483391" y="4479637"/>
            <a:ext cx="11231419" cy="1764144"/>
          </a:xfrm>
        </p:spPr>
        <p:txBody>
          <a:bodyPr anchor="t">
            <a:noAutofit/>
          </a:bodyPr>
          <a:lstStyle/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تنظم معظم المدارس أمسيات الإباء والامهات.</a:t>
            </a: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هناك قابلت آباء آخرين، وتلقيت معلومات مهمة عن المدرسة.</a:t>
            </a: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سمعت أيضًا أن جميع الأطفال يتلقون الدعم للتعلم والرفاهية عند الحاجة.</a:t>
            </a: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ar-SA" sz="2400" dirty="0">
                <a:latin typeface="Arial" panose="020B0604020202020204" pitchFamily="34" charset="0"/>
              </a:rPr>
              <a:t>أحصل أيضًا على مساعدة الترجمة في المدرسة، لأنني لا أتحدث إلى المعلم جيدًا باللغة الفنلندية حتى الآن.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1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title="иллюстрация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68" y="139023"/>
            <a:ext cx="7882254" cy="4757976"/>
          </a:xfrm>
          <a:prstGeom prst="rect">
            <a:avLst/>
          </a:prstGeom>
        </p:spPr>
      </p:pic>
      <p:sp>
        <p:nvSpPr>
          <p:cNvPr id="7" name="Sisällön paikkamerkki 1"/>
          <p:cNvSpPr>
            <a:spLocks noGrp="1"/>
          </p:cNvSpPr>
          <p:nvPr>
            <p:ph idx="1"/>
          </p:nvPr>
        </p:nvSpPr>
        <p:spPr>
          <a:xfrm>
            <a:off x="480286" y="4896999"/>
            <a:ext cx="11231419" cy="1487057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ar-SA" sz="2400" dirty="0">
                <a:latin typeface="Arial" panose="020B0604020202020204" pitchFamily="34" charset="0"/>
              </a:rPr>
              <a:t>لقد وجدت أن أطفالي يستفيدون من كونهم على اتصال نشط مع المدرسة والمعلمين.</a:t>
            </a:r>
          </a:p>
          <a:p>
            <a:pPr marL="0" indent="0" algn="ctr">
              <a:buNone/>
            </a:pPr>
            <a:r>
              <a:rPr lang="ar-SA" sz="2400" dirty="0">
                <a:latin typeface="Arial" panose="020B0604020202020204" pitchFamily="34" charset="0"/>
              </a:rPr>
              <a:t>إذا كانت هناك تحديات في التعلم، فسيكون من الأسهل بالنسبة لي مساعدة طفلي.</a:t>
            </a:r>
          </a:p>
          <a:p>
            <a:pPr marL="0" indent="0" algn="ctr">
              <a:buNone/>
            </a:pPr>
            <a:r>
              <a:rPr lang="ar-SA" sz="2400" dirty="0">
                <a:latin typeface="Arial" panose="020B0604020202020204" pitchFamily="34" charset="0"/>
              </a:rPr>
              <a:t>التشجيع معا يحفز الطفل على الدراسة والقيام بالمهام.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89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D2FC8669-76C9-844E-B99F-8ECF6C4668E6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95A45257258E54592B4B23189CAE676" ma:contentTypeVersion="13" ma:contentTypeDescription="Luo uusi asiakirja." ma:contentTypeScope="" ma:versionID="1088bc3b5ed2bf8eda8f11b45908ed54">
  <xsd:schema xmlns:xsd="http://www.w3.org/2001/XMLSchema" xmlns:xs="http://www.w3.org/2001/XMLSchema" xmlns:p="http://schemas.microsoft.com/office/2006/metadata/properties" xmlns:ns2="4b5fd0cd-a615-46ae-ab86-79584c8b7ad4" xmlns:ns3="935813b6-f010-4ff2-957c-a1c197d4d046" targetNamespace="http://schemas.microsoft.com/office/2006/metadata/properties" ma:root="true" ma:fieldsID="2b823e91085d32d0e4efdb9a5d7c7a4b" ns2:_="" ns3:_="">
    <xsd:import namespace="4b5fd0cd-a615-46ae-ab86-79584c8b7ad4"/>
    <xsd:import namespace="935813b6-f010-4ff2-957c-a1c197d4d0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fd0cd-a615-46ae-ab86-79584c8b7a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813b6-f010-4ff2-957c-a1c197d4d0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FF393-B3DF-4918-8680-4AFA16C3D2DD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97f84877-d6bb-4f1a-a983-aeaed88d2e64"/>
    <ds:schemaRef ds:uri="http://purl.org/dc/elements/1.1/"/>
    <ds:schemaRef ds:uri="http://schemas.microsoft.com/office/2006/metadata/properties"/>
    <ds:schemaRef ds:uri="http://purl.org/dc/terms/"/>
    <ds:schemaRef ds:uri="87be2e07-c37e-4689-98ad-1bc3625a5c3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8F14DE-FD30-4E7F-98E0-A843FA75A1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7B859C-63C5-423E-B7AF-2CCBC222B686}"/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165</Words>
  <Application>Microsoft Office PowerPoint</Application>
  <PresentationFormat>Laajakuva</PresentationFormat>
  <Paragraphs>17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Office-teema</vt:lpstr>
      <vt:lpstr>HKI-perus</vt:lpstr>
      <vt:lpstr>التعليم هو تعاون بين المنزل والمدرسة</vt:lpstr>
      <vt:lpstr>PowerPoint-esitys</vt:lpstr>
      <vt:lpstr>PowerPoint-esitys</vt:lpstr>
      <vt:lpstr>PowerPoint-esitys</vt:lpstr>
      <vt:lpstr>PowerPoint-esitys</vt:lpstr>
    </vt:vector>
  </TitlesOfParts>
  <Company>City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التعليم هو تعاون بين المنزل والمدرسة</dc:title>
  <dc:creator>Takala Sara</dc:creator>
  <cp:lastModifiedBy>Takala Sara</cp:lastModifiedBy>
  <cp:revision>99</cp:revision>
  <cp:lastPrinted>2021-09-22T13:02:33Z</cp:lastPrinted>
  <dcterms:created xsi:type="dcterms:W3CDTF">2021-09-22T12:21:25Z</dcterms:created>
  <dcterms:modified xsi:type="dcterms:W3CDTF">2021-12-20T12:25:53Z</dcterms:modified>
  <cp:contentStatus>Valmis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0x010100595A45257258E54592B4B23189CAE676</vt:lpwstr>
  </property>
  <property fmtid="{D5CDD505-2E9C-101B-9397-08002B2CF9AE}" pid="3" name="_MarkAsFinal">
    <vt:bool>true</vt:bool>
  </property>
</Properties>
</file>