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6" r:id="rId1"/>
  </p:sldMasterIdLst>
  <p:notesMasterIdLst>
    <p:notesMasterId r:id="rId12"/>
  </p:notesMasterIdLst>
  <p:sldIdLst>
    <p:sldId id="257" r:id="rId2"/>
    <p:sldId id="367" r:id="rId3"/>
    <p:sldId id="350" r:id="rId4"/>
    <p:sldId id="274" r:id="rId5"/>
    <p:sldId id="353" r:id="rId6"/>
    <p:sldId id="364" r:id="rId7"/>
    <p:sldId id="365" r:id="rId8"/>
    <p:sldId id="377" r:id="rId9"/>
    <p:sldId id="357" r:id="rId10"/>
    <p:sldId id="376" r:id="rId11"/>
  </p:sldIdLst>
  <p:sldSz cx="9144000" cy="5143500" type="screen16x9"/>
  <p:notesSz cx="6789738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65" d="100"/>
          <a:sy n="165" d="100"/>
        </p:scale>
        <p:origin x="25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b132graaf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a120graaf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kaytavagraaaf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luokkagraaf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luokkagraaf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ronju\Desktop\julkiset%20kiinteist&#246;t\p&#228;&#228;skyvuoren%20koulu\kaikkigraaf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B132 Liikuntasali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440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460</c:v>
                </c:pt>
                <c:pt idx="5">
                  <c:v>460</c:v>
                </c:pt>
                <c:pt idx="6">
                  <c:v>460</c:v>
                </c:pt>
                <c:pt idx="7">
                  <c:v>460</c:v>
                </c:pt>
                <c:pt idx="8">
                  <c:v>460</c:v>
                </c:pt>
                <c:pt idx="9">
                  <c:v>460</c:v>
                </c:pt>
                <c:pt idx="10">
                  <c:v>460</c:v>
                </c:pt>
                <c:pt idx="11">
                  <c:v>460</c:v>
                </c:pt>
                <c:pt idx="12">
                  <c:v>480</c:v>
                </c:pt>
                <c:pt idx="13">
                  <c:v>460</c:v>
                </c:pt>
                <c:pt idx="14">
                  <c:v>460</c:v>
                </c:pt>
                <c:pt idx="15">
                  <c:v>460</c:v>
                </c:pt>
                <c:pt idx="16">
                  <c:v>480</c:v>
                </c:pt>
                <c:pt idx="17">
                  <c:v>460</c:v>
                </c:pt>
                <c:pt idx="18">
                  <c:v>480</c:v>
                </c:pt>
                <c:pt idx="19">
                  <c:v>480</c:v>
                </c:pt>
                <c:pt idx="20">
                  <c:v>460</c:v>
                </c:pt>
                <c:pt idx="21">
                  <c:v>460</c:v>
                </c:pt>
                <c:pt idx="22">
                  <c:v>480</c:v>
                </c:pt>
                <c:pt idx="23">
                  <c:v>500</c:v>
                </c:pt>
                <c:pt idx="24">
                  <c:v>560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560</c:v>
                </c:pt>
                <c:pt idx="31">
                  <c:v>580</c:v>
                </c:pt>
                <c:pt idx="32">
                  <c:v>600</c:v>
                </c:pt>
                <c:pt idx="33">
                  <c:v>580</c:v>
                </c:pt>
                <c:pt idx="34">
                  <c:v>580</c:v>
                </c:pt>
                <c:pt idx="35">
                  <c:v>560</c:v>
                </c:pt>
                <c:pt idx="36">
                  <c:v>560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560</c:v>
                </c:pt>
                <c:pt idx="42">
                  <c:v>580</c:v>
                </c:pt>
                <c:pt idx="43">
                  <c:v>560</c:v>
                </c:pt>
                <c:pt idx="44">
                  <c:v>580</c:v>
                </c:pt>
                <c:pt idx="45">
                  <c:v>580</c:v>
                </c:pt>
                <c:pt idx="46">
                  <c:v>560</c:v>
                </c:pt>
                <c:pt idx="47">
                  <c:v>580</c:v>
                </c:pt>
                <c:pt idx="48">
                  <c:v>580</c:v>
                </c:pt>
                <c:pt idx="49">
                  <c:v>580</c:v>
                </c:pt>
                <c:pt idx="50">
                  <c:v>580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580</c:v>
                </c:pt>
                <c:pt idx="62">
                  <c:v>580</c:v>
                </c:pt>
                <c:pt idx="63">
                  <c:v>600</c:v>
                </c:pt>
                <c:pt idx="64">
                  <c:v>580</c:v>
                </c:pt>
                <c:pt idx="65">
                  <c:v>580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580</c:v>
                </c:pt>
                <c:pt idx="70">
                  <c:v>540</c:v>
                </c:pt>
                <c:pt idx="71">
                  <c:v>600</c:v>
                </c:pt>
                <c:pt idx="72">
                  <c:v>520</c:v>
                </c:pt>
                <c:pt idx="73">
                  <c:v>580</c:v>
                </c:pt>
                <c:pt idx="74">
                  <c:v>520</c:v>
                </c:pt>
                <c:pt idx="75">
                  <c:v>500</c:v>
                </c:pt>
                <c:pt idx="76">
                  <c:v>500</c:v>
                </c:pt>
                <c:pt idx="77">
                  <c:v>520</c:v>
                </c:pt>
                <c:pt idx="78">
                  <c:v>560</c:v>
                </c:pt>
                <c:pt idx="79">
                  <c:v>500</c:v>
                </c:pt>
                <c:pt idx="80">
                  <c:v>560</c:v>
                </c:pt>
                <c:pt idx="81">
                  <c:v>560</c:v>
                </c:pt>
                <c:pt idx="82">
                  <c:v>560</c:v>
                </c:pt>
                <c:pt idx="83">
                  <c:v>540</c:v>
                </c:pt>
                <c:pt idx="84">
                  <c:v>580</c:v>
                </c:pt>
                <c:pt idx="85">
                  <c:v>560</c:v>
                </c:pt>
                <c:pt idx="86">
                  <c:v>600</c:v>
                </c:pt>
                <c:pt idx="87">
                  <c:v>580</c:v>
                </c:pt>
                <c:pt idx="88">
                  <c:v>580</c:v>
                </c:pt>
                <c:pt idx="89">
                  <c:v>600</c:v>
                </c:pt>
                <c:pt idx="90">
                  <c:v>580</c:v>
                </c:pt>
                <c:pt idx="91">
                  <c:v>600</c:v>
                </c:pt>
                <c:pt idx="92">
                  <c:v>600</c:v>
                </c:pt>
                <c:pt idx="93">
                  <c:v>580</c:v>
                </c:pt>
                <c:pt idx="94">
                  <c:v>580</c:v>
                </c:pt>
                <c:pt idx="95">
                  <c:v>580</c:v>
                </c:pt>
                <c:pt idx="96">
                  <c:v>560</c:v>
                </c:pt>
                <c:pt idx="97">
                  <c:v>560</c:v>
                </c:pt>
                <c:pt idx="98">
                  <c:v>560</c:v>
                </c:pt>
                <c:pt idx="99">
                  <c:v>560</c:v>
                </c:pt>
                <c:pt idx="100">
                  <c:v>560</c:v>
                </c:pt>
                <c:pt idx="101">
                  <c:v>580</c:v>
                </c:pt>
                <c:pt idx="102">
                  <c:v>540</c:v>
                </c:pt>
                <c:pt idx="103">
                  <c:v>560</c:v>
                </c:pt>
                <c:pt idx="104">
                  <c:v>520</c:v>
                </c:pt>
                <c:pt idx="105">
                  <c:v>460</c:v>
                </c:pt>
                <c:pt idx="106">
                  <c:v>460</c:v>
                </c:pt>
                <c:pt idx="107">
                  <c:v>460</c:v>
                </c:pt>
                <c:pt idx="108">
                  <c:v>480</c:v>
                </c:pt>
                <c:pt idx="109">
                  <c:v>460</c:v>
                </c:pt>
                <c:pt idx="110">
                  <c:v>460</c:v>
                </c:pt>
                <c:pt idx="111">
                  <c:v>460</c:v>
                </c:pt>
                <c:pt idx="112">
                  <c:v>480</c:v>
                </c:pt>
                <c:pt idx="113">
                  <c:v>480</c:v>
                </c:pt>
                <c:pt idx="114">
                  <c:v>500</c:v>
                </c:pt>
                <c:pt idx="115">
                  <c:v>520</c:v>
                </c:pt>
                <c:pt idx="116">
                  <c:v>520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  <c:pt idx="120">
                  <c:v>580</c:v>
                </c:pt>
                <c:pt idx="121">
                  <c:v>540</c:v>
                </c:pt>
                <c:pt idx="122">
                  <c:v>620</c:v>
                </c:pt>
                <c:pt idx="123">
                  <c:v>540</c:v>
                </c:pt>
                <c:pt idx="124">
                  <c:v>580</c:v>
                </c:pt>
                <c:pt idx="125">
                  <c:v>520</c:v>
                </c:pt>
                <c:pt idx="126">
                  <c:v>520</c:v>
                </c:pt>
                <c:pt idx="127">
                  <c:v>540</c:v>
                </c:pt>
                <c:pt idx="128">
                  <c:v>520</c:v>
                </c:pt>
                <c:pt idx="129">
                  <c:v>500</c:v>
                </c:pt>
                <c:pt idx="130">
                  <c:v>480</c:v>
                </c:pt>
                <c:pt idx="131">
                  <c:v>500</c:v>
                </c:pt>
                <c:pt idx="132">
                  <c:v>500</c:v>
                </c:pt>
                <c:pt idx="133">
                  <c:v>500</c:v>
                </c:pt>
                <c:pt idx="134">
                  <c:v>480</c:v>
                </c:pt>
                <c:pt idx="135">
                  <c:v>480</c:v>
                </c:pt>
                <c:pt idx="136">
                  <c:v>500</c:v>
                </c:pt>
                <c:pt idx="137">
                  <c:v>500</c:v>
                </c:pt>
                <c:pt idx="138">
                  <c:v>540</c:v>
                </c:pt>
                <c:pt idx="139">
                  <c:v>520</c:v>
                </c:pt>
                <c:pt idx="140">
                  <c:v>580</c:v>
                </c:pt>
                <c:pt idx="141">
                  <c:v>460</c:v>
                </c:pt>
                <c:pt idx="142">
                  <c:v>500</c:v>
                </c:pt>
                <c:pt idx="143">
                  <c:v>500</c:v>
                </c:pt>
                <c:pt idx="144">
                  <c:v>480</c:v>
                </c:pt>
                <c:pt idx="145">
                  <c:v>480</c:v>
                </c:pt>
                <c:pt idx="146">
                  <c:v>480</c:v>
                </c:pt>
                <c:pt idx="147">
                  <c:v>520</c:v>
                </c:pt>
                <c:pt idx="148">
                  <c:v>500</c:v>
                </c:pt>
                <c:pt idx="149">
                  <c:v>480</c:v>
                </c:pt>
                <c:pt idx="150">
                  <c:v>480</c:v>
                </c:pt>
                <c:pt idx="151">
                  <c:v>460</c:v>
                </c:pt>
                <c:pt idx="152">
                  <c:v>460</c:v>
                </c:pt>
                <c:pt idx="153">
                  <c:v>460</c:v>
                </c:pt>
                <c:pt idx="154">
                  <c:v>460</c:v>
                </c:pt>
                <c:pt idx="155">
                  <c:v>480</c:v>
                </c:pt>
                <c:pt idx="156">
                  <c:v>480</c:v>
                </c:pt>
                <c:pt idx="157">
                  <c:v>460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520</c:v>
                </c:pt>
                <c:pt idx="162">
                  <c:v>480</c:v>
                </c:pt>
                <c:pt idx="163">
                  <c:v>500</c:v>
                </c:pt>
                <c:pt idx="164">
                  <c:v>500</c:v>
                </c:pt>
                <c:pt idx="165">
                  <c:v>480</c:v>
                </c:pt>
                <c:pt idx="166">
                  <c:v>500</c:v>
                </c:pt>
                <c:pt idx="167">
                  <c:v>480</c:v>
                </c:pt>
                <c:pt idx="168">
                  <c:v>500</c:v>
                </c:pt>
                <c:pt idx="169">
                  <c:v>480</c:v>
                </c:pt>
                <c:pt idx="170">
                  <c:v>480</c:v>
                </c:pt>
                <c:pt idx="171">
                  <c:v>480</c:v>
                </c:pt>
                <c:pt idx="172">
                  <c:v>460</c:v>
                </c:pt>
                <c:pt idx="173">
                  <c:v>480</c:v>
                </c:pt>
                <c:pt idx="174">
                  <c:v>460</c:v>
                </c:pt>
                <c:pt idx="175">
                  <c:v>480</c:v>
                </c:pt>
                <c:pt idx="176">
                  <c:v>500</c:v>
                </c:pt>
                <c:pt idx="177">
                  <c:v>480</c:v>
                </c:pt>
                <c:pt idx="178">
                  <c:v>480</c:v>
                </c:pt>
                <c:pt idx="179">
                  <c:v>460</c:v>
                </c:pt>
                <c:pt idx="180">
                  <c:v>460</c:v>
                </c:pt>
                <c:pt idx="181">
                  <c:v>480</c:v>
                </c:pt>
                <c:pt idx="182">
                  <c:v>480</c:v>
                </c:pt>
                <c:pt idx="183">
                  <c:v>480</c:v>
                </c:pt>
                <c:pt idx="184">
                  <c:v>460</c:v>
                </c:pt>
                <c:pt idx="185">
                  <c:v>460</c:v>
                </c:pt>
                <c:pt idx="186">
                  <c:v>480</c:v>
                </c:pt>
                <c:pt idx="187">
                  <c:v>460</c:v>
                </c:pt>
                <c:pt idx="188">
                  <c:v>500</c:v>
                </c:pt>
                <c:pt idx="189">
                  <c:v>480</c:v>
                </c:pt>
                <c:pt idx="190">
                  <c:v>460</c:v>
                </c:pt>
                <c:pt idx="191">
                  <c:v>480</c:v>
                </c:pt>
                <c:pt idx="192">
                  <c:v>500</c:v>
                </c:pt>
                <c:pt idx="193">
                  <c:v>480</c:v>
                </c:pt>
                <c:pt idx="194">
                  <c:v>460</c:v>
                </c:pt>
                <c:pt idx="195">
                  <c:v>460</c:v>
                </c:pt>
                <c:pt idx="196">
                  <c:v>480</c:v>
                </c:pt>
                <c:pt idx="197">
                  <c:v>460</c:v>
                </c:pt>
                <c:pt idx="198">
                  <c:v>500</c:v>
                </c:pt>
                <c:pt idx="199">
                  <c:v>480</c:v>
                </c:pt>
                <c:pt idx="200">
                  <c:v>480</c:v>
                </c:pt>
                <c:pt idx="201">
                  <c:v>480</c:v>
                </c:pt>
                <c:pt idx="202">
                  <c:v>480</c:v>
                </c:pt>
                <c:pt idx="203">
                  <c:v>460</c:v>
                </c:pt>
                <c:pt idx="204">
                  <c:v>480</c:v>
                </c:pt>
                <c:pt idx="205">
                  <c:v>480</c:v>
                </c:pt>
                <c:pt idx="206">
                  <c:v>480</c:v>
                </c:pt>
                <c:pt idx="207">
                  <c:v>460</c:v>
                </c:pt>
                <c:pt idx="208">
                  <c:v>480</c:v>
                </c:pt>
                <c:pt idx="209">
                  <c:v>460</c:v>
                </c:pt>
                <c:pt idx="210">
                  <c:v>460</c:v>
                </c:pt>
                <c:pt idx="211">
                  <c:v>480</c:v>
                </c:pt>
                <c:pt idx="212">
                  <c:v>480</c:v>
                </c:pt>
                <c:pt idx="213">
                  <c:v>460</c:v>
                </c:pt>
                <c:pt idx="214">
                  <c:v>460</c:v>
                </c:pt>
                <c:pt idx="215">
                  <c:v>500</c:v>
                </c:pt>
                <c:pt idx="216">
                  <c:v>480</c:v>
                </c:pt>
                <c:pt idx="217">
                  <c:v>480</c:v>
                </c:pt>
                <c:pt idx="218">
                  <c:v>500</c:v>
                </c:pt>
                <c:pt idx="219">
                  <c:v>460</c:v>
                </c:pt>
                <c:pt idx="220">
                  <c:v>460</c:v>
                </c:pt>
                <c:pt idx="221">
                  <c:v>460</c:v>
                </c:pt>
                <c:pt idx="222">
                  <c:v>460</c:v>
                </c:pt>
                <c:pt idx="223">
                  <c:v>480</c:v>
                </c:pt>
                <c:pt idx="224">
                  <c:v>460</c:v>
                </c:pt>
                <c:pt idx="225">
                  <c:v>480</c:v>
                </c:pt>
                <c:pt idx="226">
                  <c:v>460</c:v>
                </c:pt>
                <c:pt idx="227">
                  <c:v>460</c:v>
                </c:pt>
                <c:pt idx="228">
                  <c:v>460</c:v>
                </c:pt>
                <c:pt idx="229">
                  <c:v>480</c:v>
                </c:pt>
                <c:pt idx="230">
                  <c:v>480</c:v>
                </c:pt>
                <c:pt idx="231">
                  <c:v>480</c:v>
                </c:pt>
                <c:pt idx="232">
                  <c:v>500</c:v>
                </c:pt>
                <c:pt idx="233">
                  <c:v>480</c:v>
                </c:pt>
                <c:pt idx="234">
                  <c:v>460</c:v>
                </c:pt>
                <c:pt idx="235">
                  <c:v>480</c:v>
                </c:pt>
                <c:pt idx="236">
                  <c:v>460</c:v>
                </c:pt>
                <c:pt idx="237">
                  <c:v>480</c:v>
                </c:pt>
                <c:pt idx="238">
                  <c:v>500</c:v>
                </c:pt>
                <c:pt idx="239">
                  <c:v>480</c:v>
                </c:pt>
                <c:pt idx="240">
                  <c:v>480</c:v>
                </c:pt>
                <c:pt idx="241">
                  <c:v>500</c:v>
                </c:pt>
                <c:pt idx="242">
                  <c:v>480</c:v>
                </c:pt>
                <c:pt idx="243">
                  <c:v>480</c:v>
                </c:pt>
                <c:pt idx="244">
                  <c:v>500</c:v>
                </c:pt>
                <c:pt idx="245">
                  <c:v>500</c:v>
                </c:pt>
                <c:pt idx="246">
                  <c:v>460</c:v>
                </c:pt>
                <c:pt idx="247">
                  <c:v>480</c:v>
                </c:pt>
                <c:pt idx="248">
                  <c:v>460</c:v>
                </c:pt>
                <c:pt idx="249">
                  <c:v>480</c:v>
                </c:pt>
                <c:pt idx="250">
                  <c:v>500</c:v>
                </c:pt>
                <c:pt idx="251">
                  <c:v>480</c:v>
                </c:pt>
                <c:pt idx="252">
                  <c:v>480</c:v>
                </c:pt>
                <c:pt idx="253">
                  <c:v>480</c:v>
                </c:pt>
                <c:pt idx="254">
                  <c:v>480</c:v>
                </c:pt>
                <c:pt idx="255">
                  <c:v>480</c:v>
                </c:pt>
                <c:pt idx="256">
                  <c:v>460</c:v>
                </c:pt>
                <c:pt idx="257">
                  <c:v>460</c:v>
                </c:pt>
                <c:pt idx="258">
                  <c:v>500</c:v>
                </c:pt>
                <c:pt idx="259">
                  <c:v>480</c:v>
                </c:pt>
                <c:pt idx="260">
                  <c:v>460</c:v>
                </c:pt>
                <c:pt idx="261">
                  <c:v>480</c:v>
                </c:pt>
                <c:pt idx="262">
                  <c:v>460</c:v>
                </c:pt>
                <c:pt idx="263">
                  <c:v>460</c:v>
                </c:pt>
                <c:pt idx="264">
                  <c:v>480</c:v>
                </c:pt>
                <c:pt idx="265">
                  <c:v>460</c:v>
                </c:pt>
                <c:pt idx="266">
                  <c:v>500</c:v>
                </c:pt>
                <c:pt idx="267">
                  <c:v>480</c:v>
                </c:pt>
                <c:pt idx="268">
                  <c:v>480</c:v>
                </c:pt>
                <c:pt idx="269">
                  <c:v>480</c:v>
                </c:pt>
                <c:pt idx="270">
                  <c:v>480</c:v>
                </c:pt>
                <c:pt idx="271">
                  <c:v>480</c:v>
                </c:pt>
                <c:pt idx="272">
                  <c:v>460</c:v>
                </c:pt>
                <c:pt idx="273">
                  <c:v>540</c:v>
                </c:pt>
                <c:pt idx="274">
                  <c:v>540</c:v>
                </c:pt>
                <c:pt idx="275">
                  <c:v>520</c:v>
                </c:pt>
                <c:pt idx="276">
                  <c:v>520</c:v>
                </c:pt>
                <c:pt idx="277">
                  <c:v>500</c:v>
                </c:pt>
                <c:pt idx="278">
                  <c:v>540</c:v>
                </c:pt>
                <c:pt idx="279">
                  <c:v>520</c:v>
                </c:pt>
                <c:pt idx="280">
                  <c:v>520</c:v>
                </c:pt>
                <c:pt idx="281">
                  <c:v>520</c:v>
                </c:pt>
                <c:pt idx="282">
                  <c:v>520</c:v>
                </c:pt>
                <c:pt idx="283">
                  <c:v>540</c:v>
                </c:pt>
                <c:pt idx="284">
                  <c:v>540</c:v>
                </c:pt>
                <c:pt idx="285">
                  <c:v>540</c:v>
                </c:pt>
                <c:pt idx="286">
                  <c:v>540</c:v>
                </c:pt>
                <c:pt idx="287">
                  <c:v>540</c:v>
                </c:pt>
                <c:pt idx="288">
                  <c:v>540</c:v>
                </c:pt>
                <c:pt idx="289">
                  <c:v>580</c:v>
                </c:pt>
                <c:pt idx="290">
                  <c:v>560</c:v>
                </c:pt>
                <c:pt idx="291">
                  <c:v>560</c:v>
                </c:pt>
                <c:pt idx="292">
                  <c:v>540</c:v>
                </c:pt>
                <c:pt idx="293">
                  <c:v>500</c:v>
                </c:pt>
                <c:pt idx="294">
                  <c:v>660</c:v>
                </c:pt>
                <c:pt idx="295">
                  <c:v>620</c:v>
                </c:pt>
                <c:pt idx="296">
                  <c:v>580</c:v>
                </c:pt>
                <c:pt idx="297">
                  <c:v>540</c:v>
                </c:pt>
                <c:pt idx="298">
                  <c:v>560</c:v>
                </c:pt>
                <c:pt idx="299">
                  <c:v>540</c:v>
                </c:pt>
                <c:pt idx="300">
                  <c:v>540</c:v>
                </c:pt>
                <c:pt idx="301">
                  <c:v>540</c:v>
                </c:pt>
                <c:pt idx="302">
                  <c:v>540</c:v>
                </c:pt>
                <c:pt idx="303">
                  <c:v>520</c:v>
                </c:pt>
                <c:pt idx="304">
                  <c:v>520</c:v>
                </c:pt>
                <c:pt idx="305">
                  <c:v>520</c:v>
                </c:pt>
                <c:pt idx="306">
                  <c:v>500</c:v>
                </c:pt>
                <c:pt idx="307">
                  <c:v>520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480</c:v>
                </c:pt>
                <c:pt idx="315">
                  <c:v>500</c:v>
                </c:pt>
                <c:pt idx="316">
                  <c:v>500</c:v>
                </c:pt>
                <c:pt idx="317">
                  <c:v>480</c:v>
                </c:pt>
                <c:pt idx="318">
                  <c:v>500</c:v>
                </c:pt>
                <c:pt idx="319">
                  <c:v>480</c:v>
                </c:pt>
                <c:pt idx="320">
                  <c:v>460</c:v>
                </c:pt>
                <c:pt idx="321">
                  <c:v>460</c:v>
                </c:pt>
                <c:pt idx="322">
                  <c:v>460</c:v>
                </c:pt>
                <c:pt idx="323">
                  <c:v>480</c:v>
                </c:pt>
                <c:pt idx="324">
                  <c:v>480</c:v>
                </c:pt>
                <c:pt idx="325">
                  <c:v>460</c:v>
                </c:pt>
                <c:pt idx="326">
                  <c:v>480</c:v>
                </c:pt>
                <c:pt idx="327">
                  <c:v>480</c:v>
                </c:pt>
                <c:pt idx="328">
                  <c:v>460</c:v>
                </c:pt>
                <c:pt idx="329">
                  <c:v>480</c:v>
                </c:pt>
                <c:pt idx="330">
                  <c:v>500</c:v>
                </c:pt>
                <c:pt idx="331">
                  <c:v>480</c:v>
                </c:pt>
                <c:pt idx="332">
                  <c:v>480</c:v>
                </c:pt>
                <c:pt idx="333">
                  <c:v>480</c:v>
                </c:pt>
                <c:pt idx="334">
                  <c:v>460</c:v>
                </c:pt>
                <c:pt idx="335">
                  <c:v>460</c:v>
                </c:pt>
                <c:pt idx="336">
                  <c:v>500</c:v>
                </c:pt>
                <c:pt idx="337">
                  <c:v>500</c:v>
                </c:pt>
                <c:pt idx="338">
                  <c:v>520</c:v>
                </c:pt>
                <c:pt idx="339">
                  <c:v>520</c:v>
                </c:pt>
                <c:pt idx="340">
                  <c:v>520</c:v>
                </c:pt>
                <c:pt idx="341">
                  <c:v>500</c:v>
                </c:pt>
                <c:pt idx="342">
                  <c:v>520</c:v>
                </c:pt>
                <c:pt idx="343">
                  <c:v>500</c:v>
                </c:pt>
                <c:pt idx="344">
                  <c:v>480</c:v>
                </c:pt>
                <c:pt idx="345">
                  <c:v>460</c:v>
                </c:pt>
                <c:pt idx="346">
                  <c:v>480</c:v>
                </c:pt>
                <c:pt idx="347">
                  <c:v>480</c:v>
                </c:pt>
                <c:pt idx="348">
                  <c:v>460</c:v>
                </c:pt>
                <c:pt idx="349">
                  <c:v>480</c:v>
                </c:pt>
                <c:pt idx="350">
                  <c:v>460</c:v>
                </c:pt>
                <c:pt idx="351">
                  <c:v>600</c:v>
                </c:pt>
                <c:pt idx="352">
                  <c:v>640</c:v>
                </c:pt>
                <c:pt idx="353">
                  <c:v>600</c:v>
                </c:pt>
                <c:pt idx="354">
                  <c:v>640</c:v>
                </c:pt>
                <c:pt idx="355">
                  <c:v>540</c:v>
                </c:pt>
                <c:pt idx="356">
                  <c:v>500</c:v>
                </c:pt>
                <c:pt idx="357">
                  <c:v>460</c:v>
                </c:pt>
                <c:pt idx="358">
                  <c:v>460</c:v>
                </c:pt>
                <c:pt idx="359">
                  <c:v>460</c:v>
                </c:pt>
                <c:pt idx="360">
                  <c:v>460</c:v>
                </c:pt>
                <c:pt idx="361">
                  <c:v>460</c:v>
                </c:pt>
                <c:pt idx="362">
                  <c:v>480</c:v>
                </c:pt>
                <c:pt idx="363">
                  <c:v>460</c:v>
                </c:pt>
                <c:pt idx="364">
                  <c:v>600</c:v>
                </c:pt>
                <c:pt idx="365">
                  <c:v>560</c:v>
                </c:pt>
                <c:pt idx="366">
                  <c:v>560</c:v>
                </c:pt>
                <c:pt idx="367">
                  <c:v>620</c:v>
                </c:pt>
                <c:pt idx="368">
                  <c:v>560</c:v>
                </c:pt>
                <c:pt idx="369">
                  <c:v>620</c:v>
                </c:pt>
                <c:pt idx="370">
                  <c:v>660</c:v>
                </c:pt>
                <c:pt idx="371">
                  <c:v>660</c:v>
                </c:pt>
                <c:pt idx="372">
                  <c:v>660</c:v>
                </c:pt>
                <c:pt idx="373">
                  <c:v>640</c:v>
                </c:pt>
                <c:pt idx="374">
                  <c:v>660</c:v>
                </c:pt>
                <c:pt idx="375">
                  <c:v>640</c:v>
                </c:pt>
                <c:pt idx="376">
                  <c:v>640</c:v>
                </c:pt>
                <c:pt idx="377">
                  <c:v>600</c:v>
                </c:pt>
                <c:pt idx="378">
                  <c:v>620</c:v>
                </c:pt>
                <c:pt idx="379">
                  <c:v>600</c:v>
                </c:pt>
                <c:pt idx="380">
                  <c:v>580</c:v>
                </c:pt>
                <c:pt idx="381">
                  <c:v>580</c:v>
                </c:pt>
                <c:pt idx="382">
                  <c:v>560</c:v>
                </c:pt>
                <c:pt idx="383">
                  <c:v>560</c:v>
                </c:pt>
                <c:pt idx="384">
                  <c:v>580</c:v>
                </c:pt>
                <c:pt idx="385">
                  <c:v>560</c:v>
                </c:pt>
                <c:pt idx="386">
                  <c:v>540</c:v>
                </c:pt>
                <c:pt idx="387">
                  <c:v>540</c:v>
                </c:pt>
                <c:pt idx="388">
                  <c:v>520</c:v>
                </c:pt>
                <c:pt idx="389">
                  <c:v>500</c:v>
                </c:pt>
                <c:pt idx="390">
                  <c:v>1000</c:v>
                </c:pt>
                <c:pt idx="391">
                  <c:v>580</c:v>
                </c:pt>
                <c:pt idx="392">
                  <c:v>640</c:v>
                </c:pt>
                <c:pt idx="393">
                  <c:v>580</c:v>
                </c:pt>
                <c:pt idx="394">
                  <c:v>560</c:v>
                </c:pt>
                <c:pt idx="395">
                  <c:v>520</c:v>
                </c:pt>
                <c:pt idx="396">
                  <c:v>540</c:v>
                </c:pt>
                <c:pt idx="397">
                  <c:v>500</c:v>
                </c:pt>
                <c:pt idx="398">
                  <c:v>500</c:v>
                </c:pt>
                <c:pt idx="399">
                  <c:v>580</c:v>
                </c:pt>
                <c:pt idx="400">
                  <c:v>580</c:v>
                </c:pt>
                <c:pt idx="401">
                  <c:v>540</c:v>
                </c:pt>
                <c:pt idx="402">
                  <c:v>560</c:v>
                </c:pt>
                <c:pt idx="403">
                  <c:v>600</c:v>
                </c:pt>
                <c:pt idx="404">
                  <c:v>640</c:v>
                </c:pt>
                <c:pt idx="405">
                  <c:v>600</c:v>
                </c:pt>
                <c:pt idx="406">
                  <c:v>600</c:v>
                </c:pt>
                <c:pt idx="407">
                  <c:v>660</c:v>
                </c:pt>
                <c:pt idx="408">
                  <c:v>660</c:v>
                </c:pt>
                <c:pt idx="409">
                  <c:v>600</c:v>
                </c:pt>
                <c:pt idx="410">
                  <c:v>620</c:v>
                </c:pt>
                <c:pt idx="411">
                  <c:v>580</c:v>
                </c:pt>
                <c:pt idx="412">
                  <c:v>620</c:v>
                </c:pt>
                <c:pt idx="413">
                  <c:v>800</c:v>
                </c:pt>
                <c:pt idx="414">
                  <c:v>620</c:v>
                </c:pt>
                <c:pt idx="415">
                  <c:v>560</c:v>
                </c:pt>
                <c:pt idx="416">
                  <c:v>600</c:v>
                </c:pt>
                <c:pt idx="417">
                  <c:v>580</c:v>
                </c:pt>
                <c:pt idx="418">
                  <c:v>600</c:v>
                </c:pt>
                <c:pt idx="419">
                  <c:v>600</c:v>
                </c:pt>
                <c:pt idx="420">
                  <c:v>500</c:v>
                </c:pt>
                <c:pt idx="421">
                  <c:v>600</c:v>
                </c:pt>
                <c:pt idx="422">
                  <c:v>760</c:v>
                </c:pt>
                <c:pt idx="423">
                  <c:v>600</c:v>
                </c:pt>
                <c:pt idx="424">
                  <c:v>600</c:v>
                </c:pt>
                <c:pt idx="425">
                  <c:v>620</c:v>
                </c:pt>
                <c:pt idx="426">
                  <c:v>560</c:v>
                </c:pt>
                <c:pt idx="427">
                  <c:v>520</c:v>
                </c:pt>
                <c:pt idx="428">
                  <c:v>520</c:v>
                </c:pt>
                <c:pt idx="429">
                  <c:v>540</c:v>
                </c:pt>
                <c:pt idx="430">
                  <c:v>520</c:v>
                </c:pt>
                <c:pt idx="431">
                  <c:v>480</c:v>
                </c:pt>
                <c:pt idx="432">
                  <c:v>500</c:v>
                </c:pt>
                <c:pt idx="433">
                  <c:v>480</c:v>
                </c:pt>
                <c:pt idx="434">
                  <c:v>460</c:v>
                </c:pt>
                <c:pt idx="435">
                  <c:v>480</c:v>
                </c:pt>
                <c:pt idx="436">
                  <c:v>480</c:v>
                </c:pt>
                <c:pt idx="437">
                  <c:v>500</c:v>
                </c:pt>
                <c:pt idx="438">
                  <c:v>680</c:v>
                </c:pt>
                <c:pt idx="439">
                  <c:v>620</c:v>
                </c:pt>
                <c:pt idx="440">
                  <c:v>580</c:v>
                </c:pt>
                <c:pt idx="441">
                  <c:v>520</c:v>
                </c:pt>
                <c:pt idx="442">
                  <c:v>580</c:v>
                </c:pt>
                <c:pt idx="443">
                  <c:v>600</c:v>
                </c:pt>
                <c:pt idx="444">
                  <c:v>600</c:v>
                </c:pt>
                <c:pt idx="445">
                  <c:v>660</c:v>
                </c:pt>
                <c:pt idx="446">
                  <c:v>640</c:v>
                </c:pt>
                <c:pt idx="447">
                  <c:v>620</c:v>
                </c:pt>
                <c:pt idx="448">
                  <c:v>600</c:v>
                </c:pt>
                <c:pt idx="449">
                  <c:v>560</c:v>
                </c:pt>
                <c:pt idx="450">
                  <c:v>520</c:v>
                </c:pt>
                <c:pt idx="451">
                  <c:v>540</c:v>
                </c:pt>
                <c:pt idx="452">
                  <c:v>520</c:v>
                </c:pt>
                <c:pt idx="453">
                  <c:v>500</c:v>
                </c:pt>
                <c:pt idx="454">
                  <c:v>500</c:v>
                </c:pt>
                <c:pt idx="455">
                  <c:v>500</c:v>
                </c:pt>
                <c:pt idx="456">
                  <c:v>500</c:v>
                </c:pt>
                <c:pt idx="457">
                  <c:v>500</c:v>
                </c:pt>
                <c:pt idx="458">
                  <c:v>500</c:v>
                </c:pt>
                <c:pt idx="459">
                  <c:v>480</c:v>
                </c:pt>
                <c:pt idx="460">
                  <c:v>480</c:v>
                </c:pt>
                <c:pt idx="461">
                  <c:v>480</c:v>
                </c:pt>
                <c:pt idx="462">
                  <c:v>480</c:v>
                </c:pt>
                <c:pt idx="463">
                  <c:v>480</c:v>
                </c:pt>
                <c:pt idx="464">
                  <c:v>480</c:v>
                </c:pt>
                <c:pt idx="465">
                  <c:v>480</c:v>
                </c:pt>
                <c:pt idx="466">
                  <c:v>480</c:v>
                </c:pt>
                <c:pt idx="467">
                  <c:v>480</c:v>
                </c:pt>
                <c:pt idx="468">
                  <c:v>480</c:v>
                </c:pt>
                <c:pt idx="469">
                  <c:v>500</c:v>
                </c:pt>
                <c:pt idx="470">
                  <c:v>480</c:v>
                </c:pt>
                <c:pt idx="471">
                  <c:v>480</c:v>
                </c:pt>
                <c:pt idx="472">
                  <c:v>480</c:v>
                </c:pt>
                <c:pt idx="473">
                  <c:v>480</c:v>
                </c:pt>
                <c:pt idx="474">
                  <c:v>480</c:v>
                </c:pt>
                <c:pt idx="475">
                  <c:v>500</c:v>
                </c:pt>
                <c:pt idx="476">
                  <c:v>480</c:v>
                </c:pt>
                <c:pt idx="477">
                  <c:v>480</c:v>
                </c:pt>
                <c:pt idx="478">
                  <c:v>500</c:v>
                </c:pt>
                <c:pt idx="479">
                  <c:v>480</c:v>
                </c:pt>
                <c:pt idx="480">
                  <c:v>480</c:v>
                </c:pt>
                <c:pt idx="481">
                  <c:v>500</c:v>
                </c:pt>
                <c:pt idx="482">
                  <c:v>500</c:v>
                </c:pt>
                <c:pt idx="483">
                  <c:v>500</c:v>
                </c:pt>
                <c:pt idx="484">
                  <c:v>500</c:v>
                </c:pt>
                <c:pt idx="485">
                  <c:v>500</c:v>
                </c:pt>
                <c:pt idx="486">
                  <c:v>500</c:v>
                </c:pt>
                <c:pt idx="487">
                  <c:v>480</c:v>
                </c:pt>
                <c:pt idx="488">
                  <c:v>500</c:v>
                </c:pt>
                <c:pt idx="489">
                  <c:v>500</c:v>
                </c:pt>
                <c:pt idx="490">
                  <c:v>500</c:v>
                </c:pt>
                <c:pt idx="491">
                  <c:v>500</c:v>
                </c:pt>
                <c:pt idx="492">
                  <c:v>500</c:v>
                </c:pt>
                <c:pt idx="493">
                  <c:v>500</c:v>
                </c:pt>
                <c:pt idx="494">
                  <c:v>500</c:v>
                </c:pt>
                <c:pt idx="495">
                  <c:v>480</c:v>
                </c:pt>
                <c:pt idx="496">
                  <c:v>480</c:v>
                </c:pt>
                <c:pt idx="497">
                  <c:v>480</c:v>
                </c:pt>
                <c:pt idx="498">
                  <c:v>480</c:v>
                </c:pt>
                <c:pt idx="499">
                  <c:v>460</c:v>
                </c:pt>
                <c:pt idx="500">
                  <c:v>460</c:v>
                </c:pt>
                <c:pt idx="501">
                  <c:v>460</c:v>
                </c:pt>
                <c:pt idx="502">
                  <c:v>480</c:v>
                </c:pt>
                <c:pt idx="503">
                  <c:v>480</c:v>
                </c:pt>
                <c:pt idx="504">
                  <c:v>480</c:v>
                </c:pt>
                <c:pt idx="505">
                  <c:v>480</c:v>
                </c:pt>
                <c:pt idx="506">
                  <c:v>500</c:v>
                </c:pt>
                <c:pt idx="507">
                  <c:v>480</c:v>
                </c:pt>
                <c:pt idx="508">
                  <c:v>500</c:v>
                </c:pt>
                <c:pt idx="509">
                  <c:v>500</c:v>
                </c:pt>
                <c:pt idx="510">
                  <c:v>480</c:v>
                </c:pt>
                <c:pt idx="511">
                  <c:v>500</c:v>
                </c:pt>
                <c:pt idx="512">
                  <c:v>500</c:v>
                </c:pt>
                <c:pt idx="513">
                  <c:v>500</c:v>
                </c:pt>
                <c:pt idx="514">
                  <c:v>500</c:v>
                </c:pt>
                <c:pt idx="515">
                  <c:v>500</c:v>
                </c:pt>
                <c:pt idx="516">
                  <c:v>500</c:v>
                </c:pt>
                <c:pt idx="517">
                  <c:v>480</c:v>
                </c:pt>
                <c:pt idx="518">
                  <c:v>500</c:v>
                </c:pt>
                <c:pt idx="519">
                  <c:v>480</c:v>
                </c:pt>
                <c:pt idx="520">
                  <c:v>500</c:v>
                </c:pt>
                <c:pt idx="521">
                  <c:v>480</c:v>
                </c:pt>
                <c:pt idx="522">
                  <c:v>480</c:v>
                </c:pt>
                <c:pt idx="523">
                  <c:v>500</c:v>
                </c:pt>
                <c:pt idx="524">
                  <c:v>480</c:v>
                </c:pt>
                <c:pt idx="525">
                  <c:v>480</c:v>
                </c:pt>
                <c:pt idx="526">
                  <c:v>480</c:v>
                </c:pt>
                <c:pt idx="527">
                  <c:v>500</c:v>
                </c:pt>
                <c:pt idx="528">
                  <c:v>500</c:v>
                </c:pt>
                <c:pt idx="529">
                  <c:v>480</c:v>
                </c:pt>
                <c:pt idx="530">
                  <c:v>500</c:v>
                </c:pt>
                <c:pt idx="531">
                  <c:v>500</c:v>
                </c:pt>
                <c:pt idx="532">
                  <c:v>500</c:v>
                </c:pt>
                <c:pt idx="533">
                  <c:v>500</c:v>
                </c:pt>
                <c:pt idx="534">
                  <c:v>500</c:v>
                </c:pt>
                <c:pt idx="535">
                  <c:v>500</c:v>
                </c:pt>
                <c:pt idx="536">
                  <c:v>480</c:v>
                </c:pt>
                <c:pt idx="537">
                  <c:v>480</c:v>
                </c:pt>
                <c:pt idx="538">
                  <c:v>500</c:v>
                </c:pt>
                <c:pt idx="539">
                  <c:v>480</c:v>
                </c:pt>
                <c:pt idx="540">
                  <c:v>500</c:v>
                </c:pt>
                <c:pt idx="541">
                  <c:v>500</c:v>
                </c:pt>
                <c:pt idx="542">
                  <c:v>480</c:v>
                </c:pt>
                <c:pt idx="543">
                  <c:v>500</c:v>
                </c:pt>
                <c:pt idx="544">
                  <c:v>520</c:v>
                </c:pt>
                <c:pt idx="545">
                  <c:v>500</c:v>
                </c:pt>
                <c:pt idx="546">
                  <c:v>500</c:v>
                </c:pt>
                <c:pt idx="547">
                  <c:v>520</c:v>
                </c:pt>
                <c:pt idx="548">
                  <c:v>500</c:v>
                </c:pt>
                <c:pt idx="549">
                  <c:v>520</c:v>
                </c:pt>
                <c:pt idx="550">
                  <c:v>520</c:v>
                </c:pt>
                <c:pt idx="551">
                  <c:v>520</c:v>
                </c:pt>
                <c:pt idx="552">
                  <c:v>520</c:v>
                </c:pt>
                <c:pt idx="553">
                  <c:v>520</c:v>
                </c:pt>
                <c:pt idx="554">
                  <c:v>520</c:v>
                </c:pt>
                <c:pt idx="555">
                  <c:v>520</c:v>
                </c:pt>
                <c:pt idx="556">
                  <c:v>520</c:v>
                </c:pt>
                <c:pt idx="557">
                  <c:v>520</c:v>
                </c:pt>
                <c:pt idx="558">
                  <c:v>500</c:v>
                </c:pt>
                <c:pt idx="559">
                  <c:v>520</c:v>
                </c:pt>
                <c:pt idx="560">
                  <c:v>520</c:v>
                </c:pt>
                <c:pt idx="561">
                  <c:v>520</c:v>
                </c:pt>
                <c:pt idx="562">
                  <c:v>520</c:v>
                </c:pt>
                <c:pt idx="563">
                  <c:v>540</c:v>
                </c:pt>
                <c:pt idx="564">
                  <c:v>540</c:v>
                </c:pt>
                <c:pt idx="565">
                  <c:v>560</c:v>
                </c:pt>
                <c:pt idx="566">
                  <c:v>560</c:v>
                </c:pt>
                <c:pt idx="567">
                  <c:v>520</c:v>
                </c:pt>
                <c:pt idx="568">
                  <c:v>520</c:v>
                </c:pt>
                <c:pt idx="569">
                  <c:v>520</c:v>
                </c:pt>
                <c:pt idx="570">
                  <c:v>520</c:v>
                </c:pt>
                <c:pt idx="571">
                  <c:v>540</c:v>
                </c:pt>
                <c:pt idx="572">
                  <c:v>520</c:v>
                </c:pt>
                <c:pt idx="573">
                  <c:v>600</c:v>
                </c:pt>
                <c:pt idx="574">
                  <c:v>560</c:v>
                </c:pt>
                <c:pt idx="575">
                  <c:v>580</c:v>
                </c:pt>
                <c:pt idx="576">
                  <c:v>620</c:v>
                </c:pt>
                <c:pt idx="577">
                  <c:v>600</c:v>
                </c:pt>
                <c:pt idx="578">
                  <c:v>580</c:v>
                </c:pt>
                <c:pt idx="579">
                  <c:v>560</c:v>
                </c:pt>
                <c:pt idx="580">
                  <c:v>560</c:v>
                </c:pt>
                <c:pt idx="581">
                  <c:v>540</c:v>
                </c:pt>
                <c:pt idx="582">
                  <c:v>620</c:v>
                </c:pt>
                <c:pt idx="583">
                  <c:v>540</c:v>
                </c:pt>
                <c:pt idx="584">
                  <c:v>520</c:v>
                </c:pt>
                <c:pt idx="585">
                  <c:v>520</c:v>
                </c:pt>
                <c:pt idx="586">
                  <c:v>560</c:v>
                </c:pt>
                <c:pt idx="587">
                  <c:v>540</c:v>
                </c:pt>
                <c:pt idx="588">
                  <c:v>480</c:v>
                </c:pt>
                <c:pt idx="589">
                  <c:v>460</c:v>
                </c:pt>
                <c:pt idx="590">
                  <c:v>480</c:v>
                </c:pt>
                <c:pt idx="591">
                  <c:v>460</c:v>
                </c:pt>
                <c:pt idx="592">
                  <c:v>460</c:v>
                </c:pt>
                <c:pt idx="593">
                  <c:v>480</c:v>
                </c:pt>
                <c:pt idx="594">
                  <c:v>460</c:v>
                </c:pt>
                <c:pt idx="595">
                  <c:v>460</c:v>
                </c:pt>
                <c:pt idx="596">
                  <c:v>500</c:v>
                </c:pt>
                <c:pt idx="597">
                  <c:v>500</c:v>
                </c:pt>
                <c:pt idx="598">
                  <c:v>520</c:v>
                </c:pt>
                <c:pt idx="599">
                  <c:v>480</c:v>
                </c:pt>
                <c:pt idx="600">
                  <c:v>520</c:v>
                </c:pt>
                <c:pt idx="601">
                  <c:v>500</c:v>
                </c:pt>
                <c:pt idx="602">
                  <c:v>500</c:v>
                </c:pt>
                <c:pt idx="603">
                  <c:v>500</c:v>
                </c:pt>
                <c:pt idx="604">
                  <c:v>520</c:v>
                </c:pt>
                <c:pt idx="605">
                  <c:v>520</c:v>
                </c:pt>
                <c:pt idx="606">
                  <c:v>480</c:v>
                </c:pt>
                <c:pt idx="607">
                  <c:v>520</c:v>
                </c:pt>
                <c:pt idx="608">
                  <c:v>520</c:v>
                </c:pt>
                <c:pt idx="609">
                  <c:v>520</c:v>
                </c:pt>
                <c:pt idx="610">
                  <c:v>520</c:v>
                </c:pt>
                <c:pt idx="611">
                  <c:v>520</c:v>
                </c:pt>
                <c:pt idx="612">
                  <c:v>500</c:v>
                </c:pt>
                <c:pt idx="613">
                  <c:v>560</c:v>
                </c:pt>
                <c:pt idx="614">
                  <c:v>580</c:v>
                </c:pt>
                <c:pt idx="615">
                  <c:v>620</c:v>
                </c:pt>
                <c:pt idx="616">
                  <c:v>620</c:v>
                </c:pt>
                <c:pt idx="617">
                  <c:v>640</c:v>
                </c:pt>
                <c:pt idx="618">
                  <c:v>620</c:v>
                </c:pt>
                <c:pt idx="619">
                  <c:v>620</c:v>
                </c:pt>
                <c:pt idx="620">
                  <c:v>600</c:v>
                </c:pt>
                <c:pt idx="621">
                  <c:v>600</c:v>
                </c:pt>
                <c:pt idx="622">
                  <c:v>600</c:v>
                </c:pt>
                <c:pt idx="623">
                  <c:v>600</c:v>
                </c:pt>
                <c:pt idx="624">
                  <c:v>600</c:v>
                </c:pt>
                <c:pt idx="625">
                  <c:v>580</c:v>
                </c:pt>
                <c:pt idx="626">
                  <c:v>580</c:v>
                </c:pt>
                <c:pt idx="627">
                  <c:v>600</c:v>
                </c:pt>
                <c:pt idx="628">
                  <c:v>600</c:v>
                </c:pt>
                <c:pt idx="629">
                  <c:v>600</c:v>
                </c:pt>
                <c:pt idx="630">
                  <c:v>600</c:v>
                </c:pt>
                <c:pt idx="631">
                  <c:v>580</c:v>
                </c:pt>
                <c:pt idx="632">
                  <c:v>580</c:v>
                </c:pt>
                <c:pt idx="633">
                  <c:v>580</c:v>
                </c:pt>
                <c:pt idx="634">
                  <c:v>580</c:v>
                </c:pt>
                <c:pt idx="635">
                  <c:v>580</c:v>
                </c:pt>
                <c:pt idx="636">
                  <c:v>560</c:v>
                </c:pt>
                <c:pt idx="637">
                  <c:v>560</c:v>
                </c:pt>
                <c:pt idx="638">
                  <c:v>560</c:v>
                </c:pt>
                <c:pt idx="639">
                  <c:v>540</c:v>
                </c:pt>
                <c:pt idx="640">
                  <c:v>740</c:v>
                </c:pt>
                <c:pt idx="641">
                  <c:v>600</c:v>
                </c:pt>
                <c:pt idx="642">
                  <c:v>620</c:v>
                </c:pt>
                <c:pt idx="643">
                  <c:v>660</c:v>
                </c:pt>
                <c:pt idx="644">
                  <c:v>640</c:v>
                </c:pt>
                <c:pt idx="645">
                  <c:v>600</c:v>
                </c:pt>
                <c:pt idx="646">
                  <c:v>600</c:v>
                </c:pt>
                <c:pt idx="647">
                  <c:v>600</c:v>
                </c:pt>
                <c:pt idx="648">
                  <c:v>600</c:v>
                </c:pt>
                <c:pt idx="649">
                  <c:v>580</c:v>
                </c:pt>
                <c:pt idx="650">
                  <c:v>600</c:v>
                </c:pt>
                <c:pt idx="651">
                  <c:v>660</c:v>
                </c:pt>
                <c:pt idx="652">
                  <c:v>660</c:v>
                </c:pt>
                <c:pt idx="653">
                  <c:v>660</c:v>
                </c:pt>
                <c:pt idx="654">
                  <c:v>640</c:v>
                </c:pt>
                <c:pt idx="655">
                  <c:v>640</c:v>
                </c:pt>
                <c:pt idx="656">
                  <c:v>620</c:v>
                </c:pt>
                <c:pt idx="657">
                  <c:v>640</c:v>
                </c:pt>
                <c:pt idx="658">
                  <c:v>640</c:v>
                </c:pt>
                <c:pt idx="659">
                  <c:v>640</c:v>
                </c:pt>
                <c:pt idx="660">
                  <c:v>620</c:v>
                </c:pt>
                <c:pt idx="661">
                  <c:v>620</c:v>
                </c:pt>
                <c:pt idx="662">
                  <c:v>620</c:v>
                </c:pt>
                <c:pt idx="663">
                  <c:v>640</c:v>
                </c:pt>
                <c:pt idx="664">
                  <c:v>640</c:v>
                </c:pt>
                <c:pt idx="665">
                  <c:v>640</c:v>
                </c:pt>
                <c:pt idx="666">
                  <c:v>620</c:v>
                </c:pt>
                <c:pt idx="667">
                  <c:v>620</c:v>
                </c:pt>
                <c:pt idx="668">
                  <c:v>620</c:v>
                </c:pt>
                <c:pt idx="669">
                  <c:v>640</c:v>
                </c:pt>
                <c:pt idx="670">
                  <c:v>620</c:v>
                </c:pt>
                <c:pt idx="671">
                  <c:v>640</c:v>
                </c:pt>
                <c:pt idx="672">
                  <c:v>640</c:v>
                </c:pt>
                <c:pt idx="673">
                  <c:v>640</c:v>
                </c:pt>
                <c:pt idx="674">
                  <c:v>640</c:v>
                </c:pt>
                <c:pt idx="675">
                  <c:v>640</c:v>
                </c:pt>
                <c:pt idx="676">
                  <c:v>700</c:v>
                </c:pt>
                <c:pt idx="677">
                  <c:v>720</c:v>
                </c:pt>
                <c:pt idx="678">
                  <c:v>680</c:v>
                </c:pt>
                <c:pt idx="679">
                  <c:v>660</c:v>
                </c:pt>
                <c:pt idx="680">
                  <c:v>660</c:v>
                </c:pt>
                <c:pt idx="681">
                  <c:v>660</c:v>
                </c:pt>
                <c:pt idx="682">
                  <c:v>740</c:v>
                </c:pt>
                <c:pt idx="683">
                  <c:v>660</c:v>
                </c:pt>
                <c:pt idx="684">
                  <c:v>660</c:v>
                </c:pt>
                <c:pt idx="685">
                  <c:v>640</c:v>
                </c:pt>
                <c:pt idx="686">
                  <c:v>640</c:v>
                </c:pt>
                <c:pt idx="687">
                  <c:v>620</c:v>
                </c:pt>
                <c:pt idx="688">
                  <c:v>660</c:v>
                </c:pt>
                <c:pt idx="689">
                  <c:v>640</c:v>
                </c:pt>
                <c:pt idx="690">
                  <c:v>580</c:v>
                </c:pt>
                <c:pt idx="691">
                  <c:v>580</c:v>
                </c:pt>
                <c:pt idx="692">
                  <c:v>580</c:v>
                </c:pt>
                <c:pt idx="693">
                  <c:v>600</c:v>
                </c:pt>
                <c:pt idx="694">
                  <c:v>700</c:v>
                </c:pt>
                <c:pt idx="695">
                  <c:v>600</c:v>
                </c:pt>
                <c:pt idx="696">
                  <c:v>620</c:v>
                </c:pt>
                <c:pt idx="697">
                  <c:v>620</c:v>
                </c:pt>
                <c:pt idx="698">
                  <c:v>680</c:v>
                </c:pt>
                <c:pt idx="699">
                  <c:v>620</c:v>
                </c:pt>
                <c:pt idx="700">
                  <c:v>660</c:v>
                </c:pt>
                <c:pt idx="701">
                  <c:v>560</c:v>
                </c:pt>
                <c:pt idx="702">
                  <c:v>560</c:v>
                </c:pt>
                <c:pt idx="703">
                  <c:v>560</c:v>
                </c:pt>
                <c:pt idx="704">
                  <c:v>520</c:v>
                </c:pt>
                <c:pt idx="705">
                  <c:v>540</c:v>
                </c:pt>
                <c:pt idx="706">
                  <c:v>540</c:v>
                </c:pt>
                <c:pt idx="707">
                  <c:v>560</c:v>
                </c:pt>
                <c:pt idx="708">
                  <c:v>620</c:v>
                </c:pt>
                <c:pt idx="709">
                  <c:v>500</c:v>
                </c:pt>
                <c:pt idx="710">
                  <c:v>2000</c:v>
                </c:pt>
                <c:pt idx="711">
                  <c:v>840</c:v>
                </c:pt>
                <c:pt idx="712">
                  <c:v>760</c:v>
                </c:pt>
                <c:pt idx="713">
                  <c:v>660</c:v>
                </c:pt>
                <c:pt idx="714">
                  <c:v>620</c:v>
                </c:pt>
                <c:pt idx="715">
                  <c:v>580</c:v>
                </c:pt>
                <c:pt idx="716">
                  <c:v>560</c:v>
                </c:pt>
                <c:pt idx="717">
                  <c:v>580</c:v>
                </c:pt>
                <c:pt idx="718">
                  <c:v>580</c:v>
                </c:pt>
                <c:pt idx="719">
                  <c:v>580</c:v>
                </c:pt>
                <c:pt idx="720">
                  <c:v>540</c:v>
                </c:pt>
                <c:pt idx="721">
                  <c:v>520</c:v>
                </c:pt>
                <c:pt idx="722">
                  <c:v>580</c:v>
                </c:pt>
                <c:pt idx="723">
                  <c:v>540</c:v>
                </c:pt>
                <c:pt idx="724">
                  <c:v>520</c:v>
                </c:pt>
                <c:pt idx="725">
                  <c:v>500</c:v>
                </c:pt>
                <c:pt idx="726">
                  <c:v>520</c:v>
                </c:pt>
                <c:pt idx="727">
                  <c:v>500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500</c:v>
                </c:pt>
                <c:pt idx="732">
                  <c:v>480</c:v>
                </c:pt>
                <c:pt idx="733">
                  <c:v>480</c:v>
                </c:pt>
                <c:pt idx="734">
                  <c:v>480</c:v>
                </c:pt>
                <c:pt idx="735">
                  <c:v>500</c:v>
                </c:pt>
                <c:pt idx="736">
                  <c:v>500</c:v>
                </c:pt>
                <c:pt idx="737">
                  <c:v>560</c:v>
                </c:pt>
                <c:pt idx="738">
                  <c:v>500</c:v>
                </c:pt>
                <c:pt idx="739">
                  <c:v>520</c:v>
                </c:pt>
                <c:pt idx="740">
                  <c:v>500</c:v>
                </c:pt>
                <c:pt idx="741">
                  <c:v>480</c:v>
                </c:pt>
                <c:pt idx="742">
                  <c:v>480</c:v>
                </c:pt>
                <c:pt idx="743">
                  <c:v>480</c:v>
                </c:pt>
                <c:pt idx="744">
                  <c:v>500</c:v>
                </c:pt>
                <c:pt idx="745">
                  <c:v>480</c:v>
                </c:pt>
                <c:pt idx="746">
                  <c:v>480</c:v>
                </c:pt>
                <c:pt idx="747">
                  <c:v>460</c:v>
                </c:pt>
                <c:pt idx="748">
                  <c:v>460</c:v>
                </c:pt>
                <c:pt idx="749">
                  <c:v>500</c:v>
                </c:pt>
                <c:pt idx="750">
                  <c:v>500</c:v>
                </c:pt>
                <c:pt idx="751">
                  <c:v>500</c:v>
                </c:pt>
                <c:pt idx="752">
                  <c:v>500</c:v>
                </c:pt>
                <c:pt idx="753">
                  <c:v>500</c:v>
                </c:pt>
                <c:pt idx="754">
                  <c:v>460</c:v>
                </c:pt>
                <c:pt idx="755">
                  <c:v>460</c:v>
                </c:pt>
                <c:pt idx="756">
                  <c:v>480</c:v>
                </c:pt>
                <c:pt idx="757">
                  <c:v>460</c:v>
                </c:pt>
                <c:pt idx="758">
                  <c:v>460</c:v>
                </c:pt>
                <c:pt idx="759">
                  <c:v>480</c:v>
                </c:pt>
                <c:pt idx="760">
                  <c:v>500</c:v>
                </c:pt>
                <c:pt idx="761">
                  <c:v>460</c:v>
                </c:pt>
                <c:pt idx="762">
                  <c:v>480</c:v>
                </c:pt>
                <c:pt idx="763">
                  <c:v>480</c:v>
                </c:pt>
                <c:pt idx="764">
                  <c:v>480</c:v>
                </c:pt>
                <c:pt idx="765">
                  <c:v>460</c:v>
                </c:pt>
                <c:pt idx="766">
                  <c:v>500</c:v>
                </c:pt>
                <c:pt idx="767">
                  <c:v>460</c:v>
                </c:pt>
                <c:pt idx="768">
                  <c:v>480</c:v>
                </c:pt>
                <c:pt idx="769">
                  <c:v>460</c:v>
                </c:pt>
                <c:pt idx="770">
                  <c:v>480</c:v>
                </c:pt>
                <c:pt idx="771">
                  <c:v>520</c:v>
                </c:pt>
                <c:pt idx="772">
                  <c:v>500</c:v>
                </c:pt>
                <c:pt idx="773">
                  <c:v>520</c:v>
                </c:pt>
                <c:pt idx="774">
                  <c:v>460</c:v>
                </c:pt>
                <c:pt idx="775">
                  <c:v>500</c:v>
                </c:pt>
                <c:pt idx="776">
                  <c:v>500</c:v>
                </c:pt>
                <c:pt idx="777">
                  <c:v>480</c:v>
                </c:pt>
                <c:pt idx="778">
                  <c:v>500</c:v>
                </c:pt>
                <c:pt idx="779">
                  <c:v>500</c:v>
                </c:pt>
                <c:pt idx="780">
                  <c:v>480</c:v>
                </c:pt>
                <c:pt idx="781">
                  <c:v>500</c:v>
                </c:pt>
                <c:pt idx="782">
                  <c:v>480</c:v>
                </c:pt>
                <c:pt idx="783">
                  <c:v>500</c:v>
                </c:pt>
                <c:pt idx="784">
                  <c:v>480</c:v>
                </c:pt>
                <c:pt idx="785">
                  <c:v>480</c:v>
                </c:pt>
                <c:pt idx="786">
                  <c:v>480</c:v>
                </c:pt>
                <c:pt idx="787">
                  <c:v>480</c:v>
                </c:pt>
                <c:pt idx="788">
                  <c:v>460</c:v>
                </c:pt>
                <c:pt idx="789">
                  <c:v>460</c:v>
                </c:pt>
                <c:pt idx="790">
                  <c:v>460</c:v>
                </c:pt>
                <c:pt idx="791">
                  <c:v>460</c:v>
                </c:pt>
                <c:pt idx="792">
                  <c:v>500</c:v>
                </c:pt>
                <c:pt idx="793">
                  <c:v>460</c:v>
                </c:pt>
                <c:pt idx="794">
                  <c:v>460</c:v>
                </c:pt>
                <c:pt idx="795">
                  <c:v>520</c:v>
                </c:pt>
                <c:pt idx="796">
                  <c:v>500</c:v>
                </c:pt>
                <c:pt idx="797">
                  <c:v>460</c:v>
                </c:pt>
                <c:pt idx="798">
                  <c:v>480</c:v>
                </c:pt>
                <c:pt idx="799">
                  <c:v>500</c:v>
                </c:pt>
                <c:pt idx="800">
                  <c:v>500</c:v>
                </c:pt>
                <c:pt idx="801">
                  <c:v>500</c:v>
                </c:pt>
                <c:pt idx="802">
                  <c:v>480</c:v>
                </c:pt>
                <c:pt idx="803">
                  <c:v>520</c:v>
                </c:pt>
                <c:pt idx="804">
                  <c:v>500</c:v>
                </c:pt>
                <c:pt idx="805">
                  <c:v>500</c:v>
                </c:pt>
                <c:pt idx="806">
                  <c:v>500</c:v>
                </c:pt>
                <c:pt idx="807">
                  <c:v>520</c:v>
                </c:pt>
                <c:pt idx="808">
                  <c:v>460</c:v>
                </c:pt>
                <c:pt idx="809">
                  <c:v>500</c:v>
                </c:pt>
                <c:pt idx="810">
                  <c:v>500</c:v>
                </c:pt>
                <c:pt idx="811">
                  <c:v>520</c:v>
                </c:pt>
                <c:pt idx="812">
                  <c:v>500</c:v>
                </c:pt>
                <c:pt idx="813">
                  <c:v>480</c:v>
                </c:pt>
                <c:pt idx="814">
                  <c:v>500</c:v>
                </c:pt>
                <c:pt idx="815">
                  <c:v>480</c:v>
                </c:pt>
                <c:pt idx="816">
                  <c:v>500</c:v>
                </c:pt>
                <c:pt idx="817">
                  <c:v>460</c:v>
                </c:pt>
                <c:pt idx="818">
                  <c:v>480</c:v>
                </c:pt>
                <c:pt idx="819">
                  <c:v>480</c:v>
                </c:pt>
                <c:pt idx="820">
                  <c:v>500</c:v>
                </c:pt>
                <c:pt idx="821">
                  <c:v>520</c:v>
                </c:pt>
                <c:pt idx="822">
                  <c:v>460</c:v>
                </c:pt>
                <c:pt idx="823">
                  <c:v>460</c:v>
                </c:pt>
                <c:pt idx="824">
                  <c:v>500</c:v>
                </c:pt>
                <c:pt idx="825">
                  <c:v>500</c:v>
                </c:pt>
                <c:pt idx="826">
                  <c:v>520</c:v>
                </c:pt>
                <c:pt idx="827">
                  <c:v>520</c:v>
                </c:pt>
                <c:pt idx="828">
                  <c:v>480</c:v>
                </c:pt>
                <c:pt idx="829">
                  <c:v>500</c:v>
                </c:pt>
                <c:pt idx="830">
                  <c:v>460</c:v>
                </c:pt>
                <c:pt idx="831">
                  <c:v>460</c:v>
                </c:pt>
                <c:pt idx="832">
                  <c:v>500</c:v>
                </c:pt>
                <c:pt idx="833">
                  <c:v>540</c:v>
                </c:pt>
                <c:pt idx="834">
                  <c:v>500</c:v>
                </c:pt>
                <c:pt idx="835">
                  <c:v>480</c:v>
                </c:pt>
                <c:pt idx="836">
                  <c:v>500</c:v>
                </c:pt>
                <c:pt idx="837">
                  <c:v>460</c:v>
                </c:pt>
                <c:pt idx="838">
                  <c:v>480</c:v>
                </c:pt>
                <c:pt idx="839">
                  <c:v>500</c:v>
                </c:pt>
                <c:pt idx="840">
                  <c:v>480</c:v>
                </c:pt>
                <c:pt idx="841">
                  <c:v>500</c:v>
                </c:pt>
                <c:pt idx="842">
                  <c:v>520</c:v>
                </c:pt>
                <c:pt idx="843">
                  <c:v>520</c:v>
                </c:pt>
                <c:pt idx="844">
                  <c:v>540</c:v>
                </c:pt>
                <c:pt idx="845">
                  <c:v>480</c:v>
                </c:pt>
                <c:pt idx="846">
                  <c:v>500</c:v>
                </c:pt>
                <c:pt idx="847">
                  <c:v>500</c:v>
                </c:pt>
                <c:pt idx="848">
                  <c:v>520</c:v>
                </c:pt>
                <c:pt idx="849">
                  <c:v>540</c:v>
                </c:pt>
                <c:pt idx="850">
                  <c:v>520</c:v>
                </c:pt>
                <c:pt idx="851">
                  <c:v>460</c:v>
                </c:pt>
                <c:pt idx="852">
                  <c:v>500</c:v>
                </c:pt>
                <c:pt idx="853">
                  <c:v>560</c:v>
                </c:pt>
                <c:pt idx="854">
                  <c:v>580</c:v>
                </c:pt>
                <c:pt idx="855">
                  <c:v>560</c:v>
                </c:pt>
                <c:pt idx="856">
                  <c:v>580</c:v>
                </c:pt>
                <c:pt idx="857">
                  <c:v>540</c:v>
                </c:pt>
                <c:pt idx="858">
                  <c:v>520</c:v>
                </c:pt>
                <c:pt idx="859">
                  <c:v>580</c:v>
                </c:pt>
                <c:pt idx="860">
                  <c:v>560</c:v>
                </c:pt>
                <c:pt idx="861">
                  <c:v>600</c:v>
                </c:pt>
                <c:pt idx="862">
                  <c:v>600</c:v>
                </c:pt>
                <c:pt idx="863">
                  <c:v>620</c:v>
                </c:pt>
                <c:pt idx="864">
                  <c:v>600</c:v>
                </c:pt>
                <c:pt idx="865">
                  <c:v>620</c:v>
                </c:pt>
                <c:pt idx="866">
                  <c:v>620</c:v>
                </c:pt>
                <c:pt idx="867">
                  <c:v>640</c:v>
                </c:pt>
                <c:pt idx="868">
                  <c:v>560</c:v>
                </c:pt>
                <c:pt idx="869">
                  <c:v>580</c:v>
                </c:pt>
                <c:pt idx="870">
                  <c:v>540</c:v>
                </c:pt>
                <c:pt idx="871">
                  <c:v>540</c:v>
                </c:pt>
                <c:pt idx="872">
                  <c:v>560</c:v>
                </c:pt>
                <c:pt idx="873">
                  <c:v>600</c:v>
                </c:pt>
                <c:pt idx="874">
                  <c:v>580</c:v>
                </c:pt>
                <c:pt idx="875">
                  <c:v>640</c:v>
                </c:pt>
                <c:pt idx="876">
                  <c:v>580</c:v>
                </c:pt>
                <c:pt idx="877">
                  <c:v>620</c:v>
                </c:pt>
                <c:pt idx="878">
                  <c:v>520</c:v>
                </c:pt>
                <c:pt idx="879">
                  <c:v>460</c:v>
                </c:pt>
                <c:pt idx="880">
                  <c:v>460</c:v>
                </c:pt>
                <c:pt idx="881">
                  <c:v>480</c:v>
                </c:pt>
                <c:pt idx="882">
                  <c:v>480</c:v>
                </c:pt>
                <c:pt idx="883">
                  <c:v>480</c:v>
                </c:pt>
                <c:pt idx="884">
                  <c:v>480</c:v>
                </c:pt>
                <c:pt idx="885">
                  <c:v>520</c:v>
                </c:pt>
                <c:pt idx="886">
                  <c:v>480</c:v>
                </c:pt>
                <c:pt idx="887">
                  <c:v>480</c:v>
                </c:pt>
                <c:pt idx="888">
                  <c:v>480</c:v>
                </c:pt>
                <c:pt idx="889">
                  <c:v>460</c:v>
                </c:pt>
                <c:pt idx="890">
                  <c:v>480</c:v>
                </c:pt>
                <c:pt idx="891">
                  <c:v>480</c:v>
                </c:pt>
                <c:pt idx="892">
                  <c:v>500</c:v>
                </c:pt>
                <c:pt idx="893">
                  <c:v>520</c:v>
                </c:pt>
                <c:pt idx="894">
                  <c:v>460</c:v>
                </c:pt>
                <c:pt idx="895">
                  <c:v>520</c:v>
                </c:pt>
                <c:pt idx="896">
                  <c:v>520</c:v>
                </c:pt>
                <c:pt idx="897">
                  <c:v>520</c:v>
                </c:pt>
                <c:pt idx="898">
                  <c:v>600</c:v>
                </c:pt>
                <c:pt idx="899">
                  <c:v>560</c:v>
                </c:pt>
                <c:pt idx="900">
                  <c:v>500</c:v>
                </c:pt>
                <c:pt idx="901">
                  <c:v>500</c:v>
                </c:pt>
                <c:pt idx="902">
                  <c:v>560</c:v>
                </c:pt>
                <c:pt idx="903">
                  <c:v>560</c:v>
                </c:pt>
                <c:pt idx="904">
                  <c:v>600</c:v>
                </c:pt>
                <c:pt idx="905">
                  <c:v>580</c:v>
                </c:pt>
                <c:pt idx="906">
                  <c:v>460</c:v>
                </c:pt>
                <c:pt idx="907">
                  <c:v>620</c:v>
                </c:pt>
                <c:pt idx="908">
                  <c:v>480</c:v>
                </c:pt>
                <c:pt idx="909">
                  <c:v>460</c:v>
                </c:pt>
                <c:pt idx="910">
                  <c:v>580</c:v>
                </c:pt>
                <c:pt idx="911">
                  <c:v>460</c:v>
                </c:pt>
                <c:pt idx="912">
                  <c:v>560</c:v>
                </c:pt>
                <c:pt idx="913">
                  <c:v>460</c:v>
                </c:pt>
                <c:pt idx="914">
                  <c:v>500</c:v>
                </c:pt>
                <c:pt idx="915">
                  <c:v>480</c:v>
                </c:pt>
                <c:pt idx="916">
                  <c:v>660</c:v>
                </c:pt>
                <c:pt idx="917">
                  <c:v>620</c:v>
                </c:pt>
                <c:pt idx="918">
                  <c:v>660</c:v>
                </c:pt>
                <c:pt idx="919">
                  <c:v>660</c:v>
                </c:pt>
                <c:pt idx="920">
                  <c:v>560</c:v>
                </c:pt>
                <c:pt idx="921">
                  <c:v>660</c:v>
                </c:pt>
                <c:pt idx="922">
                  <c:v>660</c:v>
                </c:pt>
                <c:pt idx="923">
                  <c:v>660</c:v>
                </c:pt>
                <c:pt idx="924">
                  <c:v>680</c:v>
                </c:pt>
                <c:pt idx="925">
                  <c:v>640</c:v>
                </c:pt>
                <c:pt idx="926">
                  <c:v>660</c:v>
                </c:pt>
                <c:pt idx="927">
                  <c:v>600</c:v>
                </c:pt>
                <c:pt idx="928">
                  <c:v>620</c:v>
                </c:pt>
                <c:pt idx="929">
                  <c:v>640</c:v>
                </c:pt>
                <c:pt idx="930">
                  <c:v>580</c:v>
                </c:pt>
                <c:pt idx="931">
                  <c:v>620</c:v>
                </c:pt>
                <c:pt idx="932">
                  <c:v>540</c:v>
                </c:pt>
                <c:pt idx="933">
                  <c:v>560</c:v>
                </c:pt>
                <c:pt idx="934">
                  <c:v>600</c:v>
                </c:pt>
                <c:pt idx="935">
                  <c:v>580</c:v>
                </c:pt>
                <c:pt idx="936">
                  <c:v>840</c:v>
                </c:pt>
                <c:pt idx="937">
                  <c:v>620</c:v>
                </c:pt>
                <c:pt idx="938">
                  <c:v>680</c:v>
                </c:pt>
                <c:pt idx="939">
                  <c:v>660</c:v>
                </c:pt>
                <c:pt idx="940">
                  <c:v>600</c:v>
                </c:pt>
                <c:pt idx="941">
                  <c:v>580</c:v>
                </c:pt>
                <c:pt idx="942">
                  <c:v>560</c:v>
                </c:pt>
                <c:pt idx="943">
                  <c:v>540</c:v>
                </c:pt>
                <c:pt idx="944">
                  <c:v>540</c:v>
                </c:pt>
                <c:pt idx="945">
                  <c:v>480</c:v>
                </c:pt>
                <c:pt idx="946">
                  <c:v>540</c:v>
                </c:pt>
                <c:pt idx="947">
                  <c:v>500</c:v>
                </c:pt>
                <c:pt idx="948">
                  <c:v>540</c:v>
                </c:pt>
                <c:pt idx="949">
                  <c:v>560</c:v>
                </c:pt>
                <c:pt idx="950">
                  <c:v>600</c:v>
                </c:pt>
                <c:pt idx="951">
                  <c:v>540</c:v>
                </c:pt>
                <c:pt idx="952">
                  <c:v>560</c:v>
                </c:pt>
                <c:pt idx="953">
                  <c:v>660</c:v>
                </c:pt>
                <c:pt idx="954">
                  <c:v>660</c:v>
                </c:pt>
                <c:pt idx="955">
                  <c:v>660</c:v>
                </c:pt>
                <c:pt idx="956">
                  <c:v>660</c:v>
                </c:pt>
                <c:pt idx="957">
                  <c:v>640</c:v>
                </c:pt>
                <c:pt idx="958">
                  <c:v>600</c:v>
                </c:pt>
                <c:pt idx="959">
                  <c:v>620</c:v>
                </c:pt>
                <c:pt idx="960">
                  <c:v>580</c:v>
                </c:pt>
                <c:pt idx="961">
                  <c:v>640</c:v>
                </c:pt>
                <c:pt idx="962">
                  <c:v>620</c:v>
                </c:pt>
                <c:pt idx="963">
                  <c:v>620</c:v>
                </c:pt>
                <c:pt idx="964">
                  <c:v>600</c:v>
                </c:pt>
                <c:pt idx="965">
                  <c:v>620</c:v>
                </c:pt>
                <c:pt idx="966">
                  <c:v>600</c:v>
                </c:pt>
                <c:pt idx="967">
                  <c:v>580</c:v>
                </c:pt>
                <c:pt idx="968">
                  <c:v>640</c:v>
                </c:pt>
                <c:pt idx="969">
                  <c:v>660</c:v>
                </c:pt>
                <c:pt idx="970">
                  <c:v>600</c:v>
                </c:pt>
                <c:pt idx="971">
                  <c:v>600</c:v>
                </c:pt>
                <c:pt idx="972">
                  <c:v>620</c:v>
                </c:pt>
                <c:pt idx="973">
                  <c:v>680</c:v>
                </c:pt>
                <c:pt idx="974">
                  <c:v>580</c:v>
                </c:pt>
                <c:pt idx="975">
                  <c:v>660</c:v>
                </c:pt>
                <c:pt idx="976">
                  <c:v>760</c:v>
                </c:pt>
                <c:pt idx="977">
                  <c:v>680</c:v>
                </c:pt>
                <c:pt idx="978">
                  <c:v>620</c:v>
                </c:pt>
                <c:pt idx="979">
                  <c:v>640</c:v>
                </c:pt>
                <c:pt idx="980">
                  <c:v>620</c:v>
                </c:pt>
                <c:pt idx="981">
                  <c:v>620</c:v>
                </c:pt>
                <c:pt idx="982">
                  <c:v>1040</c:v>
                </c:pt>
                <c:pt idx="983">
                  <c:v>620</c:v>
                </c:pt>
                <c:pt idx="984">
                  <c:v>760</c:v>
                </c:pt>
                <c:pt idx="985">
                  <c:v>680</c:v>
                </c:pt>
                <c:pt idx="986">
                  <c:v>700</c:v>
                </c:pt>
                <c:pt idx="987">
                  <c:v>640</c:v>
                </c:pt>
                <c:pt idx="988">
                  <c:v>700</c:v>
                </c:pt>
                <c:pt idx="989">
                  <c:v>680</c:v>
                </c:pt>
                <c:pt idx="990">
                  <c:v>700</c:v>
                </c:pt>
                <c:pt idx="991">
                  <c:v>700</c:v>
                </c:pt>
                <c:pt idx="992">
                  <c:v>640</c:v>
                </c:pt>
                <c:pt idx="993">
                  <c:v>660</c:v>
                </c:pt>
                <c:pt idx="994">
                  <c:v>660</c:v>
                </c:pt>
                <c:pt idx="995">
                  <c:v>760</c:v>
                </c:pt>
                <c:pt idx="996">
                  <c:v>700</c:v>
                </c:pt>
                <c:pt idx="997">
                  <c:v>660</c:v>
                </c:pt>
                <c:pt idx="998">
                  <c:v>660</c:v>
                </c:pt>
                <c:pt idx="999">
                  <c:v>660</c:v>
                </c:pt>
                <c:pt idx="1000">
                  <c:v>660</c:v>
                </c:pt>
                <c:pt idx="1001">
                  <c:v>620</c:v>
                </c:pt>
                <c:pt idx="1002">
                  <c:v>620</c:v>
                </c:pt>
                <c:pt idx="1003">
                  <c:v>600</c:v>
                </c:pt>
                <c:pt idx="1004">
                  <c:v>620</c:v>
                </c:pt>
                <c:pt idx="1005">
                  <c:v>600</c:v>
                </c:pt>
                <c:pt idx="1006">
                  <c:v>680</c:v>
                </c:pt>
                <c:pt idx="1007">
                  <c:v>620</c:v>
                </c:pt>
                <c:pt idx="1008">
                  <c:v>620</c:v>
                </c:pt>
                <c:pt idx="1009">
                  <c:v>680</c:v>
                </c:pt>
                <c:pt idx="1010">
                  <c:v>620</c:v>
                </c:pt>
                <c:pt idx="1011">
                  <c:v>600</c:v>
                </c:pt>
                <c:pt idx="1012">
                  <c:v>600</c:v>
                </c:pt>
                <c:pt idx="1013">
                  <c:v>500</c:v>
                </c:pt>
                <c:pt idx="1014">
                  <c:v>460</c:v>
                </c:pt>
                <c:pt idx="1015">
                  <c:v>500</c:v>
                </c:pt>
                <c:pt idx="1016">
                  <c:v>480</c:v>
                </c:pt>
                <c:pt idx="1017">
                  <c:v>480</c:v>
                </c:pt>
                <c:pt idx="1018">
                  <c:v>480</c:v>
                </c:pt>
                <c:pt idx="1019">
                  <c:v>500</c:v>
                </c:pt>
                <c:pt idx="1020">
                  <c:v>480</c:v>
                </c:pt>
                <c:pt idx="1021">
                  <c:v>480</c:v>
                </c:pt>
                <c:pt idx="1022">
                  <c:v>480</c:v>
                </c:pt>
                <c:pt idx="1023">
                  <c:v>460</c:v>
                </c:pt>
                <c:pt idx="1024">
                  <c:v>460</c:v>
                </c:pt>
                <c:pt idx="1025">
                  <c:v>520</c:v>
                </c:pt>
                <c:pt idx="1026">
                  <c:v>500</c:v>
                </c:pt>
                <c:pt idx="1027">
                  <c:v>520</c:v>
                </c:pt>
                <c:pt idx="1028">
                  <c:v>560</c:v>
                </c:pt>
                <c:pt idx="1029">
                  <c:v>520</c:v>
                </c:pt>
                <c:pt idx="1030">
                  <c:v>560</c:v>
                </c:pt>
                <c:pt idx="1031">
                  <c:v>480</c:v>
                </c:pt>
                <c:pt idx="1032">
                  <c:v>540</c:v>
                </c:pt>
                <c:pt idx="1033">
                  <c:v>520</c:v>
                </c:pt>
                <c:pt idx="1034">
                  <c:v>500</c:v>
                </c:pt>
                <c:pt idx="1035">
                  <c:v>580</c:v>
                </c:pt>
                <c:pt idx="1036">
                  <c:v>540</c:v>
                </c:pt>
                <c:pt idx="1037">
                  <c:v>500</c:v>
                </c:pt>
                <c:pt idx="1038">
                  <c:v>600</c:v>
                </c:pt>
                <c:pt idx="1039">
                  <c:v>600</c:v>
                </c:pt>
                <c:pt idx="1040">
                  <c:v>620</c:v>
                </c:pt>
                <c:pt idx="1041">
                  <c:v>620</c:v>
                </c:pt>
                <c:pt idx="1042">
                  <c:v>620</c:v>
                </c:pt>
                <c:pt idx="1043">
                  <c:v>600</c:v>
                </c:pt>
                <c:pt idx="1044">
                  <c:v>580</c:v>
                </c:pt>
                <c:pt idx="1045">
                  <c:v>540</c:v>
                </c:pt>
                <c:pt idx="1046">
                  <c:v>540</c:v>
                </c:pt>
                <c:pt idx="1047">
                  <c:v>580</c:v>
                </c:pt>
                <c:pt idx="1048">
                  <c:v>620</c:v>
                </c:pt>
                <c:pt idx="1049">
                  <c:v>600</c:v>
                </c:pt>
                <c:pt idx="1050">
                  <c:v>600</c:v>
                </c:pt>
                <c:pt idx="1051">
                  <c:v>640</c:v>
                </c:pt>
                <c:pt idx="1052">
                  <c:v>600</c:v>
                </c:pt>
                <c:pt idx="1053">
                  <c:v>600</c:v>
                </c:pt>
                <c:pt idx="1054">
                  <c:v>540</c:v>
                </c:pt>
                <c:pt idx="1055">
                  <c:v>600</c:v>
                </c:pt>
                <c:pt idx="1056">
                  <c:v>640</c:v>
                </c:pt>
                <c:pt idx="1057">
                  <c:v>560</c:v>
                </c:pt>
                <c:pt idx="1058">
                  <c:v>600</c:v>
                </c:pt>
                <c:pt idx="1059">
                  <c:v>560</c:v>
                </c:pt>
                <c:pt idx="1060">
                  <c:v>580</c:v>
                </c:pt>
                <c:pt idx="1061">
                  <c:v>620</c:v>
                </c:pt>
                <c:pt idx="1062">
                  <c:v>540</c:v>
                </c:pt>
                <c:pt idx="1063">
                  <c:v>560</c:v>
                </c:pt>
                <c:pt idx="1064">
                  <c:v>520</c:v>
                </c:pt>
                <c:pt idx="1065">
                  <c:v>540</c:v>
                </c:pt>
                <c:pt idx="1066">
                  <c:v>520</c:v>
                </c:pt>
                <c:pt idx="1067">
                  <c:v>540</c:v>
                </c:pt>
                <c:pt idx="1068">
                  <c:v>560</c:v>
                </c:pt>
                <c:pt idx="1069">
                  <c:v>580</c:v>
                </c:pt>
                <c:pt idx="1070">
                  <c:v>520</c:v>
                </c:pt>
                <c:pt idx="1071">
                  <c:v>520</c:v>
                </c:pt>
                <c:pt idx="1072">
                  <c:v>520</c:v>
                </c:pt>
                <c:pt idx="1073">
                  <c:v>520</c:v>
                </c:pt>
                <c:pt idx="1074">
                  <c:v>540</c:v>
                </c:pt>
                <c:pt idx="1075">
                  <c:v>520</c:v>
                </c:pt>
                <c:pt idx="1076">
                  <c:v>540</c:v>
                </c:pt>
                <c:pt idx="1077">
                  <c:v>560</c:v>
                </c:pt>
                <c:pt idx="1078">
                  <c:v>580</c:v>
                </c:pt>
                <c:pt idx="1079">
                  <c:v>540</c:v>
                </c:pt>
                <c:pt idx="1080">
                  <c:v>560</c:v>
                </c:pt>
                <c:pt idx="1081">
                  <c:v>580</c:v>
                </c:pt>
                <c:pt idx="1082">
                  <c:v>580</c:v>
                </c:pt>
                <c:pt idx="1083">
                  <c:v>580</c:v>
                </c:pt>
                <c:pt idx="1084">
                  <c:v>560</c:v>
                </c:pt>
                <c:pt idx="1085">
                  <c:v>540</c:v>
                </c:pt>
                <c:pt idx="1086">
                  <c:v>580</c:v>
                </c:pt>
                <c:pt idx="1087">
                  <c:v>560</c:v>
                </c:pt>
                <c:pt idx="1088">
                  <c:v>540</c:v>
                </c:pt>
                <c:pt idx="1089">
                  <c:v>600</c:v>
                </c:pt>
                <c:pt idx="1090">
                  <c:v>620</c:v>
                </c:pt>
                <c:pt idx="1091">
                  <c:v>560</c:v>
                </c:pt>
                <c:pt idx="1092">
                  <c:v>540</c:v>
                </c:pt>
                <c:pt idx="1093">
                  <c:v>540</c:v>
                </c:pt>
                <c:pt idx="1094">
                  <c:v>540</c:v>
                </c:pt>
                <c:pt idx="1095">
                  <c:v>540</c:v>
                </c:pt>
                <c:pt idx="1096">
                  <c:v>540</c:v>
                </c:pt>
                <c:pt idx="1097">
                  <c:v>540</c:v>
                </c:pt>
                <c:pt idx="1098">
                  <c:v>460</c:v>
                </c:pt>
                <c:pt idx="1099">
                  <c:v>500</c:v>
                </c:pt>
                <c:pt idx="1100">
                  <c:v>540</c:v>
                </c:pt>
                <c:pt idx="1101">
                  <c:v>540</c:v>
                </c:pt>
                <c:pt idx="1102">
                  <c:v>500</c:v>
                </c:pt>
                <c:pt idx="1103">
                  <c:v>480</c:v>
                </c:pt>
                <c:pt idx="1104">
                  <c:v>520</c:v>
                </c:pt>
                <c:pt idx="1105">
                  <c:v>500</c:v>
                </c:pt>
                <c:pt idx="1106">
                  <c:v>500</c:v>
                </c:pt>
                <c:pt idx="1107">
                  <c:v>520</c:v>
                </c:pt>
                <c:pt idx="1108">
                  <c:v>500</c:v>
                </c:pt>
                <c:pt idx="1109">
                  <c:v>540</c:v>
                </c:pt>
                <c:pt idx="1110">
                  <c:v>520</c:v>
                </c:pt>
                <c:pt idx="1111">
                  <c:v>480</c:v>
                </c:pt>
                <c:pt idx="1112">
                  <c:v>520</c:v>
                </c:pt>
                <c:pt idx="1113">
                  <c:v>500</c:v>
                </c:pt>
                <c:pt idx="1114">
                  <c:v>500</c:v>
                </c:pt>
                <c:pt idx="1115">
                  <c:v>520</c:v>
                </c:pt>
                <c:pt idx="1116">
                  <c:v>500</c:v>
                </c:pt>
                <c:pt idx="1117">
                  <c:v>520</c:v>
                </c:pt>
                <c:pt idx="1118">
                  <c:v>520</c:v>
                </c:pt>
                <c:pt idx="1119">
                  <c:v>520</c:v>
                </c:pt>
                <c:pt idx="1120">
                  <c:v>500</c:v>
                </c:pt>
                <c:pt idx="1121">
                  <c:v>500</c:v>
                </c:pt>
                <c:pt idx="1122">
                  <c:v>560</c:v>
                </c:pt>
                <c:pt idx="1123">
                  <c:v>480</c:v>
                </c:pt>
                <c:pt idx="1124">
                  <c:v>540</c:v>
                </c:pt>
                <c:pt idx="1125">
                  <c:v>540</c:v>
                </c:pt>
                <c:pt idx="1126">
                  <c:v>520</c:v>
                </c:pt>
                <c:pt idx="1127">
                  <c:v>500</c:v>
                </c:pt>
                <c:pt idx="1128">
                  <c:v>500</c:v>
                </c:pt>
                <c:pt idx="1129">
                  <c:v>500</c:v>
                </c:pt>
                <c:pt idx="1130">
                  <c:v>520</c:v>
                </c:pt>
                <c:pt idx="1131">
                  <c:v>540</c:v>
                </c:pt>
                <c:pt idx="1132">
                  <c:v>540</c:v>
                </c:pt>
                <c:pt idx="1133">
                  <c:v>560</c:v>
                </c:pt>
                <c:pt idx="1134">
                  <c:v>600</c:v>
                </c:pt>
                <c:pt idx="1135">
                  <c:v>540</c:v>
                </c:pt>
                <c:pt idx="1136">
                  <c:v>520</c:v>
                </c:pt>
                <c:pt idx="1137">
                  <c:v>500</c:v>
                </c:pt>
                <c:pt idx="1138">
                  <c:v>520</c:v>
                </c:pt>
                <c:pt idx="1139">
                  <c:v>740</c:v>
                </c:pt>
                <c:pt idx="1140">
                  <c:v>660</c:v>
                </c:pt>
                <c:pt idx="1141">
                  <c:v>620</c:v>
                </c:pt>
                <c:pt idx="1142">
                  <c:v>560</c:v>
                </c:pt>
                <c:pt idx="1143">
                  <c:v>460</c:v>
                </c:pt>
                <c:pt idx="1144">
                  <c:v>640</c:v>
                </c:pt>
                <c:pt idx="1145">
                  <c:v>580</c:v>
                </c:pt>
                <c:pt idx="1146">
                  <c:v>860</c:v>
                </c:pt>
                <c:pt idx="1147">
                  <c:v>600</c:v>
                </c:pt>
                <c:pt idx="1148">
                  <c:v>680</c:v>
                </c:pt>
                <c:pt idx="1149">
                  <c:v>680</c:v>
                </c:pt>
                <c:pt idx="1150">
                  <c:v>540</c:v>
                </c:pt>
                <c:pt idx="1151">
                  <c:v>660</c:v>
                </c:pt>
                <c:pt idx="1152">
                  <c:v>560</c:v>
                </c:pt>
                <c:pt idx="1153">
                  <c:v>600</c:v>
                </c:pt>
                <c:pt idx="1154">
                  <c:v>620</c:v>
                </c:pt>
                <c:pt idx="1155">
                  <c:v>540</c:v>
                </c:pt>
                <c:pt idx="1156">
                  <c:v>540</c:v>
                </c:pt>
                <c:pt idx="1157">
                  <c:v>460</c:v>
                </c:pt>
                <c:pt idx="1158">
                  <c:v>480</c:v>
                </c:pt>
                <c:pt idx="1159">
                  <c:v>480</c:v>
                </c:pt>
                <c:pt idx="1160">
                  <c:v>500</c:v>
                </c:pt>
                <c:pt idx="1161">
                  <c:v>500</c:v>
                </c:pt>
                <c:pt idx="1162">
                  <c:v>500</c:v>
                </c:pt>
                <c:pt idx="1163">
                  <c:v>520</c:v>
                </c:pt>
                <c:pt idx="1164">
                  <c:v>520</c:v>
                </c:pt>
                <c:pt idx="1165">
                  <c:v>500</c:v>
                </c:pt>
                <c:pt idx="1166">
                  <c:v>500</c:v>
                </c:pt>
                <c:pt idx="1167">
                  <c:v>520</c:v>
                </c:pt>
                <c:pt idx="1168">
                  <c:v>480</c:v>
                </c:pt>
                <c:pt idx="1169">
                  <c:v>540</c:v>
                </c:pt>
                <c:pt idx="1170">
                  <c:v>520</c:v>
                </c:pt>
                <c:pt idx="1171">
                  <c:v>520</c:v>
                </c:pt>
                <c:pt idx="1172">
                  <c:v>500</c:v>
                </c:pt>
                <c:pt idx="1173">
                  <c:v>560</c:v>
                </c:pt>
                <c:pt idx="1174">
                  <c:v>560</c:v>
                </c:pt>
                <c:pt idx="1175">
                  <c:v>540</c:v>
                </c:pt>
                <c:pt idx="1176">
                  <c:v>600</c:v>
                </c:pt>
                <c:pt idx="1177">
                  <c:v>520</c:v>
                </c:pt>
                <c:pt idx="1178">
                  <c:v>640</c:v>
                </c:pt>
                <c:pt idx="1179">
                  <c:v>520</c:v>
                </c:pt>
                <c:pt idx="1180">
                  <c:v>560</c:v>
                </c:pt>
                <c:pt idx="1181">
                  <c:v>680</c:v>
                </c:pt>
                <c:pt idx="1182">
                  <c:v>640</c:v>
                </c:pt>
                <c:pt idx="1183">
                  <c:v>660</c:v>
                </c:pt>
                <c:pt idx="1184">
                  <c:v>640</c:v>
                </c:pt>
                <c:pt idx="1185">
                  <c:v>640</c:v>
                </c:pt>
                <c:pt idx="1186">
                  <c:v>700</c:v>
                </c:pt>
                <c:pt idx="1187">
                  <c:v>660</c:v>
                </c:pt>
                <c:pt idx="1188">
                  <c:v>660</c:v>
                </c:pt>
                <c:pt idx="1189">
                  <c:v>640</c:v>
                </c:pt>
                <c:pt idx="1190">
                  <c:v>620</c:v>
                </c:pt>
                <c:pt idx="1191">
                  <c:v>680</c:v>
                </c:pt>
                <c:pt idx="1192">
                  <c:v>640</c:v>
                </c:pt>
                <c:pt idx="1193">
                  <c:v>620</c:v>
                </c:pt>
                <c:pt idx="1194">
                  <c:v>520</c:v>
                </c:pt>
                <c:pt idx="1195">
                  <c:v>520</c:v>
                </c:pt>
                <c:pt idx="1196">
                  <c:v>500</c:v>
                </c:pt>
                <c:pt idx="1197">
                  <c:v>520</c:v>
                </c:pt>
                <c:pt idx="1198">
                  <c:v>520</c:v>
                </c:pt>
                <c:pt idx="1199">
                  <c:v>560</c:v>
                </c:pt>
                <c:pt idx="1200">
                  <c:v>600</c:v>
                </c:pt>
                <c:pt idx="1201">
                  <c:v>760</c:v>
                </c:pt>
                <c:pt idx="1202">
                  <c:v>720</c:v>
                </c:pt>
                <c:pt idx="1203">
                  <c:v>660</c:v>
                </c:pt>
                <c:pt idx="1204">
                  <c:v>720</c:v>
                </c:pt>
                <c:pt idx="1205">
                  <c:v>860</c:v>
                </c:pt>
                <c:pt idx="1206">
                  <c:v>840</c:v>
                </c:pt>
                <c:pt idx="1207">
                  <c:v>840</c:v>
                </c:pt>
                <c:pt idx="1208">
                  <c:v>820</c:v>
                </c:pt>
                <c:pt idx="1209">
                  <c:v>820</c:v>
                </c:pt>
                <c:pt idx="1210">
                  <c:v>840</c:v>
                </c:pt>
                <c:pt idx="1211">
                  <c:v>820</c:v>
                </c:pt>
                <c:pt idx="1212">
                  <c:v>800</c:v>
                </c:pt>
                <c:pt idx="1213">
                  <c:v>740</c:v>
                </c:pt>
                <c:pt idx="1214">
                  <c:v>800</c:v>
                </c:pt>
                <c:pt idx="1215">
                  <c:v>880</c:v>
                </c:pt>
                <c:pt idx="1216">
                  <c:v>760</c:v>
                </c:pt>
                <c:pt idx="1217">
                  <c:v>740</c:v>
                </c:pt>
                <c:pt idx="1218">
                  <c:v>1920</c:v>
                </c:pt>
                <c:pt idx="1219">
                  <c:v>860</c:v>
                </c:pt>
                <c:pt idx="1220">
                  <c:v>1480</c:v>
                </c:pt>
                <c:pt idx="1221">
                  <c:v>940</c:v>
                </c:pt>
                <c:pt idx="1222">
                  <c:v>740</c:v>
                </c:pt>
                <c:pt idx="1223">
                  <c:v>840</c:v>
                </c:pt>
                <c:pt idx="1224">
                  <c:v>800</c:v>
                </c:pt>
                <c:pt idx="1225">
                  <c:v>780</c:v>
                </c:pt>
                <c:pt idx="1226">
                  <c:v>760</c:v>
                </c:pt>
                <c:pt idx="1227">
                  <c:v>700</c:v>
                </c:pt>
                <c:pt idx="1228">
                  <c:v>740</c:v>
                </c:pt>
                <c:pt idx="1229">
                  <c:v>680</c:v>
                </c:pt>
                <c:pt idx="1230">
                  <c:v>740</c:v>
                </c:pt>
                <c:pt idx="1231">
                  <c:v>720</c:v>
                </c:pt>
                <c:pt idx="1232">
                  <c:v>640</c:v>
                </c:pt>
                <c:pt idx="1233">
                  <c:v>720</c:v>
                </c:pt>
                <c:pt idx="1234">
                  <c:v>700</c:v>
                </c:pt>
                <c:pt idx="1235">
                  <c:v>660</c:v>
                </c:pt>
                <c:pt idx="1236">
                  <c:v>720</c:v>
                </c:pt>
                <c:pt idx="1237">
                  <c:v>660</c:v>
                </c:pt>
                <c:pt idx="1238">
                  <c:v>700</c:v>
                </c:pt>
                <c:pt idx="1239">
                  <c:v>900</c:v>
                </c:pt>
                <c:pt idx="1240">
                  <c:v>800</c:v>
                </c:pt>
                <c:pt idx="1241">
                  <c:v>900</c:v>
                </c:pt>
                <c:pt idx="1242">
                  <c:v>780</c:v>
                </c:pt>
                <c:pt idx="1243">
                  <c:v>780</c:v>
                </c:pt>
                <c:pt idx="1244">
                  <c:v>700</c:v>
                </c:pt>
                <c:pt idx="1245">
                  <c:v>780</c:v>
                </c:pt>
                <c:pt idx="1246">
                  <c:v>780</c:v>
                </c:pt>
                <c:pt idx="1247">
                  <c:v>760</c:v>
                </c:pt>
                <c:pt idx="1248">
                  <c:v>900</c:v>
                </c:pt>
                <c:pt idx="1249">
                  <c:v>840</c:v>
                </c:pt>
                <c:pt idx="1250">
                  <c:v>820</c:v>
                </c:pt>
                <c:pt idx="1251">
                  <c:v>820</c:v>
                </c:pt>
                <c:pt idx="1252">
                  <c:v>800</c:v>
                </c:pt>
                <c:pt idx="1253">
                  <c:v>840</c:v>
                </c:pt>
                <c:pt idx="1254">
                  <c:v>700</c:v>
                </c:pt>
                <c:pt idx="1255">
                  <c:v>740</c:v>
                </c:pt>
                <c:pt idx="1256">
                  <c:v>700</c:v>
                </c:pt>
                <c:pt idx="1257">
                  <c:v>820</c:v>
                </c:pt>
                <c:pt idx="1258">
                  <c:v>780</c:v>
                </c:pt>
                <c:pt idx="1259">
                  <c:v>780</c:v>
                </c:pt>
                <c:pt idx="1260">
                  <c:v>720</c:v>
                </c:pt>
                <c:pt idx="1261">
                  <c:v>640</c:v>
                </c:pt>
                <c:pt idx="1262">
                  <c:v>640</c:v>
                </c:pt>
                <c:pt idx="1263">
                  <c:v>640</c:v>
                </c:pt>
                <c:pt idx="1264">
                  <c:v>660</c:v>
                </c:pt>
                <c:pt idx="1265">
                  <c:v>620</c:v>
                </c:pt>
                <c:pt idx="1266">
                  <c:v>640</c:v>
                </c:pt>
                <c:pt idx="1267">
                  <c:v>700</c:v>
                </c:pt>
                <c:pt idx="1268">
                  <c:v>740</c:v>
                </c:pt>
                <c:pt idx="1269">
                  <c:v>720</c:v>
                </c:pt>
                <c:pt idx="1270">
                  <c:v>660</c:v>
                </c:pt>
                <c:pt idx="1271">
                  <c:v>620</c:v>
                </c:pt>
                <c:pt idx="1272">
                  <c:v>720</c:v>
                </c:pt>
                <c:pt idx="1273">
                  <c:v>640</c:v>
                </c:pt>
                <c:pt idx="1274">
                  <c:v>700</c:v>
                </c:pt>
                <c:pt idx="1275">
                  <c:v>620</c:v>
                </c:pt>
                <c:pt idx="1276">
                  <c:v>740</c:v>
                </c:pt>
                <c:pt idx="1277">
                  <c:v>640</c:v>
                </c:pt>
                <c:pt idx="1278">
                  <c:v>900</c:v>
                </c:pt>
                <c:pt idx="1279">
                  <c:v>740</c:v>
                </c:pt>
                <c:pt idx="1280">
                  <c:v>840</c:v>
                </c:pt>
                <c:pt idx="1281">
                  <c:v>720</c:v>
                </c:pt>
                <c:pt idx="1282">
                  <c:v>700</c:v>
                </c:pt>
                <c:pt idx="1283">
                  <c:v>1260</c:v>
                </c:pt>
                <c:pt idx="1284">
                  <c:v>820</c:v>
                </c:pt>
                <c:pt idx="1285">
                  <c:v>740</c:v>
                </c:pt>
                <c:pt idx="1286">
                  <c:v>760</c:v>
                </c:pt>
                <c:pt idx="1287">
                  <c:v>700</c:v>
                </c:pt>
                <c:pt idx="1288">
                  <c:v>700</c:v>
                </c:pt>
                <c:pt idx="1289">
                  <c:v>700</c:v>
                </c:pt>
                <c:pt idx="1290">
                  <c:v>640</c:v>
                </c:pt>
                <c:pt idx="1291">
                  <c:v>700</c:v>
                </c:pt>
                <c:pt idx="1292">
                  <c:v>740</c:v>
                </c:pt>
                <c:pt idx="1293">
                  <c:v>1340</c:v>
                </c:pt>
                <c:pt idx="1294">
                  <c:v>1160</c:v>
                </c:pt>
                <c:pt idx="1295">
                  <c:v>1080</c:v>
                </c:pt>
                <c:pt idx="1296">
                  <c:v>900</c:v>
                </c:pt>
                <c:pt idx="1297">
                  <c:v>800</c:v>
                </c:pt>
                <c:pt idx="1298">
                  <c:v>760</c:v>
                </c:pt>
                <c:pt idx="1299">
                  <c:v>760</c:v>
                </c:pt>
                <c:pt idx="1300">
                  <c:v>740</c:v>
                </c:pt>
                <c:pt idx="1301">
                  <c:v>740</c:v>
                </c:pt>
                <c:pt idx="1302">
                  <c:v>760</c:v>
                </c:pt>
                <c:pt idx="1303">
                  <c:v>740</c:v>
                </c:pt>
                <c:pt idx="1304">
                  <c:v>660</c:v>
                </c:pt>
                <c:pt idx="1305">
                  <c:v>660</c:v>
                </c:pt>
                <c:pt idx="1306">
                  <c:v>660</c:v>
                </c:pt>
                <c:pt idx="1307">
                  <c:v>660</c:v>
                </c:pt>
                <c:pt idx="1308">
                  <c:v>680</c:v>
                </c:pt>
                <c:pt idx="1309">
                  <c:v>660</c:v>
                </c:pt>
                <c:pt idx="1310">
                  <c:v>660</c:v>
                </c:pt>
                <c:pt idx="1311">
                  <c:v>620</c:v>
                </c:pt>
                <c:pt idx="1312">
                  <c:v>680</c:v>
                </c:pt>
                <c:pt idx="1313">
                  <c:v>640</c:v>
                </c:pt>
                <c:pt idx="1314">
                  <c:v>620</c:v>
                </c:pt>
                <c:pt idx="1315">
                  <c:v>660</c:v>
                </c:pt>
                <c:pt idx="1316">
                  <c:v>640</c:v>
                </c:pt>
                <c:pt idx="1317">
                  <c:v>600</c:v>
                </c:pt>
                <c:pt idx="1318">
                  <c:v>640</c:v>
                </c:pt>
                <c:pt idx="1319">
                  <c:v>580</c:v>
                </c:pt>
                <c:pt idx="1320">
                  <c:v>580</c:v>
                </c:pt>
                <c:pt idx="1321">
                  <c:v>580</c:v>
                </c:pt>
                <c:pt idx="1322">
                  <c:v>560</c:v>
                </c:pt>
                <c:pt idx="1323">
                  <c:v>540</c:v>
                </c:pt>
                <c:pt idx="1324">
                  <c:v>580</c:v>
                </c:pt>
                <c:pt idx="1325">
                  <c:v>540</c:v>
                </c:pt>
                <c:pt idx="1326">
                  <c:v>520</c:v>
                </c:pt>
                <c:pt idx="1327">
                  <c:v>540</c:v>
                </c:pt>
                <c:pt idx="1328">
                  <c:v>520</c:v>
                </c:pt>
                <c:pt idx="1329">
                  <c:v>600</c:v>
                </c:pt>
                <c:pt idx="1330">
                  <c:v>520</c:v>
                </c:pt>
                <c:pt idx="1331">
                  <c:v>540</c:v>
                </c:pt>
                <c:pt idx="1332">
                  <c:v>540</c:v>
                </c:pt>
                <c:pt idx="1333">
                  <c:v>500</c:v>
                </c:pt>
                <c:pt idx="1334">
                  <c:v>520</c:v>
                </c:pt>
                <c:pt idx="1335">
                  <c:v>600</c:v>
                </c:pt>
                <c:pt idx="1336">
                  <c:v>600</c:v>
                </c:pt>
                <c:pt idx="1337">
                  <c:v>520</c:v>
                </c:pt>
                <c:pt idx="1338">
                  <c:v>520</c:v>
                </c:pt>
                <c:pt idx="1339">
                  <c:v>540</c:v>
                </c:pt>
                <c:pt idx="1340">
                  <c:v>540</c:v>
                </c:pt>
                <c:pt idx="1341">
                  <c:v>560</c:v>
                </c:pt>
                <c:pt idx="1342">
                  <c:v>580</c:v>
                </c:pt>
                <c:pt idx="1343">
                  <c:v>580</c:v>
                </c:pt>
                <c:pt idx="1344">
                  <c:v>560</c:v>
                </c:pt>
                <c:pt idx="1345">
                  <c:v>560</c:v>
                </c:pt>
                <c:pt idx="1346">
                  <c:v>640</c:v>
                </c:pt>
                <c:pt idx="1347">
                  <c:v>580</c:v>
                </c:pt>
                <c:pt idx="1348">
                  <c:v>580</c:v>
                </c:pt>
                <c:pt idx="1349">
                  <c:v>600</c:v>
                </c:pt>
                <c:pt idx="1350">
                  <c:v>580</c:v>
                </c:pt>
                <c:pt idx="1351">
                  <c:v>620</c:v>
                </c:pt>
                <c:pt idx="1352">
                  <c:v>600</c:v>
                </c:pt>
                <c:pt idx="1353">
                  <c:v>620</c:v>
                </c:pt>
                <c:pt idx="1354">
                  <c:v>620</c:v>
                </c:pt>
                <c:pt idx="1355">
                  <c:v>660</c:v>
                </c:pt>
                <c:pt idx="1356">
                  <c:v>660</c:v>
                </c:pt>
                <c:pt idx="1357">
                  <c:v>660</c:v>
                </c:pt>
                <c:pt idx="1358">
                  <c:v>640</c:v>
                </c:pt>
                <c:pt idx="1359">
                  <c:v>620</c:v>
                </c:pt>
                <c:pt idx="1360">
                  <c:v>680</c:v>
                </c:pt>
                <c:pt idx="1361">
                  <c:v>680</c:v>
                </c:pt>
                <c:pt idx="1362">
                  <c:v>660</c:v>
                </c:pt>
                <c:pt idx="1363">
                  <c:v>660</c:v>
                </c:pt>
                <c:pt idx="1364">
                  <c:v>680</c:v>
                </c:pt>
                <c:pt idx="1365">
                  <c:v>680</c:v>
                </c:pt>
                <c:pt idx="1366">
                  <c:v>660</c:v>
                </c:pt>
                <c:pt idx="1367">
                  <c:v>660</c:v>
                </c:pt>
                <c:pt idx="1368">
                  <c:v>700</c:v>
                </c:pt>
                <c:pt idx="1369">
                  <c:v>680</c:v>
                </c:pt>
                <c:pt idx="1370">
                  <c:v>680</c:v>
                </c:pt>
                <c:pt idx="1371">
                  <c:v>680</c:v>
                </c:pt>
                <c:pt idx="1372">
                  <c:v>680</c:v>
                </c:pt>
                <c:pt idx="1373">
                  <c:v>680</c:v>
                </c:pt>
                <c:pt idx="1374">
                  <c:v>700</c:v>
                </c:pt>
                <c:pt idx="1375">
                  <c:v>700</c:v>
                </c:pt>
                <c:pt idx="1376">
                  <c:v>680</c:v>
                </c:pt>
                <c:pt idx="1377">
                  <c:v>720</c:v>
                </c:pt>
                <c:pt idx="1378">
                  <c:v>700</c:v>
                </c:pt>
                <c:pt idx="1379">
                  <c:v>680</c:v>
                </c:pt>
                <c:pt idx="1380">
                  <c:v>720</c:v>
                </c:pt>
                <c:pt idx="1381">
                  <c:v>700</c:v>
                </c:pt>
                <c:pt idx="1382">
                  <c:v>720</c:v>
                </c:pt>
                <c:pt idx="1383">
                  <c:v>700</c:v>
                </c:pt>
                <c:pt idx="1384">
                  <c:v>700</c:v>
                </c:pt>
                <c:pt idx="1385">
                  <c:v>720</c:v>
                </c:pt>
                <c:pt idx="1386">
                  <c:v>700</c:v>
                </c:pt>
                <c:pt idx="1387">
                  <c:v>760</c:v>
                </c:pt>
                <c:pt idx="1388">
                  <c:v>740</c:v>
                </c:pt>
                <c:pt idx="1389">
                  <c:v>740</c:v>
                </c:pt>
                <c:pt idx="1390">
                  <c:v>720</c:v>
                </c:pt>
                <c:pt idx="1391">
                  <c:v>720</c:v>
                </c:pt>
                <c:pt idx="1392">
                  <c:v>720</c:v>
                </c:pt>
                <c:pt idx="1393">
                  <c:v>700</c:v>
                </c:pt>
                <c:pt idx="1394">
                  <c:v>720</c:v>
                </c:pt>
                <c:pt idx="1395">
                  <c:v>700</c:v>
                </c:pt>
                <c:pt idx="1396">
                  <c:v>720</c:v>
                </c:pt>
                <c:pt idx="1397">
                  <c:v>700</c:v>
                </c:pt>
                <c:pt idx="1398">
                  <c:v>700</c:v>
                </c:pt>
                <c:pt idx="1399">
                  <c:v>720</c:v>
                </c:pt>
                <c:pt idx="1400">
                  <c:v>740</c:v>
                </c:pt>
                <c:pt idx="1401">
                  <c:v>740</c:v>
                </c:pt>
                <c:pt idx="1402">
                  <c:v>700</c:v>
                </c:pt>
                <c:pt idx="1403">
                  <c:v>720</c:v>
                </c:pt>
                <c:pt idx="1404">
                  <c:v>680</c:v>
                </c:pt>
                <c:pt idx="1405">
                  <c:v>700</c:v>
                </c:pt>
                <c:pt idx="1406">
                  <c:v>720</c:v>
                </c:pt>
                <c:pt idx="1407">
                  <c:v>760</c:v>
                </c:pt>
                <c:pt idx="1408">
                  <c:v>760</c:v>
                </c:pt>
                <c:pt idx="1409">
                  <c:v>740</c:v>
                </c:pt>
                <c:pt idx="1410">
                  <c:v>780</c:v>
                </c:pt>
                <c:pt idx="1411">
                  <c:v>780</c:v>
                </c:pt>
                <c:pt idx="1412">
                  <c:v>780</c:v>
                </c:pt>
                <c:pt idx="1413">
                  <c:v>780</c:v>
                </c:pt>
                <c:pt idx="1414">
                  <c:v>800</c:v>
                </c:pt>
                <c:pt idx="1415">
                  <c:v>780</c:v>
                </c:pt>
                <c:pt idx="1416">
                  <c:v>760</c:v>
                </c:pt>
                <c:pt idx="1417">
                  <c:v>780</c:v>
                </c:pt>
                <c:pt idx="1418">
                  <c:v>780</c:v>
                </c:pt>
                <c:pt idx="1419">
                  <c:v>740</c:v>
                </c:pt>
                <c:pt idx="1420">
                  <c:v>800</c:v>
                </c:pt>
                <c:pt idx="1421">
                  <c:v>760</c:v>
                </c:pt>
                <c:pt idx="1422">
                  <c:v>800</c:v>
                </c:pt>
                <c:pt idx="1423">
                  <c:v>800</c:v>
                </c:pt>
                <c:pt idx="1424">
                  <c:v>760</c:v>
                </c:pt>
                <c:pt idx="1425">
                  <c:v>740</c:v>
                </c:pt>
                <c:pt idx="1426">
                  <c:v>780</c:v>
                </c:pt>
                <c:pt idx="1427">
                  <c:v>800</c:v>
                </c:pt>
                <c:pt idx="1428">
                  <c:v>720</c:v>
                </c:pt>
                <c:pt idx="1429">
                  <c:v>760</c:v>
                </c:pt>
                <c:pt idx="1430">
                  <c:v>800</c:v>
                </c:pt>
                <c:pt idx="1431">
                  <c:v>760</c:v>
                </c:pt>
                <c:pt idx="1432">
                  <c:v>740</c:v>
                </c:pt>
                <c:pt idx="1433">
                  <c:v>760</c:v>
                </c:pt>
                <c:pt idx="1434">
                  <c:v>780</c:v>
                </c:pt>
                <c:pt idx="1435">
                  <c:v>800</c:v>
                </c:pt>
                <c:pt idx="1436">
                  <c:v>800</c:v>
                </c:pt>
                <c:pt idx="1437">
                  <c:v>820</c:v>
                </c:pt>
                <c:pt idx="1438">
                  <c:v>800</c:v>
                </c:pt>
                <c:pt idx="1439">
                  <c:v>820</c:v>
                </c:pt>
                <c:pt idx="1440">
                  <c:v>820</c:v>
                </c:pt>
                <c:pt idx="1441">
                  <c:v>800</c:v>
                </c:pt>
                <c:pt idx="1442">
                  <c:v>820</c:v>
                </c:pt>
                <c:pt idx="1443">
                  <c:v>780</c:v>
                </c:pt>
                <c:pt idx="1444">
                  <c:v>780</c:v>
                </c:pt>
                <c:pt idx="1445">
                  <c:v>780</c:v>
                </c:pt>
                <c:pt idx="1446">
                  <c:v>780</c:v>
                </c:pt>
                <c:pt idx="1447">
                  <c:v>740</c:v>
                </c:pt>
                <c:pt idx="1448">
                  <c:v>740</c:v>
                </c:pt>
                <c:pt idx="1449">
                  <c:v>760</c:v>
                </c:pt>
                <c:pt idx="1450">
                  <c:v>740</c:v>
                </c:pt>
                <c:pt idx="1451">
                  <c:v>720</c:v>
                </c:pt>
                <c:pt idx="1452">
                  <c:v>740</c:v>
                </c:pt>
                <c:pt idx="1453">
                  <c:v>740</c:v>
                </c:pt>
                <c:pt idx="1454">
                  <c:v>780</c:v>
                </c:pt>
                <c:pt idx="1455">
                  <c:v>760</c:v>
                </c:pt>
                <c:pt idx="1456">
                  <c:v>780</c:v>
                </c:pt>
                <c:pt idx="1457">
                  <c:v>780</c:v>
                </c:pt>
                <c:pt idx="1458">
                  <c:v>780</c:v>
                </c:pt>
                <c:pt idx="1459">
                  <c:v>780</c:v>
                </c:pt>
                <c:pt idx="1460">
                  <c:v>760</c:v>
                </c:pt>
                <c:pt idx="1461">
                  <c:v>760</c:v>
                </c:pt>
                <c:pt idx="1462">
                  <c:v>760</c:v>
                </c:pt>
                <c:pt idx="1463">
                  <c:v>740</c:v>
                </c:pt>
                <c:pt idx="1464">
                  <c:v>760</c:v>
                </c:pt>
                <c:pt idx="1465">
                  <c:v>740</c:v>
                </c:pt>
                <c:pt idx="1466">
                  <c:v>780</c:v>
                </c:pt>
                <c:pt idx="1467">
                  <c:v>740</c:v>
                </c:pt>
                <c:pt idx="1468">
                  <c:v>680</c:v>
                </c:pt>
                <c:pt idx="1469">
                  <c:v>700</c:v>
                </c:pt>
                <c:pt idx="1470">
                  <c:v>660</c:v>
                </c:pt>
                <c:pt idx="1471">
                  <c:v>680</c:v>
                </c:pt>
                <c:pt idx="1472">
                  <c:v>660</c:v>
                </c:pt>
                <c:pt idx="1473">
                  <c:v>680</c:v>
                </c:pt>
                <c:pt idx="1474">
                  <c:v>660</c:v>
                </c:pt>
                <c:pt idx="1475">
                  <c:v>620</c:v>
                </c:pt>
                <c:pt idx="1476">
                  <c:v>740</c:v>
                </c:pt>
                <c:pt idx="1477">
                  <c:v>700</c:v>
                </c:pt>
                <c:pt idx="1478">
                  <c:v>740</c:v>
                </c:pt>
                <c:pt idx="1479">
                  <c:v>600</c:v>
                </c:pt>
                <c:pt idx="1480">
                  <c:v>640</c:v>
                </c:pt>
                <c:pt idx="1481">
                  <c:v>600</c:v>
                </c:pt>
                <c:pt idx="1482">
                  <c:v>580</c:v>
                </c:pt>
                <c:pt idx="1483">
                  <c:v>560</c:v>
                </c:pt>
                <c:pt idx="1484">
                  <c:v>560</c:v>
                </c:pt>
                <c:pt idx="1485">
                  <c:v>580</c:v>
                </c:pt>
                <c:pt idx="1486">
                  <c:v>560</c:v>
                </c:pt>
                <c:pt idx="1487">
                  <c:v>580</c:v>
                </c:pt>
                <c:pt idx="1488">
                  <c:v>760</c:v>
                </c:pt>
                <c:pt idx="1489">
                  <c:v>800</c:v>
                </c:pt>
                <c:pt idx="1490">
                  <c:v>760</c:v>
                </c:pt>
                <c:pt idx="1491">
                  <c:v>760</c:v>
                </c:pt>
                <c:pt idx="1492">
                  <c:v>680</c:v>
                </c:pt>
                <c:pt idx="1493">
                  <c:v>620</c:v>
                </c:pt>
                <c:pt idx="1494">
                  <c:v>680</c:v>
                </c:pt>
                <c:pt idx="1495">
                  <c:v>680</c:v>
                </c:pt>
                <c:pt idx="1496">
                  <c:v>700</c:v>
                </c:pt>
                <c:pt idx="1497">
                  <c:v>640</c:v>
                </c:pt>
                <c:pt idx="1498">
                  <c:v>660</c:v>
                </c:pt>
                <c:pt idx="1499">
                  <c:v>640</c:v>
                </c:pt>
                <c:pt idx="1500">
                  <c:v>740</c:v>
                </c:pt>
                <c:pt idx="1501">
                  <c:v>660</c:v>
                </c:pt>
                <c:pt idx="1502">
                  <c:v>620</c:v>
                </c:pt>
                <c:pt idx="1503">
                  <c:v>640</c:v>
                </c:pt>
                <c:pt idx="1504">
                  <c:v>640</c:v>
                </c:pt>
                <c:pt idx="1505">
                  <c:v>1080</c:v>
                </c:pt>
                <c:pt idx="1506">
                  <c:v>660</c:v>
                </c:pt>
                <c:pt idx="1507">
                  <c:v>740</c:v>
                </c:pt>
                <c:pt idx="1508">
                  <c:v>660</c:v>
                </c:pt>
                <c:pt idx="1509">
                  <c:v>660</c:v>
                </c:pt>
                <c:pt idx="1510">
                  <c:v>460</c:v>
                </c:pt>
                <c:pt idx="1511">
                  <c:v>540</c:v>
                </c:pt>
                <c:pt idx="1512">
                  <c:v>660</c:v>
                </c:pt>
                <c:pt idx="1513">
                  <c:v>580</c:v>
                </c:pt>
                <c:pt idx="1514">
                  <c:v>480</c:v>
                </c:pt>
                <c:pt idx="1515">
                  <c:v>500</c:v>
                </c:pt>
                <c:pt idx="1516">
                  <c:v>580</c:v>
                </c:pt>
                <c:pt idx="1517">
                  <c:v>540</c:v>
                </c:pt>
                <c:pt idx="1518">
                  <c:v>540</c:v>
                </c:pt>
                <c:pt idx="1519">
                  <c:v>560</c:v>
                </c:pt>
                <c:pt idx="1520">
                  <c:v>700</c:v>
                </c:pt>
                <c:pt idx="1521">
                  <c:v>580</c:v>
                </c:pt>
                <c:pt idx="1522">
                  <c:v>540</c:v>
                </c:pt>
                <c:pt idx="1523">
                  <c:v>460</c:v>
                </c:pt>
                <c:pt idx="1524">
                  <c:v>500</c:v>
                </c:pt>
                <c:pt idx="1525">
                  <c:v>520</c:v>
                </c:pt>
                <c:pt idx="1526">
                  <c:v>580</c:v>
                </c:pt>
                <c:pt idx="1527">
                  <c:v>540</c:v>
                </c:pt>
                <c:pt idx="1528">
                  <c:v>540</c:v>
                </c:pt>
                <c:pt idx="1529">
                  <c:v>480</c:v>
                </c:pt>
                <c:pt idx="1530">
                  <c:v>620</c:v>
                </c:pt>
                <c:pt idx="1531">
                  <c:v>620</c:v>
                </c:pt>
                <c:pt idx="1532">
                  <c:v>560</c:v>
                </c:pt>
                <c:pt idx="1533">
                  <c:v>460</c:v>
                </c:pt>
                <c:pt idx="1534">
                  <c:v>460</c:v>
                </c:pt>
                <c:pt idx="1535">
                  <c:v>460</c:v>
                </c:pt>
                <c:pt idx="1536">
                  <c:v>480</c:v>
                </c:pt>
                <c:pt idx="1537">
                  <c:v>460</c:v>
                </c:pt>
                <c:pt idx="1538">
                  <c:v>460</c:v>
                </c:pt>
                <c:pt idx="1539">
                  <c:v>620</c:v>
                </c:pt>
                <c:pt idx="1540">
                  <c:v>560</c:v>
                </c:pt>
                <c:pt idx="1541">
                  <c:v>520</c:v>
                </c:pt>
                <c:pt idx="1542">
                  <c:v>520</c:v>
                </c:pt>
                <c:pt idx="1543">
                  <c:v>480</c:v>
                </c:pt>
                <c:pt idx="1544">
                  <c:v>600</c:v>
                </c:pt>
                <c:pt idx="1545">
                  <c:v>660</c:v>
                </c:pt>
                <c:pt idx="1546">
                  <c:v>620</c:v>
                </c:pt>
                <c:pt idx="1547">
                  <c:v>660</c:v>
                </c:pt>
                <c:pt idx="1548">
                  <c:v>580</c:v>
                </c:pt>
                <c:pt idx="1549">
                  <c:v>520</c:v>
                </c:pt>
                <c:pt idx="1550">
                  <c:v>600</c:v>
                </c:pt>
                <c:pt idx="1551">
                  <c:v>660</c:v>
                </c:pt>
                <c:pt idx="1552">
                  <c:v>600</c:v>
                </c:pt>
                <c:pt idx="1553">
                  <c:v>540</c:v>
                </c:pt>
                <c:pt idx="1554">
                  <c:v>520</c:v>
                </c:pt>
                <c:pt idx="1555">
                  <c:v>520</c:v>
                </c:pt>
                <c:pt idx="1556">
                  <c:v>580</c:v>
                </c:pt>
                <c:pt idx="1557">
                  <c:v>580</c:v>
                </c:pt>
                <c:pt idx="1558">
                  <c:v>520</c:v>
                </c:pt>
                <c:pt idx="1559">
                  <c:v>600</c:v>
                </c:pt>
                <c:pt idx="1560">
                  <c:v>480</c:v>
                </c:pt>
                <c:pt idx="1561">
                  <c:v>580</c:v>
                </c:pt>
                <c:pt idx="1562">
                  <c:v>720</c:v>
                </c:pt>
                <c:pt idx="1563">
                  <c:v>640</c:v>
                </c:pt>
                <c:pt idx="1564">
                  <c:v>540</c:v>
                </c:pt>
                <c:pt idx="1565">
                  <c:v>540</c:v>
                </c:pt>
                <c:pt idx="1566">
                  <c:v>640</c:v>
                </c:pt>
                <c:pt idx="1567">
                  <c:v>560</c:v>
                </c:pt>
                <c:pt idx="1568">
                  <c:v>560</c:v>
                </c:pt>
                <c:pt idx="1569">
                  <c:v>600</c:v>
                </c:pt>
                <c:pt idx="1570">
                  <c:v>660</c:v>
                </c:pt>
                <c:pt idx="1571">
                  <c:v>720</c:v>
                </c:pt>
                <c:pt idx="1572">
                  <c:v>600</c:v>
                </c:pt>
                <c:pt idx="1573">
                  <c:v>800</c:v>
                </c:pt>
                <c:pt idx="1574">
                  <c:v>780</c:v>
                </c:pt>
                <c:pt idx="1575">
                  <c:v>680</c:v>
                </c:pt>
                <c:pt idx="1576">
                  <c:v>2000</c:v>
                </c:pt>
                <c:pt idx="1577">
                  <c:v>1180</c:v>
                </c:pt>
                <c:pt idx="1578">
                  <c:v>1180</c:v>
                </c:pt>
                <c:pt idx="1579">
                  <c:v>960</c:v>
                </c:pt>
                <c:pt idx="1580">
                  <c:v>960</c:v>
                </c:pt>
                <c:pt idx="1581">
                  <c:v>900</c:v>
                </c:pt>
                <c:pt idx="1582">
                  <c:v>900</c:v>
                </c:pt>
                <c:pt idx="1583">
                  <c:v>800</c:v>
                </c:pt>
                <c:pt idx="1584">
                  <c:v>800</c:v>
                </c:pt>
                <c:pt idx="1585">
                  <c:v>800</c:v>
                </c:pt>
                <c:pt idx="1586">
                  <c:v>820</c:v>
                </c:pt>
                <c:pt idx="1587">
                  <c:v>760</c:v>
                </c:pt>
                <c:pt idx="1588">
                  <c:v>700</c:v>
                </c:pt>
                <c:pt idx="1589">
                  <c:v>720</c:v>
                </c:pt>
                <c:pt idx="1590">
                  <c:v>680</c:v>
                </c:pt>
                <c:pt idx="1591">
                  <c:v>740</c:v>
                </c:pt>
                <c:pt idx="1592">
                  <c:v>620</c:v>
                </c:pt>
                <c:pt idx="1593">
                  <c:v>700</c:v>
                </c:pt>
                <c:pt idx="1594">
                  <c:v>700</c:v>
                </c:pt>
                <c:pt idx="1595">
                  <c:v>660</c:v>
                </c:pt>
                <c:pt idx="1596">
                  <c:v>680</c:v>
                </c:pt>
                <c:pt idx="1597">
                  <c:v>740</c:v>
                </c:pt>
                <c:pt idx="1598">
                  <c:v>680</c:v>
                </c:pt>
                <c:pt idx="1599">
                  <c:v>680</c:v>
                </c:pt>
                <c:pt idx="1600">
                  <c:v>660</c:v>
                </c:pt>
                <c:pt idx="1601">
                  <c:v>620</c:v>
                </c:pt>
                <c:pt idx="1602">
                  <c:v>640</c:v>
                </c:pt>
                <c:pt idx="1603">
                  <c:v>600</c:v>
                </c:pt>
                <c:pt idx="1604">
                  <c:v>660</c:v>
                </c:pt>
                <c:pt idx="1605">
                  <c:v>640</c:v>
                </c:pt>
                <c:pt idx="1606">
                  <c:v>740</c:v>
                </c:pt>
                <c:pt idx="1607">
                  <c:v>660</c:v>
                </c:pt>
                <c:pt idx="1608">
                  <c:v>660</c:v>
                </c:pt>
                <c:pt idx="1609">
                  <c:v>680</c:v>
                </c:pt>
                <c:pt idx="1610">
                  <c:v>600</c:v>
                </c:pt>
                <c:pt idx="1611">
                  <c:v>600</c:v>
                </c:pt>
                <c:pt idx="1612">
                  <c:v>620</c:v>
                </c:pt>
                <c:pt idx="1613">
                  <c:v>620</c:v>
                </c:pt>
                <c:pt idx="1614">
                  <c:v>660</c:v>
                </c:pt>
                <c:pt idx="1615">
                  <c:v>680</c:v>
                </c:pt>
                <c:pt idx="1616">
                  <c:v>580</c:v>
                </c:pt>
                <c:pt idx="1617">
                  <c:v>600</c:v>
                </c:pt>
                <c:pt idx="1618">
                  <c:v>540</c:v>
                </c:pt>
                <c:pt idx="1619">
                  <c:v>660</c:v>
                </c:pt>
                <c:pt idx="1620">
                  <c:v>580</c:v>
                </c:pt>
                <c:pt idx="1621">
                  <c:v>580</c:v>
                </c:pt>
                <c:pt idx="1622">
                  <c:v>560</c:v>
                </c:pt>
                <c:pt idx="1623">
                  <c:v>600</c:v>
                </c:pt>
                <c:pt idx="1624">
                  <c:v>600</c:v>
                </c:pt>
                <c:pt idx="1625">
                  <c:v>560</c:v>
                </c:pt>
                <c:pt idx="1626">
                  <c:v>580</c:v>
                </c:pt>
                <c:pt idx="1627">
                  <c:v>580</c:v>
                </c:pt>
                <c:pt idx="1628">
                  <c:v>520</c:v>
                </c:pt>
                <c:pt idx="1629">
                  <c:v>580</c:v>
                </c:pt>
                <c:pt idx="1630">
                  <c:v>580</c:v>
                </c:pt>
                <c:pt idx="1631">
                  <c:v>520</c:v>
                </c:pt>
                <c:pt idx="1632">
                  <c:v>540</c:v>
                </c:pt>
                <c:pt idx="1633">
                  <c:v>540</c:v>
                </c:pt>
                <c:pt idx="1634">
                  <c:v>580</c:v>
                </c:pt>
                <c:pt idx="1635">
                  <c:v>520</c:v>
                </c:pt>
                <c:pt idx="1636">
                  <c:v>580</c:v>
                </c:pt>
                <c:pt idx="1637">
                  <c:v>540</c:v>
                </c:pt>
                <c:pt idx="1638">
                  <c:v>560</c:v>
                </c:pt>
                <c:pt idx="1639">
                  <c:v>520</c:v>
                </c:pt>
                <c:pt idx="1640">
                  <c:v>500</c:v>
                </c:pt>
                <c:pt idx="1641">
                  <c:v>580</c:v>
                </c:pt>
                <c:pt idx="1642">
                  <c:v>520</c:v>
                </c:pt>
                <c:pt idx="1643">
                  <c:v>520</c:v>
                </c:pt>
                <c:pt idx="1644">
                  <c:v>500</c:v>
                </c:pt>
                <c:pt idx="1645">
                  <c:v>520</c:v>
                </c:pt>
                <c:pt idx="1646">
                  <c:v>520</c:v>
                </c:pt>
                <c:pt idx="1647">
                  <c:v>540</c:v>
                </c:pt>
                <c:pt idx="1648">
                  <c:v>520</c:v>
                </c:pt>
                <c:pt idx="1649">
                  <c:v>580</c:v>
                </c:pt>
                <c:pt idx="1650">
                  <c:v>500</c:v>
                </c:pt>
                <c:pt idx="1651">
                  <c:v>540</c:v>
                </c:pt>
                <c:pt idx="1652">
                  <c:v>540</c:v>
                </c:pt>
                <c:pt idx="1653">
                  <c:v>540</c:v>
                </c:pt>
                <c:pt idx="1654">
                  <c:v>580</c:v>
                </c:pt>
                <c:pt idx="1655">
                  <c:v>540</c:v>
                </c:pt>
                <c:pt idx="1656">
                  <c:v>540</c:v>
                </c:pt>
                <c:pt idx="1657">
                  <c:v>600</c:v>
                </c:pt>
                <c:pt idx="1658">
                  <c:v>580</c:v>
                </c:pt>
                <c:pt idx="1659">
                  <c:v>680</c:v>
                </c:pt>
                <c:pt idx="1660">
                  <c:v>640</c:v>
                </c:pt>
                <c:pt idx="1661">
                  <c:v>600</c:v>
                </c:pt>
                <c:pt idx="1662">
                  <c:v>620</c:v>
                </c:pt>
                <c:pt idx="1663">
                  <c:v>660</c:v>
                </c:pt>
                <c:pt idx="1664">
                  <c:v>700</c:v>
                </c:pt>
                <c:pt idx="1665">
                  <c:v>640</c:v>
                </c:pt>
                <c:pt idx="1666">
                  <c:v>680</c:v>
                </c:pt>
                <c:pt idx="1667">
                  <c:v>680</c:v>
                </c:pt>
                <c:pt idx="1668">
                  <c:v>680</c:v>
                </c:pt>
                <c:pt idx="1669">
                  <c:v>680</c:v>
                </c:pt>
                <c:pt idx="1670">
                  <c:v>680</c:v>
                </c:pt>
                <c:pt idx="1671">
                  <c:v>700</c:v>
                </c:pt>
                <c:pt idx="1672">
                  <c:v>680</c:v>
                </c:pt>
                <c:pt idx="1673">
                  <c:v>680</c:v>
                </c:pt>
                <c:pt idx="1674">
                  <c:v>700</c:v>
                </c:pt>
                <c:pt idx="1675">
                  <c:v>740</c:v>
                </c:pt>
                <c:pt idx="1676">
                  <c:v>700</c:v>
                </c:pt>
                <c:pt idx="1677">
                  <c:v>700</c:v>
                </c:pt>
                <c:pt idx="1678">
                  <c:v>720</c:v>
                </c:pt>
                <c:pt idx="1679">
                  <c:v>700</c:v>
                </c:pt>
                <c:pt idx="1680">
                  <c:v>680</c:v>
                </c:pt>
                <c:pt idx="1681">
                  <c:v>700</c:v>
                </c:pt>
                <c:pt idx="1682">
                  <c:v>680</c:v>
                </c:pt>
                <c:pt idx="1683">
                  <c:v>720</c:v>
                </c:pt>
                <c:pt idx="1684">
                  <c:v>680</c:v>
                </c:pt>
                <c:pt idx="1685">
                  <c:v>700</c:v>
                </c:pt>
                <c:pt idx="1686">
                  <c:v>700</c:v>
                </c:pt>
                <c:pt idx="1687">
                  <c:v>660</c:v>
                </c:pt>
                <c:pt idx="1688">
                  <c:v>720</c:v>
                </c:pt>
                <c:pt idx="1689">
                  <c:v>680</c:v>
                </c:pt>
                <c:pt idx="1690">
                  <c:v>700</c:v>
                </c:pt>
                <c:pt idx="1691">
                  <c:v>700</c:v>
                </c:pt>
                <c:pt idx="1692">
                  <c:v>660</c:v>
                </c:pt>
                <c:pt idx="1693">
                  <c:v>660</c:v>
                </c:pt>
                <c:pt idx="1694">
                  <c:v>640</c:v>
                </c:pt>
                <c:pt idx="1695">
                  <c:v>660</c:v>
                </c:pt>
                <c:pt idx="1696">
                  <c:v>680</c:v>
                </c:pt>
                <c:pt idx="1697">
                  <c:v>660</c:v>
                </c:pt>
                <c:pt idx="1698">
                  <c:v>700</c:v>
                </c:pt>
                <c:pt idx="1699">
                  <c:v>660</c:v>
                </c:pt>
                <c:pt idx="1700">
                  <c:v>680</c:v>
                </c:pt>
                <c:pt idx="1701">
                  <c:v>700</c:v>
                </c:pt>
                <c:pt idx="1702">
                  <c:v>700</c:v>
                </c:pt>
                <c:pt idx="1703">
                  <c:v>680</c:v>
                </c:pt>
                <c:pt idx="1704">
                  <c:v>680</c:v>
                </c:pt>
                <c:pt idx="1705">
                  <c:v>700</c:v>
                </c:pt>
                <c:pt idx="1706">
                  <c:v>660</c:v>
                </c:pt>
                <c:pt idx="1707">
                  <c:v>680</c:v>
                </c:pt>
                <c:pt idx="1708">
                  <c:v>680</c:v>
                </c:pt>
                <c:pt idx="1709">
                  <c:v>680</c:v>
                </c:pt>
                <c:pt idx="1710">
                  <c:v>660</c:v>
                </c:pt>
                <c:pt idx="1711">
                  <c:v>660</c:v>
                </c:pt>
                <c:pt idx="1712">
                  <c:v>660</c:v>
                </c:pt>
                <c:pt idx="1713">
                  <c:v>700</c:v>
                </c:pt>
                <c:pt idx="1714">
                  <c:v>640</c:v>
                </c:pt>
                <c:pt idx="1715">
                  <c:v>660</c:v>
                </c:pt>
                <c:pt idx="1716">
                  <c:v>640</c:v>
                </c:pt>
                <c:pt idx="1717">
                  <c:v>640</c:v>
                </c:pt>
                <c:pt idx="1718">
                  <c:v>660</c:v>
                </c:pt>
                <c:pt idx="1719">
                  <c:v>620</c:v>
                </c:pt>
                <c:pt idx="1720">
                  <c:v>660</c:v>
                </c:pt>
                <c:pt idx="1721">
                  <c:v>620</c:v>
                </c:pt>
                <c:pt idx="1722">
                  <c:v>620</c:v>
                </c:pt>
                <c:pt idx="1723">
                  <c:v>620</c:v>
                </c:pt>
                <c:pt idx="1724">
                  <c:v>660</c:v>
                </c:pt>
                <c:pt idx="1725">
                  <c:v>620</c:v>
                </c:pt>
                <c:pt idx="1726">
                  <c:v>620</c:v>
                </c:pt>
                <c:pt idx="1727">
                  <c:v>620</c:v>
                </c:pt>
                <c:pt idx="1728">
                  <c:v>620</c:v>
                </c:pt>
                <c:pt idx="1729">
                  <c:v>600</c:v>
                </c:pt>
                <c:pt idx="1730">
                  <c:v>580</c:v>
                </c:pt>
                <c:pt idx="1731">
                  <c:v>580</c:v>
                </c:pt>
                <c:pt idx="1732">
                  <c:v>560</c:v>
                </c:pt>
                <c:pt idx="1733">
                  <c:v>600</c:v>
                </c:pt>
                <c:pt idx="1734">
                  <c:v>580</c:v>
                </c:pt>
                <c:pt idx="1735">
                  <c:v>560</c:v>
                </c:pt>
                <c:pt idx="1736">
                  <c:v>540</c:v>
                </c:pt>
                <c:pt idx="1737">
                  <c:v>520</c:v>
                </c:pt>
                <c:pt idx="1738">
                  <c:v>540</c:v>
                </c:pt>
                <c:pt idx="1739">
                  <c:v>500</c:v>
                </c:pt>
                <c:pt idx="1740">
                  <c:v>520</c:v>
                </c:pt>
                <c:pt idx="1741">
                  <c:v>520</c:v>
                </c:pt>
                <c:pt idx="1742">
                  <c:v>500</c:v>
                </c:pt>
                <c:pt idx="1743">
                  <c:v>540</c:v>
                </c:pt>
                <c:pt idx="1744">
                  <c:v>520</c:v>
                </c:pt>
                <c:pt idx="1745">
                  <c:v>480</c:v>
                </c:pt>
                <c:pt idx="1746">
                  <c:v>500</c:v>
                </c:pt>
                <c:pt idx="1747">
                  <c:v>500</c:v>
                </c:pt>
                <c:pt idx="1748">
                  <c:v>520</c:v>
                </c:pt>
                <c:pt idx="1749">
                  <c:v>460</c:v>
                </c:pt>
                <c:pt idx="1750">
                  <c:v>520</c:v>
                </c:pt>
                <c:pt idx="1751">
                  <c:v>500</c:v>
                </c:pt>
                <c:pt idx="1752">
                  <c:v>500</c:v>
                </c:pt>
                <c:pt idx="1753">
                  <c:v>480</c:v>
                </c:pt>
                <c:pt idx="1754">
                  <c:v>480</c:v>
                </c:pt>
                <c:pt idx="1755">
                  <c:v>520</c:v>
                </c:pt>
                <c:pt idx="1756">
                  <c:v>480</c:v>
                </c:pt>
                <c:pt idx="1757">
                  <c:v>520</c:v>
                </c:pt>
                <c:pt idx="1758">
                  <c:v>600</c:v>
                </c:pt>
                <c:pt idx="1759">
                  <c:v>560</c:v>
                </c:pt>
                <c:pt idx="1760">
                  <c:v>580</c:v>
                </c:pt>
                <c:pt idx="1761">
                  <c:v>580</c:v>
                </c:pt>
                <c:pt idx="1762">
                  <c:v>540</c:v>
                </c:pt>
                <c:pt idx="1763">
                  <c:v>540</c:v>
                </c:pt>
                <c:pt idx="1764">
                  <c:v>480</c:v>
                </c:pt>
                <c:pt idx="1765">
                  <c:v>520</c:v>
                </c:pt>
                <c:pt idx="1766">
                  <c:v>500</c:v>
                </c:pt>
                <c:pt idx="1767">
                  <c:v>460</c:v>
                </c:pt>
                <c:pt idx="1768">
                  <c:v>600</c:v>
                </c:pt>
                <c:pt idx="1769">
                  <c:v>580</c:v>
                </c:pt>
                <c:pt idx="1770">
                  <c:v>500</c:v>
                </c:pt>
                <c:pt idx="1771">
                  <c:v>600</c:v>
                </c:pt>
                <c:pt idx="1772">
                  <c:v>580</c:v>
                </c:pt>
                <c:pt idx="1773">
                  <c:v>600</c:v>
                </c:pt>
                <c:pt idx="1774">
                  <c:v>580</c:v>
                </c:pt>
                <c:pt idx="1775">
                  <c:v>580</c:v>
                </c:pt>
                <c:pt idx="1776">
                  <c:v>560</c:v>
                </c:pt>
                <c:pt idx="1777">
                  <c:v>600</c:v>
                </c:pt>
                <c:pt idx="1778">
                  <c:v>580</c:v>
                </c:pt>
                <c:pt idx="1779">
                  <c:v>600</c:v>
                </c:pt>
                <c:pt idx="1780">
                  <c:v>580</c:v>
                </c:pt>
                <c:pt idx="1781">
                  <c:v>560</c:v>
                </c:pt>
                <c:pt idx="1782">
                  <c:v>560</c:v>
                </c:pt>
                <c:pt idx="1783">
                  <c:v>580</c:v>
                </c:pt>
                <c:pt idx="1784">
                  <c:v>580</c:v>
                </c:pt>
                <c:pt idx="1785">
                  <c:v>580</c:v>
                </c:pt>
                <c:pt idx="1786">
                  <c:v>580</c:v>
                </c:pt>
                <c:pt idx="1787">
                  <c:v>600</c:v>
                </c:pt>
                <c:pt idx="1788">
                  <c:v>620</c:v>
                </c:pt>
                <c:pt idx="1789">
                  <c:v>560</c:v>
                </c:pt>
                <c:pt idx="1790">
                  <c:v>620</c:v>
                </c:pt>
                <c:pt idx="1791">
                  <c:v>600</c:v>
                </c:pt>
                <c:pt idx="1792">
                  <c:v>600</c:v>
                </c:pt>
                <c:pt idx="1793">
                  <c:v>580</c:v>
                </c:pt>
                <c:pt idx="1794">
                  <c:v>620</c:v>
                </c:pt>
                <c:pt idx="1795">
                  <c:v>580</c:v>
                </c:pt>
                <c:pt idx="1796">
                  <c:v>560</c:v>
                </c:pt>
                <c:pt idx="1797">
                  <c:v>600</c:v>
                </c:pt>
                <c:pt idx="1798">
                  <c:v>580</c:v>
                </c:pt>
                <c:pt idx="1799">
                  <c:v>580</c:v>
                </c:pt>
                <c:pt idx="1800">
                  <c:v>540</c:v>
                </c:pt>
                <c:pt idx="1801">
                  <c:v>560</c:v>
                </c:pt>
                <c:pt idx="1802">
                  <c:v>560</c:v>
                </c:pt>
                <c:pt idx="1803">
                  <c:v>540</c:v>
                </c:pt>
                <c:pt idx="1804">
                  <c:v>560</c:v>
                </c:pt>
                <c:pt idx="1805">
                  <c:v>560</c:v>
                </c:pt>
                <c:pt idx="1806">
                  <c:v>560</c:v>
                </c:pt>
                <c:pt idx="1807">
                  <c:v>520</c:v>
                </c:pt>
                <c:pt idx="1808">
                  <c:v>480</c:v>
                </c:pt>
                <c:pt idx="1809">
                  <c:v>580</c:v>
                </c:pt>
                <c:pt idx="1810">
                  <c:v>460</c:v>
                </c:pt>
                <c:pt idx="1811">
                  <c:v>540</c:v>
                </c:pt>
                <c:pt idx="1812">
                  <c:v>540</c:v>
                </c:pt>
                <c:pt idx="1813">
                  <c:v>600</c:v>
                </c:pt>
                <c:pt idx="1814">
                  <c:v>560</c:v>
                </c:pt>
                <c:pt idx="1815">
                  <c:v>520</c:v>
                </c:pt>
                <c:pt idx="1816">
                  <c:v>540</c:v>
                </c:pt>
                <c:pt idx="1817">
                  <c:v>560</c:v>
                </c:pt>
                <c:pt idx="1818">
                  <c:v>500</c:v>
                </c:pt>
                <c:pt idx="1819">
                  <c:v>540</c:v>
                </c:pt>
                <c:pt idx="1820">
                  <c:v>520</c:v>
                </c:pt>
                <c:pt idx="1821">
                  <c:v>520</c:v>
                </c:pt>
                <c:pt idx="1822">
                  <c:v>540</c:v>
                </c:pt>
                <c:pt idx="1823">
                  <c:v>520</c:v>
                </c:pt>
                <c:pt idx="1824">
                  <c:v>500</c:v>
                </c:pt>
                <c:pt idx="1825">
                  <c:v>660</c:v>
                </c:pt>
                <c:pt idx="1826">
                  <c:v>660</c:v>
                </c:pt>
                <c:pt idx="1827">
                  <c:v>560</c:v>
                </c:pt>
                <c:pt idx="1828">
                  <c:v>580</c:v>
                </c:pt>
                <c:pt idx="1829">
                  <c:v>560</c:v>
                </c:pt>
                <c:pt idx="1830">
                  <c:v>640</c:v>
                </c:pt>
                <c:pt idx="1831">
                  <c:v>600</c:v>
                </c:pt>
                <c:pt idx="1832">
                  <c:v>700</c:v>
                </c:pt>
                <c:pt idx="1833">
                  <c:v>580</c:v>
                </c:pt>
                <c:pt idx="1834">
                  <c:v>580</c:v>
                </c:pt>
                <c:pt idx="1835">
                  <c:v>480</c:v>
                </c:pt>
                <c:pt idx="1836">
                  <c:v>540</c:v>
                </c:pt>
                <c:pt idx="1837">
                  <c:v>600</c:v>
                </c:pt>
                <c:pt idx="1838">
                  <c:v>620</c:v>
                </c:pt>
                <c:pt idx="1839">
                  <c:v>560</c:v>
                </c:pt>
                <c:pt idx="1840">
                  <c:v>580</c:v>
                </c:pt>
                <c:pt idx="1841">
                  <c:v>520</c:v>
                </c:pt>
                <c:pt idx="1842">
                  <c:v>580</c:v>
                </c:pt>
                <c:pt idx="1843">
                  <c:v>580</c:v>
                </c:pt>
                <c:pt idx="1844">
                  <c:v>640</c:v>
                </c:pt>
                <c:pt idx="1845">
                  <c:v>560</c:v>
                </c:pt>
                <c:pt idx="1846">
                  <c:v>580</c:v>
                </c:pt>
                <c:pt idx="1847">
                  <c:v>620</c:v>
                </c:pt>
                <c:pt idx="1848">
                  <c:v>560</c:v>
                </c:pt>
                <c:pt idx="1849">
                  <c:v>620</c:v>
                </c:pt>
                <c:pt idx="1850">
                  <c:v>660</c:v>
                </c:pt>
                <c:pt idx="1851">
                  <c:v>560</c:v>
                </c:pt>
                <c:pt idx="1852">
                  <c:v>640</c:v>
                </c:pt>
                <c:pt idx="1853">
                  <c:v>560</c:v>
                </c:pt>
                <c:pt idx="1854">
                  <c:v>540</c:v>
                </c:pt>
                <c:pt idx="1855">
                  <c:v>520</c:v>
                </c:pt>
                <c:pt idx="1856">
                  <c:v>680</c:v>
                </c:pt>
                <c:pt idx="1857">
                  <c:v>580</c:v>
                </c:pt>
                <c:pt idx="1858">
                  <c:v>660</c:v>
                </c:pt>
                <c:pt idx="1859">
                  <c:v>2000</c:v>
                </c:pt>
                <c:pt idx="1860">
                  <c:v>580</c:v>
                </c:pt>
                <c:pt idx="1861">
                  <c:v>520</c:v>
                </c:pt>
                <c:pt idx="1862">
                  <c:v>580</c:v>
                </c:pt>
                <c:pt idx="1863">
                  <c:v>600</c:v>
                </c:pt>
                <c:pt idx="1864">
                  <c:v>540</c:v>
                </c:pt>
                <c:pt idx="1865">
                  <c:v>520</c:v>
                </c:pt>
                <c:pt idx="1866">
                  <c:v>540</c:v>
                </c:pt>
                <c:pt idx="1867">
                  <c:v>580</c:v>
                </c:pt>
                <c:pt idx="1868">
                  <c:v>740</c:v>
                </c:pt>
                <c:pt idx="1869">
                  <c:v>480</c:v>
                </c:pt>
                <c:pt idx="1870">
                  <c:v>480</c:v>
                </c:pt>
                <c:pt idx="1871">
                  <c:v>460</c:v>
                </c:pt>
                <c:pt idx="1872">
                  <c:v>460</c:v>
                </c:pt>
                <c:pt idx="1873">
                  <c:v>460</c:v>
                </c:pt>
                <c:pt idx="1874">
                  <c:v>520</c:v>
                </c:pt>
                <c:pt idx="1875">
                  <c:v>500</c:v>
                </c:pt>
                <c:pt idx="1876">
                  <c:v>500</c:v>
                </c:pt>
                <c:pt idx="1877">
                  <c:v>520</c:v>
                </c:pt>
                <c:pt idx="1878">
                  <c:v>520</c:v>
                </c:pt>
                <c:pt idx="1879">
                  <c:v>520</c:v>
                </c:pt>
                <c:pt idx="1880">
                  <c:v>480</c:v>
                </c:pt>
                <c:pt idx="1881">
                  <c:v>540</c:v>
                </c:pt>
                <c:pt idx="1882">
                  <c:v>520</c:v>
                </c:pt>
                <c:pt idx="1883">
                  <c:v>520</c:v>
                </c:pt>
                <c:pt idx="1884">
                  <c:v>480</c:v>
                </c:pt>
                <c:pt idx="1885">
                  <c:v>500</c:v>
                </c:pt>
                <c:pt idx="1886">
                  <c:v>520</c:v>
                </c:pt>
                <c:pt idx="1887">
                  <c:v>500</c:v>
                </c:pt>
                <c:pt idx="1888">
                  <c:v>560</c:v>
                </c:pt>
                <c:pt idx="1889">
                  <c:v>520</c:v>
                </c:pt>
                <c:pt idx="1890">
                  <c:v>560</c:v>
                </c:pt>
                <c:pt idx="1891">
                  <c:v>500</c:v>
                </c:pt>
                <c:pt idx="1892">
                  <c:v>540</c:v>
                </c:pt>
                <c:pt idx="1893">
                  <c:v>520</c:v>
                </c:pt>
                <c:pt idx="1894">
                  <c:v>500</c:v>
                </c:pt>
                <c:pt idx="1895">
                  <c:v>520</c:v>
                </c:pt>
                <c:pt idx="1896">
                  <c:v>500</c:v>
                </c:pt>
                <c:pt idx="1897">
                  <c:v>520</c:v>
                </c:pt>
                <c:pt idx="1898">
                  <c:v>520</c:v>
                </c:pt>
                <c:pt idx="1899">
                  <c:v>480</c:v>
                </c:pt>
                <c:pt idx="1900">
                  <c:v>460</c:v>
                </c:pt>
                <c:pt idx="1901">
                  <c:v>460</c:v>
                </c:pt>
                <c:pt idx="1902">
                  <c:v>500</c:v>
                </c:pt>
                <c:pt idx="1903">
                  <c:v>520</c:v>
                </c:pt>
                <c:pt idx="1904">
                  <c:v>480</c:v>
                </c:pt>
                <c:pt idx="1905">
                  <c:v>520</c:v>
                </c:pt>
                <c:pt idx="1906">
                  <c:v>500</c:v>
                </c:pt>
                <c:pt idx="1907">
                  <c:v>500</c:v>
                </c:pt>
                <c:pt idx="1908">
                  <c:v>460</c:v>
                </c:pt>
                <c:pt idx="1909">
                  <c:v>480</c:v>
                </c:pt>
                <c:pt idx="1910">
                  <c:v>500</c:v>
                </c:pt>
                <c:pt idx="1911">
                  <c:v>500</c:v>
                </c:pt>
                <c:pt idx="1912">
                  <c:v>500</c:v>
                </c:pt>
                <c:pt idx="1913">
                  <c:v>500</c:v>
                </c:pt>
                <c:pt idx="1914">
                  <c:v>520</c:v>
                </c:pt>
                <c:pt idx="1915">
                  <c:v>500</c:v>
                </c:pt>
                <c:pt idx="1916">
                  <c:v>520</c:v>
                </c:pt>
                <c:pt idx="1917">
                  <c:v>540</c:v>
                </c:pt>
                <c:pt idx="1918">
                  <c:v>500</c:v>
                </c:pt>
                <c:pt idx="1919">
                  <c:v>520</c:v>
                </c:pt>
                <c:pt idx="1920">
                  <c:v>520</c:v>
                </c:pt>
                <c:pt idx="1921">
                  <c:v>480</c:v>
                </c:pt>
                <c:pt idx="1922">
                  <c:v>540</c:v>
                </c:pt>
                <c:pt idx="1923">
                  <c:v>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91376"/>
        <c:axId val="2100919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hiilidioksidimittaus'!$G$2</c15:sqref>
                        </c15:formulaRef>
                      </c:ext>
                    </c:extLst>
                    <c:strCache>
                      <c:ptCount val="1"/>
                      <c:pt idx="0">
                        <c:v>133 Opettajien huone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hiilidioksidimittaus'!$G$3:$G$1926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480</c:v>
                      </c:pt>
                      <c:pt idx="3">
                        <c:v>470</c:v>
                      </c:pt>
                      <c:pt idx="4">
                        <c:v>480</c:v>
                      </c:pt>
                      <c:pt idx="5">
                        <c:v>480</c:v>
                      </c:pt>
                      <c:pt idx="6">
                        <c:v>470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480</c:v>
                      </c:pt>
                      <c:pt idx="10">
                        <c:v>470</c:v>
                      </c:pt>
                      <c:pt idx="11">
                        <c:v>480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480</c:v>
                      </c:pt>
                      <c:pt idx="15">
                        <c:v>490</c:v>
                      </c:pt>
                      <c:pt idx="16">
                        <c:v>490</c:v>
                      </c:pt>
                      <c:pt idx="17">
                        <c:v>500</c:v>
                      </c:pt>
                      <c:pt idx="18">
                        <c:v>530</c:v>
                      </c:pt>
                      <c:pt idx="19">
                        <c:v>690</c:v>
                      </c:pt>
                      <c:pt idx="20">
                        <c:v>740</c:v>
                      </c:pt>
                      <c:pt idx="21">
                        <c:v>760</c:v>
                      </c:pt>
                      <c:pt idx="22">
                        <c:v>650</c:v>
                      </c:pt>
                      <c:pt idx="23">
                        <c:v>650</c:v>
                      </c:pt>
                      <c:pt idx="24">
                        <c:v>630</c:v>
                      </c:pt>
                      <c:pt idx="25">
                        <c:v>630</c:v>
                      </c:pt>
                      <c:pt idx="26">
                        <c:v>600</c:v>
                      </c:pt>
                      <c:pt idx="27">
                        <c:v>560</c:v>
                      </c:pt>
                      <c:pt idx="28">
                        <c:v>590</c:v>
                      </c:pt>
                      <c:pt idx="29">
                        <c:v>630</c:v>
                      </c:pt>
                      <c:pt idx="30">
                        <c:v>620</c:v>
                      </c:pt>
                      <c:pt idx="31">
                        <c:v>660</c:v>
                      </c:pt>
                      <c:pt idx="32">
                        <c:v>710</c:v>
                      </c:pt>
                      <c:pt idx="33">
                        <c:v>760</c:v>
                      </c:pt>
                      <c:pt idx="34">
                        <c:v>840</c:v>
                      </c:pt>
                      <c:pt idx="35">
                        <c:v>650</c:v>
                      </c:pt>
                      <c:pt idx="36">
                        <c:v>600</c:v>
                      </c:pt>
                      <c:pt idx="37">
                        <c:v>600</c:v>
                      </c:pt>
                      <c:pt idx="38">
                        <c:v>580</c:v>
                      </c:pt>
                      <c:pt idx="39">
                        <c:v>550</c:v>
                      </c:pt>
                      <c:pt idx="40">
                        <c:v>550</c:v>
                      </c:pt>
                      <c:pt idx="41">
                        <c:v>540</c:v>
                      </c:pt>
                      <c:pt idx="42">
                        <c:v>530</c:v>
                      </c:pt>
                      <c:pt idx="43">
                        <c:v>530</c:v>
                      </c:pt>
                      <c:pt idx="44">
                        <c:v>610</c:v>
                      </c:pt>
                      <c:pt idx="45">
                        <c:v>720</c:v>
                      </c:pt>
                      <c:pt idx="46">
                        <c:v>660</c:v>
                      </c:pt>
                      <c:pt idx="47">
                        <c:v>620</c:v>
                      </c:pt>
                      <c:pt idx="48">
                        <c:v>590</c:v>
                      </c:pt>
                      <c:pt idx="49">
                        <c:v>590</c:v>
                      </c:pt>
                      <c:pt idx="50">
                        <c:v>560</c:v>
                      </c:pt>
                      <c:pt idx="51">
                        <c:v>550</c:v>
                      </c:pt>
                      <c:pt idx="52">
                        <c:v>540</c:v>
                      </c:pt>
                      <c:pt idx="53">
                        <c:v>520</c:v>
                      </c:pt>
                      <c:pt idx="54">
                        <c:v>630</c:v>
                      </c:pt>
                      <c:pt idx="55">
                        <c:v>620</c:v>
                      </c:pt>
                      <c:pt idx="56">
                        <c:v>640</c:v>
                      </c:pt>
                      <c:pt idx="57">
                        <c:v>690</c:v>
                      </c:pt>
                      <c:pt idx="58">
                        <c:v>620</c:v>
                      </c:pt>
                      <c:pt idx="59">
                        <c:v>630</c:v>
                      </c:pt>
                      <c:pt idx="60">
                        <c:v>700</c:v>
                      </c:pt>
                      <c:pt idx="61">
                        <c:v>740</c:v>
                      </c:pt>
                      <c:pt idx="62">
                        <c:v>720</c:v>
                      </c:pt>
                      <c:pt idx="63">
                        <c:v>610</c:v>
                      </c:pt>
                      <c:pt idx="64">
                        <c:v>590</c:v>
                      </c:pt>
                      <c:pt idx="65">
                        <c:v>580</c:v>
                      </c:pt>
                      <c:pt idx="66">
                        <c:v>580</c:v>
                      </c:pt>
                      <c:pt idx="67">
                        <c:v>590</c:v>
                      </c:pt>
                      <c:pt idx="68">
                        <c:v>600</c:v>
                      </c:pt>
                      <c:pt idx="69">
                        <c:v>620</c:v>
                      </c:pt>
                      <c:pt idx="70">
                        <c:v>600</c:v>
                      </c:pt>
                      <c:pt idx="71">
                        <c:v>670</c:v>
                      </c:pt>
                      <c:pt idx="72">
                        <c:v>690</c:v>
                      </c:pt>
                      <c:pt idx="73">
                        <c:v>640</c:v>
                      </c:pt>
                      <c:pt idx="74">
                        <c:v>580</c:v>
                      </c:pt>
                      <c:pt idx="75">
                        <c:v>550</c:v>
                      </c:pt>
                      <c:pt idx="76">
                        <c:v>540</c:v>
                      </c:pt>
                      <c:pt idx="77">
                        <c:v>520</c:v>
                      </c:pt>
                      <c:pt idx="78">
                        <c:v>520</c:v>
                      </c:pt>
                      <c:pt idx="79">
                        <c:v>510</c:v>
                      </c:pt>
                      <c:pt idx="80">
                        <c:v>600</c:v>
                      </c:pt>
                      <c:pt idx="81">
                        <c:v>620</c:v>
                      </c:pt>
                      <c:pt idx="82">
                        <c:v>790</c:v>
                      </c:pt>
                      <c:pt idx="83">
                        <c:v>730</c:v>
                      </c:pt>
                      <c:pt idx="84">
                        <c:v>740</c:v>
                      </c:pt>
                      <c:pt idx="85">
                        <c:v>650</c:v>
                      </c:pt>
                      <c:pt idx="86">
                        <c:v>620</c:v>
                      </c:pt>
                      <c:pt idx="87">
                        <c:v>620</c:v>
                      </c:pt>
                      <c:pt idx="88">
                        <c:v>590</c:v>
                      </c:pt>
                      <c:pt idx="89">
                        <c:v>580</c:v>
                      </c:pt>
                      <c:pt idx="90">
                        <c:v>560</c:v>
                      </c:pt>
                      <c:pt idx="91">
                        <c:v>540</c:v>
                      </c:pt>
                      <c:pt idx="92">
                        <c:v>550</c:v>
                      </c:pt>
                      <c:pt idx="93">
                        <c:v>530</c:v>
                      </c:pt>
                      <c:pt idx="94">
                        <c:v>530</c:v>
                      </c:pt>
                      <c:pt idx="95">
                        <c:v>530</c:v>
                      </c:pt>
                      <c:pt idx="96">
                        <c:v>520</c:v>
                      </c:pt>
                      <c:pt idx="97">
                        <c:v>530</c:v>
                      </c:pt>
                      <c:pt idx="98">
                        <c:v>520</c:v>
                      </c:pt>
                      <c:pt idx="99">
                        <c:v>520</c:v>
                      </c:pt>
                      <c:pt idx="100">
                        <c:v>510</c:v>
                      </c:pt>
                      <c:pt idx="101">
                        <c:v>500</c:v>
                      </c:pt>
                      <c:pt idx="102">
                        <c:v>500</c:v>
                      </c:pt>
                      <c:pt idx="103">
                        <c:v>490</c:v>
                      </c:pt>
                      <c:pt idx="104">
                        <c:v>510</c:v>
                      </c:pt>
                      <c:pt idx="105">
                        <c:v>580</c:v>
                      </c:pt>
                      <c:pt idx="106">
                        <c:v>590</c:v>
                      </c:pt>
                      <c:pt idx="107">
                        <c:v>580</c:v>
                      </c:pt>
                      <c:pt idx="108">
                        <c:v>610</c:v>
                      </c:pt>
                      <c:pt idx="109">
                        <c:v>580</c:v>
                      </c:pt>
                      <c:pt idx="110">
                        <c:v>520</c:v>
                      </c:pt>
                      <c:pt idx="111">
                        <c:v>560</c:v>
                      </c:pt>
                      <c:pt idx="112">
                        <c:v>540</c:v>
                      </c:pt>
                      <c:pt idx="113">
                        <c:v>490</c:v>
                      </c:pt>
                      <c:pt idx="114">
                        <c:v>490</c:v>
                      </c:pt>
                      <c:pt idx="115">
                        <c:v>490</c:v>
                      </c:pt>
                      <c:pt idx="116">
                        <c:v>490</c:v>
                      </c:pt>
                      <c:pt idx="117">
                        <c:v>480</c:v>
                      </c:pt>
                      <c:pt idx="118">
                        <c:v>480</c:v>
                      </c:pt>
                      <c:pt idx="119">
                        <c:v>470</c:v>
                      </c:pt>
                      <c:pt idx="120">
                        <c:v>470</c:v>
                      </c:pt>
                      <c:pt idx="121">
                        <c:v>460</c:v>
                      </c:pt>
                      <c:pt idx="122">
                        <c:v>460</c:v>
                      </c:pt>
                      <c:pt idx="123">
                        <c:v>460</c:v>
                      </c:pt>
                      <c:pt idx="124">
                        <c:v>460</c:v>
                      </c:pt>
                      <c:pt idx="125">
                        <c:v>460</c:v>
                      </c:pt>
                      <c:pt idx="126">
                        <c:v>460</c:v>
                      </c:pt>
                      <c:pt idx="127">
                        <c:v>470</c:v>
                      </c:pt>
                      <c:pt idx="128">
                        <c:v>460</c:v>
                      </c:pt>
                      <c:pt idx="129">
                        <c:v>460</c:v>
                      </c:pt>
                      <c:pt idx="130">
                        <c:v>470</c:v>
                      </c:pt>
                      <c:pt idx="131">
                        <c:v>440</c:v>
                      </c:pt>
                      <c:pt idx="132">
                        <c:v>460</c:v>
                      </c:pt>
                      <c:pt idx="133">
                        <c:v>460</c:v>
                      </c:pt>
                      <c:pt idx="134">
                        <c:v>460</c:v>
                      </c:pt>
                      <c:pt idx="135">
                        <c:v>460</c:v>
                      </c:pt>
                      <c:pt idx="136">
                        <c:v>460</c:v>
                      </c:pt>
                      <c:pt idx="137">
                        <c:v>460</c:v>
                      </c:pt>
                      <c:pt idx="138">
                        <c:v>470</c:v>
                      </c:pt>
                      <c:pt idx="139">
                        <c:v>460</c:v>
                      </c:pt>
                      <c:pt idx="140">
                        <c:v>460</c:v>
                      </c:pt>
                      <c:pt idx="141">
                        <c:v>460</c:v>
                      </c:pt>
                      <c:pt idx="142">
                        <c:v>460</c:v>
                      </c:pt>
                      <c:pt idx="143">
                        <c:v>460</c:v>
                      </c:pt>
                      <c:pt idx="144">
                        <c:v>460</c:v>
                      </c:pt>
                      <c:pt idx="145">
                        <c:v>460</c:v>
                      </c:pt>
                      <c:pt idx="146">
                        <c:v>460</c:v>
                      </c:pt>
                      <c:pt idx="147">
                        <c:v>460</c:v>
                      </c:pt>
                      <c:pt idx="148">
                        <c:v>460</c:v>
                      </c:pt>
                      <c:pt idx="149">
                        <c:v>460</c:v>
                      </c:pt>
                      <c:pt idx="150">
                        <c:v>460</c:v>
                      </c:pt>
                      <c:pt idx="151">
                        <c:v>460</c:v>
                      </c:pt>
                      <c:pt idx="152">
                        <c:v>460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460</c:v>
                      </c:pt>
                      <c:pt idx="156">
                        <c:v>460</c:v>
                      </c:pt>
                      <c:pt idx="157">
                        <c:v>470</c:v>
                      </c:pt>
                      <c:pt idx="158">
                        <c:v>460</c:v>
                      </c:pt>
                      <c:pt idx="159">
                        <c:v>460</c:v>
                      </c:pt>
                      <c:pt idx="160">
                        <c:v>450</c:v>
                      </c:pt>
                      <c:pt idx="161">
                        <c:v>460</c:v>
                      </c:pt>
                      <c:pt idx="162">
                        <c:v>470</c:v>
                      </c:pt>
                      <c:pt idx="163">
                        <c:v>460</c:v>
                      </c:pt>
                      <c:pt idx="164">
                        <c:v>460</c:v>
                      </c:pt>
                      <c:pt idx="165">
                        <c:v>470</c:v>
                      </c:pt>
                      <c:pt idx="166">
                        <c:v>460</c:v>
                      </c:pt>
                      <c:pt idx="167">
                        <c:v>470</c:v>
                      </c:pt>
                      <c:pt idx="168">
                        <c:v>470</c:v>
                      </c:pt>
                      <c:pt idx="169">
                        <c:v>460</c:v>
                      </c:pt>
                      <c:pt idx="170">
                        <c:v>460</c:v>
                      </c:pt>
                      <c:pt idx="171">
                        <c:v>460</c:v>
                      </c:pt>
                      <c:pt idx="172">
                        <c:v>470</c:v>
                      </c:pt>
                      <c:pt idx="173">
                        <c:v>460</c:v>
                      </c:pt>
                      <c:pt idx="174">
                        <c:v>460</c:v>
                      </c:pt>
                      <c:pt idx="175">
                        <c:v>460</c:v>
                      </c:pt>
                      <c:pt idx="176">
                        <c:v>460</c:v>
                      </c:pt>
                      <c:pt idx="177">
                        <c:v>460</c:v>
                      </c:pt>
                      <c:pt idx="178">
                        <c:v>460</c:v>
                      </c:pt>
                      <c:pt idx="179">
                        <c:v>460</c:v>
                      </c:pt>
                      <c:pt idx="180">
                        <c:v>470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460</c:v>
                      </c:pt>
                      <c:pt idx="185">
                        <c:v>460</c:v>
                      </c:pt>
                      <c:pt idx="186">
                        <c:v>460</c:v>
                      </c:pt>
                      <c:pt idx="187">
                        <c:v>470</c:v>
                      </c:pt>
                      <c:pt idx="188">
                        <c:v>460</c:v>
                      </c:pt>
                      <c:pt idx="189">
                        <c:v>460</c:v>
                      </c:pt>
                      <c:pt idx="190">
                        <c:v>460</c:v>
                      </c:pt>
                      <c:pt idx="191">
                        <c:v>470</c:v>
                      </c:pt>
                      <c:pt idx="192">
                        <c:v>450</c:v>
                      </c:pt>
                      <c:pt idx="193">
                        <c:v>460</c:v>
                      </c:pt>
                      <c:pt idx="194">
                        <c:v>460</c:v>
                      </c:pt>
                      <c:pt idx="195">
                        <c:v>460</c:v>
                      </c:pt>
                      <c:pt idx="196">
                        <c:v>460</c:v>
                      </c:pt>
                      <c:pt idx="197">
                        <c:v>460</c:v>
                      </c:pt>
                      <c:pt idx="198">
                        <c:v>460</c:v>
                      </c:pt>
                      <c:pt idx="199">
                        <c:v>460</c:v>
                      </c:pt>
                      <c:pt idx="200">
                        <c:v>460</c:v>
                      </c:pt>
                      <c:pt idx="201">
                        <c:v>460</c:v>
                      </c:pt>
                      <c:pt idx="202">
                        <c:v>470</c:v>
                      </c:pt>
                      <c:pt idx="203">
                        <c:v>470</c:v>
                      </c:pt>
                      <c:pt idx="204">
                        <c:v>470</c:v>
                      </c:pt>
                      <c:pt idx="205">
                        <c:v>470</c:v>
                      </c:pt>
                      <c:pt idx="206">
                        <c:v>470</c:v>
                      </c:pt>
                      <c:pt idx="207">
                        <c:v>460</c:v>
                      </c:pt>
                      <c:pt idx="208">
                        <c:v>470</c:v>
                      </c:pt>
                      <c:pt idx="209">
                        <c:v>460</c:v>
                      </c:pt>
                      <c:pt idx="210">
                        <c:v>460</c:v>
                      </c:pt>
                      <c:pt idx="211">
                        <c:v>470</c:v>
                      </c:pt>
                      <c:pt idx="212">
                        <c:v>470</c:v>
                      </c:pt>
                      <c:pt idx="213">
                        <c:v>460</c:v>
                      </c:pt>
                      <c:pt idx="214">
                        <c:v>470</c:v>
                      </c:pt>
                      <c:pt idx="215">
                        <c:v>460</c:v>
                      </c:pt>
                      <c:pt idx="216">
                        <c:v>470</c:v>
                      </c:pt>
                      <c:pt idx="217">
                        <c:v>470</c:v>
                      </c:pt>
                      <c:pt idx="218">
                        <c:v>470</c:v>
                      </c:pt>
                      <c:pt idx="219">
                        <c:v>470</c:v>
                      </c:pt>
                      <c:pt idx="220">
                        <c:v>470</c:v>
                      </c:pt>
                      <c:pt idx="221">
                        <c:v>460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470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470</c:v>
                      </c:pt>
                      <c:pt idx="229">
                        <c:v>470</c:v>
                      </c:pt>
                      <c:pt idx="230">
                        <c:v>470</c:v>
                      </c:pt>
                      <c:pt idx="231">
                        <c:v>470</c:v>
                      </c:pt>
                      <c:pt idx="232">
                        <c:v>470</c:v>
                      </c:pt>
                      <c:pt idx="233">
                        <c:v>470</c:v>
                      </c:pt>
                      <c:pt idx="234">
                        <c:v>470</c:v>
                      </c:pt>
                      <c:pt idx="235">
                        <c:v>470</c:v>
                      </c:pt>
                      <c:pt idx="236">
                        <c:v>470</c:v>
                      </c:pt>
                      <c:pt idx="237">
                        <c:v>470</c:v>
                      </c:pt>
                      <c:pt idx="238">
                        <c:v>470</c:v>
                      </c:pt>
                      <c:pt idx="239">
                        <c:v>470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480</c:v>
                      </c:pt>
                      <c:pt idx="243">
                        <c:v>470</c:v>
                      </c:pt>
                      <c:pt idx="244">
                        <c:v>470</c:v>
                      </c:pt>
                      <c:pt idx="245">
                        <c:v>470</c:v>
                      </c:pt>
                      <c:pt idx="246">
                        <c:v>470</c:v>
                      </c:pt>
                      <c:pt idx="247">
                        <c:v>470</c:v>
                      </c:pt>
                      <c:pt idx="248">
                        <c:v>470</c:v>
                      </c:pt>
                      <c:pt idx="249">
                        <c:v>470</c:v>
                      </c:pt>
                      <c:pt idx="250">
                        <c:v>470</c:v>
                      </c:pt>
                      <c:pt idx="251">
                        <c:v>470</c:v>
                      </c:pt>
                      <c:pt idx="252">
                        <c:v>470</c:v>
                      </c:pt>
                      <c:pt idx="253">
                        <c:v>470</c:v>
                      </c:pt>
                      <c:pt idx="254">
                        <c:v>470</c:v>
                      </c:pt>
                      <c:pt idx="255">
                        <c:v>470</c:v>
                      </c:pt>
                      <c:pt idx="256">
                        <c:v>470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470</c:v>
                      </c:pt>
                      <c:pt idx="261">
                        <c:v>480</c:v>
                      </c:pt>
                      <c:pt idx="262">
                        <c:v>470</c:v>
                      </c:pt>
                      <c:pt idx="263">
                        <c:v>480</c:v>
                      </c:pt>
                      <c:pt idx="264">
                        <c:v>470</c:v>
                      </c:pt>
                      <c:pt idx="265">
                        <c:v>470</c:v>
                      </c:pt>
                      <c:pt idx="266">
                        <c:v>470</c:v>
                      </c:pt>
                      <c:pt idx="267">
                        <c:v>470</c:v>
                      </c:pt>
                      <c:pt idx="268">
                        <c:v>470</c:v>
                      </c:pt>
                      <c:pt idx="269">
                        <c:v>470</c:v>
                      </c:pt>
                      <c:pt idx="270">
                        <c:v>470</c:v>
                      </c:pt>
                      <c:pt idx="271">
                        <c:v>470</c:v>
                      </c:pt>
                      <c:pt idx="272">
                        <c:v>470</c:v>
                      </c:pt>
                      <c:pt idx="273">
                        <c:v>470</c:v>
                      </c:pt>
                      <c:pt idx="274">
                        <c:v>470</c:v>
                      </c:pt>
                      <c:pt idx="275">
                        <c:v>470</c:v>
                      </c:pt>
                      <c:pt idx="276">
                        <c:v>470</c:v>
                      </c:pt>
                      <c:pt idx="277">
                        <c:v>470</c:v>
                      </c:pt>
                      <c:pt idx="278">
                        <c:v>470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470</c:v>
                      </c:pt>
                      <c:pt idx="284">
                        <c:v>470</c:v>
                      </c:pt>
                      <c:pt idx="285">
                        <c:v>470</c:v>
                      </c:pt>
                      <c:pt idx="286">
                        <c:v>470</c:v>
                      </c:pt>
                      <c:pt idx="287">
                        <c:v>470</c:v>
                      </c:pt>
                      <c:pt idx="288">
                        <c:v>470</c:v>
                      </c:pt>
                      <c:pt idx="289">
                        <c:v>460</c:v>
                      </c:pt>
                      <c:pt idx="290">
                        <c:v>470</c:v>
                      </c:pt>
                      <c:pt idx="291">
                        <c:v>470</c:v>
                      </c:pt>
                      <c:pt idx="292">
                        <c:v>480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470</c:v>
                      </c:pt>
                      <c:pt idx="306">
                        <c:v>470</c:v>
                      </c:pt>
                      <c:pt idx="307">
                        <c:v>470</c:v>
                      </c:pt>
                      <c:pt idx="308">
                        <c:v>470</c:v>
                      </c:pt>
                      <c:pt idx="309">
                        <c:v>460</c:v>
                      </c:pt>
                      <c:pt idx="310">
                        <c:v>470</c:v>
                      </c:pt>
                      <c:pt idx="311">
                        <c:v>470</c:v>
                      </c:pt>
                      <c:pt idx="312">
                        <c:v>460</c:v>
                      </c:pt>
                      <c:pt idx="313">
                        <c:v>460</c:v>
                      </c:pt>
                      <c:pt idx="314">
                        <c:v>460</c:v>
                      </c:pt>
                      <c:pt idx="315">
                        <c:v>470</c:v>
                      </c:pt>
                      <c:pt idx="316">
                        <c:v>470</c:v>
                      </c:pt>
                      <c:pt idx="317">
                        <c:v>470</c:v>
                      </c:pt>
                      <c:pt idx="318">
                        <c:v>460</c:v>
                      </c:pt>
                      <c:pt idx="319">
                        <c:v>470</c:v>
                      </c:pt>
                      <c:pt idx="320">
                        <c:v>460</c:v>
                      </c:pt>
                      <c:pt idx="321">
                        <c:v>460</c:v>
                      </c:pt>
                      <c:pt idx="322">
                        <c:v>460</c:v>
                      </c:pt>
                      <c:pt idx="323">
                        <c:v>460</c:v>
                      </c:pt>
                      <c:pt idx="324">
                        <c:v>470</c:v>
                      </c:pt>
                      <c:pt idx="325">
                        <c:v>460</c:v>
                      </c:pt>
                      <c:pt idx="326">
                        <c:v>470</c:v>
                      </c:pt>
                      <c:pt idx="327">
                        <c:v>470</c:v>
                      </c:pt>
                      <c:pt idx="328">
                        <c:v>470</c:v>
                      </c:pt>
                      <c:pt idx="329">
                        <c:v>460</c:v>
                      </c:pt>
                      <c:pt idx="330">
                        <c:v>470</c:v>
                      </c:pt>
                      <c:pt idx="331">
                        <c:v>460</c:v>
                      </c:pt>
                      <c:pt idx="332">
                        <c:v>460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460</c:v>
                      </c:pt>
                      <c:pt idx="337">
                        <c:v>460</c:v>
                      </c:pt>
                      <c:pt idx="338">
                        <c:v>460</c:v>
                      </c:pt>
                      <c:pt idx="339">
                        <c:v>460</c:v>
                      </c:pt>
                      <c:pt idx="340">
                        <c:v>460</c:v>
                      </c:pt>
                      <c:pt idx="341">
                        <c:v>460</c:v>
                      </c:pt>
                      <c:pt idx="342">
                        <c:v>460</c:v>
                      </c:pt>
                      <c:pt idx="343">
                        <c:v>460</c:v>
                      </c:pt>
                      <c:pt idx="344">
                        <c:v>460</c:v>
                      </c:pt>
                      <c:pt idx="345">
                        <c:v>470</c:v>
                      </c:pt>
                      <c:pt idx="346">
                        <c:v>470</c:v>
                      </c:pt>
                      <c:pt idx="347">
                        <c:v>470</c:v>
                      </c:pt>
                      <c:pt idx="348">
                        <c:v>470</c:v>
                      </c:pt>
                      <c:pt idx="349">
                        <c:v>470</c:v>
                      </c:pt>
                      <c:pt idx="350">
                        <c:v>460</c:v>
                      </c:pt>
                      <c:pt idx="351">
                        <c:v>460</c:v>
                      </c:pt>
                      <c:pt idx="352">
                        <c:v>460</c:v>
                      </c:pt>
                      <c:pt idx="353">
                        <c:v>460</c:v>
                      </c:pt>
                      <c:pt idx="354">
                        <c:v>460</c:v>
                      </c:pt>
                      <c:pt idx="355">
                        <c:v>470</c:v>
                      </c:pt>
                      <c:pt idx="356">
                        <c:v>460</c:v>
                      </c:pt>
                      <c:pt idx="357">
                        <c:v>470</c:v>
                      </c:pt>
                      <c:pt idx="358">
                        <c:v>460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460</c:v>
                      </c:pt>
                      <c:pt idx="366">
                        <c:v>460</c:v>
                      </c:pt>
                      <c:pt idx="367">
                        <c:v>460</c:v>
                      </c:pt>
                      <c:pt idx="368">
                        <c:v>460</c:v>
                      </c:pt>
                      <c:pt idx="369">
                        <c:v>460</c:v>
                      </c:pt>
                      <c:pt idx="370">
                        <c:v>460</c:v>
                      </c:pt>
                      <c:pt idx="371">
                        <c:v>460</c:v>
                      </c:pt>
                      <c:pt idx="372">
                        <c:v>460</c:v>
                      </c:pt>
                      <c:pt idx="373">
                        <c:v>460</c:v>
                      </c:pt>
                      <c:pt idx="374">
                        <c:v>460</c:v>
                      </c:pt>
                      <c:pt idx="375">
                        <c:v>460</c:v>
                      </c:pt>
                      <c:pt idx="376">
                        <c:v>460</c:v>
                      </c:pt>
                      <c:pt idx="377">
                        <c:v>460</c:v>
                      </c:pt>
                      <c:pt idx="378">
                        <c:v>460</c:v>
                      </c:pt>
                      <c:pt idx="379">
                        <c:v>460</c:v>
                      </c:pt>
                      <c:pt idx="380">
                        <c:v>460</c:v>
                      </c:pt>
                      <c:pt idx="381">
                        <c:v>460</c:v>
                      </c:pt>
                      <c:pt idx="382">
                        <c:v>460</c:v>
                      </c:pt>
                      <c:pt idx="383">
                        <c:v>460</c:v>
                      </c:pt>
                      <c:pt idx="384">
                        <c:v>460</c:v>
                      </c:pt>
                      <c:pt idx="385">
                        <c:v>450</c:v>
                      </c:pt>
                      <c:pt idx="386">
                        <c:v>460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460</c:v>
                      </c:pt>
                      <c:pt idx="398">
                        <c:v>460</c:v>
                      </c:pt>
                      <c:pt idx="399">
                        <c:v>460</c:v>
                      </c:pt>
                      <c:pt idx="400">
                        <c:v>460</c:v>
                      </c:pt>
                      <c:pt idx="401">
                        <c:v>460</c:v>
                      </c:pt>
                      <c:pt idx="402">
                        <c:v>460</c:v>
                      </c:pt>
                      <c:pt idx="403">
                        <c:v>460</c:v>
                      </c:pt>
                      <c:pt idx="404">
                        <c:v>460</c:v>
                      </c:pt>
                      <c:pt idx="405">
                        <c:v>460</c:v>
                      </c:pt>
                      <c:pt idx="406">
                        <c:v>460</c:v>
                      </c:pt>
                      <c:pt idx="407">
                        <c:v>450</c:v>
                      </c:pt>
                      <c:pt idx="408">
                        <c:v>460</c:v>
                      </c:pt>
                      <c:pt idx="409">
                        <c:v>450</c:v>
                      </c:pt>
                      <c:pt idx="410">
                        <c:v>460</c:v>
                      </c:pt>
                      <c:pt idx="411">
                        <c:v>460</c:v>
                      </c:pt>
                      <c:pt idx="412">
                        <c:v>460</c:v>
                      </c:pt>
                      <c:pt idx="413">
                        <c:v>460</c:v>
                      </c:pt>
                      <c:pt idx="414">
                        <c:v>460</c:v>
                      </c:pt>
                      <c:pt idx="415">
                        <c:v>460</c:v>
                      </c:pt>
                      <c:pt idx="416">
                        <c:v>460</c:v>
                      </c:pt>
                      <c:pt idx="417">
                        <c:v>460</c:v>
                      </c:pt>
                      <c:pt idx="418">
                        <c:v>460</c:v>
                      </c:pt>
                      <c:pt idx="419">
                        <c:v>460</c:v>
                      </c:pt>
                      <c:pt idx="420">
                        <c:v>460</c:v>
                      </c:pt>
                      <c:pt idx="421">
                        <c:v>460</c:v>
                      </c:pt>
                      <c:pt idx="422">
                        <c:v>460</c:v>
                      </c:pt>
                      <c:pt idx="423">
                        <c:v>460</c:v>
                      </c:pt>
                      <c:pt idx="424">
                        <c:v>460</c:v>
                      </c:pt>
                      <c:pt idx="425">
                        <c:v>460</c:v>
                      </c:pt>
                      <c:pt idx="426">
                        <c:v>460</c:v>
                      </c:pt>
                      <c:pt idx="427">
                        <c:v>460</c:v>
                      </c:pt>
                      <c:pt idx="428">
                        <c:v>460</c:v>
                      </c:pt>
                      <c:pt idx="429">
                        <c:v>460</c:v>
                      </c:pt>
                      <c:pt idx="430">
                        <c:v>460</c:v>
                      </c:pt>
                      <c:pt idx="431">
                        <c:v>460</c:v>
                      </c:pt>
                      <c:pt idx="432">
                        <c:v>460</c:v>
                      </c:pt>
                      <c:pt idx="433">
                        <c:v>460</c:v>
                      </c:pt>
                      <c:pt idx="434">
                        <c:v>460</c:v>
                      </c:pt>
                      <c:pt idx="435">
                        <c:v>470</c:v>
                      </c:pt>
                      <c:pt idx="436">
                        <c:v>460</c:v>
                      </c:pt>
                      <c:pt idx="437">
                        <c:v>460</c:v>
                      </c:pt>
                      <c:pt idx="438">
                        <c:v>460</c:v>
                      </c:pt>
                      <c:pt idx="439">
                        <c:v>460</c:v>
                      </c:pt>
                      <c:pt idx="440">
                        <c:v>460</c:v>
                      </c:pt>
                      <c:pt idx="441">
                        <c:v>460</c:v>
                      </c:pt>
                      <c:pt idx="442">
                        <c:v>460</c:v>
                      </c:pt>
                      <c:pt idx="443">
                        <c:v>460</c:v>
                      </c:pt>
                      <c:pt idx="444">
                        <c:v>460</c:v>
                      </c:pt>
                      <c:pt idx="445">
                        <c:v>460</c:v>
                      </c:pt>
                      <c:pt idx="446">
                        <c:v>460</c:v>
                      </c:pt>
                      <c:pt idx="447">
                        <c:v>460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460</c:v>
                      </c:pt>
                      <c:pt idx="453">
                        <c:v>460</c:v>
                      </c:pt>
                      <c:pt idx="454">
                        <c:v>460</c:v>
                      </c:pt>
                      <c:pt idx="455">
                        <c:v>460</c:v>
                      </c:pt>
                      <c:pt idx="456">
                        <c:v>460</c:v>
                      </c:pt>
                      <c:pt idx="457">
                        <c:v>460</c:v>
                      </c:pt>
                      <c:pt idx="458">
                        <c:v>470</c:v>
                      </c:pt>
                      <c:pt idx="459">
                        <c:v>460</c:v>
                      </c:pt>
                      <c:pt idx="460">
                        <c:v>460</c:v>
                      </c:pt>
                      <c:pt idx="461">
                        <c:v>450</c:v>
                      </c:pt>
                      <c:pt idx="462">
                        <c:v>460</c:v>
                      </c:pt>
                      <c:pt idx="463">
                        <c:v>460</c:v>
                      </c:pt>
                      <c:pt idx="464">
                        <c:v>470</c:v>
                      </c:pt>
                      <c:pt idx="465">
                        <c:v>460</c:v>
                      </c:pt>
                      <c:pt idx="466">
                        <c:v>460</c:v>
                      </c:pt>
                      <c:pt idx="467">
                        <c:v>460</c:v>
                      </c:pt>
                      <c:pt idx="468">
                        <c:v>450</c:v>
                      </c:pt>
                      <c:pt idx="469">
                        <c:v>460</c:v>
                      </c:pt>
                      <c:pt idx="470">
                        <c:v>460</c:v>
                      </c:pt>
                      <c:pt idx="471">
                        <c:v>460</c:v>
                      </c:pt>
                      <c:pt idx="472">
                        <c:v>460</c:v>
                      </c:pt>
                      <c:pt idx="473">
                        <c:v>460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460</c:v>
                      </c:pt>
                      <c:pt idx="477">
                        <c:v>460</c:v>
                      </c:pt>
                      <c:pt idx="478">
                        <c:v>460</c:v>
                      </c:pt>
                      <c:pt idx="479">
                        <c:v>460</c:v>
                      </c:pt>
                      <c:pt idx="480">
                        <c:v>460</c:v>
                      </c:pt>
                      <c:pt idx="481">
                        <c:v>460</c:v>
                      </c:pt>
                      <c:pt idx="482">
                        <c:v>470</c:v>
                      </c:pt>
                      <c:pt idx="483">
                        <c:v>460</c:v>
                      </c:pt>
                      <c:pt idx="484">
                        <c:v>470</c:v>
                      </c:pt>
                      <c:pt idx="485">
                        <c:v>460</c:v>
                      </c:pt>
                      <c:pt idx="486">
                        <c:v>460</c:v>
                      </c:pt>
                      <c:pt idx="487">
                        <c:v>460</c:v>
                      </c:pt>
                      <c:pt idx="488">
                        <c:v>460</c:v>
                      </c:pt>
                      <c:pt idx="489">
                        <c:v>470</c:v>
                      </c:pt>
                      <c:pt idx="490">
                        <c:v>460</c:v>
                      </c:pt>
                      <c:pt idx="491">
                        <c:v>460</c:v>
                      </c:pt>
                      <c:pt idx="492">
                        <c:v>460</c:v>
                      </c:pt>
                      <c:pt idx="493">
                        <c:v>460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460</c:v>
                      </c:pt>
                      <c:pt idx="497">
                        <c:v>460</c:v>
                      </c:pt>
                      <c:pt idx="498">
                        <c:v>460</c:v>
                      </c:pt>
                      <c:pt idx="499">
                        <c:v>470</c:v>
                      </c:pt>
                      <c:pt idx="500">
                        <c:v>460</c:v>
                      </c:pt>
                      <c:pt idx="501">
                        <c:v>460</c:v>
                      </c:pt>
                      <c:pt idx="502">
                        <c:v>460</c:v>
                      </c:pt>
                      <c:pt idx="503">
                        <c:v>460</c:v>
                      </c:pt>
                      <c:pt idx="504">
                        <c:v>460</c:v>
                      </c:pt>
                      <c:pt idx="505">
                        <c:v>460</c:v>
                      </c:pt>
                      <c:pt idx="506">
                        <c:v>460</c:v>
                      </c:pt>
                      <c:pt idx="507">
                        <c:v>460</c:v>
                      </c:pt>
                      <c:pt idx="508">
                        <c:v>460</c:v>
                      </c:pt>
                      <c:pt idx="509">
                        <c:v>460</c:v>
                      </c:pt>
                      <c:pt idx="510">
                        <c:v>460</c:v>
                      </c:pt>
                      <c:pt idx="511">
                        <c:v>470</c:v>
                      </c:pt>
                      <c:pt idx="512">
                        <c:v>450</c:v>
                      </c:pt>
                      <c:pt idx="513">
                        <c:v>460</c:v>
                      </c:pt>
                      <c:pt idx="514">
                        <c:v>460</c:v>
                      </c:pt>
                      <c:pt idx="515">
                        <c:v>460</c:v>
                      </c:pt>
                      <c:pt idx="516">
                        <c:v>460</c:v>
                      </c:pt>
                      <c:pt idx="517">
                        <c:v>460</c:v>
                      </c:pt>
                      <c:pt idx="518">
                        <c:v>460</c:v>
                      </c:pt>
                      <c:pt idx="519">
                        <c:v>460</c:v>
                      </c:pt>
                      <c:pt idx="520">
                        <c:v>460</c:v>
                      </c:pt>
                      <c:pt idx="521">
                        <c:v>450</c:v>
                      </c:pt>
                      <c:pt idx="522">
                        <c:v>460</c:v>
                      </c:pt>
                      <c:pt idx="523">
                        <c:v>460</c:v>
                      </c:pt>
                      <c:pt idx="524">
                        <c:v>460</c:v>
                      </c:pt>
                      <c:pt idx="525">
                        <c:v>460</c:v>
                      </c:pt>
                      <c:pt idx="526">
                        <c:v>460</c:v>
                      </c:pt>
                      <c:pt idx="527">
                        <c:v>460</c:v>
                      </c:pt>
                      <c:pt idx="528">
                        <c:v>470</c:v>
                      </c:pt>
                      <c:pt idx="529">
                        <c:v>460</c:v>
                      </c:pt>
                      <c:pt idx="530">
                        <c:v>460</c:v>
                      </c:pt>
                      <c:pt idx="531">
                        <c:v>460</c:v>
                      </c:pt>
                      <c:pt idx="532">
                        <c:v>460</c:v>
                      </c:pt>
                      <c:pt idx="533">
                        <c:v>460</c:v>
                      </c:pt>
                      <c:pt idx="534">
                        <c:v>460</c:v>
                      </c:pt>
                      <c:pt idx="535">
                        <c:v>460</c:v>
                      </c:pt>
                      <c:pt idx="536">
                        <c:v>450</c:v>
                      </c:pt>
                      <c:pt idx="537">
                        <c:v>460</c:v>
                      </c:pt>
                      <c:pt idx="538">
                        <c:v>460</c:v>
                      </c:pt>
                      <c:pt idx="539">
                        <c:v>460</c:v>
                      </c:pt>
                      <c:pt idx="540">
                        <c:v>460</c:v>
                      </c:pt>
                      <c:pt idx="541">
                        <c:v>460</c:v>
                      </c:pt>
                      <c:pt idx="542">
                        <c:v>460</c:v>
                      </c:pt>
                      <c:pt idx="543">
                        <c:v>460</c:v>
                      </c:pt>
                      <c:pt idx="544">
                        <c:v>470</c:v>
                      </c:pt>
                      <c:pt idx="545">
                        <c:v>460</c:v>
                      </c:pt>
                      <c:pt idx="546">
                        <c:v>460</c:v>
                      </c:pt>
                      <c:pt idx="547">
                        <c:v>460</c:v>
                      </c:pt>
                      <c:pt idx="548">
                        <c:v>460</c:v>
                      </c:pt>
                      <c:pt idx="549">
                        <c:v>470</c:v>
                      </c:pt>
                      <c:pt idx="550">
                        <c:v>460</c:v>
                      </c:pt>
                      <c:pt idx="551">
                        <c:v>460</c:v>
                      </c:pt>
                      <c:pt idx="552">
                        <c:v>460</c:v>
                      </c:pt>
                      <c:pt idx="553">
                        <c:v>460</c:v>
                      </c:pt>
                      <c:pt idx="554">
                        <c:v>460</c:v>
                      </c:pt>
                      <c:pt idx="555">
                        <c:v>460</c:v>
                      </c:pt>
                      <c:pt idx="556">
                        <c:v>460</c:v>
                      </c:pt>
                      <c:pt idx="557">
                        <c:v>460</c:v>
                      </c:pt>
                      <c:pt idx="558">
                        <c:v>460</c:v>
                      </c:pt>
                      <c:pt idx="559">
                        <c:v>460</c:v>
                      </c:pt>
                      <c:pt idx="560">
                        <c:v>460</c:v>
                      </c:pt>
                      <c:pt idx="561">
                        <c:v>460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460</c:v>
                      </c:pt>
                      <c:pt idx="565">
                        <c:v>460</c:v>
                      </c:pt>
                      <c:pt idx="566">
                        <c:v>460</c:v>
                      </c:pt>
                      <c:pt idx="567">
                        <c:v>460</c:v>
                      </c:pt>
                      <c:pt idx="568">
                        <c:v>460</c:v>
                      </c:pt>
                      <c:pt idx="569">
                        <c:v>460</c:v>
                      </c:pt>
                      <c:pt idx="570">
                        <c:v>460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460</c:v>
                      </c:pt>
                      <c:pt idx="574">
                        <c:v>460</c:v>
                      </c:pt>
                      <c:pt idx="575">
                        <c:v>460</c:v>
                      </c:pt>
                      <c:pt idx="576">
                        <c:v>460</c:v>
                      </c:pt>
                      <c:pt idx="577">
                        <c:v>460</c:v>
                      </c:pt>
                      <c:pt idx="578">
                        <c:v>460</c:v>
                      </c:pt>
                      <c:pt idx="579">
                        <c:v>460</c:v>
                      </c:pt>
                      <c:pt idx="580">
                        <c:v>460</c:v>
                      </c:pt>
                      <c:pt idx="581">
                        <c:v>460</c:v>
                      </c:pt>
                      <c:pt idx="582">
                        <c:v>460</c:v>
                      </c:pt>
                      <c:pt idx="583">
                        <c:v>460</c:v>
                      </c:pt>
                      <c:pt idx="584">
                        <c:v>470</c:v>
                      </c:pt>
                      <c:pt idx="585">
                        <c:v>460</c:v>
                      </c:pt>
                      <c:pt idx="586">
                        <c:v>460</c:v>
                      </c:pt>
                      <c:pt idx="587">
                        <c:v>460</c:v>
                      </c:pt>
                      <c:pt idx="588">
                        <c:v>460</c:v>
                      </c:pt>
                      <c:pt idx="589">
                        <c:v>460</c:v>
                      </c:pt>
                      <c:pt idx="590">
                        <c:v>470</c:v>
                      </c:pt>
                      <c:pt idx="591">
                        <c:v>460</c:v>
                      </c:pt>
                      <c:pt idx="592">
                        <c:v>460</c:v>
                      </c:pt>
                      <c:pt idx="593">
                        <c:v>460</c:v>
                      </c:pt>
                      <c:pt idx="594">
                        <c:v>470</c:v>
                      </c:pt>
                      <c:pt idx="595">
                        <c:v>460</c:v>
                      </c:pt>
                      <c:pt idx="596">
                        <c:v>470</c:v>
                      </c:pt>
                      <c:pt idx="597">
                        <c:v>460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460</c:v>
                      </c:pt>
                      <c:pt idx="601">
                        <c:v>460</c:v>
                      </c:pt>
                      <c:pt idx="602">
                        <c:v>460</c:v>
                      </c:pt>
                      <c:pt idx="603">
                        <c:v>460</c:v>
                      </c:pt>
                      <c:pt idx="604">
                        <c:v>460</c:v>
                      </c:pt>
                      <c:pt idx="605">
                        <c:v>460</c:v>
                      </c:pt>
                      <c:pt idx="606">
                        <c:v>460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460</c:v>
                      </c:pt>
                      <c:pt idx="610">
                        <c:v>460</c:v>
                      </c:pt>
                      <c:pt idx="611">
                        <c:v>460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460</c:v>
                      </c:pt>
                      <c:pt idx="615">
                        <c:v>460</c:v>
                      </c:pt>
                      <c:pt idx="616">
                        <c:v>460</c:v>
                      </c:pt>
                      <c:pt idx="617">
                        <c:v>470</c:v>
                      </c:pt>
                      <c:pt idx="618">
                        <c:v>470</c:v>
                      </c:pt>
                      <c:pt idx="619">
                        <c:v>460</c:v>
                      </c:pt>
                      <c:pt idx="620">
                        <c:v>460</c:v>
                      </c:pt>
                      <c:pt idx="621">
                        <c:v>460</c:v>
                      </c:pt>
                      <c:pt idx="622">
                        <c:v>460</c:v>
                      </c:pt>
                      <c:pt idx="623">
                        <c:v>460</c:v>
                      </c:pt>
                      <c:pt idx="624">
                        <c:v>460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450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450</c:v>
                      </c:pt>
                      <c:pt idx="634">
                        <c:v>460</c:v>
                      </c:pt>
                      <c:pt idx="635">
                        <c:v>460</c:v>
                      </c:pt>
                      <c:pt idx="636">
                        <c:v>460</c:v>
                      </c:pt>
                      <c:pt idx="637">
                        <c:v>460</c:v>
                      </c:pt>
                      <c:pt idx="638">
                        <c:v>460</c:v>
                      </c:pt>
                      <c:pt idx="639">
                        <c:v>460</c:v>
                      </c:pt>
                      <c:pt idx="640">
                        <c:v>460</c:v>
                      </c:pt>
                      <c:pt idx="641">
                        <c:v>450</c:v>
                      </c:pt>
                      <c:pt idx="642">
                        <c:v>460</c:v>
                      </c:pt>
                      <c:pt idx="643">
                        <c:v>460</c:v>
                      </c:pt>
                      <c:pt idx="644">
                        <c:v>460</c:v>
                      </c:pt>
                      <c:pt idx="645">
                        <c:v>460</c:v>
                      </c:pt>
                      <c:pt idx="646">
                        <c:v>460</c:v>
                      </c:pt>
                      <c:pt idx="647">
                        <c:v>460</c:v>
                      </c:pt>
                      <c:pt idx="648">
                        <c:v>460</c:v>
                      </c:pt>
                      <c:pt idx="649">
                        <c:v>460</c:v>
                      </c:pt>
                      <c:pt idx="650">
                        <c:v>450</c:v>
                      </c:pt>
                      <c:pt idx="651">
                        <c:v>460</c:v>
                      </c:pt>
                      <c:pt idx="652">
                        <c:v>460</c:v>
                      </c:pt>
                      <c:pt idx="653">
                        <c:v>460</c:v>
                      </c:pt>
                      <c:pt idx="654">
                        <c:v>460</c:v>
                      </c:pt>
                      <c:pt idx="655">
                        <c:v>460</c:v>
                      </c:pt>
                      <c:pt idx="656">
                        <c:v>460</c:v>
                      </c:pt>
                      <c:pt idx="657">
                        <c:v>450</c:v>
                      </c:pt>
                      <c:pt idx="658">
                        <c:v>460</c:v>
                      </c:pt>
                      <c:pt idx="659">
                        <c:v>460</c:v>
                      </c:pt>
                      <c:pt idx="660">
                        <c:v>460</c:v>
                      </c:pt>
                      <c:pt idx="661">
                        <c:v>460</c:v>
                      </c:pt>
                      <c:pt idx="662">
                        <c:v>460</c:v>
                      </c:pt>
                      <c:pt idx="663">
                        <c:v>460</c:v>
                      </c:pt>
                      <c:pt idx="664">
                        <c:v>460</c:v>
                      </c:pt>
                      <c:pt idx="665">
                        <c:v>460</c:v>
                      </c:pt>
                      <c:pt idx="666">
                        <c:v>460</c:v>
                      </c:pt>
                      <c:pt idx="667">
                        <c:v>460</c:v>
                      </c:pt>
                      <c:pt idx="668">
                        <c:v>460</c:v>
                      </c:pt>
                      <c:pt idx="669">
                        <c:v>460</c:v>
                      </c:pt>
                      <c:pt idx="670">
                        <c:v>460</c:v>
                      </c:pt>
                      <c:pt idx="671">
                        <c:v>460</c:v>
                      </c:pt>
                      <c:pt idx="672">
                        <c:v>460</c:v>
                      </c:pt>
                      <c:pt idx="673">
                        <c:v>460</c:v>
                      </c:pt>
                      <c:pt idx="674">
                        <c:v>460</c:v>
                      </c:pt>
                      <c:pt idx="675">
                        <c:v>460</c:v>
                      </c:pt>
                      <c:pt idx="676">
                        <c:v>460</c:v>
                      </c:pt>
                      <c:pt idx="677">
                        <c:v>460</c:v>
                      </c:pt>
                      <c:pt idx="678">
                        <c:v>460</c:v>
                      </c:pt>
                      <c:pt idx="679">
                        <c:v>460</c:v>
                      </c:pt>
                      <c:pt idx="680">
                        <c:v>460</c:v>
                      </c:pt>
                      <c:pt idx="681">
                        <c:v>460</c:v>
                      </c:pt>
                      <c:pt idx="682">
                        <c:v>460</c:v>
                      </c:pt>
                      <c:pt idx="683">
                        <c:v>460</c:v>
                      </c:pt>
                      <c:pt idx="684">
                        <c:v>460</c:v>
                      </c:pt>
                      <c:pt idx="685">
                        <c:v>460</c:v>
                      </c:pt>
                      <c:pt idx="686">
                        <c:v>460</c:v>
                      </c:pt>
                      <c:pt idx="687">
                        <c:v>460</c:v>
                      </c:pt>
                      <c:pt idx="688">
                        <c:v>460</c:v>
                      </c:pt>
                      <c:pt idx="689">
                        <c:v>460</c:v>
                      </c:pt>
                      <c:pt idx="690">
                        <c:v>440</c:v>
                      </c:pt>
                      <c:pt idx="691">
                        <c:v>460</c:v>
                      </c:pt>
                      <c:pt idx="692">
                        <c:v>460</c:v>
                      </c:pt>
                      <c:pt idx="693">
                        <c:v>460</c:v>
                      </c:pt>
                      <c:pt idx="694">
                        <c:v>460</c:v>
                      </c:pt>
                      <c:pt idx="695">
                        <c:v>460</c:v>
                      </c:pt>
                      <c:pt idx="696">
                        <c:v>460</c:v>
                      </c:pt>
                      <c:pt idx="697">
                        <c:v>460</c:v>
                      </c:pt>
                      <c:pt idx="698">
                        <c:v>460</c:v>
                      </c:pt>
                      <c:pt idx="699">
                        <c:v>460</c:v>
                      </c:pt>
                      <c:pt idx="700">
                        <c:v>460</c:v>
                      </c:pt>
                      <c:pt idx="701">
                        <c:v>460</c:v>
                      </c:pt>
                      <c:pt idx="702">
                        <c:v>460</c:v>
                      </c:pt>
                      <c:pt idx="703">
                        <c:v>460</c:v>
                      </c:pt>
                      <c:pt idx="704">
                        <c:v>460</c:v>
                      </c:pt>
                      <c:pt idx="705">
                        <c:v>460</c:v>
                      </c:pt>
                      <c:pt idx="706">
                        <c:v>460</c:v>
                      </c:pt>
                      <c:pt idx="707">
                        <c:v>460</c:v>
                      </c:pt>
                      <c:pt idx="708">
                        <c:v>460</c:v>
                      </c:pt>
                      <c:pt idx="709">
                        <c:v>460</c:v>
                      </c:pt>
                      <c:pt idx="710">
                        <c:v>460</c:v>
                      </c:pt>
                      <c:pt idx="711">
                        <c:v>460</c:v>
                      </c:pt>
                      <c:pt idx="712">
                        <c:v>460</c:v>
                      </c:pt>
                      <c:pt idx="713">
                        <c:v>460</c:v>
                      </c:pt>
                      <c:pt idx="714">
                        <c:v>460</c:v>
                      </c:pt>
                      <c:pt idx="715">
                        <c:v>460</c:v>
                      </c:pt>
                      <c:pt idx="716">
                        <c:v>460</c:v>
                      </c:pt>
                      <c:pt idx="717">
                        <c:v>460</c:v>
                      </c:pt>
                      <c:pt idx="718">
                        <c:v>460</c:v>
                      </c:pt>
                      <c:pt idx="719">
                        <c:v>460</c:v>
                      </c:pt>
                      <c:pt idx="720">
                        <c:v>460</c:v>
                      </c:pt>
                      <c:pt idx="721">
                        <c:v>460</c:v>
                      </c:pt>
                      <c:pt idx="722">
                        <c:v>450</c:v>
                      </c:pt>
                      <c:pt idx="723">
                        <c:v>460</c:v>
                      </c:pt>
                      <c:pt idx="724">
                        <c:v>450</c:v>
                      </c:pt>
                      <c:pt idx="725">
                        <c:v>460</c:v>
                      </c:pt>
                      <c:pt idx="726">
                        <c:v>460</c:v>
                      </c:pt>
                      <c:pt idx="727">
                        <c:v>460</c:v>
                      </c:pt>
                      <c:pt idx="728">
                        <c:v>460</c:v>
                      </c:pt>
                      <c:pt idx="729">
                        <c:v>460</c:v>
                      </c:pt>
                      <c:pt idx="730">
                        <c:v>460</c:v>
                      </c:pt>
                      <c:pt idx="731">
                        <c:v>450</c:v>
                      </c:pt>
                      <c:pt idx="732">
                        <c:v>460</c:v>
                      </c:pt>
                      <c:pt idx="733">
                        <c:v>460</c:v>
                      </c:pt>
                      <c:pt idx="734">
                        <c:v>460</c:v>
                      </c:pt>
                      <c:pt idx="735">
                        <c:v>440</c:v>
                      </c:pt>
                      <c:pt idx="736">
                        <c:v>460</c:v>
                      </c:pt>
                      <c:pt idx="737">
                        <c:v>460</c:v>
                      </c:pt>
                      <c:pt idx="738">
                        <c:v>460</c:v>
                      </c:pt>
                      <c:pt idx="739">
                        <c:v>460</c:v>
                      </c:pt>
                      <c:pt idx="740">
                        <c:v>460</c:v>
                      </c:pt>
                      <c:pt idx="741">
                        <c:v>470</c:v>
                      </c:pt>
                      <c:pt idx="742">
                        <c:v>460</c:v>
                      </c:pt>
                      <c:pt idx="743">
                        <c:v>460</c:v>
                      </c:pt>
                      <c:pt idx="744">
                        <c:v>460</c:v>
                      </c:pt>
                      <c:pt idx="745">
                        <c:v>460</c:v>
                      </c:pt>
                      <c:pt idx="746">
                        <c:v>460</c:v>
                      </c:pt>
                      <c:pt idx="747">
                        <c:v>460</c:v>
                      </c:pt>
                      <c:pt idx="748">
                        <c:v>460</c:v>
                      </c:pt>
                      <c:pt idx="749">
                        <c:v>460</c:v>
                      </c:pt>
                      <c:pt idx="750">
                        <c:v>450</c:v>
                      </c:pt>
                      <c:pt idx="751">
                        <c:v>460</c:v>
                      </c:pt>
                      <c:pt idx="752">
                        <c:v>460</c:v>
                      </c:pt>
                      <c:pt idx="753">
                        <c:v>460</c:v>
                      </c:pt>
                      <c:pt idx="754">
                        <c:v>460</c:v>
                      </c:pt>
                      <c:pt idx="755">
                        <c:v>460</c:v>
                      </c:pt>
                      <c:pt idx="756">
                        <c:v>460</c:v>
                      </c:pt>
                      <c:pt idx="757">
                        <c:v>460</c:v>
                      </c:pt>
                      <c:pt idx="758">
                        <c:v>460</c:v>
                      </c:pt>
                      <c:pt idx="759">
                        <c:v>460</c:v>
                      </c:pt>
                      <c:pt idx="760">
                        <c:v>460</c:v>
                      </c:pt>
                      <c:pt idx="761">
                        <c:v>460</c:v>
                      </c:pt>
                      <c:pt idx="762">
                        <c:v>470</c:v>
                      </c:pt>
                      <c:pt idx="763">
                        <c:v>470</c:v>
                      </c:pt>
                      <c:pt idx="764">
                        <c:v>470</c:v>
                      </c:pt>
                      <c:pt idx="765">
                        <c:v>460</c:v>
                      </c:pt>
                      <c:pt idx="766">
                        <c:v>460</c:v>
                      </c:pt>
                      <c:pt idx="767">
                        <c:v>460</c:v>
                      </c:pt>
                      <c:pt idx="768">
                        <c:v>460</c:v>
                      </c:pt>
                      <c:pt idx="769">
                        <c:v>460</c:v>
                      </c:pt>
                      <c:pt idx="770">
                        <c:v>460</c:v>
                      </c:pt>
                      <c:pt idx="771">
                        <c:v>460</c:v>
                      </c:pt>
                      <c:pt idx="772">
                        <c:v>460</c:v>
                      </c:pt>
                      <c:pt idx="773">
                        <c:v>470</c:v>
                      </c:pt>
                      <c:pt idx="774">
                        <c:v>460</c:v>
                      </c:pt>
                      <c:pt idx="775">
                        <c:v>460</c:v>
                      </c:pt>
                      <c:pt idx="776">
                        <c:v>460</c:v>
                      </c:pt>
                      <c:pt idx="777">
                        <c:v>460</c:v>
                      </c:pt>
                      <c:pt idx="778">
                        <c:v>440</c:v>
                      </c:pt>
                      <c:pt idx="779">
                        <c:v>460</c:v>
                      </c:pt>
                      <c:pt idx="780">
                        <c:v>460</c:v>
                      </c:pt>
                      <c:pt idx="781">
                        <c:v>470</c:v>
                      </c:pt>
                      <c:pt idx="782">
                        <c:v>460</c:v>
                      </c:pt>
                      <c:pt idx="783">
                        <c:v>470</c:v>
                      </c:pt>
                      <c:pt idx="784">
                        <c:v>450</c:v>
                      </c:pt>
                      <c:pt idx="785">
                        <c:v>460</c:v>
                      </c:pt>
                      <c:pt idx="786">
                        <c:v>460</c:v>
                      </c:pt>
                      <c:pt idx="787">
                        <c:v>470</c:v>
                      </c:pt>
                      <c:pt idx="788">
                        <c:v>470</c:v>
                      </c:pt>
                      <c:pt idx="789">
                        <c:v>460</c:v>
                      </c:pt>
                      <c:pt idx="790">
                        <c:v>470</c:v>
                      </c:pt>
                      <c:pt idx="791">
                        <c:v>460</c:v>
                      </c:pt>
                      <c:pt idx="792">
                        <c:v>470</c:v>
                      </c:pt>
                      <c:pt idx="793">
                        <c:v>460</c:v>
                      </c:pt>
                      <c:pt idx="794">
                        <c:v>470</c:v>
                      </c:pt>
                      <c:pt idx="795">
                        <c:v>460</c:v>
                      </c:pt>
                      <c:pt idx="796">
                        <c:v>460</c:v>
                      </c:pt>
                      <c:pt idx="797">
                        <c:v>460</c:v>
                      </c:pt>
                      <c:pt idx="798">
                        <c:v>460</c:v>
                      </c:pt>
                      <c:pt idx="799">
                        <c:v>460</c:v>
                      </c:pt>
                      <c:pt idx="800">
                        <c:v>480</c:v>
                      </c:pt>
                      <c:pt idx="801">
                        <c:v>460</c:v>
                      </c:pt>
                      <c:pt idx="802">
                        <c:v>460</c:v>
                      </c:pt>
                      <c:pt idx="803">
                        <c:v>470</c:v>
                      </c:pt>
                      <c:pt idx="804">
                        <c:v>460</c:v>
                      </c:pt>
                      <c:pt idx="805">
                        <c:v>470</c:v>
                      </c:pt>
                      <c:pt idx="806">
                        <c:v>470</c:v>
                      </c:pt>
                      <c:pt idx="807">
                        <c:v>470</c:v>
                      </c:pt>
                      <c:pt idx="808">
                        <c:v>460</c:v>
                      </c:pt>
                      <c:pt idx="809">
                        <c:v>470</c:v>
                      </c:pt>
                      <c:pt idx="810">
                        <c:v>470</c:v>
                      </c:pt>
                      <c:pt idx="811">
                        <c:v>460</c:v>
                      </c:pt>
                      <c:pt idx="812">
                        <c:v>470</c:v>
                      </c:pt>
                      <c:pt idx="813">
                        <c:v>470</c:v>
                      </c:pt>
                      <c:pt idx="814">
                        <c:v>460</c:v>
                      </c:pt>
                      <c:pt idx="815">
                        <c:v>470</c:v>
                      </c:pt>
                      <c:pt idx="816">
                        <c:v>470</c:v>
                      </c:pt>
                      <c:pt idx="817">
                        <c:v>460</c:v>
                      </c:pt>
                      <c:pt idx="818">
                        <c:v>460</c:v>
                      </c:pt>
                      <c:pt idx="819">
                        <c:v>460</c:v>
                      </c:pt>
                      <c:pt idx="820">
                        <c:v>470</c:v>
                      </c:pt>
                      <c:pt idx="821">
                        <c:v>470</c:v>
                      </c:pt>
                      <c:pt idx="822">
                        <c:v>470</c:v>
                      </c:pt>
                      <c:pt idx="823">
                        <c:v>470</c:v>
                      </c:pt>
                      <c:pt idx="824">
                        <c:v>470</c:v>
                      </c:pt>
                      <c:pt idx="825">
                        <c:v>470</c:v>
                      </c:pt>
                      <c:pt idx="826">
                        <c:v>450</c:v>
                      </c:pt>
                      <c:pt idx="827">
                        <c:v>460</c:v>
                      </c:pt>
                      <c:pt idx="828">
                        <c:v>470</c:v>
                      </c:pt>
                      <c:pt idx="829">
                        <c:v>470</c:v>
                      </c:pt>
                      <c:pt idx="830">
                        <c:v>470</c:v>
                      </c:pt>
                      <c:pt idx="831">
                        <c:v>470</c:v>
                      </c:pt>
                      <c:pt idx="832">
                        <c:v>460</c:v>
                      </c:pt>
                      <c:pt idx="833">
                        <c:v>470</c:v>
                      </c:pt>
                      <c:pt idx="834">
                        <c:v>460</c:v>
                      </c:pt>
                      <c:pt idx="835">
                        <c:v>460</c:v>
                      </c:pt>
                      <c:pt idx="836">
                        <c:v>470</c:v>
                      </c:pt>
                      <c:pt idx="837">
                        <c:v>470</c:v>
                      </c:pt>
                      <c:pt idx="838">
                        <c:v>470</c:v>
                      </c:pt>
                      <c:pt idx="839">
                        <c:v>480</c:v>
                      </c:pt>
                      <c:pt idx="840">
                        <c:v>470</c:v>
                      </c:pt>
                      <c:pt idx="841">
                        <c:v>470</c:v>
                      </c:pt>
                      <c:pt idx="842">
                        <c:v>470</c:v>
                      </c:pt>
                      <c:pt idx="843">
                        <c:v>470</c:v>
                      </c:pt>
                      <c:pt idx="844">
                        <c:v>470</c:v>
                      </c:pt>
                      <c:pt idx="845">
                        <c:v>480</c:v>
                      </c:pt>
                      <c:pt idx="846">
                        <c:v>470</c:v>
                      </c:pt>
                      <c:pt idx="847">
                        <c:v>470</c:v>
                      </c:pt>
                      <c:pt idx="848">
                        <c:v>480</c:v>
                      </c:pt>
                      <c:pt idx="849">
                        <c:v>470</c:v>
                      </c:pt>
                      <c:pt idx="850">
                        <c:v>470</c:v>
                      </c:pt>
                      <c:pt idx="851">
                        <c:v>470</c:v>
                      </c:pt>
                      <c:pt idx="852">
                        <c:v>470</c:v>
                      </c:pt>
                      <c:pt idx="853">
                        <c:v>470</c:v>
                      </c:pt>
                      <c:pt idx="854">
                        <c:v>470</c:v>
                      </c:pt>
                      <c:pt idx="855">
                        <c:v>470</c:v>
                      </c:pt>
                      <c:pt idx="856">
                        <c:v>470</c:v>
                      </c:pt>
                      <c:pt idx="857">
                        <c:v>470</c:v>
                      </c:pt>
                      <c:pt idx="858">
                        <c:v>480</c:v>
                      </c:pt>
                      <c:pt idx="859">
                        <c:v>480</c:v>
                      </c:pt>
                      <c:pt idx="860">
                        <c:v>480</c:v>
                      </c:pt>
                      <c:pt idx="861">
                        <c:v>480</c:v>
                      </c:pt>
                      <c:pt idx="862">
                        <c:v>480</c:v>
                      </c:pt>
                      <c:pt idx="863">
                        <c:v>470</c:v>
                      </c:pt>
                      <c:pt idx="864">
                        <c:v>470</c:v>
                      </c:pt>
                      <c:pt idx="865">
                        <c:v>460</c:v>
                      </c:pt>
                      <c:pt idx="866">
                        <c:v>470</c:v>
                      </c:pt>
                      <c:pt idx="867">
                        <c:v>460</c:v>
                      </c:pt>
                      <c:pt idx="868">
                        <c:v>460</c:v>
                      </c:pt>
                      <c:pt idx="869">
                        <c:v>460</c:v>
                      </c:pt>
                      <c:pt idx="870">
                        <c:v>460</c:v>
                      </c:pt>
                      <c:pt idx="871">
                        <c:v>460</c:v>
                      </c:pt>
                      <c:pt idx="872">
                        <c:v>460</c:v>
                      </c:pt>
                      <c:pt idx="873">
                        <c:v>460</c:v>
                      </c:pt>
                      <c:pt idx="874">
                        <c:v>470</c:v>
                      </c:pt>
                      <c:pt idx="875">
                        <c:v>460</c:v>
                      </c:pt>
                      <c:pt idx="876">
                        <c:v>460</c:v>
                      </c:pt>
                      <c:pt idx="877">
                        <c:v>460</c:v>
                      </c:pt>
                      <c:pt idx="878">
                        <c:v>460</c:v>
                      </c:pt>
                      <c:pt idx="879">
                        <c:v>460</c:v>
                      </c:pt>
                      <c:pt idx="880">
                        <c:v>480</c:v>
                      </c:pt>
                      <c:pt idx="881">
                        <c:v>490</c:v>
                      </c:pt>
                      <c:pt idx="882">
                        <c:v>490</c:v>
                      </c:pt>
                      <c:pt idx="883">
                        <c:v>500</c:v>
                      </c:pt>
                      <c:pt idx="884">
                        <c:v>650</c:v>
                      </c:pt>
                      <c:pt idx="885">
                        <c:v>670</c:v>
                      </c:pt>
                      <c:pt idx="886">
                        <c:v>610</c:v>
                      </c:pt>
                      <c:pt idx="887">
                        <c:v>560</c:v>
                      </c:pt>
                      <c:pt idx="888">
                        <c:v>550</c:v>
                      </c:pt>
                      <c:pt idx="889">
                        <c:v>540</c:v>
                      </c:pt>
                      <c:pt idx="890">
                        <c:v>520</c:v>
                      </c:pt>
                      <c:pt idx="891">
                        <c:v>550</c:v>
                      </c:pt>
                      <c:pt idx="892">
                        <c:v>530</c:v>
                      </c:pt>
                      <c:pt idx="893">
                        <c:v>520</c:v>
                      </c:pt>
                      <c:pt idx="894">
                        <c:v>510</c:v>
                      </c:pt>
                      <c:pt idx="895">
                        <c:v>650</c:v>
                      </c:pt>
                      <c:pt idx="896">
                        <c:v>600</c:v>
                      </c:pt>
                      <c:pt idx="897">
                        <c:v>650</c:v>
                      </c:pt>
                      <c:pt idx="898">
                        <c:v>690</c:v>
                      </c:pt>
                      <c:pt idx="899">
                        <c:v>580</c:v>
                      </c:pt>
                      <c:pt idx="900">
                        <c:v>540</c:v>
                      </c:pt>
                      <c:pt idx="901">
                        <c:v>520</c:v>
                      </c:pt>
                      <c:pt idx="902">
                        <c:v>520</c:v>
                      </c:pt>
                      <c:pt idx="903">
                        <c:v>500</c:v>
                      </c:pt>
                      <c:pt idx="904">
                        <c:v>500</c:v>
                      </c:pt>
                      <c:pt idx="905">
                        <c:v>520</c:v>
                      </c:pt>
                      <c:pt idx="906">
                        <c:v>510</c:v>
                      </c:pt>
                      <c:pt idx="907">
                        <c:v>560</c:v>
                      </c:pt>
                      <c:pt idx="908">
                        <c:v>610</c:v>
                      </c:pt>
                      <c:pt idx="909">
                        <c:v>680</c:v>
                      </c:pt>
                      <c:pt idx="910">
                        <c:v>630</c:v>
                      </c:pt>
                      <c:pt idx="911">
                        <c:v>580</c:v>
                      </c:pt>
                      <c:pt idx="912">
                        <c:v>580</c:v>
                      </c:pt>
                      <c:pt idx="913">
                        <c:v>570</c:v>
                      </c:pt>
                      <c:pt idx="914">
                        <c:v>550</c:v>
                      </c:pt>
                      <c:pt idx="915">
                        <c:v>530</c:v>
                      </c:pt>
                      <c:pt idx="916">
                        <c:v>560</c:v>
                      </c:pt>
                      <c:pt idx="917">
                        <c:v>550</c:v>
                      </c:pt>
                      <c:pt idx="918">
                        <c:v>570</c:v>
                      </c:pt>
                      <c:pt idx="919">
                        <c:v>560</c:v>
                      </c:pt>
                      <c:pt idx="920">
                        <c:v>650</c:v>
                      </c:pt>
                      <c:pt idx="921">
                        <c:v>680</c:v>
                      </c:pt>
                      <c:pt idx="922">
                        <c:v>680</c:v>
                      </c:pt>
                      <c:pt idx="923">
                        <c:v>610</c:v>
                      </c:pt>
                      <c:pt idx="924">
                        <c:v>600</c:v>
                      </c:pt>
                      <c:pt idx="925">
                        <c:v>580</c:v>
                      </c:pt>
                      <c:pt idx="926">
                        <c:v>630</c:v>
                      </c:pt>
                      <c:pt idx="927">
                        <c:v>630</c:v>
                      </c:pt>
                      <c:pt idx="928">
                        <c:v>610</c:v>
                      </c:pt>
                      <c:pt idx="929">
                        <c:v>580</c:v>
                      </c:pt>
                      <c:pt idx="930">
                        <c:v>610</c:v>
                      </c:pt>
                      <c:pt idx="931">
                        <c:v>600</c:v>
                      </c:pt>
                      <c:pt idx="932">
                        <c:v>640</c:v>
                      </c:pt>
                      <c:pt idx="933">
                        <c:v>600</c:v>
                      </c:pt>
                      <c:pt idx="934">
                        <c:v>730</c:v>
                      </c:pt>
                      <c:pt idx="935">
                        <c:v>700</c:v>
                      </c:pt>
                      <c:pt idx="936">
                        <c:v>700</c:v>
                      </c:pt>
                      <c:pt idx="937">
                        <c:v>690</c:v>
                      </c:pt>
                      <c:pt idx="938">
                        <c:v>630</c:v>
                      </c:pt>
                      <c:pt idx="939">
                        <c:v>600</c:v>
                      </c:pt>
                      <c:pt idx="940">
                        <c:v>590</c:v>
                      </c:pt>
                      <c:pt idx="941">
                        <c:v>570</c:v>
                      </c:pt>
                      <c:pt idx="942">
                        <c:v>550</c:v>
                      </c:pt>
                      <c:pt idx="943">
                        <c:v>530</c:v>
                      </c:pt>
                      <c:pt idx="944">
                        <c:v>510</c:v>
                      </c:pt>
                      <c:pt idx="945">
                        <c:v>510</c:v>
                      </c:pt>
                      <c:pt idx="946">
                        <c:v>510</c:v>
                      </c:pt>
                      <c:pt idx="947">
                        <c:v>550</c:v>
                      </c:pt>
                      <c:pt idx="948">
                        <c:v>740</c:v>
                      </c:pt>
                      <c:pt idx="949">
                        <c:v>720</c:v>
                      </c:pt>
                      <c:pt idx="950">
                        <c:v>660</c:v>
                      </c:pt>
                      <c:pt idx="951">
                        <c:v>610</c:v>
                      </c:pt>
                      <c:pt idx="952">
                        <c:v>0</c:v>
                      </c:pt>
                      <c:pt idx="953">
                        <c:v>590</c:v>
                      </c:pt>
                      <c:pt idx="954">
                        <c:v>580</c:v>
                      </c:pt>
                      <c:pt idx="955">
                        <c:v>570</c:v>
                      </c:pt>
                      <c:pt idx="956">
                        <c:v>560</c:v>
                      </c:pt>
                      <c:pt idx="957">
                        <c:v>550</c:v>
                      </c:pt>
                      <c:pt idx="958">
                        <c:v>550</c:v>
                      </c:pt>
                      <c:pt idx="959">
                        <c:v>590</c:v>
                      </c:pt>
                      <c:pt idx="960">
                        <c:v>610</c:v>
                      </c:pt>
                      <c:pt idx="961">
                        <c:v>660</c:v>
                      </c:pt>
                      <c:pt idx="962">
                        <c:v>630</c:v>
                      </c:pt>
                      <c:pt idx="963">
                        <c:v>620</c:v>
                      </c:pt>
                      <c:pt idx="964">
                        <c:v>610</c:v>
                      </c:pt>
                      <c:pt idx="965">
                        <c:v>560</c:v>
                      </c:pt>
                      <c:pt idx="966">
                        <c:v>540</c:v>
                      </c:pt>
                      <c:pt idx="967">
                        <c:v>520</c:v>
                      </c:pt>
                      <c:pt idx="968">
                        <c:v>540</c:v>
                      </c:pt>
                      <c:pt idx="969">
                        <c:v>530</c:v>
                      </c:pt>
                      <c:pt idx="970">
                        <c:v>530</c:v>
                      </c:pt>
                      <c:pt idx="971">
                        <c:v>520</c:v>
                      </c:pt>
                      <c:pt idx="972">
                        <c:v>520</c:v>
                      </c:pt>
                      <c:pt idx="973">
                        <c:v>510</c:v>
                      </c:pt>
                      <c:pt idx="974">
                        <c:v>500</c:v>
                      </c:pt>
                      <c:pt idx="975">
                        <c:v>490</c:v>
                      </c:pt>
                      <c:pt idx="976">
                        <c:v>490</c:v>
                      </c:pt>
                      <c:pt idx="977">
                        <c:v>480</c:v>
                      </c:pt>
                      <c:pt idx="978">
                        <c:v>490</c:v>
                      </c:pt>
                      <c:pt idx="979">
                        <c:v>480</c:v>
                      </c:pt>
                      <c:pt idx="980">
                        <c:v>490</c:v>
                      </c:pt>
                      <c:pt idx="981">
                        <c:v>490</c:v>
                      </c:pt>
                      <c:pt idx="982">
                        <c:v>490</c:v>
                      </c:pt>
                      <c:pt idx="983">
                        <c:v>490</c:v>
                      </c:pt>
                      <c:pt idx="984">
                        <c:v>480</c:v>
                      </c:pt>
                      <c:pt idx="985">
                        <c:v>480</c:v>
                      </c:pt>
                      <c:pt idx="986">
                        <c:v>470</c:v>
                      </c:pt>
                      <c:pt idx="987">
                        <c:v>470</c:v>
                      </c:pt>
                      <c:pt idx="988">
                        <c:v>470</c:v>
                      </c:pt>
                      <c:pt idx="989">
                        <c:v>460</c:v>
                      </c:pt>
                      <c:pt idx="990">
                        <c:v>460</c:v>
                      </c:pt>
                      <c:pt idx="991">
                        <c:v>460</c:v>
                      </c:pt>
                      <c:pt idx="992">
                        <c:v>470</c:v>
                      </c:pt>
                      <c:pt idx="993">
                        <c:v>460</c:v>
                      </c:pt>
                      <c:pt idx="994">
                        <c:v>460</c:v>
                      </c:pt>
                      <c:pt idx="995">
                        <c:v>460</c:v>
                      </c:pt>
                      <c:pt idx="996">
                        <c:v>460</c:v>
                      </c:pt>
                      <c:pt idx="997">
                        <c:v>460</c:v>
                      </c:pt>
                      <c:pt idx="998">
                        <c:v>460</c:v>
                      </c:pt>
                      <c:pt idx="999">
                        <c:v>460</c:v>
                      </c:pt>
                      <c:pt idx="1000">
                        <c:v>460</c:v>
                      </c:pt>
                      <c:pt idx="1001">
                        <c:v>460</c:v>
                      </c:pt>
                      <c:pt idx="1002">
                        <c:v>460</c:v>
                      </c:pt>
                      <c:pt idx="1003">
                        <c:v>460</c:v>
                      </c:pt>
                      <c:pt idx="1004">
                        <c:v>450</c:v>
                      </c:pt>
                      <c:pt idx="1005">
                        <c:v>460</c:v>
                      </c:pt>
                      <c:pt idx="1006">
                        <c:v>460</c:v>
                      </c:pt>
                      <c:pt idx="1007">
                        <c:v>460</c:v>
                      </c:pt>
                      <c:pt idx="1008">
                        <c:v>460</c:v>
                      </c:pt>
                      <c:pt idx="1009">
                        <c:v>470</c:v>
                      </c:pt>
                      <c:pt idx="1010">
                        <c:v>460</c:v>
                      </c:pt>
                      <c:pt idx="1011">
                        <c:v>460</c:v>
                      </c:pt>
                      <c:pt idx="1012">
                        <c:v>460</c:v>
                      </c:pt>
                      <c:pt idx="1013">
                        <c:v>460</c:v>
                      </c:pt>
                      <c:pt idx="1014">
                        <c:v>460</c:v>
                      </c:pt>
                      <c:pt idx="1015">
                        <c:v>460</c:v>
                      </c:pt>
                      <c:pt idx="1016">
                        <c:v>460</c:v>
                      </c:pt>
                      <c:pt idx="1017">
                        <c:v>460</c:v>
                      </c:pt>
                      <c:pt idx="1018">
                        <c:v>460</c:v>
                      </c:pt>
                      <c:pt idx="1019">
                        <c:v>460</c:v>
                      </c:pt>
                      <c:pt idx="1020">
                        <c:v>460</c:v>
                      </c:pt>
                      <c:pt idx="1021">
                        <c:v>470</c:v>
                      </c:pt>
                      <c:pt idx="1022">
                        <c:v>470</c:v>
                      </c:pt>
                      <c:pt idx="1023">
                        <c:v>460</c:v>
                      </c:pt>
                      <c:pt idx="1024">
                        <c:v>470</c:v>
                      </c:pt>
                      <c:pt idx="1025">
                        <c:v>460</c:v>
                      </c:pt>
                      <c:pt idx="1026">
                        <c:v>460</c:v>
                      </c:pt>
                      <c:pt idx="1027">
                        <c:v>460</c:v>
                      </c:pt>
                      <c:pt idx="1028">
                        <c:v>470</c:v>
                      </c:pt>
                      <c:pt idx="1029">
                        <c:v>450</c:v>
                      </c:pt>
                      <c:pt idx="1030">
                        <c:v>460</c:v>
                      </c:pt>
                      <c:pt idx="1031">
                        <c:v>470</c:v>
                      </c:pt>
                      <c:pt idx="1032">
                        <c:v>470</c:v>
                      </c:pt>
                      <c:pt idx="1033">
                        <c:v>470</c:v>
                      </c:pt>
                      <c:pt idx="1034">
                        <c:v>460</c:v>
                      </c:pt>
                      <c:pt idx="1035">
                        <c:v>460</c:v>
                      </c:pt>
                      <c:pt idx="1036">
                        <c:v>460</c:v>
                      </c:pt>
                      <c:pt idx="1037">
                        <c:v>460</c:v>
                      </c:pt>
                      <c:pt idx="1038">
                        <c:v>460</c:v>
                      </c:pt>
                      <c:pt idx="1039">
                        <c:v>460</c:v>
                      </c:pt>
                      <c:pt idx="1040">
                        <c:v>460</c:v>
                      </c:pt>
                      <c:pt idx="1041">
                        <c:v>470</c:v>
                      </c:pt>
                      <c:pt idx="1042">
                        <c:v>460</c:v>
                      </c:pt>
                      <c:pt idx="1043">
                        <c:v>470</c:v>
                      </c:pt>
                      <c:pt idx="1044">
                        <c:v>460</c:v>
                      </c:pt>
                      <c:pt idx="1045">
                        <c:v>460</c:v>
                      </c:pt>
                      <c:pt idx="1046">
                        <c:v>460</c:v>
                      </c:pt>
                      <c:pt idx="1047">
                        <c:v>460</c:v>
                      </c:pt>
                      <c:pt idx="1048">
                        <c:v>460</c:v>
                      </c:pt>
                      <c:pt idx="1049">
                        <c:v>460</c:v>
                      </c:pt>
                      <c:pt idx="1050">
                        <c:v>460</c:v>
                      </c:pt>
                      <c:pt idx="1051">
                        <c:v>460</c:v>
                      </c:pt>
                      <c:pt idx="1052">
                        <c:v>460</c:v>
                      </c:pt>
                      <c:pt idx="1053">
                        <c:v>460</c:v>
                      </c:pt>
                      <c:pt idx="1054">
                        <c:v>470</c:v>
                      </c:pt>
                      <c:pt idx="1055">
                        <c:v>460</c:v>
                      </c:pt>
                      <c:pt idx="1056">
                        <c:v>460</c:v>
                      </c:pt>
                      <c:pt idx="1057">
                        <c:v>460</c:v>
                      </c:pt>
                      <c:pt idx="1058">
                        <c:v>460</c:v>
                      </c:pt>
                      <c:pt idx="1059">
                        <c:v>470</c:v>
                      </c:pt>
                      <c:pt idx="1060">
                        <c:v>470</c:v>
                      </c:pt>
                      <c:pt idx="1061">
                        <c:v>460</c:v>
                      </c:pt>
                      <c:pt idx="1062">
                        <c:v>460</c:v>
                      </c:pt>
                      <c:pt idx="1063">
                        <c:v>460</c:v>
                      </c:pt>
                      <c:pt idx="1064">
                        <c:v>460</c:v>
                      </c:pt>
                      <c:pt idx="1065">
                        <c:v>460</c:v>
                      </c:pt>
                      <c:pt idx="1066">
                        <c:v>460</c:v>
                      </c:pt>
                      <c:pt idx="1067">
                        <c:v>460</c:v>
                      </c:pt>
                      <c:pt idx="1068">
                        <c:v>460</c:v>
                      </c:pt>
                      <c:pt idx="1069">
                        <c:v>460</c:v>
                      </c:pt>
                      <c:pt idx="1070">
                        <c:v>460</c:v>
                      </c:pt>
                      <c:pt idx="1071">
                        <c:v>460</c:v>
                      </c:pt>
                      <c:pt idx="1072">
                        <c:v>460</c:v>
                      </c:pt>
                      <c:pt idx="1073">
                        <c:v>470</c:v>
                      </c:pt>
                      <c:pt idx="1074">
                        <c:v>470</c:v>
                      </c:pt>
                      <c:pt idx="1075">
                        <c:v>470</c:v>
                      </c:pt>
                      <c:pt idx="1076">
                        <c:v>470</c:v>
                      </c:pt>
                      <c:pt idx="1077">
                        <c:v>460</c:v>
                      </c:pt>
                      <c:pt idx="1078">
                        <c:v>470</c:v>
                      </c:pt>
                      <c:pt idx="1079">
                        <c:v>460</c:v>
                      </c:pt>
                      <c:pt idx="1080">
                        <c:v>460</c:v>
                      </c:pt>
                      <c:pt idx="1081">
                        <c:v>460</c:v>
                      </c:pt>
                      <c:pt idx="1082">
                        <c:v>460</c:v>
                      </c:pt>
                      <c:pt idx="1083">
                        <c:v>460</c:v>
                      </c:pt>
                      <c:pt idx="1084">
                        <c:v>470</c:v>
                      </c:pt>
                      <c:pt idx="1085">
                        <c:v>460</c:v>
                      </c:pt>
                      <c:pt idx="1086">
                        <c:v>470</c:v>
                      </c:pt>
                      <c:pt idx="1087">
                        <c:v>470</c:v>
                      </c:pt>
                      <c:pt idx="1088">
                        <c:v>470</c:v>
                      </c:pt>
                      <c:pt idx="1089">
                        <c:v>470</c:v>
                      </c:pt>
                      <c:pt idx="1090">
                        <c:v>460</c:v>
                      </c:pt>
                      <c:pt idx="1091">
                        <c:v>460</c:v>
                      </c:pt>
                      <c:pt idx="1092">
                        <c:v>470</c:v>
                      </c:pt>
                      <c:pt idx="1093">
                        <c:v>460</c:v>
                      </c:pt>
                      <c:pt idx="1094">
                        <c:v>460</c:v>
                      </c:pt>
                      <c:pt idx="1095">
                        <c:v>460</c:v>
                      </c:pt>
                      <c:pt idx="1096">
                        <c:v>460</c:v>
                      </c:pt>
                      <c:pt idx="1097">
                        <c:v>470</c:v>
                      </c:pt>
                      <c:pt idx="1098">
                        <c:v>470</c:v>
                      </c:pt>
                      <c:pt idx="1099">
                        <c:v>460</c:v>
                      </c:pt>
                      <c:pt idx="1100">
                        <c:v>460</c:v>
                      </c:pt>
                      <c:pt idx="1101">
                        <c:v>460</c:v>
                      </c:pt>
                      <c:pt idx="1102">
                        <c:v>470</c:v>
                      </c:pt>
                      <c:pt idx="1103">
                        <c:v>460</c:v>
                      </c:pt>
                      <c:pt idx="1104">
                        <c:v>460</c:v>
                      </c:pt>
                      <c:pt idx="1105">
                        <c:v>460</c:v>
                      </c:pt>
                      <c:pt idx="1106">
                        <c:v>470</c:v>
                      </c:pt>
                      <c:pt idx="1107">
                        <c:v>460</c:v>
                      </c:pt>
                      <c:pt idx="1108">
                        <c:v>470</c:v>
                      </c:pt>
                      <c:pt idx="1109">
                        <c:v>460</c:v>
                      </c:pt>
                      <c:pt idx="1110">
                        <c:v>470</c:v>
                      </c:pt>
                      <c:pt idx="1111">
                        <c:v>460</c:v>
                      </c:pt>
                      <c:pt idx="1112">
                        <c:v>470</c:v>
                      </c:pt>
                      <c:pt idx="1113">
                        <c:v>460</c:v>
                      </c:pt>
                      <c:pt idx="1114">
                        <c:v>460</c:v>
                      </c:pt>
                      <c:pt idx="1115">
                        <c:v>460</c:v>
                      </c:pt>
                      <c:pt idx="1116">
                        <c:v>460</c:v>
                      </c:pt>
                      <c:pt idx="1117">
                        <c:v>460</c:v>
                      </c:pt>
                      <c:pt idx="1118">
                        <c:v>460</c:v>
                      </c:pt>
                      <c:pt idx="1119">
                        <c:v>460</c:v>
                      </c:pt>
                      <c:pt idx="1120">
                        <c:v>460</c:v>
                      </c:pt>
                      <c:pt idx="1121">
                        <c:v>460</c:v>
                      </c:pt>
                      <c:pt idx="1122">
                        <c:v>460</c:v>
                      </c:pt>
                      <c:pt idx="1123">
                        <c:v>450</c:v>
                      </c:pt>
                      <c:pt idx="1124">
                        <c:v>460</c:v>
                      </c:pt>
                      <c:pt idx="1125">
                        <c:v>460</c:v>
                      </c:pt>
                      <c:pt idx="1126">
                        <c:v>460</c:v>
                      </c:pt>
                      <c:pt idx="1127">
                        <c:v>460</c:v>
                      </c:pt>
                      <c:pt idx="1128">
                        <c:v>460</c:v>
                      </c:pt>
                      <c:pt idx="1129">
                        <c:v>460</c:v>
                      </c:pt>
                      <c:pt idx="1130">
                        <c:v>460</c:v>
                      </c:pt>
                      <c:pt idx="1131">
                        <c:v>460</c:v>
                      </c:pt>
                      <c:pt idx="1132">
                        <c:v>460</c:v>
                      </c:pt>
                      <c:pt idx="1133">
                        <c:v>460</c:v>
                      </c:pt>
                      <c:pt idx="1134">
                        <c:v>460</c:v>
                      </c:pt>
                      <c:pt idx="1135">
                        <c:v>460</c:v>
                      </c:pt>
                      <c:pt idx="1136">
                        <c:v>460</c:v>
                      </c:pt>
                      <c:pt idx="1137">
                        <c:v>460</c:v>
                      </c:pt>
                      <c:pt idx="1138">
                        <c:v>460</c:v>
                      </c:pt>
                      <c:pt idx="1139">
                        <c:v>460</c:v>
                      </c:pt>
                      <c:pt idx="1140">
                        <c:v>460</c:v>
                      </c:pt>
                      <c:pt idx="1141">
                        <c:v>460</c:v>
                      </c:pt>
                      <c:pt idx="1142">
                        <c:v>460</c:v>
                      </c:pt>
                      <c:pt idx="1143">
                        <c:v>460</c:v>
                      </c:pt>
                      <c:pt idx="1144">
                        <c:v>470</c:v>
                      </c:pt>
                      <c:pt idx="1145">
                        <c:v>470</c:v>
                      </c:pt>
                      <c:pt idx="1146">
                        <c:v>470</c:v>
                      </c:pt>
                      <c:pt idx="1147">
                        <c:v>470</c:v>
                      </c:pt>
                      <c:pt idx="1148">
                        <c:v>470</c:v>
                      </c:pt>
                      <c:pt idx="1149">
                        <c:v>470</c:v>
                      </c:pt>
                      <c:pt idx="1150">
                        <c:v>470</c:v>
                      </c:pt>
                      <c:pt idx="1151">
                        <c:v>470</c:v>
                      </c:pt>
                      <c:pt idx="1152">
                        <c:v>460</c:v>
                      </c:pt>
                      <c:pt idx="1153">
                        <c:v>470</c:v>
                      </c:pt>
                      <c:pt idx="1154">
                        <c:v>460</c:v>
                      </c:pt>
                      <c:pt idx="1155">
                        <c:v>460</c:v>
                      </c:pt>
                      <c:pt idx="1156">
                        <c:v>460</c:v>
                      </c:pt>
                      <c:pt idx="1157">
                        <c:v>460</c:v>
                      </c:pt>
                      <c:pt idx="1158">
                        <c:v>460</c:v>
                      </c:pt>
                      <c:pt idx="1159">
                        <c:v>460</c:v>
                      </c:pt>
                      <c:pt idx="1160">
                        <c:v>460</c:v>
                      </c:pt>
                      <c:pt idx="1161">
                        <c:v>460</c:v>
                      </c:pt>
                      <c:pt idx="1162">
                        <c:v>470</c:v>
                      </c:pt>
                      <c:pt idx="1163">
                        <c:v>460</c:v>
                      </c:pt>
                      <c:pt idx="1164">
                        <c:v>460</c:v>
                      </c:pt>
                      <c:pt idx="1165">
                        <c:v>460</c:v>
                      </c:pt>
                      <c:pt idx="1166">
                        <c:v>460</c:v>
                      </c:pt>
                      <c:pt idx="1167">
                        <c:v>460</c:v>
                      </c:pt>
                      <c:pt idx="1168">
                        <c:v>470</c:v>
                      </c:pt>
                      <c:pt idx="1169">
                        <c:v>480</c:v>
                      </c:pt>
                      <c:pt idx="1170">
                        <c:v>490</c:v>
                      </c:pt>
                      <c:pt idx="1171">
                        <c:v>550</c:v>
                      </c:pt>
                      <c:pt idx="1172">
                        <c:v>650</c:v>
                      </c:pt>
                      <c:pt idx="1173">
                        <c:v>720</c:v>
                      </c:pt>
                      <c:pt idx="1174">
                        <c:v>600</c:v>
                      </c:pt>
                      <c:pt idx="1175">
                        <c:v>560</c:v>
                      </c:pt>
                      <c:pt idx="1176">
                        <c:v>530</c:v>
                      </c:pt>
                      <c:pt idx="1177">
                        <c:v>520</c:v>
                      </c:pt>
                      <c:pt idx="1178">
                        <c:v>510</c:v>
                      </c:pt>
                      <c:pt idx="1179">
                        <c:v>500</c:v>
                      </c:pt>
                      <c:pt idx="1180">
                        <c:v>490</c:v>
                      </c:pt>
                      <c:pt idx="1181">
                        <c:v>490</c:v>
                      </c:pt>
                      <c:pt idx="1182">
                        <c:v>570</c:v>
                      </c:pt>
                      <c:pt idx="1183">
                        <c:v>570</c:v>
                      </c:pt>
                      <c:pt idx="1184">
                        <c:v>550</c:v>
                      </c:pt>
                      <c:pt idx="1185">
                        <c:v>750</c:v>
                      </c:pt>
                      <c:pt idx="1186">
                        <c:v>650</c:v>
                      </c:pt>
                      <c:pt idx="1187">
                        <c:v>630</c:v>
                      </c:pt>
                      <c:pt idx="1188">
                        <c:v>600</c:v>
                      </c:pt>
                      <c:pt idx="1189">
                        <c:v>610</c:v>
                      </c:pt>
                      <c:pt idx="1190">
                        <c:v>560</c:v>
                      </c:pt>
                      <c:pt idx="1191">
                        <c:v>540</c:v>
                      </c:pt>
                      <c:pt idx="1192">
                        <c:v>540</c:v>
                      </c:pt>
                      <c:pt idx="1193">
                        <c:v>550</c:v>
                      </c:pt>
                      <c:pt idx="1194">
                        <c:v>540</c:v>
                      </c:pt>
                      <c:pt idx="1195">
                        <c:v>600</c:v>
                      </c:pt>
                      <c:pt idx="1196">
                        <c:v>610</c:v>
                      </c:pt>
                      <c:pt idx="1197">
                        <c:v>730</c:v>
                      </c:pt>
                      <c:pt idx="1198">
                        <c:v>730</c:v>
                      </c:pt>
                      <c:pt idx="1199">
                        <c:v>690</c:v>
                      </c:pt>
                      <c:pt idx="1200">
                        <c:v>630</c:v>
                      </c:pt>
                      <c:pt idx="1201">
                        <c:v>620</c:v>
                      </c:pt>
                      <c:pt idx="1202">
                        <c:v>620</c:v>
                      </c:pt>
                      <c:pt idx="1203">
                        <c:v>610</c:v>
                      </c:pt>
                      <c:pt idx="1204">
                        <c:v>590</c:v>
                      </c:pt>
                      <c:pt idx="1205">
                        <c:v>580</c:v>
                      </c:pt>
                      <c:pt idx="1206">
                        <c:v>550</c:v>
                      </c:pt>
                      <c:pt idx="1207">
                        <c:v>600</c:v>
                      </c:pt>
                      <c:pt idx="1208">
                        <c:v>720</c:v>
                      </c:pt>
                      <c:pt idx="1209">
                        <c:v>800</c:v>
                      </c:pt>
                      <c:pt idx="1210">
                        <c:v>670</c:v>
                      </c:pt>
                      <c:pt idx="1211">
                        <c:v>610</c:v>
                      </c:pt>
                      <c:pt idx="1212">
                        <c:v>630</c:v>
                      </c:pt>
                      <c:pt idx="1213">
                        <c:v>640</c:v>
                      </c:pt>
                      <c:pt idx="1214">
                        <c:v>670</c:v>
                      </c:pt>
                      <c:pt idx="1215">
                        <c:v>660</c:v>
                      </c:pt>
                      <c:pt idx="1216">
                        <c:v>640</c:v>
                      </c:pt>
                      <c:pt idx="1217">
                        <c:v>620</c:v>
                      </c:pt>
                      <c:pt idx="1218">
                        <c:v>610</c:v>
                      </c:pt>
                      <c:pt idx="1219">
                        <c:v>590</c:v>
                      </c:pt>
                      <c:pt idx="1220">
                        <c:v>590</c:v>
                      </c:pt>
                      <c:pt idx="1221">
                        <c:v>620</c:v>
                      </c:pt>
                      <c:pt idx="1222">
                        <c:v>620</c:v>
                      </c:pt>
                      <c:pt idx="1223">
                        <c:v>710</c:v>
                      </c:pt>
                      <c:pt idx="1224">
                        <c:v>720</c:v>
                      </c:pt>
                      <c:pt idx="1225">
                        <c:v>680</c:v>
                      </c:pt>
                      <c:pt idx="1226">
                        <c:v>620</c:v>
                      </c:pt>
                      <c:pt idx="1227">
                        <c:v>580</c:v>
                      </c:pt>
                      <c:pt idx="1228">
                        <c:v>560</c:v>
                      </c:pt>
                      <c:pt idx="1229">
                        <c:v>560</c:v>
                      </c:pt>
                      <c:pt idx="1230">
                        <c:v>540</c:v>
                      </c:pt>
                      <c:pt idx="1231">
                        <c:v>540</c:v>
                      </c:pt>
                      <c:pt idx="1232">
                        <c:v>530</c:v>
                      </c:pt>
                      <c:pt idx="1233">
                        <c:v>530</c:v>
                      </c:pt>
                      <c:pt idx="1234">
                        <c:v>550</c:v>
                      </c:pt>
                      <c:pt idx="1235">
                        <c:v>590</c:v>
                      </c:pt>
                      <c:pt idx="1236">
                        <c:v>660</c:v>
                      </c:pt>
                      <c:pt idx="1237">
                        <c:v>690</c:v>
                      </c:pt>
                      <c:pt idx="1238">
                        <c:v>640</c:v>
                      </c:pt>
                      <c:pt idx="1239">
                        <c:v>600</c:v>
                      </c:pt>
                      <c:pt idx="1240">
                        <c:v>570</c:v>
                      </c:pt>
                      <c:pt idx="1241">
                        <c:v>560</c:v>
                      </c:pt>
                      <c:pt idx="1242">
                        <c:v>540</c:v>
                      </c:pt>
                      <c:pt idx="1243">
                        <c:v>530</c:v>
                      </c:pt>
                      <c:pt idx="1244">
                        <c:v>530</c:v>
                      </c:pt>
                      <c:pt idx="1245">
                        <c:v>520</c:v>
                      </c:pt>
                      <c:pt idx="1246">
                        <c:v>530</c:v>
                      </c:pt>
                      <c:pt idx="1247">
                        <c:v>610</c:v>
                      </c:pt>
                      <c:pt idx="1248">
                        <c:v>660</c:v>
                      </c:pt>
                      <c:pt idx="1249">
                        <c:v>730</c:v>
                      </c:pt>
                      <c:pt idx="1250">
                        <c:v>620</c:v>
                      </c:pt>
                      <c:pt idx="1251">
                        <c:v>610</c:v>
                      </c:pt>
                      <c:pt idx="1252">
                        <c:v>600</c:v>
                      </c:pt>
                      <c:pt idx="1253">
                        <c:v>580</c:v>
                      </c:pt>
                      <c:pt idx="1254">
                        <c:v>550</c:v>
                      </c:pt>
                      <c:pt idx="1255">
                        <c:v>540</c:v>
                      </c:pt>
                      <c:pt idx="1256">
                        <c:v>530</c:v>
                      </c:pt>
                      <c:pt idx="1257">
                        <c:v>550</c:v>
                      </c:pt>
                      <c:pt idx="1258">
                        <c:v>560</c:v>
                      </c:pt>
                      <c:pt idx="1259">
                        <c:v>530</c:v>
                      </c:pt>
                      <c:pt idx="1260">
                        <c:v>530</c:v>
                      </c:pt>
                      <c:pt idx="1261">
                        <c:v>530</c:v>
                      </c:pt>
                      <c:pt idx="1262">
                        <c:v>530</c:v>
                      </c:pt>
                      <c:pt idx="1263">
                        <c:v>520</c:v>
                      </c:pt>
                      <c:pt idx="1264">
                        <c:v>540</c:v>
                      </c:pt>
                      <c:pt idx="1265">
                        <c:v>550</c:v>
                      </c:pt>
                      <c:pt idx="1266">
                        <c:v>540</c:v>
                      </c:pt>
                      <c:pt idx="1267">
                        <c:v>530</c:v>
                      </c:pt>
                      <c:pt idx="1268">
                        <c:v>510</c:v>
                      </c:pt>
                      <c:pt idx="1269">
                        <c:v>510</c:v>
                      </c:pt>
                      <c:pt idx="1270">
                        <c:v>510</c:v>
                      </c:pt>
                      <c:pt idx="1271">
                        <c:v>500</c:v>
                      </c:pt>
                      <c:pt idx="1272">
                        <c:v>500</c:v>
                      </c:pt>
                      <c:pt idx="1273">
                        <c:v>480</c:v>
                      </c:pt>
                      <c:pt idx="1274">
                        <c:v>480</c:v>
                      </c:pt>
                      <c:pt idx="1275">
                        <c:v>480</c:v>
                      </c:pt>
                      <c:pt idx="1276">
                        <c:v>470</c:v>
                      </c:pt>
                      <c:pt idx="1277">
                        <c:v>470</c:v>
                      </c:pt>
                      <c:pt idx="1278">
                        <c:v>460</c:v>
                      </c:pt>
                      <c:pt idx="1279">
                        <c:v>470</c:v>
                      </c:pt>
                      <c:pt idx="1280">
                        <c:v>460</c:v>
                      </c:pt>
                      <c:pt idx="1281">
                        <c:v>460</c:v>
                      </c:pt>
                      <c:pt idx="1282">
                        <c:v>470</c:v>
                      </c:pt>
                      <c:pt idx="1283">
                        <c:v>460</c:v>
                      </c:pt>
                      <c:pt idx="1284">
                        <c:v>460</c:v>
                      </c:pt>
                      <c:pt idx="1285">
                        <c:v>460</c:v>
                      </c:pt>
                      <c:pt idx="1286">
                        <c:v>460</c:v>
                      </c:pt>
                      <c:pt idx="1287">
                        <c:v>460</c:v>
                      </c:pt>
                      <c:pt idx="1288">
                        <c:v>460</c:v>
                      </c:pt>
                      <c:pt idx="1289">
                        <c:v>460</c:v>
                      </c:pt>
                      <c:pt idx="1290">
                        <c:v>460</c:v>
                      </c:pt>
                      <c:pt idx="1291">
                        <c:v>460</c:v>
                      </c:pt>
                      <c:pt idx="1292">
                        <c:v>460</c:v>
                      </c:pt>
                      <c:pt idx="1293">
                        <c:v>460</c:v>
                      </c:pt>
                      <c:pt idx="1294">
                        <c:v>460</c:v>
                      </c:pt>
                      <c:pt idx="1295">
                        <c:v>460</c:v>
                      </c:pt>
                      <c:pt idx="1296">
                        <c:v>460</c:v>
                      </c:pt>
                      <c:pt idx="1297">
                        <c:v>460</c:v>
                      </c:pt>
                      <c:pt idx="1298">
                        <c:v>460</c:v>
                      </c:pt>
                      <c:pt idx="1299">
                        <c:v>460</c:v>
                      </c:pt>
                      <c:pt idx="1300">
                        <c:v>460</c:v>
                      </c:pt>
                      <c:pt idx="1301">
                        <c:v>460</c:v>
                      </c:pt>
                      <c:pt idx="1302">
                        <c:v>460</c:v>
                      </c:pt>
                      <c:pt idx="1303">
                        <c:v>460</c:v>
                      </c:pt>
                      <c:pt idx="1304">
                        <c:v>470</c:v>
                      </c:pt>
                      <c:pt idx="1305">
                        <c:v>470</c:v>
                      </c:pt>
                      <c:pt idx="1306">
                        <c:v>460</c:v>
                      </c:pt>
                      <c:pt idx="1307">
                        <c:v>460</c:v>
                      </c:pt>
                      <c:pt idx="1308">
                        <c:v>470</c:v>
                      </c:pt>
                      <c:pt idx="1309">
                        <c:v>460</c:v>
                      </c:pt>
                      <c:pt idx="1310">
                        <c:v>470</c:v>
                      </c:pt>
                      <c:pt idx="1311">
                        <c:v>460</c:v>
                      </c:pt>
                      <c:pt idx="1312">
                        <c:v>460</c:v>
                      </c:pt>
                      <c:pt idx="1313">
                        <c:v>460</c:v>
                      </c:pt>
                      <c:pt idx="1314">
                        <c:v>470</c:v>
                      </c:pt>
                      <c:pt idx="1315">
                        <c:v>470</c:v>
                      </c:pt>
                      <c:pt idx="1316">
                        <c:v>460</c:v>
                      </c:pt>
                      <c:pt idx="1317">
                        <c:v>470</c:v>
                      </c:pt>
                      <c:pt idx="1318">
                        <c:v>460</c:v>
                      </c:pt>
                      <c:pt idx="1319">
                        <c:v>470</c:v>
                      </c:pt>
                      <c:pt idx="1320">
                        <c:v>460</c:v>
                      </c:pt>
                      <c:pt idx="1321">
                        <c:v>460</c:v>
                      </c:pt>
                      <c:pt idx="1322">
                        <c:v>470</c:v>
                      </c:pt>
                      <c:pt idx="1323">
                        <c:v>460</c:v>
                      </c:pt>
                      <c:pt idx="1324">
                        <c:v>470</c:v>
                      </c:pt>
                      <c:pt idx="1325">
                        <c:v>460</c:v>
                      </c:pt>
                      <c:pt idx="1326">
                        <c:v>460</c:v>
                      </c:pt>
                      <c:pt idx="1327">
                        <c:v>470</c:v>
                      </c:pt>
                      <c:pt idx="1328">
                        <c:v>470</c:v>
                      </c:pt>
                      <c:pt idx="1329">
                        <c:v>470</c:v>
                      </c:pt>
                      <c:pt idx="1330">
                        <c:v>470</c:v>
                      </c:pt>
                      <c:pt idx="1331">
                        <c:v>470</c:v>
                      </c:pt>
                      <c:pt idx="1332">
                        <c:v>460</c:v>
                      </c:pt>
                      <c:pt idx="1333">
                        <c:v>470</c:v>
                      </c:pt>
                      <c:pt idx="1334">
                        <c:v>460</c:v>
                      </c:pt>
                      <c:pt idx="1335">
                        <c:v>460</c:v>
                      </c:pt>
                      <c:pt idx="1336">
                        <c:v>470</c:v>
                      </c:pt>
                      <c:pt idx="1337">
                        <c:v>460</c:v>
                      </c:pt>
                      <c:pt idx="1338">
                        <c:v>470</c:v>
                      </c:pt>
                      <c:pt idx="1339">
                        <c:v>470</c:v>
                      </c:pt>
                      <c:pt idx="1340">
                        <c:v>460</c:v>
                      </c:pt>
                      <c:pt idx="1341">
                        <c:v>460</c:v>
                      </c:pt>
                      <c:pt idx="1342">
                        <c:v>470</c:v>
                      </c:pt>
                      <c:pt idx="1343">
                        <c:v>470</c:v>
                      </c:pt>
                      <c:pt idx="1344">
                        <c:v>460</c:v>
                      </c:pt>
                      <c:pt idx="1345">
                        <c:v>460</c:v>
                      </c:pt>
                      <c:pt idx="1346">
                        <c:v>460</c:v>
                      </c:pt>
                      <c:pt idx="1347">
                        <c:v>460</c:v>
                      </c:pt>
                      <c:pt idx="1348">
                        <c:v>460</c:v>
                      </c:pt>
                      <c:pt idx="1349">
                        <c:v>460</c:v>
                      </c:pt>
                      <c:pt idx="1350">
                        <c:v>460</c:v>
                      </c:pt>
                      <c:pt idx="1351">
                        <c:v>460</c:v>
                      </c:pt>
                      <c:pt idx="1352">
                        <c:v>460</c:v>
                      </c:pt>
                      <c:pt idx="1353">
                        <c:v>460</c:v>
                      </c:pt>
                      <c:pt idx="1354">
                        <c:v>470</c:v>
                      </c:pt>
                      <c:pt idx="1355">
                        <c:v>470</c:v>
                      </c:pt>
                      <c:pt idx="1356">
                        <c:v>460</c:v>
                      </c:pt>
                      <c:pt idx="1357">
                        <c:v>460</c:v>
                      </c:pt>
                      <c:pt idx="1358">
                        <c:v>460</c:v>
                      </c:pt>
                      <c:pt idx="1359">
                        <c:v>460</c:v>
                      </c:pt>
                      <c:pt idx="1360">
                        <c:v>470</c:v>
                      </c:pt>
                      <c:pt idx="1361">
                        <c:v>470</c:v>
                      </c:pt>
                      <c:pt idx="1362">
                        <c:v>470</c:v>
                      </c:pt>
                      <c:pt idx="1363">
                        <c:v>460</c:v>
                      </c:pt>
                      <c:pt idx="1364">
                        <c:v>460</c:v>
                      </c:pt>
                      <c:pt idx="1365">
                        <c:v>460</c:v>
                      </c:pt>
                      <c:pt idx="1366">
                        <c:v>460</c:v>
                      </c:pt>
                      <c:pt idx="1367">
                        <c:v>470</c:v>
                      </c:pt>
                      <c:pt idx="1368">
                        <c:v>460</c:v>
                      </c:pt>
                      <c:pt idx="1369">
                        <c:v>470</c:v>
                      </c:pt>
                      <c:pt idx="1370">
                        <c:v>470</c:v>
                      </c:pt>
                      <c:pt idx="1371">
                        <c:v>460</c:v>
                      </c:pt>
                      <c:pt idx="1372">
                        <c:v>460</c:v>
                      </c:pt>
                      <c:pt idx="1373">
                        <c:v>460</c:v>
                      </c:pt>
                      <c:pt idx="1374">
                        <c:v>460</c:v>
                      </c:pt>
                      <c:pt idx="1375">
                        <c:v>470</c:v>
                      </c:pt>
                      <c:pt idx="1376">
                        <c:v>470</c:v>
                      </c:pt>
                      <c:pt idx="1377">
                        <c:v>470</c:v>
                      </c:pt>
                      <c:pt idx="1378">
                        <c:v>470</c:v>
                      </c:pt>
                      <c:pt idx="1379">
                        <c:v>470</c:v>
                      </c:pt>
                      <c:pt idx="1380">
                        <c:v>470</c:v>
                      </c:pt>
                      <c:pt idx="1381">
                        <c:v>460</c:v>
                      </c:pt>
                      <c:pt idx="1382">
                        <c:v>470</c:v>
                      </c:pt>
                      <c:pt idx="1383">
                        <c:v>460</c:v>
                      </c:pt>
                      <c:pt idx="1384">
                        <c:v>450</c:v>
                      </c:pt>
                      <c:pt idx="1385">
                        <c:v>460</c:v>
                      </c:pt>
                      <c:pt idx="1386">
                        <c:v>470</c:v>
                      </c:pt>
                      <c:pt idx="1387">
                        <c:v>470</c:v>
                      </c:pt>
                      <c:pt idx="1388">
                        <c:v>460</c:v>
                      </c:pt>
                      <c:pt idx="1389">
                        <c:v>460</c:v>
                      </c:pt>
                      <c:pt idx="1390">
                        <c:v>470</c:v>
                      </c:pt>
                      <c:pt idx="1391">
                        <c:v>470</c:v>
                      </c:pt>
                      <c:pt idx="1392">
                        <c:v>470</c:v>
                      </c:pt>
                      <c:pt idx="1393">
                        <c:v>470</c:v>
                      </c:pt>
                      <c:pt idx="1394">
                        <c:v>470</c:v>
                      </c:pt>
                      <c:pt idx="1395">
                        <c:v>470</c:v>
                      </c:pt>
                      <c:pt idx="1396">
                        <c:v>470</c:v>
                      </c:pt>
                      <c:pt idx="1397">
                        <c:v>470</c:v>
                      </c:pt>
                      <c:pt idx="1398">
                        <c:v>460</c:v>
                      </c:pt>
                      <c:pt idx="1399">
                        <c:v>470</c:v>
                      </c:pt>
                      <c:pt idx="1400">
                        <c:v>470</c:v>
                      </c:pt>
                      <c:pt idx="1401">
                        <c:v>460</c:v>
                      </c:pt>
                      <c:pt idx="1402">
                        <c:v>470</c:v>
                      </c:pt>
                      <c:pt idx="1403">
                        <c:v>470</c:v>
                      </c:pt>
                      <c:pt idx="1404">
                        <c:v>460</c:v>
                      </c:pt>
                      <c:pt idx="1405">
                        <c:v>470</c:v>
                      </c:pt>
                      <c:pt idx="1406">
                        <c:v>470</c:v>
                      </c:pt>
                      <c:pt idx="1407">
                        <c:v>460</c:v>
                      </c:pt>
                      <c:pt idx="1408">
                        <c:v>470</c:v>
                      </c:pt>
                      <c:pt idx="1409">
                        <c:v>470</c:v>
                      </c:pt>
                      <c:pt idx="1410">
                        <c:v>460</c:v>
                      </c:pt>
                      <c:pt idx="1411">
                        <c:v>460</c:v>
                      </c:pt>
                      <c:pt idx="1412">
                        <c:v>470</c:v>
                      </c:pt>
                      <c:pt idx="1413">
                        <c:v>470</c:v>
                      </c:pt>
                      <c:pt idx="1414">
                        <c:v>470</c:v>
                      </c:pt>
                      <c:pt idx="1415">
                        <c:v>470</c:v>
                      </c:pt>
                      <c:pt idx="1416">
                        <c:v>470</c:v>
                      </c:pt>
                      <c:pt idx="1417">
                        <c:v>470</c:v>
                      </c:pt>
                      <c:pt idx="1418">
                        <c:v>460</c:v>
                      </c:pt>
                      <c:pt idx="1419">
                        <c:v>460</c:v>
                      </c:pt>
                      <c:pt idx="1420">
                        <c:v>460</c:v>
                      </c:pt>
                      <c:pt idx="1421">
                        <c:v>460</c:v>
                      </c:pt>
                      <c:pt idx="1422">
                        <c:v>470</c:v>
                      </c:pt>
                      <c:pt idx="1423">
                        <c:v>470</c:v>
                      </c:pt>
                      <c:pt idx="1424">
                        <c:v>470</c:v>
                      </c:pt>
                      <c:pt idx="1425">
                        <c:v>470</c:v>
                      </c:pt>
                      <c:pt idx="1426">
                        <c:v>470</c:v>
                      </c:pt>
                      <c:pt idx="1427">
                        <c:v>470</c:v>
                      </c:pt>
                      <c:pt idx="1428">
                        <c:v>470</c:v>
                      </c:pt>
                      <c:pt idx="1429">
                        <c:v>470</c:v>
                      </c:pt>
                      <c:pt idx="1430">
                        <c:v>460</c:v>
                      </c:pt>
                      <c:pt idx="1431">
                        <c:v>470</c:v>
                      </c:pt>
                      <c:pt idx="1432">
                        <c:v>480</c:v>
                      </c:pt>
                      <c:pt idx="1433">
                        <c:v>470</c:v>
                      </c:pt>
                      <c:pt idx="1434">
                        <c:v>470</c:v>
                      </c:pt>
                      <c:pt idx="1435">
                        <c:v>470</c:v>
                      </c:pt>
                      <c:pt idx="1436">
                        <c:v>470</c:v>
                      </c:pt>
                      <c:pt idx="1437">
                        <c:v>470</c:v>
                      </c:pt>
                      <c:pt idx="1438">
                        <c:v>470</c:v>
                      </c:pt>
                      <c:pt idx="1439">
                        <c:v>470</c:v>
                      </c:pt>
                      <c:pt idx="1440">
                        <c:v>470</c:v>
                      </c:pt>
                      <c:pt idx="1441">
                        <c:v>470</c:v>
                      </c:pt>
                      <c:pt idx="1442">
                        <c:v>470</c:v>
                      </c:pt>
                      <c:pt idx="1443">
                        <c:v>460</c:v>
                      </c:pt>
                      <c:pt idx="1444">
                        <c:v>470</c:v>
                      </c:pt>
                      <c:pt idx="1445">
                        <c:v>470</c:v>
                      </c:pt>
                      <c:pt idx="1446">
                        <c:v>470</c:v>
                      </c:pt>
                      <c:pt idx="1447">
                        <c:v>470</c:v>
                      </c:pt>
                      <c:pt idx="1448">
                        <c:v>470</c:v>
                      </c:pt>
                      <c:pt idx="1449">
                        <c:v>470</c:v>
                      </c:pt>
                      <c:pt idx="1450">
                        <c:v>470</c:v>
                      </c:pt>
                      <c:pt idx="1451">
                        <c:v>470</c:v>
                      </c:pt>
                      <c:pt idx="1452">
                        <c:v>460</c:v>
                      </c:pt>
                      <c:pt idx="1453">
                        <c:v>460</c:v>
                      </c:pt>
                      <c:pt idx="1454">
                        <c:v>470</c:v>
                      </c:pt>
                      <c:pt idx="1455">
                        <c:v>470</c:v>
                      </c:pt>
                      <c:pt idx="1456">
                        <c:v>480</c:v>
                      </c:pt>
                      <c:pt idx="1457">
                        <c:v>480</c:v>
                      </c:pt>
                      <c:pt idx="1458">
                        <c:v>480</c:v>
                      </c:pt>
                      <c:pt idx="1459">
                        <c:v>480</c:v>
                      </c:pt>
                      <c:pt idx="1460">
                        <c:v>610</c:v>
                      </c:pt>
                      <c:pt idx="1461">
                        <c:v>720</c:v>
                      </c:pt>
                      <c:pt idx="1462">
                        <c:v>680</c:v>
                      </c:pt>
                      <c:pt idx="1463">
                        <c:v>560</c:v>
                      </c:pt>
                      <c:pt idx="1464">
                        <c:v>540</c:v>
                      </c:pt>
                      <c:pt idx="1465">
                        <c:v>540</c:v>
                      </c:pt>
                      <c:pt idx="1466">
                        <c:v>540</c:v>
                      </c:pt>
                      <c:pt idx="1467">
                        <c:v>540</c:v>
                      </c:pt>
                      <c:pt idx="1468">
                        <c:v>560</c:v>
                      </c:pt>
                      <c:pt idx="1469">
                        <c:v>560</c:v>
                      </c:pt>
                      <c:pt idx="1470">
                        <c:v>540</c:v>
                      </c:pt>
                      <c:pt idx="1471">
                        <c:v>600</c:v>
                      </c:pt>
                      <c:pt idx="1472">
                        <c:v>620</c:v>
                      </c:pt>
                      <c:pt idx="1473">
                        <c:v>660</c:v>
                      </c:pt>
                      <c:pt idx="1474">
                        <c:v>640</c:v>
                      </c:pt>
                      <c:pt idx="1475">
                        <c:v>610</c:v>
                      </c:pt>
                      <c:pt idx="1476">
                        <c:v>580</c:v>
                      </c:pt>
                      <c:pt idx="1477">
                        <c:v>570</c:v>
                      </c:pt>
                      <c:pt idx="1478">
                        <c:v>560</c:v>
                      </c:pt>
                      <c:pt idx="1479">
                        <c:v>550</c:v>
                      </c:pt>
                      <c:pt idx="1480">
                        <c:v>660</c:v>
                      </c:pt>
                      <c:pt idx="1481">
                        <c:v>630</c:v>
                      </c:pt>
                      <c:pt idx="1482">
                        <c:v>620</c:v>
                      </c:pt>
                      <c:pt idx="1483">
                        <c:v>630</c:v>
                      </c:pt>
                      <c:pt idx="1484">
                        <c:v>690</c:v>
                      </c:pt>
                      <c:pt idx="1485">
                        <c:v>730</c:v>
                      </c:pt>
                      <c:pt idx="1486">
                        <c:v>710</c:v>
                      </c:pt>
                      <c:pt idx="1487">
                        <c:v>650</c:v>
                      </c:pt>
                      <c:pt idx="1488">
                        <c:v>620</c:v>
                      </c:pt>
                      <c:pt idx="1489">
                        <c:v>590</c:v>
                      </c:pt>
                      <c:pt idx="1490">
                        <c:v>570</c:v>
                      </c:pt>
                      <c:pt idx="1491">
                        <c:v>560</c:v>
                      </c:pt>
                      <c:pt idx="1492">
                        <c:v>550</c:v>
                      </c:pt>
                      <c:pt idx="1493">
                        <c:v>540</c:v>
                      </c:pt>
                      <c:pt idx="1494">
                        <c:v>550</c:v>
                      </c:pt>
                      <c:pt idx="1495">
                        <c:v>550</c:v>
                      </c:pt>
                      <c:pt idx="1496">
                        <c:v>600</c:v>
                      </c:pt>
                      <c:pt idx="1497">
                        <c:v>600</c:v>
                      </c:pt>
                      <c:pt idx="1498">
                        <c:v>610</c:v>
                      </c:pt>
                      <c:pt idx="1499">
                        <c:v>680</c:v>
                      </c:pt>
                      <c:pt idx="1500">
                        <c:v>700</c:v>
                      </c:pt>
                      <c:pt idx="1501">
                        <c:v>670</c:v>
                      </c:pt>
                      <c:pt idx="1502">
                        <c:v>600</c:v>
                      </c:pt>
                      <c:pt idx="1503">
                        <c:v>590</c:v>
                      </c:pt>
                      <c:pt idx="1504">
                        <c:v>580</c:v>
                      </c:pt>
                      <c:pt idx="1505">
                        <c:v>580</c:v>
                      </c:pt>
                      <c:pt idx="1506">
                        <c:v>630</c:v>
                      </c:pt>
                      <c:pt idx="1507">
                        <c:v>660</c:v>
                      </c:pt>
                      <c:pt idx="1508">
                        <c:v>630</c:v>
                      </c:pt>
                      <c:pt idx="1509">
                        <c:v>680</c:v>
                      </c:pt>
                      <c:pt idx="1510">
                        <c:v>730</c:v>
                      </c:pt>
                      <c:pt idx="1511">
                        <c:v>780</c:v>
                      </c:pt>
                      <c:pt idx="1512">
                        <c:v>860</c:v>
                      </c:pt>
                      <c:pt idx="1513">
                        <c:v>700</c:v>
                      </c:pt>
                      <c:pt idx="1514">
                        <c:v>660</c:v>
                      </c:pt>
                      <c:pt idx="1515">
                        <c:v>620</c:v>
                      </c:pt>
                      <c:pt idx="1516">
                        <c:v>590</c:v>
                      </c:pt>
                      <c:pt idx="1517">
                        <c:v>570</c:v>
                      </c:pt>
                      <c:pt idx="1518">
                        <c:v>550</c:v>
                      </c:pt>
                      <c:pt idx="1519">
                        <c:v>540</c:v>
                      </c:pt>
                      <c:pt idx="1520">
                        <c:v>540</c:v>
                      </c:pt>
                      <c:pt idx="1521">
                        <c:v>590</c:v>
                      </c:pt>
                      <c:pt idx="1522">
                        <c:v>650</c:v>
                      </c:pt>
                      <c:pt idx="1523">
                        <c:v>690</c:v>
                      </c:pt>
                      <c:pt idx="1524">
                        <c:v>710</c:v>
                      </c:pt>
                      <c:pt idx="1525">
                        <c:v>690</c:v>
                      </c:pt>
                      <c:pt idx="1526">
                        <c:v>630</c:v>
                      </c:pt>
                      <c:pt idx="1527">
                        <c:v>590</c:v>
                      </c:pt>
                      <c:pt idx="1528">
                        <c:v>570</c:v>
                      </c:pt>
                      <c:pt idx="1529">
                        <c:v>540</c:v>
                      </c:pt>
                      <c:pt idx="1530">
                        <c:v>560</c:v>
                      </c:pt>
                      <c:pt idx="1531">
                        <c:v>560</c:v>
                      </c:pt>
                      <c:pt idx="1532">
                        <c:v>560</c:v>
                      </c:pt>
                      <c:pt idx="1533">
                        <c:v>610</c:v>
                      </c:pt>
                      <c:pt idx="1534">
                        <c:v>650</c:v>
                      </c:pt>
                      <c:pt idx="1535">
                        <c:v>610</c:v>
                      </c:pt>
                      <c:pt idx="1536">
                        <c:v>620</c:v>
                      </c:pt>
                      <c:pt idx="1537">
                        <c:v>610</c:v>
                      </c:pt>
                      <c:pt idx="1538">
                        <c:v>610</c:v>
                      </c:pt>
                      <c:pt idx="1539">
                        <c:v>590</c:v>
                      </c:pt>
                      <c:pt idx="1540">
                        <c:v>590</c:v>
                      </c:pt>
                      <c:pt idx="1541">
                        <c:v>560</c:v>
                      </c:pt>
                      <c:pt idx="1542">
                        <c:v>550</c:v>
                      </c:pt>
                      <c:pt idx="1543">
                        <c:v>550</c:v>
                      </c:pt>
                      <c:pt idx="1544">
                        <c:v>530</c:v>
                      </c:pt>
                      <c:pt idx="1545">
                        <c:v>520</c:v>
                      </c:pt>
                      <c:pt idx="1546">
                        <c:v>530</c:v>
                      </c:pt>
                      <c:pt idx="1547">
                        <c:v>550</c:v>
                      </c:pt>
                      <c:pt idx="1548">
                        <c:v>540</c:v>
                      </c:pt>
                      <c:pt idx="1549">
                        <c:v>550</c:v>
                      </c:pt>
                      <c:pt idx="1550">
                        <c:v>550</c:v>
                      </c:pt>
                      <c:pt idx="1551">
                        <c:v>530</c:v>
                      </c:pt>
                      <c:pt idx="1552">
                        <c:v>520</c:v>
                      </c:pt>
                      <c:pt idx="1553">
                        <c:v>510</c:v>
                      </c:pt>
                      <c:pt idx="1554">
                        <c:v>510</c:v>
                      </c:pt>
                      <c:pt idx="1555">
                        <c:v>510</c:v>
                      </c:pt>
                      <c:pt idx="1556">
                        <c:v>500</c:v>
                      </c:pt>
                      <c:pt idx="1557">
                        <c:v>510</c:v>
                      </c:pt>
                      <c:pt idx="1558">
                        <c:v>510</c:v>
                      </c:pt>
                      <c:pt idx="1559">
                        <c:v>520</c:v>
                      </c:pt>
                      <c:pt idx="1560">
                        <c:v>520</c:v>
                      </c:pt>
                      <c:pt idx="1561">
                        <c:v>520</c:v>
                      </c:pt>
                      <c:pt idx="1562">
                        <c:v>510</c:v>
                      </c:pt>
                      <c:pt idx="1563">
                        <c:v>510</c:v>
                      </c:pt>
                      <c:pt idx="1564">
                        <c:v>520</c:v>
                      </c:pt>
                      <c:pt idx="1565">
                        <c:v>520</c:v>
                      </c:pt>
                      <c:pt idx="1566">
                        <c:v>520</c:v>
                      </c:pt>
                      <c:pt idx="1567">
                        <c:v>510</c:v>
                      </c:pt>
                      <c:pt idx="1568">
                        <c:v>510</c:v>
                      </c:pt>
                      <c:pt idx="1569">
                        <c:v>540</c:v>
                      </c:pt>
                      <c:pt idx="1570">
                        <c:v>560</c:v>
                      </c:pt>
                      <c:pt idx="1571">
                        <c:v>550</c:v>
                      </c:pt>
                      <c:pt idx="1572">
                        <c:v>550</c:v>
                      </c:pt>
                      <c:pt idx="1573">
                        <c:v>550</c:v>
                      </c:pt>
                      <c:pt idx="1574">
                        <c:v>550</c:v>
                      </c:pt>
                      <c:pt idx="1575">
                        <c:v>550</c:v>
                      </c:pt>
                      <c:pt idx="1576">
                        <c:v>570</c:v>
                      </c:pt>
                      <c:pt idx="1577">
                        <c:v>560</c:v>
                      </c:pt>
                      <c:pt idx="1578">
                        <c:v>540</c:v>
                      </c:pt>
                      <c:pt idx="1579">
                        <c:v>520</c:v>
                      </c:pt>
                      <c:pt idx="1580">
                        <c:v>510</c:v>
                      </c:pt>
                      <c:pt idx="1581">
                        <c:v>500</c:v>
                      </c:pt>
                      <c:pt idx="1582">
                        <c:v>500</c:v>
                      </c:pt>
                      <c:pt idx="1583">
                        <c:v>500</c:v>
                      </c:pt>
                      <c:pt idx="1584">
                        <c:v>500</c:v>
                      </c:pt>
                      <c:pt idx="1585">
                        <c:v>490</c:v>
                      </c:pt>
                      <c:pt idx="1586">
                        <c:v>490</c:v>
                      </c:pt>
                      <c:pt idx="1587">
                        <c:v>490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480</c:v>
                      </c:pt>
                      <c:pt idx="1591">
                        <c:v>480</c:v>
                      </c:pt>
                      <c:pt idx="1592">
                        <c:v>480</c:v>
                      </c:pt>
                      <c:pt idx="1593">
                        <c:v>480</c:v>
                      </c:pt>
                      <c:pt idx="1594">
                        <c:v>480</c:v>
                      </c:pt>
                      <c:pt idx="1595">
                        <c:v>480</c:v>
                      </c:pt>
                      <c:pt idx="1596">
                        <c:v>470</c:v>
                      </c:pt>
                      <c:pt idx="1597">
                        <c:v>470</c:v>
                      </c:pt>
                      <c:pt idx="1598">
                        <c:v>480</c:v>
                      </c:pt>
                      <c:pt idx="1599">
                        <c:v>470</c:v>
                      </c:pt>
                      <c:pt idx="1600">
                        <c:v>470</c:v>
                      </c:pt>
                      <c:pt idx="1601">
                        <c:v>470</c:v>
                      </c:pt>
                      <c:pt idx="1602">
                        <c:v>470</c:v>
                      </c:pt>
                      <c:pt idx="1603">
                        <c:v>480</c:v>
                      </c:pt>
                      <c:pt idx="1604">
                        <c:v>470</c:v>
                      </c:pt>
                      <c:pt idx="1605">
                        <c:v>470</c:v>
                      </c:pt>
                      <c:pt idx="1606">
                        <c:v>470</c:v>
                      </c:pt>
                      <c:pt idx="1607">
                        <c:v>460</c:v>
                      </c:pt>
                      <c:pt idx="1608">
                        <c:v>480</c:v>
                      </c:pt>
                      <c:pt idx="1609">
                        <c:v>480</c:v>
                      </c:pt>
                      <c:pt idx="1610">
                        <c:v>480</c:v>
                      </c:pt>
                      <c:pt idx="1611">
                        <c:v>480</c:v>
                      </c:pt>
                      <c:pt idx="1612">
                        <c:v>480</c:v>
                      </c:pt>
                      <c:pt idx="1613">
                        <c:v>490</c:v>
                      </c:pt>
                      <c:pt idx="1614">
                        <c:v>480</c:v>
                      </c:pt>
                      <c:pt idx="1615">
                        <c:v>480</c:v>
                      </c:pt>
                      <c:pt idx="1616">
                        <c:v>470</c:v>
                      </c:pt>
                      <c:pt idx="1617">
                        <c:v>480</c:v>
                      </c:pt>
                      <c:pt idx="1618">
                        <c:v>480</c:v>
                      </c:pt>
                      <c:pt idx="1619">
                        <c:v>480</c:v>
                      </c:pt>
                      <c:pt idx="1620">
                        <c:v>470</c:v>
                      </c:pt>
                      <c:pt idx="1621">
                        <c:v>470</c:v>
                      </c:pt>
                      <c:pt idx="1622">
                        <c:v>470</c:v>
                      </c:pt>
                      <c:pt idx="1623">
                        <c:v>480</c:v>
                      </c:pt>
                      <c:pt idx="1624">
                        <c:v>470</c:v>
                      </c:pt>
                      <c:pt idx="1625">
                        <c:v>470</c:v>
                      </c:pt>
                      <c:pt idx="1626">
                        <c:v>470</c:v>
                      </c:pt>
                      <c:pt idx="1627">
                        <c:v>480</c:v>
                      </c:pt>
                      <c:pt idx="1628">
                        <c:v>480</c:v>
                      </c:pt>
                      <c:pt idx="1629">
                        <c:v>480</c:v>
                      </c:pt>
                      <c:pt idx="1630">
                        <c:v>470</c:v>
                      </c:pt>
                      <c:pt idx="1631">
                        <c:v>470</c:v>
                      </c:pt>
                      <c:pt idx="1632">
                        <c:v>480</c:v>
                      </c:pt>
                      <c:pt idx="1633">
                        <c:v>460</c:v>
                      </c:pt>
                      <c:pt idx="1634">
                        <c:v>480</c:v>
                      </c:pt>
                      <c:pt idx="1635">
                        <c:v>470</c:v>
                      </c:pt>
                      <c:pt idx="1636">
                        <c:v>470</c:v>
                      </c:pt>
                      <c:pt idx="1637">
                        <c:v>480</c:v>
                      </c:pt>
                      <c:pt idx="1638">
                        <c:v>470</c:v>
                      </c:pt>
                      <c:pt idx="1639">
                        <c:v>460</c:v>
                      </c:pt>
                      <c:pt idx="1640">
                        <c:v>470</c:v>
                      </c:pt>
                      <c:pt idx="1641">
                        <c:v>460</c:v>
                      </c:pt>
                      <c:pt idx="1642">
                        <c:v>470</c:v>
                      </c:pt>
                      <c:pt idx="1643">
                        <c:v>470</c:v>
                      </c:pt>
                      <c:pt idx="1644">
                        <c:v>470</c:v>
                      </c:pt>
                      <c:pt idx="1645">
                        <c:v>470</c:v>
                      </c:pt>
                      <c:pt idx="1646">
                        <c:v>470</c:v>
                      </c:pt>
                      <c:pt idx="1647">
                        <c:v>460</c:v>
                      </c:pt>
                      <c:pt idx="1648">
                        <c:v>460</c:v>
                      </c:pt>
                      <c:pt idx="1649">
                        <c:v>470</c:v>
                      </c:pt>
                      <c:pt idx="1650">
                        <c:v>470</c:v>
                      </c:pt>
                      <c:pt idx="1651">
                        <c:v>470</c:v>
                      </c:pt>
                      <c:pt idx="1652">
                        <c:v>470</c:v>
                      </c:pt>
                      <c:pt idx="1653">
                        <c:v>470</c:v>
                      </c:pt>
                      <c:pt idx="1654">
                        <c:v>460</c:v>
                      </c:pt>
                      <c:pt idx="1655">
                        <c:v>470</c:v>
                      </c:pt>
                      <c:pt idx="1656">
                        <c:v>470</c:v>
                      </c:pt>
                      <c:pt idx="1657">
                        <c:v>460</c:v>
                      </c:pt>
                      <c:pt idx="1658">
                        <c:v>460</c:v>
                      </c:pt>
                      <c:pt idx="1659">
                        <c:v>470</c:v>
                      </c:pt>
                      <c:pt idx="1660">
                        <c:v>460</c:v>
                      </c:pt>
                      <c:pt idx="1661">
                        <c:v>470</c:v>
                      </c:pt>
                      <c:pt idx="1662">
                        <c:v>470</c:v>
                      </c:pt>
                      <c:pt idx="1663">
                        <c:v>460</c:v>
                      </c:pt>
                      <c:pt idx="1664">
                        <c:v>470</c:v>
                      </c:pt>
                      <c:pt idx="1665">
                        <c:v>470</c:v>
                      </c:pt>
                      <c:pt idx="1666">
                        <c:v>470</c:v>
                      </c:pt>
                      <c:pt idx="1667">
                        <c:v>470</c:v>
                      </c:pt>
                      <c:pt idx="1668">
                        <c:v>470</c:v>
                      </c:pt>
                      <c:pt idx="1669">
                        <c:v>470</c:v>
                      </c:pt>
                      <c:pt idx="1670">
                        <c:v>460</c:v>
                      </c:pt>
                      <c:pt idx="1671">
                        <c:v>470</c:v>
                      </c:pt>
                      <c:pt idx="1672">
                        <c:v>470</c:v>
                      </c:pt>
                      <c:pt idx="1673">
                        <c:v>470</c:v>
                      </c:pt>
                      <c:pt idx="1674">
                        <c:v>460</c:v>
                      </c:pt>
                      <c:pt idx="1675">
                        <c:v>470</c:v>
                      </c:pt>
                      <c:pt idx="1676">
                        <c:v>470</c:v>
                      </c:pt>
                      <c:pt idx="1677">
                        <c:v>470</c:v>
                      </c:pt>
                      <c:pt idx="1678">
                        <c:v>470</c:v>
                      </c:pt>
                      <c:pt idx="1679">
                        <c:v>470</c:v>
                      </c:pt>
                      <c:pt idx="1680">
                        <c:v>470</c:v>
                      </c:pt>
                      <c:pt idx="1681">
                        <c:v>480</c:v>
                      </c:pt>
                      <c:pt idx="1682">
                        <c:v>470</c:v>
                      </c:pt>
                      <c:pt idx="1683">
                        <c:v>470</c:v>
                      </c:pt>
                      <c:pt idx="1684">
                        <c:v>460</c:v>
                      </c:pt>
                      <c:pt idx="1685">
                        <c:v>460</c:v>
                      </c:pt>
                      <c:pt idx="1686">
                        <c:v>470</c:v>
                      </c:pt>
                      <c:pt idx="1687">
                        <c:v>460</c:v>
                      </c:pt>
                      <c:pt idx="1688">
                        <c:v>470</c:v>
                      </c:pt>
                      <c:pt idx="1689">
                        <c:v>470</c:v>
                      </c:pt>
                      <c:pt idx="1690">
                        <c:v>470</c:v>
                      </c:pt>
                      <c:pt idx="1691">
                        <c:v>470</c:v>
                      </c:pt>
                      <c:pt idx="1692">
                        <c:v>470</c:v>
                      </c:pt>
                      <c:pt idx="1693">
                        <c:v>470</c:v>
                      </c:pt>
                      <c:pt idx="1694">
                        <c:v>470</c:v>
                      </c:pt>
                      <c:pt idx="1695">
                        <c:v>470</c:v>
                      </c:pt>
                      <c:pt idx="1696">
                        <c:v>470</c:v>
                      </c:pt>
                      <c:pt idx="1697">
                        <c:v>470</c:v>
                      </c:pt>
                      <c:pt idx="1698">
                        <c:v>460</c:v>
                      </c:pt>
                      <c:pt idx="1699">
                        <c:v>470</c:v>
                      </c:pt>
                      <c:pt idx="1700">
                        <c:v>470</c:v>
                      </c:pt>
                      <c:pt idx="1701">
                        <c:v>470</c:v>
                      </c:pt>
                      <c:pt idx="1702">
                        <c:v>470</c:v>
                      </c:pt>
                      <c:pt idx="1703">
                        <c:v>470</c:v>
                      </c:pt>
                      <c:pt idx="1704">
                        <c:v>460</c:v>
                      </c:pt>
                      <c:pt idx="1705">
                        <c:v>470</c:v>
                      </c:pt>
                      <c:pt idx="1706">
                        <c:v>470</c:v>
                      </c:pt>
                      <c:pt idx="1707">
                        <c:v>470</c:v>
                      </c:pt>
                      <c:pt idx="1708">
                        <c:v>460</c:v>
                      </c:pt>
                      <c:pt idx="1709">
                        <c:v>470</c:v>
                      </c:pt>
                      <c:pt idx="1710">
                        <c:v>470</c:v>
                      </c:pt>
                      <c:pt idx="1711">
                        <c:v>470</c:v>
                      </c:pt>
                      <c:pt idx="1712">
                        <c:v>470</c:v>
                      </c:pt>
                      <c:pt idx="1713">
                        <c:v>470</c:v>
                      </c:pt>
                      <c:pt idx="1714">
                        <c:v>470</c:v>
                      </c:pt>
                      <c:pt idx="1715">
                        <c:v>470</c:v>
                      </c:pt>
                      <c:pt idx="1716">
                        <c:v>470</c:v>
                      </c:pt>
                      <c:pt idx="1717">
                        <c:v>460</c:v>
                      </c:pt>
                      <c:pt idx="1718">
                        <c:v>470</c:v>
                      </c:pt>
                      <c:pt idx="1719">
                        <c:v>470</c:v>
                      </c:pt>
                      <c:pt idx="1720">
                        <c:v>480</c:v>
                      </c:pt>
                      <c:pt idx="1721">
                        <c:v>470</c:v>
                      </c:pt>
                      <c:pt idx="1722">
                        <c:v>470</c:v>
                      </c:pt>
                      <c:pt idx="1723">
                        <c:v>470</c:v>
                      </c:pt>
                      <c:pt idx="1724">
                        <c:v>480</c:v>
                      </c:pt>
                      <c:pt idx="1725">
                        <c:v>470</c:v>
                      </c:pt>
                      <c:pt idx="1726">
                        <c:v>470</c:v>
                      </c:pt>
                      <c:pt idx="1727">
                        <c:v>470</c:v>
                      </c:pt>
                      <c:pt idx="1728">
                        <c:v>480</c:v>
                      </c:pt>
                      <c:pt idx="1729">
                        <c:v>470</c:v>
                      </c:pt>
                      <c:pt idx="1730">
                        <c:v>470</c:v>
                      </c:pt>
                      <c:pt idx="1731">
                        <c:v>470</c:v>
                      </c:pt>
                      <c:pt idx="1732">
                        <c:v>470</c:v>
                      </c:pt>
                      <c:pt idx="1733">
                        <c:v>470</c:v>
                      </c:pt>
                      <c:pt idx="1734">
                        <c:v>470</c:v>
                      </c:pt>
                      <c:pt idx="1735">
                        <c:v>470</c:v>
                      </c:pt>
                      <c:pt idx="1736">
                        <c:v>470</c:v>
                      </c:pt>
                      <c:pt idx="1737">
                        <c:v>470</c:v>
                      </c:pt>
                      <c:pt idx="1738">
                        <c:v>470</c:v>
                      </c:pt>
                      <c:pt idx="1739">
                        <c:v>470</c:v>
                      </c:pt>
                      <c:pt idx="1740">
                        <c:v>470</c:v>
                      </c:pt>
                      <c:pt idx="1741">
                        <c:v>460</c:v>
                      </c:pt>
                      <c:pt idx="1742">
                        <c:v>470</c:v>
                      </c:pt>
                      <c:pt idx="1743">
                        <c:v>470</c:v>
                      </c:pt>
                      <c:pt idx="1744">
                        <c:v>470</c:v>
                      </c:pt>
                      <c:pt idx="1745">
                        <c:v>470</c:v>
                      </c:pt>
                      <c:pt idx="1746">
                        <c:v>530</c:v>
                      </c:pt>
                      <c:pt idx="1747">
                        <c:v>570</c:v>
                      </c:pt>
                      <c:pt idx="1748">
                        <c:v>600</c:v>
                      </c:pt>
                      <c:pt idx="1749">
                        <c:v>720</c:v>
                      </c:pt>
                      <c:pt idx="1750">
                        <c:v>620</c:v>
                      </c:pt>
                      <c:pt idx="1751">
                        <c:v>560</c:v>
                      </c:pt>
                      <c:pt idx="1752">
                        <c:v>550</c:v>
                      </c:pt>
                      <c:pt idx="1753">
                        <c:v>540</c:v>
                      </c:pt>
                      <c:pt idx="1754">
                        <c:v>530</c:v>
                      </c:pt>
                      <c:pt idx="1755">
                        <c:v>520</c:v>
                      </c:pt>
                      <c:pt idx="1756">
                        <c:v>510</c:v>
                      </c:pt>
                      <c:pt idx="1757">
                        <c:v>530</c:v>
                      </c:pt>
                      <c:pt idx="1758">
                        <c:v>550</c:v>
                      </c:pt>
                      <c:pt idx="1759">
                        <c:v>590</c:v>
                      </c:pt>
                      <c:pt idx="1760">
                        <c:v>740</c:v>
                      </c:pt>
                      <c:pt idx="1761">
                        <c:v>810</c:v>
                      </c:pt>
                      <c:pt idx="1762">
                        <c:v>710</c:v>
                      </c:pt>
                      <c:pt idx="1763">
                        <c:v>640</c:v>
                      </c:pt>
                      <c:pt idx="1764">
                        <c:v>590</c:v>
                      </c:pt>
                      <c:pt idx="1765">
                        <c:v>560</c:v>
                      </c:pt>
                      <c:pt idx="1766">
                        <c:v>540</c:v>
                      </c:pt>
                      <c:pt idx="1767">
                        <c:v>540</c:v>
                      </c:pt>
                      <c:pt idx="1768">
                        <c:v>540</c:v>
                      </c:pt>
                      <c:pt idx="1769">
                        <c:v>540</c:v>
                      </c:pt>
                      <c:pt idx="1770">
                        <c:v>530</c:v>
                      </c:pt>
                      <c:pt idx="1771">
                        <c:v>610</c:v>
                      </c:pt>
                      <c:pt idx="1772">
                        <c:v>730</c:v>
                      </c:pt>
                      <c:pt idx="1773">
                        <c:v>770</c:v>
                      </c:pt>
                      <c:pt idx="1774">
                        <c:v>770</c:v>
                      </c:pt>
                      <c:pt idx="1775">
                        <c:v>680</c:v>
                      </c:pt>
                      <c:pt idx="1776">
                        <c:v>660</c:v>
                      </c:pt>
                      <c:pt idx="1777">
                        <c:v>620</c:v>
                      </c:pt>
                      <c:pt idx="1778">
                        <c:v>610</c:v>
                      </c:pt>
                      <c:pt idx="1779">
                        <c:v>630</c:v>
                      </c:pt>
                      <c:pt idx="1780">
                        <c:v>620</c:v>
                      </c:pt>
                      <c:pt idx="1781">
                        <c:v>610</c:v>
                      </c:pt>
                      <c:pt idx="1782">
                        <c:v>600</c:v>
                      </c:pt>
                      <c:pt idx="1783">
                        <c:v>590</c:v>
                      </c:pt>
                      <c:pt idx="1784">
                        <c:v>650</c:v>
                      </c:pt>
                      <c:pt idx="1785">
                        <c:v>680</c:v>
                      </c:pt>
                      <c:pt idx="1786">
                        <c:v>730</c:v>
                      </c:pt>
                      <c:pt idx="1787">
                        <c:v>690</c:v>
                      </c:pt>
                      <c:pt idx="1788">
                        <c:v>750</c:v>
                      </c:pt>
                      <c:pt idx="1789">
                        <c:v>740</c:v>
                      </c:pt>
                      <c:pt idx="1790">
                        <c:v>750</c:v>
                      </c:pt>
                      <c:pt idx="1791">
                        <c:v>830</c:v>
                      </c:pt>
                      <c:pt idx="1792">
                        <c:v>710</c:v>
                      </c:pt>
                      <c:pt idx="1793">
                        <c:v>690</c:v>
                      </c:pt>
                      <c:pt idx="1794">
                        <c:v>600</c:v>
                      </c:pt>
                      <c:pt idx="1795">
                        <c:v>630</c:v>
                      </c:pt>
                      <c:pt idx="1796">
                        <c:v>720</c:v>
                      </c:pt>
                      <c:pt idx="1797">
                        <c:v>680</c:v>
                      </c:pt>
                      <c:pt idx="1798">
                        <c:v>680</c:v>
                      </c:pt>
                      <c:pt idx="1799">
                        <c:v>690</c:v>
                      </c:pt>
                      <c:pt idx="1800">
                        <c:v>780</c:v>
                      </c:pt>
                      <c:pt idx="1801">
                        <c:v>720</c:v>
                      </c:pt>
                      <c:pt idx="1802">
                        <c:v>620</c:v>
                      </c:pt>
                      <c:pt idx="1803">
                        <c:v>570</c:v>
                      </c:pt>
                      <c:pt idx="1804">
                        <c:v>570</c:v>
                      </c:pt>
                      <c:pt idx="1805">
                        <c:v>550</c:v>
                      </c:pt>
                      <c:pt idx="1806">
                        <c:v>540</c:v>
                      </c:pt>
                      <c:pt idx="1807">
                        <c:v>530</c:v>
                      </c:pt>
                      <c:pt idx="1808">
                        <c:v>530</c:v>
                      </c:pt>
                      <c:pt idx="1809">
                        <c:v>550</c:v>
                      </c:pt>
                      <c:pt idx="1810">
                        <c:v>620</c:v>
                      </c:pt>
                      <c:pt idx="1811">
                        <c:v>750</c:v>
                      </c:pt>
                      <c:pt idx="1812">
                        <c:v>780</c:v>
                      </c:pt>
                      <c:pt idx="1813">
                        <c:v>720</c:v>
                      </c:pt>
                      <c:pt idx="1814">
                        <c:v>630</c:v>
                      </c:pt>
                      <c:pt idx="1815">
                        <c:v>600</c:v>
                      </c:pt>
                      <c:pt idx="1816">
                        <c:v>590</c:v>
                      </c:pt>
                      <c:pt idx="1817">
                        <c:v>550</c:v>
                      </c:pt>
                      <c:pt idx="1818">
                        <c:v>0</c:v>
                      </c:pt>
                      <c:pt idx="1819">
                        <c:v>510</c:v>
                      </c:pt>
                      <c:pt idx="1820">
                        <c:v>510</c:v>
                      </c:pt>
                      <c:pt idx="1821">
                        <c:v>500</c:v>
                      </c:pt>
                      <c:pt idx="1822">
                        <c:v>620</c:v>
                      </c:pt>
                      <c:pt idx="1823">
                        <c:v>610</c:v>
                      </c:pt>
                      <c:pt idx="1824">
                        <c:v>680</c:v>
                      </c:pt>
                      <c:pt idx="1825">
                        <c:v>630</c:v>
                      </c:pt>
                      <c:pt idx="1826">
                        <c:v>690</c:v>
                      </c:pt>
                      <c:pt idx="1827">
                        <c:v>540</c:v>
                      </c:pt>
                      <c:pt idx="1828">
                        <c:v>530</c:v>
                      </c:pt>
                      <c:pt idx="1829">
                        <c:v>540</c:v>
                      </c:pt>
                      <c:pt idx="1830">
                        <c:v>520</c:v>
                      </c:pt>
                      <c:pt idx="1831">
                        <c:v>510</c:v>
                      </c:pt>
                      <c:pt idx="1832">
                        <c:v>530</c:v>
                      </c:pt>
                      <c:pt idx="1833">
                        <c:v>520</c:v>
                      </c:pt>
                      <c:pt idx="1834">
                        <c:v>550</c:v>
                      </c:pt>
                      <c:pt idx="1835">
                        <c:v>530</c:v>
                      </c:pt>
                      <c:pt idx="1836">
                        <c:v>540</c:v>
                      </c:pt>
                      <c:pt idx="1837">
                        <c:v>530</c:v>
                      </c:pt>
                      <c:pt idx="1838">
                        <c:v>520</c:v>
                      </c:pt>
                      <c:pt idx="1839">
                        <c:v>500</c:v>
                      </c:pt>
                      <c:pt idx="1840">
                        <c:v>490</c:v>
                      </c:pt>
                      <c:pt idx="1841">
                        <c:v>490</c:v>
                      </c:pt>
                      <c:pt idx="1842">
                        <c:v>490</c:v>
                      </c:pt>
                      <c:pt idx="1843">
                        <c:v>520</c:v>
                      </c:pt>
                      <c:pt idx="1844">
                        <c:v>530</c:v>
                      </c:pt>
                      <c:pt idx="1845">
                        <c:v>500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480</c:v>
                      </c:pt>
                      <c:pt idx="1850">
                        <c:v>480</c:v>
                      </c:pt>
                      <c:pt idx="1851">
                        <c:v>470</c:v>
                      </c:pt>
                      <c:pt idx="1852">
                        <c:v>470</c:v>
                      </c:pt>
                      <c:pt idx="1853">
                        <c:v>470</c:v>
                      </c:pt>
                      <c:pt idx="1854">
                        <c:v>470</c:v>
                      </c:pt>
                      <c:pt idx="1855">
                        <c:v>460</c:v>
                      </c:pt>
                      <c:pt idx="1856">
                        <c:v>470</c:v>
                      </c:pt>
                      <c:pt idx="1857">
                        <c:v>460</c:v>
                      </c:pt>
                      <c:pt idx="1858">
                        <c:v>470</c:v>
                      </c:pt>
                      <c:pt idx="1859">
                        <c:v>460</c:v>
                      </c:pt>
                      <c:pt idx="1860">
                        <c:v>460</c:v>
                      </c:pt>
                      <c:pt idx="1861">
                        <c:v>460</c:v>
                      </c:pt>
                      <c:pt idx="1862">
                        <c:v>460</c:v>
                      </c:pt>
                      <c:pt idx="1863">
                        <c:v>460</c:v>
                      </c:pt>
                      <c:pt idx="1864">
                        <c:v>460</c:v>
                      </c:pt>
                      <c:pt idx="1865">
                        <c:v>460</c:v>
                      </c:pt>
                      <c:pt idx="1866">
                        <c:v>460</c:v>
                      </c:pt>
                      <c:pt idx="1867">
                        <c:v>460</c:v>
                      </c:pt>
                      <c:pt idx="1868">
                        <c:v>460</c:v>
                      </c:pt>
                      <c:pt idx="1869">
                        <c:v>460</c:v>
                      </c:pt>
                      <c:pt idx="1870">
                        <c:v>460</c:v>
                      </c:pt>
                      <c:pt idx="1871">
                        <c:v>460</c:v>
                      </c:pt>
                      <c:pt idx="1872">
                        <c:v>460</c:v>
                      </c:pt>
                      <c:pt idx="1873">
                        <c:v>460</c:v>
                      </c:pt>
                      <c:pt idx="1874">
                        <c:v>460</c:v>
                      </c:pt>
                      <c:pt idx="1875">
                        <c:v>460</c:v>
                      </c:pt>
                      <c:pt idx="1876">
                        <c:v>460</c:v>
                      </c:pt>
                      <c:pt idx="1877">
                        <c:v>460</c:v>
                      </c:pt>
                      <c:pt idx="1878">
                        <c:v>460</c:v>
                      </c:pt>
                      <c:pt idx="1879">
                        <c:v>460</c:v>
                      </c:pt>
                      <c:pt idx="1880">
                        <c:v>460</c:v>
                      </c:pt>
                      <c:pt idx="1881">
                        <c:v>460</c:v>
                      </c:pt>
                      <c:pt idx="1882">
                        <c:v>460</c:v>
                      </c:pt>
                      <c:pt idx="1883">
                        <c:v>470</c:v>
                      </c:pt>
                      <c:pt idx="1884">
                        <c:v>460</c:v>
                      </c:pt>
                      <c:pt idx="1885">
                        <c:v>460</c:v>
                      </c:pt>
                      <c:pt idx="1886">
                        <c:v>470</c:v>
                      </c:pt>
                      <c:pt idx="1887">
                        <c:v>460</c:v>
                      </c:pt>
                      <c:pt idx="1888">
                        <c:v>470</c:v>
                      </c:pt>
                      <c:pt idx="1889">
                        <c:v>470</c:v>
                      </c:pt>
                      <c:pt idx="1890">
                        <c:v>470</c:v>
                      </c:pt>
                      <c:pt idx="1891">
                        <c:v>470</c:v>
                      </c:pt>
                      <c:pt idx="1892">
                        <c:v>470</c:v>
                      </c:pt>
                      <c:pt idx="1893">
                        <c:v>470</c:v>
                      </c:pt>
                      <c:pt idx="1894">
                        <c:v>480</c:v>
                      </c:pt>
                      <c:pt idx="1895">
                        <c:v>470</c:v>
                      </c:pt>
                      <c:pt idx="1896">
                        <c:v>470</c:v>
                      </c:pt>
                      <c:pt idx="1897">
                        <c:v>470</c:v>
                      </c:pt>
                      <c:pt idx="1898">
                        <c:v>470</c:v>
                      </c:pt>
                      <c:pt idx="1899">
                        <c:v>470</c:v>
                      </c:pt>
                      <c:pt idx="1900">
                        <c:v>470</c:v>
                      </c:pt>
                      <c:pt idx="1901">
                        <c:v>470</c:v>
                      </c:pt>
                      <c:pt idx="1902">
                        <c:v>470</c:v>
                      </c:pt>
                      <c:pt idx="1903">
                        <c:v>470</c:v>
                      </c:pt>
                      <c:pt idx="1904">
                        <c:v>470</c:v>
                      </c:pt>
                      <c:pt idx="1905">
                        <c:v>460</c:v>
                      </c:pt>
                      <c:pt idx="1906">
                        <c:v>470</c:v>
                      </c:pt>
                      <c:pt idx="1907">
                        <c:v>470</c:v>
                      </c:pt>
                      <c:pt idx="1908">
                        <c:v>460</c:v>
                      </c:pt>
                      <c:pt idx="1909">
                        <c:v>470</c:v>
                      </c:pt>
                      <c:pt idx="1910">
                        <c:v>470</c:v>
                      </c:pt>
                      <c:pt idx="1911">
                        <c:v>470</c:v>
                      </c:pt>
                      <c:pt idx="1912">
                        <c:v>470</c:v>
                      </c:pt>
                      <c:pt idx="1913">
                        <c:v>460</c:v>
                      </c:pt>
                      <c:pt idx="1914">
                        <c:v>470</c:v>
                      </c:pt>
                      <c:pt idx="1915">
                        <c:v>470</c:v>
                      </c:pt>
                      <c:pt idx="1916">
                        <c:v>470</c:v>
                      </c:pt>
                      <c:pt idx="1917">
                        <c:v>470</c:v>
                      </c:pt>
                      <c:pt idx="1918">
                        <c:v>460</c:v>
                      </c:pt>
                      <c:pt idx="1919">
                        <c:v>470</c:v>
                      </c:pt>
                      <c:pt idx="1920">
                        <c:v>470</c:v>
                      </c:pt>
                      <c:pt idx="1921">
                        <c:v>470</c:v>
                      </c:pt>
                      <c:pt idx="1922">
                        <c:v>470</c:v>
                      </c:pt>
                      <c:pt idx="1923">
                        <c:v>470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hiilidioksidimittaus'!$H$2</c15:sqref>
                        </c15:formulaRef>
                      </c:ext>
                    </c:extLst>
                    <c:strCache>
                      <c:ptCount val="1"/>
                      <c:pt idx="0">
                        <c:v>116 Rehtori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hiilidioksidimittaus'!$H$3:$H$1926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460</c:v>
                      </c:pt>
                      <c:pt idx="3">
                        <c:v>490</c:v>
                      </c:pt>
                      <c:pt idx="4">
                        <c:v>480</c:v>
                      </c:pt>
                      <c:pt idx="5">
                        <c:v>470</c:v>
                      </c:pt>
                      <c:pt idx="6">
                        <c:v>480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450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500</c:v>
                      </c:pt>
                      <c:pt idx="15">
                        <c:v>460</c:v>
                      </c:pt>
                      <c:pt idx="16">
                        <c:v>490</c:v>
                      </c:pt>
                      <c:pt idx="17">
                        <c:v>490</c:v>
                      </c:pt>
                      <c:pt idx="18">
                        <c:v>470</c:v>
                      </c:pt>
                      <c:pt idx="19">
                        <c:v>490</c:v>
                      </c:pt>
                      <c:pt idx="20">
                        <c:v>470</c:v>
                      </c:pt>
                      <c:pt idx="21">
                        <c:v>500</c:v>
                      </c:pt>
                      <c:pt idx="22">
                        <c:v>500</c:v>
                      </c:pt>
                      <c:pt idx="23">
                        <c:v>490</c:v>
                      </c:pt>
                      <c:pt idx="24">
                        <c:v>470</c:v>
                      </c:pt>
                      <c:pt idx="25">
                        <c:v>470</c:v>
                      </c:pt>
                      <c:pt idx="26">
                        <c:v>500</c:v>
                      </c:pt>
                      <c:pt idx="27">
                        <c:v>510</c:v>
                      </c:pt>
                      <c:pt idx="28">
                        <c:v>490</c:v>
                      </c:pt>
                      <c:pt idx="29">
                        <c:v>480</c:v>
                      </c:pt>
                      <c:pt idx="30">
                        <c:v>480</c:v>
                      </c:pt>
                      <c:pt idx="31">
                        <c:v>480</c:v>
                      </c:pt>
                      <c:pt idx="32">
                        <c:v>480</c:v>
                      </c:pt>
                      <c:pt idx="33">
                        <c:v>480</c:v>
                      </c:pt>
                      <c:pt idx="34">
                        <c:v>460</c:v>
                      </c:pt>
                      <c:pt idx="35">
                        <c:v>480</c:v>
                      </c:pt>
                      <c:pt idx="36">
                        <c:v>490</c:v>
                      </c:pt>
                      <c:pt idx="37">
                        <c:v>470</c:v>
                      </c:pt>
                      <c:pt idx="38">
                        <c:v>480</c:v>
                      </c:pt>
                      <c:pt idx="39">
                        <c:v>490</c:v>
                      </c:pt>
                      <c:pt idx="40">
                        <c:v>480</c:v>
                      </c:pt>
                      <c:pt idx="41">
                        <c:v>480</c:v>
                      </c:pt>
                      <c:pt idx="42">
                        <c:v>460</c:v>
                      </c:pt>
                      <c:pt idx="43">
                        <c:v>500</c:v>
                      </c:pt>
                      <c:pt idx="44">
                        <c:v>480</c:v>
                      </c:pt>
                      <c:pt idx="45">
                        <c:v>520</c:v>
                      </c:pt>
                      <c:pt idx="46">
                        <c:v>560</c:v>
                      </c:pt>
                      <c:pt idx="47">
                        <c:v>600</c:v>
                      </c:pt>
                      <c:pt idx="48">
                        <c:v>600</c:v>
                      </c:pt>
                      <c:pt idx="49">
                        <c:v>660</c:v>
                      </c:pt>
                      <c:pt idx="50">
                        <c:v>640</c:v>
                      </c:pt>
                      <c:pt idx="51">
                        <c:v>640</c:v>
                      </c:pt>
                      <c:pt idx="52">
                        <c:v>670</c:v>
                      </c:pt>
                      <c:pt idx="53">
                        <c:v>670</c:v>
                      </c:pt>
                      <c:pt idx="54">
                        <c:v>650</c:v>
                      </c:pt>
                      <c:pt idx="55">
                        <c:v>640</c:v>
                      </c:pt>
                      <c:pt idx="56">
                        <c:v>610</c:v>
                      </c:pt>
                      <c:pt idx="57">
                        <c:v>600</c:v>
                      </c:pt>
                      <c:pt idx="58">
                        <c:v>650</c:v>
                      </c:pt>
                      <c:pt idx="59">
                        <c:v>570</c:v>
                      </c:pt>
                      <c:pt idx="60">
                        <c:v>580</c:v>
                      </c:pt>
                      <c:pt idx="61">
                        <c:v>630</c:v>
                      </c:pt>
                      <c:pt idx="62">
                        <c:v>630</c:v>
                      </c:pt>
                      <c:pt idx="63">
                        <c:v>600</c:v>
                      </c:pt>
                      <c:pt idx="64">
                        <c:v>570</c:v>
                      </c:pt>
                      <c:pt idx="65">
                        <c:v>640</c:v>
                      </c:pt>
                      <c:pt idx="66">
                        <c:v>660</c:v>
                      </c:pt>
                      <c:pt idx="67">
                        <c:v>630</c:v>
                      </c:pt>
                      <c:pt idx="68">
                        <c:v>590</c:v>
                      </c:pt>
                      <c:pt idx="69">
                        <c:v>570</c:v>
                      </c:pt>
                      <c:pt idx="70">
                        <c:v>630</c:v>
                      </c:pt>
                      <c:pt idx="71">
                        <c:v>680</c:v>
                      </c:pt>
                      <c:pt idx="72">
                        <c:v>640</c:v>
                      </c:pt>
                      <c:pt idx="73">
                        <c:v>650</c:v>
                      </c:pt>
                      <c:pt idx="74">
                        <c:v>650</c:v>
                      </c:pt>
                      <c:pt idx="75">
                        <c:v>650</c:v>
                      </c:pt>
                      <c:pt idx="76">
                        <c:v>650</c:v>
                      </c:pt>
                      <c:pt idx="77">
                        <c:v>650</c:v>
                      </c:pt>
                      <c:pt idx="78">
                        <c:v>600</c:v>
                      </c:pt>
                      <c:pt idx="79">
                        <c:v>670</c:v>
                      </c:pt>
                      <c:pt idx="80">
                        <c:v>650</c:v>
                      </c:pt>
                      <c:pt idx="81">
                        <c:v>640</c:v>
                      </c:pt>
                      <c:pt idx="82">
                        <c:v>610</c:v>
                      </c:pt>
                      <c:pt idx="83">
                        <c:v>590</c:v>
                      </c:pt>
                      <c:pt idx="84">
                        <c:v>580</c:v>
                      </c:pt>
                      <c:pt idx="85">
                        <c:v>580</c:v>
                      </c:pt>
                      <c:pt idx="86">
                        <c:v>550</c:v>
                      </c:pt>
                      <c:pt idx="87">
                        <c:v>570</c:v>
                      </c:pt>
                      <c:pt idx="88">
                        <c:v>600</c:v>
                      </c:pt>
                      <c:pt idx="89">
                        <c:v>590</c:v>
                      </c:pt>
                      <c:pt idx="90">
                        <c:v>570</c:v>
                      </c:pt>
                      <c:pt idx="91">
                        <c:v>610</c:v>
                      </c:pt>
                      <c:pt idx="92">
                        <c:v>580</c:v>
                      </c:pt>
                      <c:pt idx="93">
                        <c:v>570</c:v>
                      </c:pt>
                      <c:pt idx="94">
                        <c:v>580</c:v>
                      </c:pt>
                      <c:pt idx="95">
                        <c:v>570</c:v>
                      </c:pt>
                      <c:pt idx="96">
                        <c:v>600</c:v>
                      </c:pt>
                      <c:pt idx="97">
                        <c:v>550</c:v>
                      </c:pt>
                      <c:pt idx="98">
                        <c:v>530</c:v>
                      </c:pt>
                      <c:pt idx="99">
                        <c:v>610</c:v>
                      </c:pt>
                      <c:pt idx="100">
                        <c:v>520</c:v>
                      </c:pt>
                      <c:pt idx="101">
                        <c:v>590</c:v>
                      </c:pt>
                      <c:pt idx="102">
                        <c:v>600</c:v>
                      </c:pt>
                      <c:pt idx="103">
                        <c:v>560</c:v>
                      </c:pt>
                      <c:pt idx="104">
                        <c:v>480</c:v>
                      </c:pt>
                      <c:pt idx="105">
                        <c:v>580</c:v>
                      </c:pt>
                      <c:pt idx="106">
                        <c:v>580</c:v>
                      </c:pt>
                      <c:pt idx="107">
                        <c:v>590</c:v>
                      </c:pt>
                      <c:pt idx="108">
                        <c:v>530</c:v>
                      </c:pt>
                      <c:pt idx="109">
                        <c:v>600</c:v>
                      </c:pt>
                      <c:pt idx="110">
                        <c:v>580</c:v>
                      </c:pt>
                      <c:pt idx="111">
                        <c:v>580</c:v>
                      </c:pt>
                      <c:pt idx="112">
                        <c:v>540</c:v>
                      </c:pt>
                      <c:pt idx="113">
                        <c:v>540</c:v>
                      </c:pt>
                      <c:pt idx="114">
                        <c:v>540</c:v>
                      </c:pt>
                      <c:pt idx="115">
                        <c:v>510</c:v>
                      </c:pt>
                      <c:pt idx="116">
                        <c:v>510</c:v>
                      </c:pt>
                      <c:pt idx="117">
                        <c:v>510</c:v>
                      </c:pt>
                      <c:pt idx="118">
                        <c:v>480</c:v>
                      </c:pt>
                      <c:pt idx="119">
                        <c:v>510</c:v>
                      </c:pt>
                      <c:pt idx="120">
                        <c:v>490</c:v>
                      </c:pt>
                      <c:pt idx="121">
                        <c:v>500</c:v>
                      </c:pt>
                      <c:pt idx="122">
                        <c:v>470</c:v>
                      </c:pt>
                      <c:pt idx="123">
                        <c:v>480</c:v>
                      </c:pt>
                      <c:pt idx="124">
                        <c:v>470</c:v>
                      </c:pt>
                      <c:pt idx="125">
                        <c:v>460</c:v>
                      </c:pt>
                      <c:pt idx="126">
                        <c:v>470</c:v>
                      </c:pt>
                      <c:pt idx="127">
                        <c:v>480</c:v>
                      </c:pt>
                      <c:pt idx="128">
                        <c:v>470</c:v>
                      </c:pt>
                      <c:pt idx="129">
                        <c:v>460</c:v>
                      </c:pt>
                      <c:pt idx="130">
                        <c:v>460</c:v>
                      </c:pt>
                      <c:pt idx="131">
                        <c:v>470</c:v>
                      </c:pt>
                      <c:pt idx="132">
                        <c:v>470</c:v>
                      </c:pt>
                      <c:pt idx="133">
                        <c:v>470</c:v>
                      </c:pt>
                      <c:pt idx="134">
                        <c:v>480</c:v>
                      </c:pt>
                      <c:pt idx="135">
                        <c:v>500</c:v>
                      </c:pt>
                      <c:pt idx="136">
                        <c:v>470</c:v>
                      </c:pt>
                      <c:pt idx="137">
                        <c:v>480</c:v>
                      </c:pt>
                      <c:pt idx="138">
                        <c:v>460</c:v>
                      </c:pt>
                      <c:pt idx="139">
                        <c:v>500</c:v>
                      </c:pt>
                      <c:pt idx="140">
                        <c:v>460</c:v>
                      </c:pt>
                      <c:pt idx="141">
                        <c:v>470</c:v>
                      </c:pt>
                      <c:pt idx="142">
                        <c:v>450</c:v>
                      </c:pt>
                      <c:pt idx="143">
                        <c:v>470</c:v>
                      </c:pt>
                      <c:pt idx="144">
                        <c:v>460</c:v>
                      </c:pt>
                      <c:pt idx="145">
                        <c:v>470</c:v>
                      </c:pt>
                      <c:pt idx="146">
                        <c:v>480</c:v>
                      </c:pt>
                      <c:pt idx="147">
                        <c:v>480</c:v>
                      </c:pt>
                      <c:pt idx="148">
                        <c:v>440</c:v>
                      </c:pt>
                      <c:pt idx="149">
                        <c:v>480</c:v>
                      </c:pt>
                      <c:pt idx="150">
                        <c:v>480</c:v>
                      </c:pt>
                      <c:pt idx="151">
                        <c:v>470</c:v>
                      </c:pt>
                      <c:pt idx="152">
                        <c:v>480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480</c:v>
                      </c:pt>
                      <c:pt idx="156">
                        <c:v>470</c:v>
                      </c:pt>
                      <c:pt idx="157">
                        <c:v>480</c:v>
                      </c:pt>
                      <c:pt idx="158">
                        <c:v>440</c:v>
                      </c:pt>
                      <c:pt idx="159">
                        <c:v>480</c:v>
                      </c:pt>
                      <c:pt idx="160">
                        <c:v>480</c:v>
                      </c:pt>
                      <c:pt idx="161">
                        <c:v>480</c:v>
                      </c:pt>
                      <c:pt idx="162">
                        <c:v>460</c:v>
                      </c:pt>
                      <c:pt idx="163">
                        <c:v>470</c:v>
                      </c:pt>
                      <c:pt idx="164">
                        <c:v>490</c:v>
                      </c:pt>
                      <c:pt idx="165">
                        <c:v>490</c:v>
                      </c:pt>
                      <c:pt idx="166">
                        <c:v>470</c:v>
                      </c:pt>
                      <c:pt idx="167">
                        <c:v>450</c:v>
                      </c:pt>
                      <c:pt idx="168">
                        <c:v>450</c:v>
                      </c:pt>
                      <c:pt idx="169">
                        <c:v>480</c:v>
                      </c:pt>
                      <c:pt idx="170">
                        <c:v>480</c:v>
                      </c:pt>
                      <c:pt idx="171">
                        <c:v>420</c:v>
                      </c:pt>
                      <c:pt idx="172">
                        <c:v>480</c:v>
                      </c:pt>
                      <c:pt idx="173">
                        <c:v>480</c:v>
                      </c:pt>
                      <c:pt idx="174">
                        <c:v>480</c:v>
                      </c:pt>
                      <c:pt idx="175">
                        <c:v>470</c:v>
                      </c:pt>
                      <c:pt idx="176">
                        <c:v>490</c:v>
                      </c:pt>
                      <c:pt idx="177">
                        <c:v>460</c:v>
                      </c:pt>
                      <c:pt idx="178">
                        <c:v>470</c:v>
                      </c:pt>
                      <c:pt idx="179">
                        <c:v>450</c:v>
                      </c:pt>
                      <c:pt idx="180">
                        <c:v>500</c:v>
                      </c:pt>
                      <c:pt idx="181">
                        <c:v>470</c:v>
                      </c:pt>
                      <c:pt idx="182">
                        <c:v>470</c:v>
                      </c:pt>
                      <c:pt idx="183">
                        <c:v>470</c:v>
                      </c:pt>
                      <c:pt idx="184">
                        <c:v>480</c:v>
                      </c:pt>
                      <c:pt idx="185">
                        <c:v>480</c:v>
                      </c:pt>
                      <c:pt idx="186">
                        <c:v>490</c:v>
                      </c:pt>
                      <c:pt idx="187">
                        <c:v>480</c:v>
                      </c:pt>
                      <c:pt idx="188">
                        <c:v>460</c:v>
                      </c:pt>
                      <c:pt idx="189">
                        <c:v>470</c:v>
                      </c:pt>
                      <c:pt idx="190">
                        <c:v>460</c:v>
                      </c:pt>
                      <c:pt idx="191">
                        <c:v>460</c:v>
                      </c:pt>
                      <c:pt idx="192">
                        <c:v>470</c:v>
                      </c:pt>
                      <c:pt idx="193">
                        <c:v>470</c:v>
                      </c:pt>
                      <c:pt idx="194">
                        <c:v>470</c:v>
                      </c:pt>
                      <c:pt idx="195">
                        <c:v>470</c:v>
                      </c:pt>
                      <c:pt idx="196">
                        <c:v>480</c:v>
                      </c:pt>
                      <c:pt idx="197">
                        <c:v>470</c:v>
                      </c:pt>
                      <c:pt idx="198">
                        <c:v>480</c:v>
                      </c:pt>
                      <c:pt idx="199">
                        <c:v>470</c:v>
                      </c:pt>
                      <c:pt idx="200">
                        <c:v>470</c:v>
                      </c:pt>
                      <c:pt idx="201">
                        <c:v>450</c:v>
                      </c:pt>
                      <c:pt idx="202">
                        <c:v>460</c:v>
                      </c:pt>
                      <c:pt idx="203">
                        <c:v>480</c:v>
                      </c:pt>
                      <c:pt idx="204">
                        <c:v>460</c:v>
                      </c:pt>
                      <c:pt idx="205">
                        <c:v>460</c:v>
                      </c:pt>
                      <c:pt idx="206">
                        <c:v>480</c:v>
                      </c:pt>
                      <c:pt idx="207">
                        <c:v>480</c:v>
                      </c:pt>
                      <c:pt idx="208">
                        <c:v>480</c:v>
                      </c:pt>
                      <c:pt idx="209">
                        <c:v>460</c:v>
                      </c:pt>
                      <c:pt idx="210">
                        <c:v>470</c:v>
                      </c:pt>
                      <c:pt idx="211">
                        <c:v>460</c:v>
                      </c:pt>
                      <c:pt idx="212">
                        <c:v>480</c:v>
                      </c:pt>
                      <c:pt idx="213">
                        <c:v>480</c:v>
                      </c:pt>
                      <c:pt idx="214">
                        <c:v>470</c:v>
                      </c:pt>
                      <c:pt idx="215">
                        <c:v>480</c:v>
                      </c:pt>
                      <c:pt idx="216">
                        <c:v>450</c:v>
                      </c:pt>
                      <c:pt idx="217">
                        <c:v>450</c:v>
                      </c:pt>
                      <c:pt idx="218">
                        <c:v>480</c:v>
                      </c:pt>
                      <c:pt idx="219">
                        <c:v>450</c:v>
                      </c:pt>
                      <c:pt idx="220">
                        <c:v>470</c:v>
                      </c:pt>
                      <c:pt idx="221">
                        <c:v>520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500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460</c:v>
                      </c:pt>
                      <c:pt idx="229">
                        <c:v>460</c:v>
                      </c:pt>
                      <c:pt idx="230">
                        <c:v>470</c:v>
                      </c:pt>
                      <c:pt idx="231">
                        <c:v>480</c:v>
                      </c:pt>
                      <c:pt idx="232">
                        <c:v>450</c:v>
                      </c:pt>
                      <c:pt idx="233">
                        <c:v>460</c:v>
                      </c:pt>
                      <c:pt idx="234">
                        <c:v>440</c:v>
                      </c:pt>
                      <c:pt idx="235">
                        <c:v>470</c:v>
                      </c:pt>
                      <c:pt idx="236">
                        <c:v>490</c:v>
                      </c:pt>
                      <c:pt idx="237">
                        <c:v>480</c:v>
                      </c:pt>
                      <c:pt idx="238">
                        <c:v>420</c:v>
                      </c:pt>
                      <c:pt idx="239">
                        <c:v>460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440</c:v>
                      </c:pt>
                      <c:pt idx="243">
                        <c:v>480</c:v>
                      </c:pt>
                      <c:pt idx="244">
                        <c:v>480</c:v>
                      </c:pt>
                      <c:pt idx="245">
                        <c:v>480</c:v>
                      </c:pt>
                      <c:pt idx="246">
                        <c:v>460</c:v>
                      </c:pt>
                      <c:pt idx="247">
                        <c:v>480</c:v>
                      </c:pt>
                      <c:pt idx="248">
                        <c:v>480</c:v>
                      </c:pt>
                      <c:pt idx="249">
                        <c:v>480</c:v>
                      </c:pt>
                      <c:pt idx="250">
                        <c:v>470</c:v>
                      </c:pt>
                      <c:pt idx="251">
                        <c:v>480</c:v>
                      </c:pt>
                      <c:pt idx="252">
                        <c:v>460</c:v>
                      </c:pt>
                      <c:pt idx="253">
                        <c:v>490</c:v>
                      </c:pt>
                      <c:pt idx="254">
                        <c:v>480</c:v>
                      </c:pt>
                      <c:pt idx="255">
                        <c:v>410</c:v>
                      </c:pt>
                      <c:pt idx="256">
                        <c:v>460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450</c:v>
                      </c:pt>
                      <c:pt idx="261">
                        <c:v>490</c:v>
                      </c:pt>
                      <c:pt idx="262">
                        <c:v>500</c:v>
                      </c:pt>
                      <c:pt idx="263">
                        <c:v>450</c:v>
                      </c:pt>
                      <c:pt idx="264">
                        <c:v>460</c:v>
                      </c:pt>
                      <c:pt idx="265">
                        <c:v>450</c:v>
                      </c:pt>
                      <c:pt idx="266">
                        <c:v>480</c:v>
                      </c:pt>
                      <c:pt idx="267">
                        <c:v>480</c:v>
                      </c:pt>
                      <c:pt idx="268">
                        <c:v>470</c:v>
                      </c:pt>
                      <c:pt idx="269">
                        <c:v>490</c:v>
                      </c:pt>
                      <c:pt idx="270">
                        <c:v>460</c:v>
                      </c:pt>
                      <c:pt idx="271">
                        <c:v>470</c:v>
                      </c:pt>
                      <c:pt idx="272">
                        <c:v>450</c:v>
                      </c:pt>
                      <c:pt idx="273">
                        <c:v>480</c:v>
                      </c:pt>
                      <c:pt idx="274">
                        <c:v>470</c:v>
                      </c:pt>
                      <c:pt idx="275">
                        <c:v>480</c:v>
                      </c:pt>
                      <c:pt idx="276">
                        <c:v>480</c:v>
                      </c:pt>
                      <c:pt idx="277">
                        <c:v>490</c:v>
                      </c:pt>
                      <c:pt idx="278">
                        <c:v>450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450</c:v>
                      </c:pt>
                      <c:pt idx="284">
                        <c:v>450</c:v>
                      </c:pt>
                      <c:pt idx="285">
                        <c:v>450</c:v>
                      </c:pt>
                      <c:pt idx="286">
                        <c:v>480</c:v>
                      </c:pt>
                      <c:pt idx="287">
                        <c:v>460</c:v>
                      </c:pt>
                      <c:pt idx="288">
                        <c:v>460</c:v>
                      </c:pt>
                      <c:pt idx="289">
                        <c:v>460</c:v>
                      </c:pt>
                      <c:pt idx="290">
                        <c:v>460</c:v>
                      </c:pt>
                      <c:pt idx="291">
                        <c:v>470</c:v>
                      </c:pt>
                      <c:pt idx="292">
                        <c:v>470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460</c:v>
                      </c:pt>
                      <c:pt idx="306">
                        <c:v>460</c:v>
                      </c:pt>
                      <c:pt idx="307">
                        <c:v>460</c:v>
                      </c:pt>
                      <c:pt idx="308">
                        <c:v>460</c:v>
                      </c:pt>
                      <c:pt idx="309">
                        <c:v>460</c:v>
                      </c:pt>
                      <c:pt idx="310">
                        <c:v>480</c:v>
                      </c:pt>
                      <c:pt idx="311">
                        <c:v>480</c:v>
                      </c:pt>
                      <c:pt idx="312">
                        <c:v>460</c:v>
                      </c:pt>
                      <c:pt idx="313">
                        <c:v>480</c:v>
                      </c:pt>
                      <c:pt idx="314">
                        <c:v>480</c:v>
                      </c:pt>
                      <c:pt idx="315">
                        <c:v>460</c:v>
                      </c:pt>
                      <c:pt idx="316">
                        <c:v>460</c:v>
                      </c:pt>
                      <c:pt idx="317">
                        <c:v>460</c:v>
                      </c:pt>
                      <c:pt idx="318">
                        <c:v>470</c:v>
                      </c:pt>
                      <c:pt idx="319">
                        <c:v>470</c:v>
                      </c:pt>
                      <c:pt idx="320">
                        <c:v>490</c:v>
                      </c:pt>
                      <c:pt idx="321">
                        <c:v>480</c:v>
                      </c:pt>
                      <c:pt idx="322">
                        <c:v>470</c:v>
                      </c:pt>
                      <c:pt idx="323">
                        <c:v>420</c:v>
                      </c:pt>
                      <c:pt idx="324">
                        <c:v>500</c:v>
                      </c:pt>
                      <c:pt idx="325">
                        <c:v>500</c:v>
                      </c:pt>
                      <c:pt idx="326">
                        <c:v>470</c:v>
                      </c:pt>
                      <c:pt idx="327">
                        <c:v>490</c:v>
                      </c:pt>
                      <c:pt idx="328">
                        <c:v>470</c:v>
                      </c:pt>
                      <c:pt idx="329">
                        <c:v>470</c:v>
                      </c:pt>
                      <c:pt idx="330">
                        <c:v>470</c:v>
                      </c:pt>
                      <c:pt idx="331">
                        <c:v>470</c:v>
                      </c:pt>
                      <c:pt idx="332">
                        <c:v>470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450</c:v>
                      </c:pt>
                      <c:pt idx="337">
                        <c:v>450</c:v>
                      </c:pt>
                      <c:pt idx="338">
                        <c:v>460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440</c:v>
                      </c:pt>
                      <c:pt idx="342">
                        <c:v>440</c:v>
                      </c:pt>
                      <c:pt idx="343">
                        <c:v>440</c:v>
                      </c:pt>
                      <c:pt idx="344">
                        <c:v>470</c:v>
                      </c:pt>
                      <c:pt idx="345">
                        <c:v>470</c:v>
                      </c:pt>
                      <c:pt idx="346">
                        <c:v>450</c:v>
                      </c:pt>
                      <c:pt idx="347">
                        <c:v>450</c:v>
                      </c:pt>
                      <c:pt idx="348">
                        <c:v>450</c:v>
                      </c:pt>
                      <c:pt idx="349">
                        <c:v>460</c:v>
                      </c:pt>
                      <c:pt idx="350">
                        <c:v>450</c:v>
                      </c:pt>
                      <c:pt idx="351">
                        <c:v>450</c:v>
                      </c:pt>
                      <c:pt idx="352">
                        <c:v>450</c:v>
                      </c:pt>
                      <c:pt idx="353">
                        <c:v>470</c:v>
                      </c:pt>
                      <c:pt idx="354">
                        <c:v>470</c:v>
                      </c:pt>
                      <c:pt idx="355">
                        <c:v>470</c:v>
                      </c:pt>
                      <c:pt idx="356">
                        <c:v>470</c:v>
                      </c:pt>
                      <c:pt idx="357">
                        <c:v>450</c:v>
                      </c:pt>
                      <c:pt idx="358">
                        <c:v>480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430</c:v>
                      </c:pt>
                      <c:pt idx="366">
                        <c:v>430</c:v>
                      </c:pt>
                      <c:pt idx="367">
                        <c:v>430</c:v>
                      </c:pt>
                      <c:pt idx="368">
                        <c:v>430</c:v>
                      </c:pt>
                      <c:pt idx="369">
                        <c:v>430</c:v>
                      </c:pt>
                      <c:pt idx="370">
                        <c:v>430</c:v>
                      </c:pt>
                      <c:pt idx="371">
                        <c:v>430</c:v>
                      </c:pt>
                      <c:pt idx="372">
                        <c:v>430</c:v>
                      </c:pt>
                      <c:pt idx="373">
                        <c:v>460</c:v>
                      </c:pt>
                      <c:pt idx="374">
                        <c:v>480</c:v>
                      </c:pt>
                      <c:pt idx="375">
                        <c:v>480</c:v>
                      </c:pt>
                      <c:pt idx="376">
                        <c:v>470</c:v>
                      </c:pt>
                      <c:pt idx="377">
                        <c:v>470</c:v>
                      </c:pt>
                      <c:pt idx="378">
                        <c:v>470</c:v>
                      </c:pt>
                      <c:pt idx="379">
                        <c:v>470</c:v>
                      </c:pt>
                      <c:pt idx="380">
                        <c:v>470</c:v>
                      </c:pt>
                      <c:pt idx="381">
                        <c:v>490</c:v>
                      </c:pt>
                      <c:pt idx="382">
                        <c:v>490</c:v>
                      </c:pt>
                      <c:pt idx="383">
                        <c:v>480</c:v>
                      </c:pt>
                      <c:pt idx="384">
                        <c:v>470</c:v>
                      </c:pt>
                      <c:pt idx="385">
                        <c:v>470</c:v>
                      </c:pt>
                      <c:pt idx="386">
                        <c:v>470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480</c:v>
                      </c:pt>
                      <c:pt idx="391">
                        <c:v>470</c:v>
                      </c:pt>
                      <c:pt idx="392">
                        <c:v>470</c:v>
                      </c:pt>
                      <c:pt idx="393">
                        <c:v>470</c:v>
                      </c:pt>
                      <c:pt idx="394">
                        <c:v>470</c:v>
                      </c:pt>
                      <c:pt idx="395">
                        <c:v>500</c:v>
                      </c:pt>
                      <c:pt idx="396">
                        <c:v>500</c:v>
                      </c:pt>
                      <c:pt idx="397">
                        <c:v>500</c:v>
                      </c:pt>
                      <c:pt idx="398">
                        <c:v>500</c:v>
                      </c:pt>
                      <c:pt idx="399">
                        <c:v>500</c:v>
                      </c:pt>
                      <c:pt idx="400">
                        <c:v>470</c:v>
                      </c:pt>
                      <c:pt idx="401">
                        <c:v>450</c:v>
                      </c:pt>
                      <c:pt idx="402">
                        <c:v>460</c:v>
                      </c:pt>
                      <c:pt idx="403">
                        <c:v>470</c:v>
                      </c:pt>
                      <c:pt idx="404">
                        <c:v>470</c:v>
                      </c:pt>
                      <c:pt idx="405">
                        <c:v>470</c:v>
                      </c:pt>
                      <c:pt idx="406">
                        <c:v>470</c:v>
                      </c:pt>
                      <c:pt idx="407">
                        <c:v>470</c:v>
                      </c:pt>
                      <c:pt idx="408">
                        <c:v>470</c:v>
                      </c:pt>
                      <c:pt idx="409">
                        <c:v>470</c:v>
                      </c:pt>
                      <c:pt idx="410">
                        <c:v>470</c:v>
                      </c:pt>
                      <c:pt idx="411">
                        <c:v>480</c:v>
                      </c:pt>
                      <c:pt idx="412">
                        <c:v>480</c:v>
                      </c:pt>
                      <c:pt idx="413">
                        <c:v>480</c:v>
                      </c:pt>
                      <c:pt idx="414">
                        <c:v>470</c:v>
                      </c:pt>
                      <c:pt idx="415">
                        <c:v>480</c:v>
                      </c:pt>
                      <c:pt idx="416">
                        <c:v>480</c:v>
                      </c:pt>
                      <c:pt idx="417">
                        <c:v>480</c:v>
                      </c:pt>
                      <c:pt idx="418">
                        <c:v>490</c:v>
                      </c:pt>
                      <c:pt idx="419">
                        <c:v>490</c:v>
                      </c:pt>
                      <c:pt idx="420">
                        <c:v>490</c:v>
                      </c:pt>
                      <c:pt idx="421">
                        <c:v>480</c:v>
                      </c:pt>
                      <c:pt idx="422">
                        <c:v>480</c:v>
                      </c:pt>
                      <c:pt idx="423">
                        <c:v>510</c:v>
                      </c:pt>
                      <c:pt idx="424">
                        <c:v>510</c:v>
                      </c:pt>
                      <c:pt idx="425">
                        <c:v>510</c:v>
                      </c:pt>
                      <c:pt idx="426">
                        <c:v>510</c:v>
                      </c:pt>
                      <c:pt idx="427">
                        <c:v>510</c:v>
                      </c:pt>
                      <c:pt idx="428">
                        <c:v>470</c:v>
                      </c:pt>
                      <c:pt idx="429">
                        <c:v>470</c:v>
                      </c:pt>
                      <c:pt idx="430">
                        <c:v>470</c:v>
                      </c:pt>
                      <c:pt idx="431">
                        <c:v>470</c:v>
                      </c:pt>
                      <c:pt idx="432">
                        <c:v>470</c:v>
                      </c:pt>
                      <c:pt idx="433">
                        <c:v>470</c:v>
                      </c:pt>
                      <c:pt idx="434">
                        <c:v>470</c:v>
                      </c:pt>
                      <c:pt idx="435">
                        <c:v>470</c:v>
                      </c:pt>
                      <c:pt idx="436">
                        <c:v>470</c:v>
                      </c:pt>
                      <c:pt idx="437">
                        <c:v>470</c:v>
                      </c:pt>
                      <c:pt idx="438">
                        <c:v>470</c:v>
                      </c:pt>
                      <c:pt idx="439">
                        <c:v>480</c:v>
                      </c:pt>
                      <c:pt idx="440">
                        <c:v>480</c:v>
                      </c:pt>
                      <c:pt idx="441">
                        <c:v>490</c:v>
                      </c:pt>
                      <c:pt idx="442">
                        <c:v>490</c:v>
                      </c:pt>
                      <c:pt idx="443">
                        <c:v>490</c:v>
                      </c:pt>
                      <c:pt idx="444">
                        <c:v>490</c:v>
                      </c:pt>
                      <c:pt idx="445">
                        <c:v>490</c:v>
                      </c:pt>
                      <c:pt idx="446">
                        <c:v>490</c:v>
                      </c:pt>
                      <c:pt idx="447">
                        <c:v>470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450</c:v>
                      </c:pt>
                      <c:pt idx="453">
                        <c:v>480</c:v>
                      </c:pt>
                      <c:pt idx="454">
                        <c:v>480</c:v>
                      </c:pt>
                      <c:pt idx="455">
                        <c:v>480</c:v>
                      </c:pt>
                      <c:pt idx="456">
                        <c:v>480</c:v>
                      </c:pt>
                      <c:pt idx="457">
                        <c:v>450</c:v>
                      </c:pt>
                      <c:pt idx="458">
                        <c:v>450</c:v>
                      </c:pt>
                      <c:pt idx="459">
                        <c:v>480</c:v>
                      </c:pt>
                      <c:pt idx="460">
                        <c:v>450</c:v>
                      </c:pt>
                      <c:pt idx="461">
                        <c:v>470</c:v>
                      </c:pt>
                      <c:pt idx="462">
                        <c:v>480</c:v>
                      </c:pt>
                      <c:pt idx="463">
                        <c:v>470</c:v>
                      </c:pt>
                      <c:pt idx="464">
                        <c:v>480</c:v>
                      </c:pt>
                      <c:pt idx="465">
                        <c:v>490</c:v>
                      </c:pt>
                      <c:pt idx="466">
                        <c:v>490</c:v>
                      </c:pt>
                      <c:pt idx="467">
                        <c:v>490</c:v>
                      </c:pt>
                      <c:pt idx="468">
                        <c:v>480</c:v>
                      </c:pt>
                      <c:pt idx="469">
                        <c:v>480</c:v>
                      </c:pt>
                      <c:pt idx="470">
                        <c:v>480</c:v>
                      </c:pt>
                      <c:pt idx="471">
                        <c:v>510</c:v>
                      </c:pt>
                      <c:pt idx="472">
                        <c:v>450</c:v>
                      </c:pt>
                      <c:pt idx="473">
                        <c:v>450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470</c:v>
                      </c:pt>
                      <c:pt idx="477">
                        <c:v>450</c:v>
                      </c:pt>
                      <c:pt idx="478">
                        <c:v>450</c:v>
                      </c:pt>
                      <c:pt idx="479">
                        <c:v>450</c:v>
                      </c:pt>
                      <c:pt idx="480">
                        <c:v>490</c:v>
                      </c:pt>
                      <c:pt idx="481">
                        <c:v>480</c:v>
                      </c:pt>
                      <c:pt idx="482">
                        <c:v>430</c:v>
                      </c:pt>
                      <c:pt idx="483">
                        <c:v>530</c:v>
                      </c:pt>
                      <c:pt idx="484">
                        <c:v>530</c:v>
                      </c:pt>
                      <c:pt idx="485">
                        <c:v>450</c:v>
                      </c:pt>
                      <c:pt idx="486">
                        <c:v>480</c:v>
                      </c:pt>
                      <c:pt idx="487">
                        <c:v>480</c:v>
                      </c:pt>
                      <c:pt idx="488">
                        <c:v>460</c:v>
                      </c:pt>
                      <c:pt idx="489">
                        <c:v>480</c:v>
                      </c:pt>
                      <c:pt idx="490">
                        <c:v>480</c:v>
                      </c:pt>
                      <c:pt idx="491">
                        <c:v>500</c:v>
                      </c:pt>
                      <c:pt idx="492">
                        <c:v>470</c:v>
                      </c:pt>
                      <c:pt idx="493">
                        <c:v>470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470</c:v>
                      </c:pt>
                      <c:pt idx="497">
                        <c:v>470</c:v>
                      </c:pt>
                      <c:pt idx="498">
                        <c:v>470</c:v>
                      </c:pt>
                      <c:pt idx="499">
                        <c:v>470</c:v>
                      </c:pt>
                      <c:pt idx="500">
                        <c:v>490</c:v>
                      </c:pt>
                      <c:pt idx="501">
                        <c:v>470</c:v>
                      </c:pt>
                      <c:pt idx="502">
                        <c:v>470</c:v>
                      </c:pt>
                      <c:pt idx="503">
                        <c:v>470</c:v>
                      </c:pt>
                      <c:pt idx="504">
                        <c:v>470</c:v>
                      </c:pt>
                      <c:pt idx="505">
                        <c:v>480</c:v>
                      </c:pt>
                      <c:pt idx="506">
                        <c:v>470</c:v>
                      </c:pt>
                      <c:pt idx="507">
                        <c:v>470</c:v>
                      </c:pt>
                      <c:pt idx="508">
                        <c:v>460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480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450</c:v>
                      </c:pt>
                      <c:pt idx="515">
                        <c:v>470</c:v>
                      </c:pt>
                      <c:pt idx="516">
                        <c:v>500</c:v>
                      </c:pt>
                      <c:pt idx="517">
                        <c:v>480</c:v>
                      </c:pt>
                      <c:pt idx="518">
                        <c:v>450</c:v>
                      </c:pt>
                      <c:pt idx="519">
                        <c:v>450</c:v>
                      </c:pt>
                      <c:pt idx="520">
                        <c:v>470</c:v>
                      </c:pt>
                      <c:pt idx="521">
                        <c:v>470</c:v>
                      </c:pt>
                      <c:pt idx="522">
                        <c:v>470</c:v>
                      </c:pt>
                      <c:pt idx="523">
                        <c:v>470</c:v>
                      </c:pt>
                      <c:pt idx="524">
                        <c:v>470</c:v>
                      </c:pt>
                      <c:pt idx="525">
                        <c:v>480</c:v>
                      </c:pt>
                      <c:pt idx="526">
                        <c:v>480</c:v>
                      </c:pt>
                      <c:pt idx="527">
                        <c:v>480</c:v>
                      </c:pt>
                      <c:pt idx="528">
                        <c:v>480</c:v>
                      </c:pt>
                      <c:pt idx="529">
                        <c:v>480</c:v>
                      </c:pt>
                      <c:pt idx="530">
                        <c:v>480</c:v>
                      </c:pt>
                      <c:pt idx="531">
                        <c:v>490</c:v>
                      </c:pt>
                      <c:pt idx="532">
                        <c:v>490</c:v>
                      </c:pt>
                      <c:pt idx="533">
                        <c:v>490</c:v>
                      </c:pt>
                      <c:pt idx="534">
                        <c:v>470</c:v>
                      </c:pt>
                      <c:pt idx="535">
                        <c:v>470</c:v>
                      </c:pt>
                      <c:pt idx="536">
                        <c:v>450</c:v>
                      </c:pt>
                      <c:pt idx="537">
                        <c:v>470</c:v>
                      </c:pt>
                      <c:pt idx="538">
                        <c:v>480</c:v>
                      </c:pt>
                      <c:pt idx="539">
                        <c:v>470</c:v>
                      </c:pt>
                      <c:pt idx="540">
                        <c:v>500</c:v>
                      </c:pt>
                      <c:pt idx="541">
                        <c:v>500</c:v>
                      </c:pt>
                      <c:pt idx="542">
                        <c:v>480</c:v>
                      </c:pt>
                      <c:pt idx="543">
                        <c:v>480</c:v>
                      </c:pt>
                      <c:pt idx="544">
                        <c:v>470</c:v>
                      </c:pt>
                      <c:pt idx="545">
                        <c:v>480</c:v>
                      </c:pt>
                      <c:pt idx="546">
                        <c:v>490</c:v>
                      </c:pt>
                      <c:pt idx="547">
                        <c:v>430</c:v>
                      </c:pt>
                      <c:pt idx="548">
                        <c:v>430</c:v>
                      </c:pt>
                      <c:pt idx="549">
                        <c:v>430</c:v>
                      </c:pt>
                      <c:pt idx="550">
                        <c:v>460</c:v>
                      </c:pt>
                      <c:pt idx="551">
                        <c:v>490</c:v>
                      </c:pt>
                      <c:pt idx="552">
                        <c:v>480</c:v>
                      </c:pt>
                      <c:pt idx="553">
                        <c:v>470</c:v>
                      </c:pt>
                      <c:pt idx="554">
                        <c:v>490</c:v>
                      </c:pt>
                      <c:pt idx="555">
                        <c:v>440</c:v>
                      </c:pt>
                      <c:pt idx="556">
                        <c:v>470</c:v>
                      </c:pt>
                      <c:pt idx="557">
                        <c:v>470</c:v>
                      </c:pt>
                      <c:pt idx="558">
                        <c:v>470</c:v>
                      </c:pt>
                      <c:pt idx="559">
                        <c:v>470</c:v>
                      </c:pt>
                      <c:pt idx="560">
                        <c:v>420</c:v>
                      </c:pt>
                      <c:pt idx="561">
                        <c:v>470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470</c:v>
                      </c:pt>
                      <c:pt idx="565">
                        <c:v>470</c:v>
                      </c:pt>
                      <c:pt idx="566">
                        <c:v>470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470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450</c:v>
                      </c:pt>
                      <c:pt idx="574">
                        <c:v>470</c:v>
                      </c:pt>
                      <c:pt idx="575">
                        <c:v>470</c:v>
                      </c:pt>
                      <c:pt idx="576">
                        <c:v>470</c:v>
                      </c:pt>
                      <c:pt idx="577">
                        <c:v>450</c:v>
                      </c:pt>
                      <c:pt idx="578">
                        <c:v>470</c:v>
                      </c:pt>
                      <c:pt idx="579">
                        <c:v>480</c:v>
                      </c:pt>
                      <c:pt idx="580">
                        <c:v>470</c:v>
                      </c:pt>
                      <c:pt idx="581">
                        <c:v>470</c:v>
                      </c:pt>
                      <c:pt idx="582">
                        <c:v>410</c:v>
                      </c:pt>
                      <c:pt idx="583">
                        <c:v>470</c:v>
                      </c:pt>
                      <c:pt idx="584">
                        <c:v>480</c:v>
                      </c:pt>
                      <c:pt idx="585">
                        <c:v>490</c:v>
                      </c:pt>
                      <c:pt idx="586">
                        <c:v>480</c:v>
                      </c:pt>
                      <c:pt idx="587">
                        <c:v>470</c:v>
                      </c:pt>
                      <c:pt idx="588">
                        <c:v>490</c:v>
                      </c:pt>
                      <c:pt idx="589">
                        <c:v>480</c:v>
                      </c:pt>
                      <c:pt idx="590">
                        <c:v>420</c:v>
                      </c:pt>
                      <c:pt idx="591">
                        <c:v>490</c:v>
                      </c:pt>
                      <c:pt idx="592">
                        <c:v>420</c:v>
                      </c:pt>
                      <c:pt idx="593">
                        <c:v>470</c:v>
                      </c:pt>
                      <c:pt idx="594">
                        <c:v>470</c:v>
                      </c:pt>
                      <c:pt idx="595">
                        <c:v>480</c:v>
                      </c:pt>
                      <c:pt idx="596">
                        <c:v>450</c:v>
                      </c:pt>
                      <c:pt idx="597">
                        <c:v>470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480</c:v>
                      </c:pt>
                      <c:pt idx="601">
                        <c:v>490</c:v>
                      </c:pt>
                      <c:pt idx="602">
                        <c:v>470</c:v>
                      </c:pt>
                      <c:pt idx="603">
                        <c:v>490</c:v>
                      </c:pt>
                      <c:pt idx="604">
                        <c:v>480</c:v>
                      </c:pt>
                      <c:pt idx="605">
                        <c:v>470</c:v>
                      </c:pt>
                      <c:pt idx="606">
                        <c:v>480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500</c:v>
                      </c:pt>
                      <c:pt idx="610">
                        <c:v>480</c:v>
                      </c:pt>
                      <c:pt idx="611">
                        <c:v>480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470</c:v>
                      </c:pt>
                      <c:pt idx="615">
                        <c:v>470</c:v>
                      </c:pt>
                      <c:pt idx="616">
                        <c:v>480</c:v>
                      </c:pt>
                      <c:pt idx="617">
                        <c:v>480</c:v>
                      </c:pt>
                      <c:pt idx="618">
                        <c:v>480</c:v>
                      </c:pt>
                      <c:pt idx="619">
                        <c:v>480</c:v>
                      </c:pt>
                      <c:pt idx="620">
                        <c:v>480</c:v>
                      </c:pt>
                      <c:pt idx="621">
                        <c:v>480</c:v>
                      </c:pt>
                      <c:pt idx="622">
                        <c:v>480</c:v>
                      </c:pt>
                      <c:pt idx="623">
                        <c:v>480</c:v>
                      </c:pt>
                      <c:pt idx="624">
                        <c:v>490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460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490</c:v>
                      </c:pt>
                      <c:pt idx="634">
                        <c:v>490</c:v>
                      </c:pt>
                      <c:pt idx="635">
                        <c:v>490</c:v>
                      </c:pt>
                      <c:pt idx="636">
                        <c:v>490</c:v>
                      </c:pt>
                      <c:pt idx="637">
                        <c:v>480</c:v>
                      </c:pt>
                      <c:pt idx="638">
                        <c:v>480</c:v>
                      </c:pt>
                      <c:pt idx="639">
                        <c:v>480</c:v>
                      </c:pt>
                      <c:pt idx="640">
                        <c:v>480</c:v>
                      </c:pt>
                      <c:pt idx="641">
                        <c:v>480</c:v>
                      </c:pt>
                      <c:pt idx="642">
                        <c:v>470</c:v>
                      </c:pt>
                      <c:pt idx="643">
                        <c:v>480</c:v>
                      </c:pt>
                      <c:pt idx="644">
                        <c:v>500</c:v>
                      </c:pt>
                      <c:pt idx="645">
                        <c:v>500</c:v>
                      </c:pt>
                      <c:pt idx="646">
                        <c:v>500</c:v>
                      </c:pt>
                      <c:pt idx="647">
                        <c:v>500</c:v>
                      </c:pt>
                      <c:pt idx="648">
                        <c:v>460</c:v>
                      </c:pt>
                      <c:pt idx="649">
                        <c:v>480</c:v>
                      </c:pt>
                      <c:pt idx="650">
                        <c:v>470</c:v>
                      </c:pt>
                      <c:pt idx="651">
                        <c:v>470</c:v>
                      </c:pt>
                      <c:pt idx="652">
                        <c:v>500</c:v>
                      </c:pt>
                      <c:pt idx="653">
                        <c:v>480</c:v>
                      </c:pt>
                      <c:pt idx="654">
                        <c:v>460</c:v>
                      </c:pt>
                      <c:pt idx="655">
                        <c:v>480</c:v>
                      </c:pt>
                      <c:pt idx="656">
                        <c:v>470</c:v>
                      </c:pt>
                      <c:pt idx="657">
                        <c:v>470</c:v>
                      </c:pt>
                      <c:pt idx="658">
                        <c:v>490</c:v>
                      </c:pt>
                      <c:pt idx="659">
                        <c:v>480</c:v>
                      </c:pt>
                      <c:pt idx="660">
                        <c:v>470</c:v>
                      </c:pt>
                      <c:pt idx="661">
                        <c:v>500</c:v>
                      </c:pt>
                      <c:pt idx="662">
                        <c:v>470</c:v>
                      </c:pt>
                      <c:pt idx="663">
                        <c:v>460</c:v>
                      </c:pt>
                      <c:pt idx="664">
                        <c:v>470</c:v>
                      </c:pt>
                      <c:pt idx="665">
                        <c:v>470</c:v>
                      </c:pt>
                      <c:pt idx="666">
                        <c:v>480</c:v>
                      </c:pt>
                      <c:pt idx="667">
                        <c:v>480</c:v>
                      </c:pt>
                      <c:pt idx="668">
                        <c:v>470</c:v>
                      </c:pt>
                      <c:pt idx="669">
                        <c:v>470</c:v>
                      </c:pt>
                      <c:pt idx="670">
                        <c:v>490</c:v>
                      </c:pt>
                      <c:pt idx="671">
                        <c:v>480</c:v>
                      </c:pt>
                      <c:pt idx="672">
                        <c:v>480</c:v>
                      </c:pt>
                      <c:pt idx="673">
                        <c:v>480</c:v>
                      </c:pt>
                      <c:pt idx="674">
                        <c:v>470</c:v>
                      </c:pt>
                      <c:pt idx="675">
                        <c:v>460</c:v>
                      </c:pt>
                      <c:pt idx="676">
                        <c:v>480</c:v>
                      </c:pt>
                      <c:pt idx="677">
                        <c:v>500</c:v>
                      </c:pt>
                      <c:pt idx="678">
                        <c:v>480</c:v>
                      </c:pt>
                      <c:pt idx="679">
                        <c:v>450</c:v>
                      </c:pt>
                      <c:pt idx="680">
                        <c:v>480</c:v>
                      </c:pt>
                      <c:pt idx="681">
                        <c:v>500</c:v>
                      </c:pt>
                      <c:pt idx="682">
                        <c:v>460</c:v>
                      </c:pt>
                      <c:pt idx="683">
                        <c:v>480</c:v>
                      </c:pt>
                      <c:pt idx="684">
                        <c:v>480</c:v>
                      </c:pt>
                      <c:pt idx="685">
                        <c:v>480</c:v>
                      </c:pt>
                      <c:pt idx="686">
                        <c:v>490</c:v>
                      </c:pt>
                      <c:pt idx="687">
                        <c:v>470</c:v>
                      </c:pt>
                      <c:pt idx="688">
                        <c:v>490</c:v>
                      </c:pt>
                      <c:pt idx="689">
                        <c:v>480</c:v>
                      </c:pt>
                      <c:pt idx="690">
                        <c:v>480</c:v>
                      </c:pt>
                      <c:pt idx="691">
                        <c:v>480</c:v>
                      </c:pt>
                      <c:pt idx="692">
                        <c:v>480</c:v>
                      </c:pt>
                      <c:pt idx="693">
                        <c:v>480</c:v>
                      </c:pt>
                      <c:pt idx="694">
                        <c:v>480</c:v>
                      </c:pt>
                      <c:pt idx="695">
                        <c:v>480</c:v>
                      </c:pt>
                      <c:pt idx="696">
                        <c:v>470</c:v>
                      </c:pt>
                      <c:pt idx="697">
                        <c:v>480</c:v>
                      </c:pt>
                      <c:pt idx="698">
                        <c:v>480</c:v>
                      </c:pt>
                      <c:pt idx="699">
                        <c:v>480</c:v>
                      </c:pt>
                      <c:pt idx="700">
                        <c:v>480</c:v>
                      </c:pt>
                      <c:pt idx="701">
                        <c:v>470</c:v>
                      </c:pt>
                      <c:pt idx="702">
                        <c:v>470</c:v>
                      </c:pt>
                      <c:pt idx="703">
                        <c:v>470</c:v>
                      </c:pt>
                      <c:pt idx="704">
                        <c:v>470</c:v>
                      </c:pt>
                      <c:pt idx="705">
                        <c:v>470</c:v>
                      </c:pt>
                      <c:pt idx="706">
                        <c:v>470</c:v>
                      </c:pt>
                      <c:pt idx="707">
                        <c:v>470</c:v>
                      </c:pt>
                      <c:pt idx="708">
                        <c:v>480</c:v>
                      </c:pt>
                      <c:pt idx="709">
                        <c:v>490</c:v>
                      </c:pt>
                      <c:pt idx="710">
                        <c:v>480</c:v>
                      </c:pt>
                      <c:pt idx="711">
                        <c:v>480</c:v>
                      </c:pt>
                      <c:pt idx="712">
                        <c:v>480</c:v>
                      </c:pt>
                      <c:pt idx="713">
                        <c:v>480</c:v>
                      </c:pt>
                      <c:pt idx="714">
                        <c:v>480</c:v>
                      </c:pt>
                      <c:pt idx="715">
                        <c:v>480</c:v>
                      </c:pt>
                      <c:pt idx="716">
                        <c:v>480</c:v>
                      </c:pt>
                      <c:pt idx="717">
                        <c:v>480</c:v>
                      </c:pt>
                      <c:pt idx="718">
                        <c:v>480</c:v>
                      </c:pt>
                      <c:pt idx="719">
                        <c:v>490</c:v>
                      </c:pt>
                      <c:pt idx="720">
                        <c:v>490</c:v>
                      </c:pt>
                      <c:pt idx="721">
                        <c:v>490</c:v>
                      </c:pt>
                      <c:pt idx="722">
                        <c:v>480</c:v>
                      </c:pt>
                      <c:pt idx="723">
                        <c:v>500</c:v>
                      </c:pt>
                      <c:pt idx="724">
                        <c:v>500</c:v>
                      </c:pt>
                      <c:pt idx="725">
                        <c:v>500</c:v>
                      </c:pt>
                      <c:pt idx="726">
                        <c:v>500</c:v>
                      </c:pt>
                      <c:pt idx="727">
                        <c:v>500</c:v>
                      </c:pt>
                      <c:pt idx="728">
                        <c:v>500</c:v>
                      </c:pt>
                      <c:pt idx="729">
                        <c:v>500</c:v>
                      </c:pt>
                      <c:pt idx="730">
                        <c:v>480</c:v>
                      </c:pt>
                      <c:pt idx="731">
                        <c:v>480</c:v>
                      </c:pt>
                      <c:pt idx="732">
                        <c:v>480</c:v>
                      </c:pt>
                      <c:pt idx="733">
                        <c:v>480</c:v>
                      </c:pt>
                      <c:pt idx="734">
                        <c:v>480</c:v>
                      </c:pt>
                      <c:pt idx="735">
                        <c:v>480</c:v>
                      </c:pt>
                      <c:pt idx="736">
                        <c:v>470</c:v>
                      </c:pt>
                      <c:pt idx="737">
                        <c:v>480</c:v>
                      </c:pt>
                      <c:pt idx="738">
                        <c:v>480</c:v>
                      </c:pt>
                      <c:pt idx="739">
                        <c:v>480</c:v>
                      </c:pt>
                      <c:pt idx="740">
                        <c:v>480</c:v>
                      </c:pt>
                      <c:pt idx="741">
                        <c:v>480</c:v>
                      </c:pt>
                      <c:pt idx="742">
                        <c:v>480</c:v>
                      </c:pt>
                      <c:pt idx="743">
                        <c:v>480</c:v>
                      </c:pt>
                      <c:pt idx="744">
                        <c:v>480</c:v>
                      </c:pt>
                      <c:pt idx="745">
                        <c:v>480</c:v>
                      </c:pt>
                      <c:pt idx="746">
                        <c:v>480</c:v>
                      </c:pt>
                      <c:pt idx="747">
                        <c:v>480</c:v>
                      </c:pt>
                      <c:pt idx="748">
                        <c:v>560</c:v>
                      </c:pt>
                      <c:pt idx="749">
                        <c:v>470</c:v>
                      </c:pt>
                      <c:pt idx="750">
                        <c:v>470</c:v>
                      </c:pt>
                      <c:pt idx="751">
                        <c:v>480</c:v>
                      </c:pt>
                      <c:pt idx="752">
                        <c:v>480</c:v>
                      </c:pt>
                      <c:pt idx="753">
                        <c:v>490</c:v>
                      </c:pt>
                      <c:pt idx="754">
                        <c:v>500</c:v>
                      </c:pt>
                      <c:pt idx="755">
                        <c:v>470</c:v>
                      </c:pt>
                      <c:pt idx="756">
                        <c:v>470</c:v>
                      </c:pt>
                      <c:pt idx="757">
                        <c:v>470</c:v>
                      </c:pt>
                      <c:pt idx="758">
                        <c:v>470</c:v>
                      </c:pt>
                      <c:pt idx="759">
                        <c:v>480</c:v>
                      </c:pt>
                      <c:pt idx="760">
                        <c:v>410</c:v>
                      </c:pt>
                      <c:pt idx="761">
                        <c:v>410</c:v>
                      </c:pt>
                      <c:pt idx="762">
                        <c:v>410</c:v>
                      </c:pt>
                      <c:pt idx="763">
                        <c:v>480</c:v>
                      </c:pt>
                      <c:pt idx="764">
                        <c:v>490</c:v>
                      </c:pt>
                      <c:pt idx="765">
                        <c:v>480</c:v>
                      </c:pt>
                      <c:pt idx="766">
                        <c:v>460</c:v>
                      </c:pt>
                      <c:pt idx="767">
                        <c:v>490</c:v>
                      </c:pt>
                      <c:pt idx="768">
                        <c:v>490</c:v>
                      </c:pt>
                      <c:pt idx="769">
                        <c:v>500</c:v>
                      </c:pt>
                      <c:pt idx="770">
                        <c:v>480</c:v>
                      </c:pt>
                      <c:pt idx="771">
                        <c:v>450</c:v>
                      </c:pt>
                      <c:pt idx="772">
                        <c:v>470</c:v>
                      </c:pt>
                      <c:pt idx="773">
                        <c:v>500</c:v>
                      </c:pt>
                      <c:pt idx="774">
                        <c:v>490</c:v>
                      </c:pt>
                      <c:pt idx="775">
                        <c:v>500</c:v>
                      </c:pt>
                      <c:pt idx="776">
                        <c:v>480</c:v>
                      </c:pt>
                      <c:pt idx="777">
                        <c:v>480</c:v>
                      </c:pt>
                      <c:pt idx="778">
                        <c:v>470</c:v>
                      </c:pt>
                      <c:pt idx="779">
                        <c:v>480</c:v>
                      </c:pt>
                      <c:pt idx="780">
                        <c:v>470</c:v>
                      </c:pt>
                      <c:pt idx="781">
                        <c:v>470</c:v>
                      </c:pt>
                      <c:pt idx="782">
                        <c:v>480</c:v>
                      </c:pt>
                      <c:pt idx="783">
                        <c:v>460</c:v>
                      </c:pt>
                      <c:pt idx="784">
                        <c:v>490</c:v>
                      </c:pt>
                      <c:pt idx="785">
                        <c:v>490</c:v>
                      </c:pt>
                      <c:pt idx="786">
                        <c:v>480</c:v>
                      </c:pt>
                      <c:pt idx="787">
                        <c:v>470</c:v>
                      </c:pt>
                      <c:pt idx="788">
                        <c:v>460</c:v>
                      </c:pt>
                      <c:pt idx="789">
                        <c:v>480</c:v>
                      </c:pt>
                      <c:pt idx="790">
                        <c:v>440</c:v>
                      </c:pt>
                      <c:pt idx="791">
                        <c:v>490</c:v>
                      </c:pt>
                      <c:pt idx="792">
                        <c:v>480</c:v>
                      </c:pt>
                      <c:pt idx="793">
                        <c:v>470</c:v>
                      </c:pt>
                      <c:pt idx="794">
                        <c:v>510</c:v>
                      </c:pt>
                      <c:pt idx="795">
                        <c:v>470</c:v>
                      </c:pt>
                      <c:pt idx="796">
                        <c:v>490</c:v>
                      </c:pt>
                      <c:pt idx="797">
                        <c:v>490</c:v>
                      </c:pt>
                      <c:pt idx="798">
                        <c:v>490</c:v>
                      </c:pt>
                      <c:pt idx="799">
                        <c:v>460</c:v>
                      </c:pt>
                      <c:pt idx="800">
                        <c:v>460</c:v>
                      </c:pt>
                      <c:pt idx="801">
                        <c:v>480</c:v>
                      </c:pt>
                      <c:pt idx="802">
                        <c:v>520</c:v>
                      </c:pt>
                      <c:pt idx="803">
                        <c:v>490</c:v>
                      </c:pt>
                      <c:pt idx="804">
                        <c:v>490</c:v>
                      </c:pt>
                      <c:pt idx="805">
                        <c:v>550</c:v>
                      </c:pt>
                      <c:pt idx="806">
                        <c:v>490</c:v>
                      </c:pt>
                      <c:pt idx="807">
                        <c:v>480</c:v>
                      </c:pt>
                      <c:pt idx="808">
                        <c:v>480</c:v>
                      </c:pt>
                      <c:pt idx="809">
                        <c:v>490</c:v>
                      </c:pt>
                      <c:pt idx="810">
                        <c:v>480</c:v>
                      </c:pt>
                      <c:pt idx="811">
                        <c:v>490</c:v>
                      </c:pt>
                      <c:pt idx="812">
                        <c:v>520</c:v>
                      </c:pt>
                      <c:pt idx="813">
                        <c:v>490</c:v>
                      </c:pt>
                      <c:pt idx="814">
                        <c:v>450</c:v>
                      </c:pt>
                      <c:pt idx="815">
                        <c:v>480</c:v>
                      </c:pt>
                      <c:pt idx="816">
                        <c:v>470</c:v>
                      </c:pt>
                      <c:pt idx="817">
                        <c:v>470</c:v>
                      </c:pt>
                      <c:pt idx="818">
                        <c:v>490</c:v>
                      </c:pt>
                      <c:pt idx="819">
                        <c:v>490</c:v>
                      </c:pt>
                      <c:pt idx="820">
                        <c:v>500</c:v>
                      </c:pt>
                      <c:pt idx="821">
                        <c:v>470</c:v>
                      </c:pt>
                      <c:pt idx="822">
                        <c:v>480</c:v>
                      </c:pt>
                      <c:pt idx="823">
                        <c:v>500</c:v>
                      </c:pt>
                      <c:pt idx="824">
                        <c:v>490</c:v>
                      </c:pt>
                      <c:pt idx="825">
                        <c:v>500</c:v>
                      </c:pt>
                      <c:pt idx="826">
                        <c:v>500</c:v>
                      </c:pt>
                      <c:pt idx="827">
                        <c:v>510</c:v>
                      </c:pt>
                      <c:pt idx="828">
                        <c:v>490</c:v>
                      </c:pt>
                      <c:pt idx="829">
                        <c:v>520</c:v>
                      </c:pt>
                      <c:pt idx="830">
                        <c:v>500</c:v>
                      </c:pt>
                      <c:pt idx="831">
                        <c:v>490</c:v>
                      </c:pt>
                      <c:pt idx="832">
                        <c:v>490</c:v>
                      </c:pt>
                      <c:pt idx="833">
                        <c:v>480</c:v>
                      </c:pt>
                      <c:pt idx="834">
                        <c:v>560</c:v>
                      </c:pt>
                      <c:pt idx="835">
                        <c:v>490</c:v>
                      </c:pt>
                      <c:pt idx="836">
                        <c:v>490</c:v>
                      </c:pt>
                      <c:pt idx="837">
                        <c:v>480</c:v>
                      </c:pt>
                      <c:pt idx="838">
                        <c:v>520</c:v>
                      </c:pt>
                      <c:pt idx="839">
                        <c:v>490</c:v>
                      </c:pt>
                      <c:pt idx="840">
                        <c:v>480</c:v>
                      </c:pt>
                      <c:pt idx="841">
                        <c:v>470</c:v>
                      </c:pt>
                      <c:pt idx="842">
                        <c:v>480</c:v>
                      </c:pt>
                      <c:pt idx="843">
                        <c:v>440</c:v>
                      </c:pt>
                      <c:pt idx="844">
                        <c:v>500</c:v>
                      </c:pt>
                      <c:pt idx="845">
                        <c:v>490</c:v>
                      </c:pt>
                      <c:pt idx="846">
                        <c:v>490</c:v>
                      </c:pt>
                      <c:pt idx="847">
                        <c:v>470</c:v>
                      </c:pt>
                      <c:pt idx="848">
                        <c:v>510</c:v>
                      </c:pt>
                      <c:pt idx="849">
                        <c:v>490</c:v>
                      </c:pt>
                      <c:pt idx="850">
                        <c:v>490</c:v>
                      </c:pt>
                      <c:pt idx="851">
                        <c:v>490</c:v>
                      </c:pt>
                      <c:pt idx="852">
                        <c:v>480</c:v>
                      </c:pt>
                      <c:pt idx="853">
                        <c:v>470</c:v>
                      </c:pt>
                      <c:pt idx="854">
                        <c:v>510</c:v>
                      </c:pt>
                      <c:pt idx="855">
                        <c:v>490</c:v>
                      </c:pt>
                      <c:pt idx="856">
                        <c:v>500</c:v>
                      </c:pt>
                      <c:pt idx="857">
                        <c:v>540</c:v>
                      </c:pt>
                      <c:pt idx="858">
                        <c:v>510</c:v>
                      </c:pt>
                      <c:pt idx="859">
                        <c:v>470</c:v>
                      </c:pt>
                      <c:pt idx="860">
                        <c:v>510</c:v>
                      </c:pt>
                      <c:pt idx="861">
                        <c:v>460</c:v>
                      </c:pt>
                      <c:pt idx="862">
                        <c:v>490</c:v>
                      </c:pt>
                      <c:pt idx="863">
                        <c:v>510</c:v>
                      </c:pt>
                      <c:pt idx="864">
                        <c:v>490</c:v>
                      </c:pt>
                      <c:pt idx="865">
                        <c:v>490</c:v>
                      </c:pt>
                      <c:pt idx="866">
                        <c:v>450</c:v>
                      </c:pt>
                      <c:pt idx="867">
                        <c:v>470</c:v>
                      </c:pt>
                      <c:pt idx="868">
                        <c:v>480</c:v>
                      </c:pt>
                      <c:pt idx="869">
                        <c:v>480</c:v>
                      </c:pt>
                      <c:pt idx="870">
                        <c:v>480</c:v>
                      </c:pt>
                      <c:pt idx="871">
                        <c:v>490</c:v>
                      </c:pt>
                      <c:pt idx="872">
                        <c:v>410</c:v>
                      </c:pt>
                      <c:pt idx="873">
                        <c:v>490</c:v>
                      </c:pt>
                      <c:pt idx="874">
                        <c:v>410</c:v>
                      </c:pt>
                      <c:pt idx="875">
                        <c:v>500</c:v>
                      </c:pt>
                      <c:pt idx="876">
                        <c:v>480</c:v>
                      </c:pt>
                      <c:pt idx="877">
                        <c:v>520</c:v>
                      </c:pt>
                      <c:pt idx="878">
                        <c:v>470</c:v>
                      </c:pt>
                      <c:pt idx="879">
                        <c:v>420</c:v>
                      </c:pt>
                      <c:pt idx="880">
                        <c:v>460</c:v>
                      </c:pt>
                      <c:pt idx="881">
                        <c:v>490</c:v>
                      </c:pt>
                      <c:pt idx="882">
                        <c:v>510</c:v>
                      </c:pt>
                      <c:pt idx="883">
                        <c:v>470</c:v>
                      </c:pt>
                      <c:pt idx="884">
                        <c:v>490</c:v>
                      </c:pt>
                      <c:pt idx="885">
                        <c:v>490</c:v>
                      </c:pt>
                      <c:pt idx="886">
                        <c:v>510</c:v>
                      </c:pt>
                      <c:pt idx="887">
                        <c:v>570</c:v>
                      </c:pt>
                      <c:pt idx="888">
                        <c:v>550</c:v>
                      </c:pt>
                      <c:pt idx="889">
                        <c:v>550</c:v>
                      </c:pt>
                      <c:pt idx="890">
                        <c:v>590</c:v>
                      </c:pt>
                      <c:pt idx="891">
                        <c:v>570</c:v>
                      </c:pt>
                      <c:pt idx="892">
                        <c:v>570</c:v>
                      </c:pt>
                      <c:pt idx="893">
                        <c:v>620</c:v>
                      </c:pt>
                      <c:pt idx="894">
                        <c:v>610</c:v>
                      </c:pt>
                      <c:pt idx="895">
                        <c:v>600</c:v>
                      </c:pt>
                      <c:pt idx="896">
                        <c:v>610</c:v>
                      </c:pt>
                      <c:pt idx="897">
                        <c:v>600</c:v>
                      </c:pt>
                      <c:pt idx="898">
                        <c:v>540</c:v>
                      </c:pt>
                      <c:pt idx="899">
                        <c:v>610</c:v>
                      </c:pt>
                      <c:pt idx="900">
                        <c:v>610</c:v>
                      </c:pt>
                      <c:pt idx="901">
                        <c:v>630</c:v>
                      </c:pt>
                      <c:pt idx="902">
                        <c:v>630</c:v>
                      </c:pt>
                      <c:pt idx="903">
                        <c:v>630</c:v>
                      </c:pt>
                      <c:pt idx="904">
                        <c:v>630</c:v>
                      </c:pt>
                      <c:pt idx="905">
                        <c:v>610</c:v>
                      </c:pt>
                      <c:pt idx="906">
                        <c:v>600</c:v>
                      </c:pt>
                      <c:pt idx="907">
                        <c:v>570</c:v>
                      </c:pt>
                      <c:pt idx="908">
                        <c:v>620</c:v>
                      </c:pt>
                      <c:pt idx="909">
                        <c:v>620</c:v>
                      </c:pt>
                      <c:pt idx="910">
                        <c:v>610</c:v>
                      </c:pt>
                      <c:pt idx="911">
                        <c:v>650</c:v>
                      </c:pt>
                      <c:pt idx="912">
                        <c:v>610</c:v>
                      </c:pt>
                      <c:pt idx="913">
                        <c:v>630</c:v>
                      </c:pt>
                      <c:pt idx="914">
                        <c:v>610</c:v>
                      </c:pt>
                      <c:pt idx="915">
                        <c:v>620</c:v>
                      </c:pt>
                      <c:pt idx="916">
                        <c:v>600</c:v>
                      </c:pt>
                      <c:pt idx="917">
                        <c:v>630</c:v>
                      </c:pt>
                      <c:pt idx="918">
                        <c:v>600</c:v>
                      </c:pt>
                      <c:pt idx="919">
                        <c:v>600</c:v>
                      </c:pt>
                      <c:pt idx="920">
                        <c:v>600</c:v>
                      </c:pt>
                      <c:pt idx="921">
                        <c:v>630</c:v>
                      </c:pt>
                      <c:pt idx="922">
                        <c:v>620</c:v>
                      </c:pt>
                      <c:pt idx="923">
                        <c:v>640</c:v>
                      </c:pt>
                      <c:pt idx="924">
                        <c:v>660</c:v>
                      </c:pt>
                      <c:pt idx="925">
                        <c:v>700</c:v>
                      </c:pt>
                      <c:pt idx="926">
                        <c:v>670</c:v>
                      </c:pt>
                      <c:pt idx="927">
                        <c:v>680</c:v>
                      </c:pt>
                      <c:pt idx="928">
                        <c:v>670</c:v>
                      </c:pt>
                      <c:pt idx="929">
                        <c:v>650</c:v>
                      </c:pt>
                      <c:pt idx="930">
                        <c:v>620</c:v>
                      </c:pt>
                      <c:pt idx="931">
                        <c:v>590</c:v>
                      </c:pt>
                      <c:pt idx="932">
                        <c:v>590</c:v>
                      </c:pt>
                      <c:pt idx="933">
                        <c:v>590</c:v>
                      </c:pt>
                      <c:pt idx="934">
                        <c:v>550</c:v>
                      </c:pt>
                      <c:pt idx="935">
                        <c:v>550</c:v>
                      </c:pt>
                      <c:pt idx="936">
                        <c:v>560</c:v>
                      </c:pt>
                      <c:pt idx="937">
                        <c:v>500</c:v>
                      </c:pt>
                      <c:pt idx="938">
                        <c:v>480</c:v>
                      </c:pt>
                      <c:pt idx="939">
                        <c:v>530</c:v>
                      </c:pt>
                      <c:pt idx="940">
                        <c:v>510</c:v>
                      </c:pt>
                      <c:pt idx="941">
                        <c:v>510</c:v>
                      </c:pt>
                      <c:pt idx="942">
                        <c:v>490</c:v>
                      </c:pt>
                      <c:pt idx="943">
                        <c:v>500</c:v>
                      </c:pt>
                      <c:pt idx="944">
                        <c:v>500</c:v>
                      </c:pt>
                      <c:pt idx="945">
                        <c:v>500</c:v>
                      </c:pt>
                      <c:pt idx="946">
                        <c:v>500</c:v>
                      </c:pt>
                      <c:pt idx="947">
                        <c:v>500</c:v>
                      </c:pt>
                      <c:pt idx="948">
                        <c:v>480</c:v>
                      </c:pt>
                      <c:pt idx="949">
                        <c:v>510</c:v>
                      </c:pt>
                      <c:pt idx="950">
                        <c:v>490</c:v>
                      </c:pt>
                      <c:pt idx="951">
                        <c:v>500</c:v>
                      </c:pt>
                      <c:pt idx="952">
                        <c:v>0</c:v>
                      </c:pt>
                      <c:pt idx="953">
                        <c:v>530</c:v>
                      </c:pt>
                      <c:pt idx="954">
                        <c:v>530</c:v>
                      </c:pt>
                      <c:pt idx="955">
                        <c:v>520</c:v>
                      </c:pt>
                      <c:pt idx="956">
                        <c:v>570</c:v>
                      </c:pt>
                      <c:pt idx="957">
                        <c:v>550</c:v>
                      </c:pt>
                      <c:pt idx="958">
                        <c:v>560</c:v>
                      </c:pt>
                      <c:pt idx="959">
                        <c:v>620</c:v>
                      </c:pt>
                      <c:pt idx="960">
                        <c:v>660</c:v>
                      </c:pt>
                      <c:pt idx="961">
                        <c:v>700</c:v>
                      </c:pt>
                      <c:pt idx="962">
                        <c:v>730</c:v>
                      </c:pt>
                      <c:pt idx="963">
                        <c:v>780</c:v>
                      </c:pt>
                      <c:pt idx="964">
                        <c:v>760</c:v>
                      </c:pt>
                      <c:pt idx="965">
                        <c:v>800</c:v>
                      </c:pt>
                      <c:pt idx="966">
                        <c:v>830</c:v>
                      </c:pt>
                      <c:pt idx="967">
                        <c:v>830</c:v>
                      </c:pt>
                      <c:pt idx="968">
                        <c:v>820</c:v>
                      </c:pt>
                      <c:pt idx="969">
                        <c:v>790</c:v>
                      </c:pt>
                      <c:pt idx="970">
                        <c:v>840</c:v>
                      </c:pt>
                      <c:pt idx="971">
                        <c:v>830</c:v>
                      </c:pt>
                      <c:pt idx="972">
                        <c:v>840</c:v>
                      </c:pt>
                      <c:pt idx="973">
                        <c:v>830</c:v>
                      </c:pt>
                      <c:pt idx="974">
                        <c:v>820</c:v>
                      </c:pt>
                      <c:pt idx="975">
                        <c:v>810</c:v>
                      </c:pt>
                      <c:pt idx="976">
                        <c:v>800</c:v>
                      </c:pt>
                      <c:pt idx="977">
                        <c:v>800</c:v>
                      </c:pt>
                      <c:pt idx="978">
                        <c:v>810</c:v>
                      </c:pt>
                      <c:pt idx="979">
                        <c:v>820</c:v>
                      </c:pt>
                      <c:pt idx="980">
                        <c:v>810</c:v>
                      </c:pt>
                      <c:pt idx="981">
                        <c:v>800</c:v>
                      </c:pt>
                      <c:pt idx="982">
                        <c:v>750</c:v>
                      </c:pt>
                      <c:pt idx="983">
                        <c:v>780</c:v>
                      </c:pt>
                      <c:pt idx="984">
                        <c:v>740</c:v>
                      </c:pt>
                      <c:pt idx="985">
                        <c:v>720</c:v>
                      </c:pt>
                      <c:pt idx="986">
                        <c:v>670</c:v>
                      </c:pt>
                      <c:pt idx="987">
                        <c:v>650</c:v>
                      </c:pt>
                      <c:pt idx="988">
                        <c:v>630</c:v>
                      </c:pt>
                      <c:pt idx="989">
                        <c:v>620</c:v>
                      </c:pt>
                      <c:pt idx="990">
                        <c:v>600</c:v>
                      </c:pt>
                      <c:pt idx="991">
                        <c:v>590</c:v>
                      </c:pt>
                      <c:pt idx="992">
                        <c:v>580</c:v>
                      </c:pt>
                      <c:pt idx="993">
                        <c:v>570</c:v>
                      </c:pt>
                      <c:pt idx="994">
                        <c:v>570</c:v>
                      </c:pt>
                      <c:pt idx="995">
                        <c:v>570</c:v>
                      </c:pt>
                      <c:pt idx="996">
                        <c:v>570</c:v>
                      </c:pt>
                      <c:pt idx="997">
                        <c:v>580</c:v>
                      </c:pt>
                      <c:pt idx="998">
                        <c:v>570</c:v>
                      </c:pt>
                      <c:pt idx="999">
                        <c:v>580</c:v>
                      </c:pt>
                      <c:pt idx="1000">
                        <c:v>570</c:v>
                      </c:pt>
                      <c:pt idx="1001">
                        <c:v>550</c:v>
                      </c:pt>
                      <c:pt idx="1002">
                        <c:v>520</c:v>
                      </c:pt>
                      <c:pt idx="1003">
                        <c:v>500</c:v>
                      </c:pt>
                      <c:pt idx="1004">
                        <c:v>0</c:v>
                      </c:pt>
                      <c:pt idx="1005">
                        <c:v>490</c:v>
                      </c:pt>
                      <c:pt idx="1006">
                        <c:v>500</c:v>
                      </c:pt>
                      <c:pt idx="1007">
                        <c:v>500</c:v>
                      </c:pt>
                      <c:pt idx="1008">
                        <c:v>490</c:v>
                      </c:pt>
                      <c:pt idx="1009">
                        <c:v>500</c:v>
                      </c:pt>
                      <c:pt idx="1010">
                        <c:v>490</c:v>
                      </c:pt>
                      <c:pt idx="1011">
                        <c:v>500</c:v>
                      </c:pt>
                      <c:pt idx="1012">
                        <c:v>480</c:v>
                      </c:pt>
                      <c:pt idx="1013">
                        <c:v>480</c:v>
                      </c:pt>
                      <c:pt idx="1014">
                        <c:v>500</c:v>
                      </c:pt>
                      <c:pt idx="1015">
                        <c:v>470</c:v>
                      </c:pt>
                      <c:pt idx="1016">
                        <c:v>490</c:v>
                      </c:pt>
                      <c:pt idx="1017">
                        <c:v>480</c:v>
                      </c:pt>
                      <c:pt idx="1018">
                        <c:v>480</c:v>
                      </c:pt>
                      <c:pt idx="1019">
                        <c:v>490</c:v>
                      </c:pt>
                      <c:pt idx="1020">
                        <c:v>490</c:v>
                      </c:pt>
                      <c:pt idx="1021">
                        <c:v>500</c:v>
                      </c:pt>
                      <c:pt idx="1022">
                        <c:v>450</c:v>
                      </c:pt>
                      <c:pt idx="1023">
                        <c:v>490</c:v>
                      </c:pt>
                      <c:pt idx="1024">
                        <c:v>480</c:v>
                      </c:pt>
                      <c:pt idx="1025">
                        <c:v>450</c:v>
                      </c:pt>
                      <c:pt idx="1026">
                        <c:v>500</c:v>
                      </c:pt>
                      <c:pt idx="1027">
                        <c:v>480</c:v>
                      </c:pt>
                      <c:pt idx="1028">
                        <c:v>480</c:v>
                      </c:pt>
                      <c:pt idx="1029">
                        <c:v>490</c:v>
                      </c:pt>
                      <c:pt idx="1030">
                        <c:v>500</c:v>
                      </c:pt>
                      <c:pt idx="1031">
                        <c:v>490</c:v>
                      </c:pt>
                      <c:pt idx="1032">
                        <c:v>520</c:v>
                      </c:pt>
                      <c:pt idx="1033">
                        <c:v>510</c:v>
                      </c:pt>
                      <c:pt idx="1034">
                        <c:v>470</c:v>
                      </c:pt>
                      <c:pt idx="1035">
                        <c:v>500</c:v>
                      </c:pt>
                      <c:pt idx="1036">
                        <c:v>480</c:v>
                      </c:pt>
                      <c:pt idx="1037">
                        <c:v>480</c:v>
                      </c:pt>
                      <c:pt idx="1038">
                        <c:v>500</c:v>
                      </c:pt>
                      <c:pt idx="1039">
                        <c:v>440</c:v>
                      </c:pt>
                      <c:pt idx="1040">
                        <c:v>470</c:v>
                      </c:pt>
                      <c:pt idx="1041">
                        <c:v>490</c:v>
                      </c:pt>
                      <c:pt idx="1042">
                        <c:v>490</c:v>
                      </c:pt>
                      <c:pt idx="1043">
                        <c:v>490</c:v>
                      </c:pt>
                      <c:pt idx="1044">
                        <c:v>490</c:v>
                      </c:pt>
                      <c:pt idx="1045">
                        <c:v>450</c:v>
                      </c:pt>
                      <c:pt idx="1046">
                        <c:v>490</c:v>
                      </c:pt>
                      <c:pt idx="1047">
                        <c:v>560</c:v>
                      </c:pt>
                      <c:pt idx="1048">
                        <c:v>480</c:v>
                      </c:pt>
                      <c:pt idx="1049">
                        <c:v>490</c:v>
                      </c:pt>
                      <c:pt idx="1050">
                        <c:v>480</c:v>
                      </c:pt>
                      <c:pt idx="1051">
                        <c:v>490</c:v>
                      </c:pt>
                      <c:pt idx="1052">
                        <c:v>510</c:v>
                      </c:pt>
                      <c:pt idx="1053">
                        <c:v>470</c:v>
                      </c:pt>
                      <c:pt idx="1054">
                        <c:v>480</c:v>
                      </c:pt>
                      <c:pt idx="1055">
                        <c:v>470</c:v>
                      </c:pt>
                      <c:pt idx="1056">
                        <c:v>510</c:v>
                      </c:pt>
                      <c:pt idx="1057">
                        <c:v>480</c:v>
                      </c:pt>
                      <c:pt idx="1058">
                        <c:v>510</c:v>
                      </c:pt>
                      <c:pt idx="1059">
                        <c:v>460</c:v>
                      </c:pt>
                      <c:pt idx="1060">
                        <c:v>490</c:v>
                      </c:pt>
                      <c:pt idx="1061">
                        <c:v>490</c:v>
                      </c:pt>
                      <c:pt idx="1062">
                        <c:v>480</c:v>
                      </c:pt>
                      <c:pt idx="1063">
                        <c:v>450</c:v>
                      </c:pt>
                      <c:pt idx="1064">
                        <c:v>490</c:v>
                      </c:pt>
                      <c:pt idx="1065">
                        <c:v>490</c:v>
                      </c:pt>
                      <c:pt idx="1066">
                        <c:v>490</c:v>
                      </c:pt>
                      <c:pt idx="1067">
                        <c:v>480</c:v>
                      </c:pt>
                      <c:pt idx="1068">
                        <c:v>480</c:v>
                      </c:pt>
                      <c:pt idx="1069">
                        <c:v>530</c:v>
                      </c:pt>
                      <c:pt idx="1070">
                        <c:v>510</c:v>
                      </c:pt>
                      <c:pt idx="1071">
                        <c:v>480</c:v>
                      </c:pt>
                      <c:pt idx="1072">
                        <c:v>470</c:v>
                      </c:pt>
                      <c:pt idx="1073">
                        <c:v>480</c:v>
                      </c:pt>
                      <c:pt idx="1074">
                        <c:v>510</c:v>
                      </c:pt>
                      <c:pt idx="1075">
                        <c:v>500</c:v>
                      </c:pt>
                      <c:pt idx="1076">
                        <c:v>480</c:v>
                      </c:pt>
                      <c:pt idx="1077">
                        <c:v>490</c:v>
                      </c:pt>
                      <c:pt idx="1078">
                        <c:v>480</c:v>
                      </c:pt>
                      <c:pt idx="1079">
                        <c:v>490</c:v>
                      </c:pt>
                      <c:pt idx="1080">
                        <c:v>510</c:v>
                      </c:pt>
                      <c:pt idx="1081">
                        <c:v>480</c:v>
                      </c:pt>
                      <c:pt idx="1082">
                        <c:v>500</c:v>
                      </c:pt>
                      <c:pt idx="1083">
                        <c:v>490</c:v>
                      </c:pt>
                      <c:pt idx="1084">
                        <c:v>450</c:v>
                      </c:pt>
                      <c:pt idx="1085">
                        <c:v>460</c:v>
                      </c:pt>
                      <c:pt idx="1086">
                        <c:v>500</c:v>
                      </c:pt>
                      <c:pt idx="1087">
                        <c:v>470</c:v>
                      </c:pt>
                      <c:pt idx="1088">
                        <c:v>530</c:v>
                      </c:pt>
                      <c:pt idx="1089">
                        <c:v>500</c:v>
                      </c:pt>
                      <c:pt idx="1090">
                        <c:v>530</c:v>
                      </c:pt>
                      <c:pt idx="1091">
                        <c:v>480</c:v>
                      </c:pt>
                      <c:pt idx="1092">
                        <c:v>490</c:v>
                      </c:pt>
                      <c:pt idx="1093">
                        <c:v>490</c:v>
                      </c:pt>
                      <c:pt idx="1094">
                        <c:v>500</c:v>
                      </c:pt>
                      <c:pt idx="1095">
                        <c:v>490</c:v>
                      </c:pt>
                      <c:pt idx="1096">
                        <c:v>460</c:v>
                      </c:pt>
                      <c:pt idx="1097">
                        <c:v>510</c:v>
                      </c:pt>
                      <c:pt idx="1098">
                        <c:v>480</c:v>
                      </c:pt>
                      <c:pt idx="1099">
                        <c:v>540</c:v>
                      </c:pt>
                      <c:pt idx="1100">
                        <c:v>490</c:v>
                      </c:pt>
                      <c:pt idx="1101">
                        <c:v>490</c:v>
                      </c:pt>
                      <c:pt idx="1102">
                        <c:v>480</c:v>
                      </c:pt>
                      <c:pt idx="1103">
                        <c:v>470</c:v>
                      </c:pt>
                      <c:pt idx="1104">
                        <c:v>510</c:v>
                      </c:pt>
                      <c:pt idx="1105">
                        <c:v>470</c:v>
                      </c:pt>
                      <c:pt idx="1106">
                        <c:v>480</c:v>
                      </c:pt>
                      <c:pt idx="1107">
                        <c:v>550</c:v>
                      </c:pt>
                      <c:pt idx="1108">
                        <c:v>510</c:v>
                      </c:pt>
                      <c:pt idx="1109">
                        <c:v>460</c:v>
                      </c:pt>
                      <c:pt idx="1110">
                        <c:v>480</c:v>
                      </c:pt>
                      <c:pt idx="1111">
                        <c:v>490</c:v>
                      </c:pt>
                      <c:pt idx="1112">
                        <c:v>490</c:v>
                      </c:pt>
                      <c:pt idx="1113">
                        <c:v>460</c:v>
                      </c:pt>
                      <c:pt idx="1114">
                        <c:v>470</c:v>
                      </c:pt>
                      <c:pt idx="1115">
                        <c:v>490</c:v>
                      </c:pt>
                      <c:pt idx="1116">
                        <c:v>500</c:v>
                      </c:pt>
                      <c:pt idx="1117">
                        <c:v>500</c:v>
                      </c:pt>
                      <c:pt idx="1118">
                        <c:v>480</c:v>
                      </c:pt>
                      <c:pt idx="1119">
                        <c:v>490</c:v>
                      </c:pt>
                      <c:pt idx="1120">
                        <c:v>510</c:v>
                      </c:pt>
                      <c:pt idx="1121">
                        <c:v>470</c:v>
                      </c:pt>
                      <c:pt idx="1122">
                        <c:v>480</c:v>
                      </c:pt>
                      <c:pt idx="1123">
                        <c:v>480</c:v>
                      </c:pt>
                      <c:pt idx="1124">
                        <c:v>540</c:v>
                      </c:pt>
                      <c:pt idx="1125">
                        <c:v>490</c:v>
                      </c:pt>
                      <c:pt idx="1126">
                        <c:v>470</c:v>
                      </c:pt>
                      <c:pt idx="1127">
                        <c:v>510</c:v>
                      </c:pt>
                      <c:pt idx="1128">
                        <c:v>460</c:v>
                      </c:pt>
                      <c:pt idx="1129">
                        <c:v>500</c:v>
                      </c:pt>
                      <c:pt idx="1130">
                        <c:v>480</c:v>
                      </c:pt>
                      <c:pt idx="1131">
                        <c:v>470</c:v>
                      </c:pt>
                      <c:pt idx="1132">
                        <c:v>540</c:v>
                      </c:pt>
                      <c:pt idx="1133">
                        <c:v>470</c:v>
                      </c:pt>
                      <c:pt idx="1134">
                        <c:v>510</c:v>
                      </c:pt>
                      <c:pt idx="1135">
                        <c:v>480</c:v>
                      </c:pt>
                      <c:pt idx="1136">
                        <c:v>490</c:v>
                      </c:pt>
                      <c:pt idx="1137">
                        <c:v>490</c:v>
                      </c:pt>
                      <c:pt idx="1138">
                        <c:v>490</c:v>
                      </c:pt>
                      <c:pt idx="1139">
                        <c:v>460</c:v>
                      </c:pt>
                      <c:pt idx="1140">
                        <c:v>480</c:v>
                      </c:pt>
                      <c:pt idx="1141">
                        <c:v>420</c:v>
                      </c:pt>
                      <c:pt idx="1142">
                        <c:v>480</c:v>
                      </c:pt>
                      <c:pt idx="1143">
                        <c:v>500</c:v>
                      </c:pt>
                      <c:pt idx="1144">
                        <c:v>460</c:v>
                      </c:pt>
                      <c:pt idx="1145">
                        <c:v>480</c:v>
                      </c:pt>
                      <c:pt idx="1146">
                        <c:v>470</c:v>
                      </c:pt>
                      <c:pt idx="1147">
                        <c:v>480</c:v>
                      </c:pt>
                      <c:pt idx="1148">
                        <c:v>480</c:v>
                      </c:pt>
                      <c:pt idx="1149">
                        <c:v>490</c:v>
                      </c:pt>
                      <c:pt idx="1150">
                        <c:v>470</c:v>
                      </c:pt>
                      <c:pt idx="1151">
                        <c:v>480</c:v>
                      </c:pt>
                      <c:pt idx="1152">
                        <c:v>500</c:v>
                      </c:pt>
                      <c:pt idx="1153">
                        <c:v>500</c:v>
                      </c:pt>
                      <c:pt idx="1154">
                        <c:v>470</c:v>
                      </c:pt>
                      <c:pt idx="1155">
                        <c:v>490</c:v>
                      </c:pt>
                      <c:pt idx="1156">
                        <c:v>490</c:v>
                      </c:pt>
                      <c:pt idx="1157">
                        <c:v>550</c:v>
                      </c:pt>
                      <c:pt idx="1158">
                        <c:v>490</c:v>
                      </c:pt>
                      <c:pt idx="1159">
                        <c:v>490</c:v>
                      </c:pt>
                      <c:pt idx="1160">
                        <c:v>500</c:v>
                      </c:pt>
                      <c:pt idx="1161">
                        <c:v>500</c:v>
                      </c:pt>
                      <c:pt idx="1162">
                        <c:v>480</c:v>
                      </c:pt>
                      <c:pt idx="1163">
                        <c:v>480</c:v>
                      </c:pt>
                      <c:pt idx="1164">
                        <c:v>480</c:v>
                      </c:pt>
                      <c:pt idx="1165">
                        <c:v>490</c:v>
                      </c:pt>
                      <c:pt idx="1166">
                        <c:v>480</c:v>
                      </c:pt>
                      <c:pt idx="1167">
                        <c:v>480</c:v>
                      </c:pt>
                      <c:pt idx="1168">
                        <c:v>480</c:v>
                      </c:pt>
                      <c:pt idx="1169">
                        <c:v>480</c:v>
                      </c:pt>
                      <c:pt idx="1170">
                        <c:v>470</c:v>
                      </c:pt>
                      <c:pt idx="1171">
                        <c:v>480</c:v>
                      </c:pt>
                      <c:pt idx="1172">
                        <c:v>470</c:v>
                      </c:pt>
                      <c:pt idx="1173">
                        <c:v>500</c:v>
                      </c:pt>
                      <c:pt idx="1174">
                        <c:v>500</c:v>
                      </c:pt>
                      <c:pt idx="1175">
                        <c:v>480</c:v>
                      </c:pt>
                      <c:pt idx="1176">
                        <c:v>470</c:v>
                      </c:pt>
                      <c:pt idx="1177">
                        <c:v>490</c:v>
                      </c:pt>
                      <c:pt idx="1178">
                        <c:v>510</c:v>
                      </c:pt>
                      <c:pt idx="1179">
                        <c:v>490</c:v>
                      </c:pt>
                      <c:pt idx="1180">
                        <c:v>480</c:v>
                      </c:pt>
                      <c:pt idx="1181">
                        <c:v>470</c:v>
                      </c:pt>
                      <c:pt idx="1182">
                        <c:v>500</c:v>
                      </c:pt>
                      <c:pt idx="1183">
                        <c:v>490</c:v>
                      </c:pt>
                      <c:pt idx="1184">
                        <c:v>500</c:v>
                      </c:pt>
                      <c:pt idx="1185">
                        <c:v>480</c:v>
                      </c:pt>
                      <c:pt idx="1186">
                        <c:v>470</c:v>
                      </c:pt>
                      <c:pt idx="1187">
                        <c:v>490</c:v>
                      </c:pt>
                      <c:pt idx="1188">
                        <c:v>510</c:v>
                      </c:pt>
                      <c:pt idx="1189">
                        <c:v>550</c:v>
                      </c:pt>
                      <c:pt idx="1190">
                        <c:v>580</c:v>
                      </c:pt>
                      <c:pt idx="1191">
                        <c:v>590</c:v>
                      </c:pt>
                      <c:pt idx="1192">
                        <c:v>570</c:v>
                      </c:pt>
                      <c:pt idx="1193">
                        <c:v>560</c:v>
                      </c:pt>
                      <c:pt idx="1194">
                        <c:v>560</c:v>
                      </c:pt>
                      <c:pt idx="1195">
                        <c:v>590</c:v>
                      </c:pt>
                      <c:pt idx="1196">
                        <c:v>600</c:v>
                      </c:pt>
                      <c:pt idx="1197">
                        <c:v>620</c:v>
                      </c:pt>
                      <c:pt idx="1198">
                        <c:v>620</c:v>
                      </c:pt>
                      <c:pt idx="1199">
                        <c:v>630</c:v>
                      </c:pt>
                      <c:pt idx="1200">
                        <c:v>630</c:v>
                      </c:pt>
                      <c:pt idx="1201">
                        <c:v>670</c:v>
                      </c:pt>
                      <c:pt idx="1202">
                        <c:v>660</c:v>
                      </c:pt>
                      <c:pt idx="1203">
                        <c:v>660</c:v>
                      </c:pt>
                      <c:pt idx="1204">
                        <c:v>610</c:v>
                      </c:pt>
                      <c:pt idx="1205">
                        <c:v>630</c:v>
                      </c:pt>
                      <c:pt idx="1206">
                        <c:v>610</c:v>
                      </c:pt>
                      <c:pt idx="1207">
                        <c:v>630</c:v>
                      </c:pt>
                      <c:pt idx="1208">
                        <c:v>660</c:v>
                      </c:pt>
                      <c:pt idx="1209">
                        <c:v>660</c:v>
                      </c:pt>
                      <c:pt idx="1210">
                        <c:v>660</c:v>
                      </c:pt>
                      <c:pt idx="1211">
                        <c:v>680</c:v>
                      </c:pt>
                      <c:pt idx="1212">
                        <c:v>690</c:v>
                      </c:pt>
                      <c:pt idx="1213">
                        <c:v>650</c:v>
                      </c:pt>
                      <c:pt idx="1214">
                        <c:v>650</c:v>
                      </c:pt>
                      <c:pt idx="1215">
                        <c:v>610</c:v>
                      </c:pt>
                      <c:pt idx="1216">
                        <c:v>610</c:v>
                      </c:pt>
                      <c:pt idx="1217">
                        <c:v>590</c:v>
                      </c:pt>
                      <c:pt idx="1218">
                        <c:v>570</c:v>
                      </c:pt>
                      <c:pt idx="1219">
                        <c:v>580</c:v>
                      </c:pt>
                      <c:pt idx="1220">
                        <c:v>560</c:v>
                      </c:pt>
                      <c:pt idx="1221">
                        <c:v>570</c:v>
                      </c:pt>
                      <c:pt idx="1222">
                        <c:v>590</c:v>
                      </c:pt>
                      <c:pt idx="1223">
                        <c:v>590</c:v>
                      </c:pt>
                      <c:pt idx="1224">
                        <c:v>590</c:v>
                      </c:pt>
                      <c:pt idx="1225">
                        <c:v>510</c:v>
                      </c:pt>
                      <c:pt idx="1226">
                        <c:v>580</c:v>
                      </c:pt>
                      <c:pt idx="1227">
                        <c:v>650</c:v>
                      </c:pt>
                      <c:pt idx="1228">
                        <c:v>660</c:v>
                      </c:pt>
                      <c:pt idx="1229">
                        <c:v>660</c:v>
                      </c:pt>
                      <c:pt idx="1230">
                        <c:v>630</c:v>
                      </c:pt>
                      <c:pt idx="1231">
                        <c:v>610</c:v>
                      </c:pt>
                      <c:pt idx="1232">
                        <c:v>600</c:v>
                      </c:pt>
                      <c:pt idx="1233">
                        <c:v>620</c:v>
                      </c:pt>
                      <c:pt idx="1234">
                        <c:v>630</c:v>
                      </c:pt>
                      <c:pt idx="1235">
                        <c:v>610</c:v>
                      </c:pt>
                      <c:pt idx="1236">
                        <c:v>580</c:v>
                      </c:pt>
                      <c:pt idx="1237">
                        <c:v>570</c:v>
                      </c:pt>
                      <c:pt idx="1238">
                        <c:v>650</c:v>
                      </c:pt>
                      <c:pt idx="1239">
                        <c:v>630</c:v>
                      </c:pt>
                      <c:pt idx="1240">
                        <c:v>620</c:v>
                      </c:pt>
                      <c:pt idx="1241">
                        <c:v>600</c:v>
                      </c:pt>
                      <c:pt idx="1242">
                        <c:v>590</c:v>
                      </c:pt>
                      <c:pt idx="1243">
                        <c:v>580</c:v>
                      </c:pt>
                      <c:pt idx="1244">
                        <c:v>560</c:v>
                      </c:pt>
                      <c:pt idx="1245">
                        <c:v>610</c:v>
                      </c:pt>
                      <c:pt idx="1246">
                        <c:v>570</c:v>
                      </c:pt>
                      <c:pt idx="1247">
                        <c:v>590</c:v>
                      </c:pt>
                      <c:pt idx="1248">
                        <c:v>620</c:v>
                      </c:pt>
                      <c:pt idx="1249">
                        <c:v>630</c:v>
                      </c:pt>
                      <c:pt idx="1250">
                        <c:v>640</c:v>
                      </c:pt>
                      <c:pt idx="1251">
                        <c:v>630</c:v>
                      </c:pt>
                      <c:pt idx="1252">
                        <c:v>600</c:v>
                      </c:pt>
                      <c:pt idx="1253">
                        <c:v>560</c:v>
                      </c:pt>
                      <c:pt idx="1254">
                        <c:v>580</c:v>
                      </c:pt>
                      <c:pt idx="1255">
                        <c:v>580</c:v>
                      </c:pt>
                      <c:pt idx="1256">
                        <c:v>600</c:v>
                      </c:pt>
                      <c:pt idx="1257">
                        <c:v>610</c:v>
                      </c:pt>
                      <c:pt idx="1258">
                        <c:v>550</c:v>
                      </c:pt>
                      <c:pt idx="1259">
                        <c:v>570</c:v>
                      </c:pt>
                      <c:pt idx="1260">
                        <c:v>570</c:v>
                      </c:pt>
                      <c:pt idx="1261">
                        <c:v>630</c:v>
                      </c:pt>
                      <c:pt idx="1262">
                        <c:v>630</c:v>
                      </c:pt>
                      <c:pt idx="1263">
                        <c:v>590</c:v>
                      </c:pt>
                      <c:pt idx="1264">
                        <c:v>580</c:v>
                      </c:pt>
                      <c:pt idx="1265">
                        <c:v>590</c:v>
                      </c:pt>
                      <c:pt idx="1266">
                        <c:v>610</c:v>
                      </c:pt>
                      <c:pt idx="1267">
                        <c:v>600</c:v>
                      </c:pt>
                      <c:pt idx="1268">
                        <c:v>650</c:v>
                      </c:pt>
                      <c:pt idx="1269">
                        <c:v>590</c:v>
                      </c:pt>
                      <c:pt idx="1270">
                        <c:v>620</c:v>
                      </c:pt>
                      <c:pt idx="1271">
                        <c:v>620</c:v>
                      </c:pt>
                      <c:pt idx="1272">
                        <c:v>580</c:v>
                      </c:pt>
                      <c:pt idx="1273">
                        <c:v>590</c:v>
                      </c:pt>
                      <c:pt idx="1274">
                        <c:v>570</c:v>
                      </c:pt>
                      <c:pt idx="1275">
                        <c:v>570</c:v>
                      </c:pt>
                      <c:pt idx="1276">
                        <c:v>590</c:v>
                      </c:pt>
                      <c:pt idx="1277">
                        <c:v>580</c:v>
                      </c:pt>
                      <c:pt idx="1278">
                        <c:v>560</c:v>
                      </c:pt>
                      <c:pt idx="1279">
                        <c:v>560</c:v>
                      </c:pt>
                      <c:pt idx="1280">
                        <c:v>550</c:v>
                      </c:pt>
                      <c:pt idx="1281">
                        <c:v>550</c:v>
                      </c:pt>
                      <c:pt idx="1282">
                        <c:v>530</c:v>
                      </c:pt>
                      <c:pt idx="1283">
                        <c:v>500</c:v>
                      </c:pt>
                      <c:pt idx="1284">
                        <c:v>510</c:v>
                      </c:pt>
                      <c:pt idx="1285">
                        <c:v>500</c:v>
                      </c:pt>
                      <c:pt idx="1286">
                        <c:v>500</c:v>
                      </c:pt>
                      <c:pt idx="1287">
                        <c:v>490</c:v>
                      </c:pt>
                      <c:pt idx="1288">
                        <c:v>500</c:v>
                      </c:pt>
                      <c:pt idx="1289">
                        <c:v>500</c:v>
                      </c:pt>
                      <c:pt idx="1290">
                        <c:v>490</c:v>
                      </c:pt>
                      <c:pt idx="1291">
                        <c:v>470</c:v>
                      </c:pt>
                      <c:pt idx="1292">
                        <c:v>540</c:v>
                      </c:pt>
                      <c:pt idx="1293">
                        <c:v>500</c:v>
                      </c:pt>
                      <c:pt idx="1294">
                        <c:v>490</c:v>
                      </c:pt>
                      <c:pt idx="1295">
                        <c:v>480</c:v>
                      </c:pt>
                      <c:pt idx="1296">
                        <c:v>500</c:v>
                      </c:pt>
                      <c:pt idx="1297">
                        <c:v>490</c:v>
                      </c:pt>
                      <c:pt idx="1298">
                        <c:v>520</c:v>
                      </c:pt>
                      <c:pt idx="1299">
                        <c:v>490</c:v>
                      </c:pt>
                      <c:pt idx="1300">
                        <c:v>480</c:v>
                      </c:pt>
                      <c:pt idx="1301">
                        <c:v>490</c:v>
                      </c:pt>
                      <c:pt idx="1302">
                        <c:v>470</c:v>
                      </c:pt>
                      <c:pt idx="1303">
                        <c:v>470</c:v>
                      </c:pt>
                      <c:pt idx="1304">
                        <c:v>490</c:v>
                      </c:pt>
                      <c:pt idx="1305">
                        <c:v>520</c:v>
                      </c:pt>
                      <c:pt idx="1306">
                        <c:v>470</c:v>
                      </c:pt>
                      <c:pt idx="1307">
                        <c:v>490</c:v>
                      </c:pt>
                      <c:pt idx="1308">
                        <c:v>490</c:v>
                      </c:pt>
                      <c:pt idx="1309">
                        <c:v>480</c:v>
                      </c:pt>
                      <c:pt idx="1310">
                        <c:v>480</c:v>
                      </c:pt>
                      <c:pt idx="1311">
                        <c:v>470</c:v>
                      </c:pt>
                      <c:pt idx="1312">
                        <c:v>510</c:v>
                      </c:pt>
                      <c:pt idx="1313">
                        <c:v>500</c:v>
                      </c:pt>
                      <c:pt idx="1314">
                        <c:v>490</c:v>
                      </c:pt>
                      <c:pt idx="1315">
                        <c:v>500</c:v>
                      </c:pt>
                      <c:pt idx="1316">
                        <c:v>490</c:v>
                      </c:pt>
                      <c:pt idx="1317">
                        <c:v>480</c:v>
                      </c:pt>
                      <c:pt idx="1318">
                        <c:v>490</c:v>
                      </c:pt>
                      <c:pt idx="1319">
                        <c:v>480</c:v>
                      </c:pt>
                      <c:pt idx="1320">
                        <c:v>500</c:v>
                      </c:pt>
                      <c:pt idx="1321">
                        <c:v>490</c:v>
                      </c:pt>
                      <c:pt idx="1322">
                        <c:v>480</c:v>
                      </c:pt>
                      <c:pt idx="1323">
                        <c:v>490</c:v>
                      </c:pt>
                      <c:pt idx="1324">
                        <c:v>490</c:v>
                      </c:pt>
                      <c:pt idx="1325">
                        <c:v>490</c:v>
                      </c:pt>
                      <c:pt idx="1326">
                        <c:v>500</c:v>
                      </c:pt>
                      <c:pt idx="1327">
                        <c:v>470</c:v>
                      </c:pt>
                      <c:pt idx="1328">
                        <c:v>530</c:v>
                      </c:pt>
                      <c:pt idx="1329">
                        <c:v>530</c:v>
                      </c:pt>
                      <c:pt idx="1330">
                        <c:v>480</c:v>
                      </c:pt>
                      <c:pt idx="1331">
                        <c:v>480</c:v>
                      </c:pt>
                      <c:pt idx="1332">
                        <c:v>490</c:v>
                      </c:pt>
                      <c:pt idx="1333">
                        <c:v>540</c:v>
                      </c:pt>
                      <c:pt idx="1334">
                        <c:v>500</c:v>
                      </c:pt>
                      <c:pt idx="1335">
                        <c:v>520</c:v>
                      </c:pt>
                      <c:pt idx="1336">
                        <c:v>480</c:v>
                      </c:pt>
                      <c:pt idx="1337">
                        <c:v>460</c:v>
                      </c:pt>
                      <c:pt idx="1338">
                        <c:v>490</c:v>
                      </c:pt>
                      <c:pt idx="1339">
                        <c:v>490</c:v>
                      </c:pt>
                      <c:pt idx="1340">
                        <c:v>490</c:v>
                      </c:pt>
                      <c:pt idx="1341">
                        <c:v>480</c:v>
                      </c:pt>
                      <c:pt idx="1342">
                        <c:v>490</c:v>
                      </c:pt>
                      <c:pt idx="1343">
                        <c:v>480</c:v>
                      </c:pt>
                      <c:pt idx="1344">
                        <c:v>480</c:v>
                      </c:pt>
                      <c:pt idx="1345">
                        <c:v>490</c:v>
                      </c:pt>
                      <c:pt idx="1346">
                        <c:v>470</c:v>
                      </c:pt>
                      <c:pt idx="1347">
                        <c:v>490</c:v>
                      </c:pt>
                      <c:pt idx="1348">
                        <c:v>470</c:v>
                      </c:pt>
                      <c:pt idx="1349">
                        <c:v>490</c:v>
                      </c:pt>
                      <c:pt idx="1350">
                        <c:v>500</c:v>
                      </c:pt>
                      <c:pt idx="1351">
                        <c:v>500</c:v>
                      </c:pt>
                      <c:pt idx="1352">
                        <c:v>490</c:v>
                      </c:pt>
                      <c:pt idx="1353">
                        <c:v>480</c:v>
                      </c:pt>
                      <c:pt idx="1354">
                        <c:v>480</c:v>
                      </c:pt>
                      <c:pt idx="1355">
                        <c:v>520</c:v>
                      </c:pt>
                      <c:pt idx="1356">
                        <c:v>490</c:v>
                      </c:pt>
                      <c:pt idx="1357">
                        <c:v>450</c:v>
                      </c:pt>
                      <c:pt idx="1358">
                        <c:v>490</c:v>
                      </c:pt>
                      <c:pt idx="1359">
                        <c:v>480</c:v>
                      </c:pt>
                      <c:pt idx="1360">
                        <c:v>490</c:v>
                      </c:pt>
                      <c:pt idx="1361">
                        <c:v>520</c:v>
                      </c:pt>
                      <c:pt idx="1362">
                        <c:v>490</c:v>
                      </c:pt>
                      <c:pt idx="1363">
                        <c:v>490</c:v>
                      </c:pt>
                      <c:pt idx="1364">
                        <c:v>480</c:v>
                      </c:pt>
                      <c:pt idx="1365">
                        <c:v>480</c:v>
                      </c:pt>
                      <c:pt idx="1366">
                        <c:v>470</c:v>
                      </c:pt>
                      <c:pt idx="1367">
                        <c:v>550</c:v>
                      </c:pt>
                      <c:pt idx="1368">
                        <c:v>490</c:v>
                      </c:pt>
                      <c:pt idx="1369">
                        <c:v>500</c:v>
                      </c:pt>
                      <c:pt idx="1370">
                        <c:v>480</c:v>
                      </c:pt>
                      <c:pt idx="1371">
                        <c:v>540</c:v>
                      </c:pt>
                      <c:pt idx="1372">
                        <c:v>480</c:v>
                      </c:pt>
                      <c:pt idx="1373">
                        <c:v>490</c:v>
                      </c:pt>
                      <c:pt idx="1374">
                        <c:v>500</c:v>
                      </c:pt>
                      <c:pt idx="1375">
                        <c:v>490</c:v>
                      </c:pt>
                      <c:pt idx="1376">
                        <c:v>510</c:v>
                      </c:pt>
                      <c:pt idx="1377">
                        <c:v>510</c:v>
                      </c:pt>
                      <c:pt idx="1378">
                        <c:v>490</c:v>
                      </c:pt>
                      <c:pt idx="1379">
                        <c:v>490</c:v>
                      </c:pt>
                      <c:pt idx="1380">
                        <c:v>490</c:v>
                      </c:pt>
                      <c:pt idx="1381">
                        <c:v>490</c:v>
                      </c:pt>
                      <c:pt idx="1382">
                        <c:v>490</c:v>
                      </c:pt>
                      <c:pt idx="1383">
                        <c:v>480</c:v>
                      </c:pt>
                      <c:pt idx="1384">
                        <c:v>490</c:v>
                      </c:pt>
                      <c:pt idx="1385">
                        <c:v>490</c:v>
                      </c:pt>
                      <c:pt idx="1386">
                        <c:v>490</c:v>
                      </c:pt>
                      <c:pt idx="1387">
                        <c:v>470</c:v>
                      </c:pt>
                      <c:pt idx="1388">
                        <c:v>490</c:v>
                      </c:pt>
                      <c:pt idx="1389">
                        <c:v>490</c:v>
                      </c:pt>
                      <c:pt idx="1390">
                        <c:v>540</c:v>
                      </c:pt>
                      <c:pt idx="1391">
                        <c:v>490</c:v>
                      </c:pt>
                      <c:pt idx="1392">
                        <c:v>480</c:v>
                      </c:pt>
                      <c:pt idx="1393">
                        <c:v>510</c:v>
                      </c:pt>
                      <c:pt idx="1394">
                        <c:v>510</c:v>
                      </c:pt>
                      <c:pt idx="1395">
                        <c:v>470</c:v>
                      </c:pt>
                      <c:pt idx="1396">
                        <c:v>520</c:v>
                      </c:pt>
                      <c:pt idx="1397">
                        <c:v>480</c:v>
                      </c:pt>
                      <c:pt idx="1398">
                        <c:v>500</c:v>
                      </c:pt>
                      <c:pt idx="1399">
                        <c:v>490</c:v>
                      </c:pt>
                      <c:pt idx="1400">
                        <c:v>580</c:v>
                      </c:pt>
                      <c:pt idx="1401">
                        <c:v>500</c:v>
                      </c:pt>
                      <c:pt idx="1402">
                        <c:v>490</c:v>
                      </c:pt>
                      <c:pt idx="1403">
                        <c:v>480</c:v>
                      </c:pt>
                      <c:pt idx="1404">
                        <c:v>480</c:v>
                      </c:pt>
                      <c:pt idx="1405">
                        <c:v>480</c:v>
                      </c:pt>
                      <c:pt idx="1406">
                        <c:v>510</c:v>
                      </c:pt>
                      <c:pt idx="1407">
                        <c:v>480</c:v>
                      </c:pt>
                      <c:pt idx="1408">
                        <c:v>480</c:v>
                      </c:pt>
                      <c:pt idx="1409">
                        <c:v>490</c:v>
                      </c:pt>
                      <c:pt idx="1410">
                        <c:v>490</c:v>
                      </c:pt>
                      <c:pt idx="1411">
                        <c:v>480</c:v>
                      </c:pt>
                      <c:pt idx="1412">
                        <c:v>530</c:v>
                      </c:pt>
                      <c:pt idx="1413">
                        <c:v>480</c:v>
                      </c:pt>
                      <c:pt idx="1414">
                        <c:v>500</c:v>
                      </c:pt>
                      <c:pt idx="1415">
                        <c:v>500</c:v>
                      </c:pt>
                      <c:pt idx="1416">
                        <c:v>500</c:v>
                      </c:pt>
                      <c:pt idx="1417">
                        <c:v>480</c:v>
                      </c:pt>
                      <c:pt idx="1418">
                        <c:v>470</c:v>
                      </c:pt>
                      <c:pt idx="1419">
                        <c:v>470</c:v>
                      </c:pt>
                      <c:pt idx="1420">
                        <c:v>490</c:v>
                      </c:pt>
                      <c:pt idx="1421">
                        <c:v>480</c:v>
                      </c:pt>
                      <c:pt idx="1422">
                        <c:v>520</c:v>
                      </c:pt>
                      <c:pt idx="1423">
                        <c:v>480</c:v>
                      </c:pt>
                      <c:pt idx="1424">
                        <c:v>480</c:v>
                      </c:pt>
                      <c:pt idx="1425">
                        <c:v>480</c:v>
                      </c:pt>
                      <c:pt idx="1426">
                        <c:v>490</c:v>
                      </c:pt>
                      <c:pt idx="1427">
                        <c:v>490</c:v>
                      </c:pt>
                      <c:pt idx="1428">
                        <c:v>470</c:v>
                      </c:pt>
                      <c:pt idx="1429">
                        <c:v>480</c:v>
                      </c:pt>
                      <c:pt idx="1430">
                        <c:v>520</c:v>
                      </c:pt>
                      <c:pt idx="1431">
                        <c:v>490</c:v>
                      </c:pt>
                      <c:pt idx="1432">
                        <c:v>460</c:v>
                      </c:pt>
                      <c:pt idx="1433">
                        <c:v>490</c:v>
                      </c:pt>
                      <c:pt idx="1434">
                        <c:v>480</c:v>
                      </c:pt>
                      <c:pt idx="1435">
                        <c:v>490</c:v>
                      </c:pt>
                      <c:pt idx="1436">
                        <c:v>490</c:v>
                      </c:pt>
                      <c:pt idx="1437">
                        <c:v>490</c:v>
                      </c:pt>
                      <c:pt idx="1438">
                        <c:v>480</c:v>
                      </c:pt>
                      <c:pt idx="1439">
                        <c:v>460</c:v>
                      </c:pt>
                      <c:pt idx="1440">
                        <c:v>520</c:v>
                      </c:pt>
                      <c:pt idx="1441">
                        <c:v>490</c:v>
                      </c:pt>
                      <c:pt idx="1442">
                        <c:v>490</c:v>
                      </c:pt>
                      <c:pt idx="1443">
                        <c:v>480</c:v>
                      </c:pt>
                      <c:pt idx="1444">
                        <c:v>470</c:v>
                      </c:pt>
                      <c:pt idx="1445">
                        <c:v>500</c:v>
                      </c:pt>
                      <c:pt idx="1446">
                        <c:v>500</c:v>
                      </c:pt>
                      <c:pt idx="1447">
                        <c:v>490</c:v>
                      </c:pt>
                      <c:pt idx="1448">
                        <c:v>480</c:v>
                      </c:pt>
                      <c:pt idx="1449">
                        <c:v>490</c:v>
                      </c:pt>
                      <c:pt idx="1450">
                        <c:v>490</c:v>
                      </c:pt>
                      <c:pt idx="1451">
                        <c:v>480</c:v>
                      </c:pt>
                      <c:pt idx="1452">
                        <c:v>510</c:v>
                      </c:pt>
                      <c:pt idx="1453">
                        <c:v>510</c:v>
                      </c:pt>
                      <c:pt idx="1454">
                        <c:v>500</c:v>
                      </c:pt>
                      <c:pt idx="1455">
                        <c:v>500</c:v>
                      </c:pt>
                      <c:pt idx="1456">
                        <c:v>500</c:v>
                      </c:pt>
                      <c:pt idx="1457">
                        <c:v>500</c:v>
                      </c:pt>
                      <c:pt idx="1458">
                        <c:v>500</c:v>
                      </c:pt>
                      <c:pt idx="1459">
                        <c:v>490</c:v>
                      </c:pt>
                      <c:pt idx="1460">
                        <c:v>510</c:v>
                      </c:pt>
                      <c:pt idx="1461">
                        <c:v>500</c:v>
                      </c:pt>
                      <c:pt idx="1462">
                        <c:v>440</c:v>
                      </c:pt>
                      <c:pt idx="1463">
                        <c:v>490</c:v>
                      </c:pt>
                      <c:pt idx="1464">
                        <c:v>490</c:v>
                      </c:pt>
                      <c:pt idx="1465">
                        <c:v>490</c:v>
                      </c:pt>
                      <c:pt idx="1466">
                        <c:v>460</c:v>
                      </c:pt>
                      <c:pt idx="1467">
                        <c:v>500</c:v>
                      </c:pt>
                      <c:pt idx="1468">
                        <c:v>490</c:v>
                      </c:pt>
                      <c:pt idx="1469">
                        <c:v>500</c:v>
                      </c:pt>
                      <c:pt idx="1470">
                        <c:v>490</c:v>
                      </c:pt>
                      <c:pt idx="1471">
                        <c:v>480</c:v>
                      </c:pt>
                      <c:pt idx="1472">
                        <c:v>510</c:v>
                      </c:pt>
                      <c:pt idx="1473">
                        <c:v>530</c:v>
                      </c:pt>
                      <c:pt idx="1474">
                        <c:v>490</c:v>
                      </c:pt>
                      <c:pt idx="1475">
                        <c:v>480</c:v>
                      </c:pt>
                      <c:pt idx="1476">
                        <c:v>550</c:v>
                      </c:pt>
                      <c:pt idx="1477">
                        <c:v>510</c:v>
                      </c:pt>
                      <c:pt idx="1478">
                        <c:v>510</c:v>
                      </c:pt>
                      <c:pt idx="1479">
                        <c:v>470</c:v>
                      </c:pt>
                      <c:pt idx="1480">
                        <c:v>510</c:v>
                      </c:pt>
                      <c:pt idx="1481">
                        <c:v>490</c:v>
                      </c:pt>
                      <c:pt idx="1482">
                        <c:v>500</c:v>
                      </c:pt>
                      <c:pt idx="1483">
                        <c:v>490</c:v>
                      </c:pt>
                      <c:pt idx="1484">
                        <c:v>540</c:v>
                      </c:pt>
                      <c:pt idx="1485">
                        <c:v>530</c:v>
                      </c:pt>
                      <c:pt idx="1486">
                        <c:v>510</c:v>
                      </c:pt>
                      <c:pt idx="1487">
                        <c:v>520</c:v>
                      </c:pt>
                      <c:pt idx="1488">
                        <c:v>530</c:v>
                      </c:pt>
                      <c:pt idx="1489">
                        <c:v>600</c:v>
                      </c:pt>
                      <c:pt idx="1490">
                        <c:v>550</c:v>
                      </c:pt>
                      <c:pt idx="1491">
                        <c:v>580</c:v>
                      </c:pt>
                      <c:pt idx="1492">
                        <c:v>600</c:v>
                      </c:pt>
                      <c:pt idx="1493">
                        <c:v>580</c:v>
                      </c:pt>
                      <c:pt idx="1494">
                        <c:v>620</c:v>
                      </c:pt>
                      <c:pt idx="1495">
                        <c:v>600</c:v>
                      </c:pt>
                      <c:pt idx="1496">
                        <c:v>600</c:v>
                      </c:pt>
                      <c:pt idx="1497">
                        <c:v>610</c:v>
                      </c:pt>
                      <c:pt idx="1498">
                        <c:v>630</c:v>
                      </c:pt>
                      <c:pt idx="1499">
                        <c:v>640</c:v>
                      </c:pt>
                      <c:pt idx="1500">
                        <c:v>650</c:v>
                      </c:pt>
                      <c:pt idx="1501">
                        <c:v>660</c:v>
                      </c:pt>
                      <c:pt idx="1502">
                        <c:v>640</c:v>
                      </c:pt>
                      <c:pt idx="1503">
                        <c:v>620</c:v>
                      </c:pt>
                      <c:pt idx="1504">
                        <c:v>600</c:v>
                      </c:pt>
                      <c:pt idx="1505">
                        <c:v>620</c:v>
                      </c:pt>
                      <c:pt idx="1506">
                        <c:v>630</c:v>
                      </c:pt>
                      <c:pt idx="1507">
                        <c:v>610</c:v>
                      </c:pt>
                      <c:pt idx="1508">
                        <c:v>620</c:v>
                      </c:pt>
                      <c:pt idx="1509">
                        <c:v>620</c:v>
                      </c:pt>
                      <c:pt idx="1510">
                        <c:v>630</c:v>
                      </c:pt>
                      <c:pt idx="1511">
                        <c:v>630</c:v>
                      </c:pt>
                      <c:pt idx="1512">
                        <c:v>610</c:v>
                      </c:pt>
                      <c:pt idx="1513">
                        <c:v>630</c:v>
                      </c:pt>
                      <c:pt idx="1514">
                        <c:v>610</c:v>
                      </c:pt>
                      <c:pt idx="1515">
                        <c:v>600</c:v>
                      </c:pt>
                      <c:pt idx="1516">
                        <c:v>570</c:v>
                      </c:pt>
                      <c:pt idx="1517">
                        <c:v>550</c:v>
                      </c:pt>
                      <c:pt idx="1518">
                        <c:v>540</c:v>
                      </c:pt>
                      <c:pt idx="1519">
                        <c:v>600</c:v>
                      </c:pt>
                      <c:pt idx="1520">
                        <c:v>630</c:v>
                      </c:pt>
                      <c:pt idx="1521">
                        <c:v>640</c:v>
                      </c:pt>
                      <c:pt idx="1522">
                        <c:v>620</c:v>
                      </c:pt>
                      <c:pt idx="1523">
                        <c:v>650</c:v>
                      </c:pt>
                      <c:pt idx="1524">
                        <c:v>700</c:v>
                      </c:pt>
                      <c:pt idx="1525">
                        <c:v>780</c:v>
                      </c:pt>
                      <c:pt idx="1526">
                        <c:v>880</c:v>
                      </c:pt>
                      <c:pt idx="1527">
                        <c:v>940</c:v>
                      </c:pt>
                      <c:pt idx="1528">
                        <c:v>980</c:v>
                      </c:pt>
                      <c:pt idx="1529">
                        <c:v>990</c:v>
                      </c:pt>
                      <c:pt idx="1530">
                        <c:v>1010</c:v>
                      </c:pt>
                      <c:pt idx="1531">
                        <c:v>990</c:v>
                      </c:pt>
                      <c:pt idx="1532">
                        <c:v>910</c:v>
                      </c:pt>
                      <c:pt idx="1533">
                        <c:v>900</c:v>
                      </c:pt>
                      <c:pt idx="1534">
                        <c:v>890</c:v>
                      </c:pt>
                      <c:pt idx="1535">
                        <c:v>870</c:v>
                      </c:pt>
                      <c:pt idx="1536">
                        <c:v>830</c:v>
                      </c:pt>
                      <c:pt idx="1537">
                        <c:v>860</c:v>
                      </c:pt>
                      <c:pt idx="1538">
                        <c:v>840</c:v>
                      </c:pt>
                      <c:pt idx="1539">
                        <c:v>790</c:v>
                      </c:pt>
                      <c:pt idx="1540">
                        <c:v>740</c:v>
                      </c:pt>
                      <c:pt idx="1541">
                        <c:v>730</c:v>
                      </c:pt>
                      <c:pt idx="1542">
                        <c:v>720</c:v>
                      </c:pt>
                      <c:pt idx="1543">
                        <c:v>720</c:v>
                      </c:pt>
                      <c:pt idx="1544">
                        <c:v>690</c:v>
                      </c:pt>
                      <c:pt idx="1545">
                        <c:v>680</c:v>
                      </c:pt>
                      <c:pt idx="1546">
                        <c:v>680</c:v>
                      </c:pt>
                      <c:pt idx="1547">
                        <c:v>650</c:v>
                      </c:pt>
                      <c:pt idx="1548">
                        <c:v>610</c:v>
                      </c:pt>
                      <c:pt idx="1549">
                        <c:v>640</c:v>
                      </c:pt>
                      <c:pt idx="1550">
                        <c:v>620</c:v>
                      </c:pt>
                      <c:pt idx="1551">
                        <c:v>680</c:v>
                      </c:pt>
                      <c:pt idx="1552">
                        <c:v>620</c:v>
                      </c:pt>
                      <c:pt idx="1553">
                        <c:v>650</c:v>
                      </c:pt>
                      <c:pt idx="1554">
                        <c:v>670</c:v>
                      </c:pt>
                      <c:pt idx="1555">
                        <c:v>690</c:v>
                      </c:pt>
                      <c:pt idx="1556">
                        <c:v>660</c:v>
                      </c:pt>
                      <c:pt idx="1557">
                        <c:v>650</c:v>
                      </c:pt>
                      <c:pt idx="1558">
                        <c:v>620</c:v>
                      </c:pt>
                      <c:pt idx="1559">
                        <c:v>610</c:v>
                      </c:pt>
                      <c:pt idx="1560">
                        <c:v>590</c:v>
                      </c:pt>
                      <c:pt idx="1561">
                        <c:v>600</c:v>
                      </c:pt>
                      <c:pt idx="1562">
                        <c:v>600</c:v>
                      </c:pt>
                      <c:pt idx="1563">
                        <c:v>580</c:v>
                      </c:pt>
                      <c:pt idx="1564">
                        <c:v>590</c:v>
                      </c:pt>
                      <c:pt idx="1565">
                        <c:v>630</c:v>
                      </c:pt>
                      <c:pt idx="1566">
                        <c:v>570</c:v>
                      </c:pt>
                      <c:pt idx="1567">
                        <c:v>560</c:v>
                      </c:pt>
                      <c:pt idx="1568">
                        <c:v>520</c:v>
                      </c:pt>
                      <c:pt idx="1569">
                        <c:v>550</c:v>
                      </c:pt>
                      <c:pt idx="1570">
                        <c:v>530</c:v>
                      </c:pt>
                      <c:pt idx="1571">
                        <c:v>520</c:v>
                      </c:pt>
                      <c:pt idx="1572">
                        <c:v>480</c:v>
                      </c:pt>
                      <c:pt idx="1573">
                        <c:v>530</c:v>
                      </c:pt>
                      <c:pt idx="1574">
                        <c:v>510</c:v>
                      </c:pt>
                      <c:pt idx="1575">
                        <c:v>500</c:v>
                      </c:pt>
                      <c:pt idx="1576">
                        <c:v>510</c:v>
                      </c:pt>
                      <c:pt idx="1577">
                        <c:v>510</c:v>
                      </c:pt>
                      <c:pt idx="1578">
                        <c:v>470</c:v>
                      </c:pt>
                      <c:pt idx="1579">
                        <c:v>490</c:v>
                      </c:pt>
                      <c:pt idx="1580">
                        <c:v>500</c:v>
                      </c:pt>
                      <c:pt idx="1581">
                        <c:v>480</c:v>
                      </c:pt>
                      <c:pt idx="1582">
                        <c:v>500</c:v>
                      </c:pt>
                      <c:pt idx="1583">
                        <c:v>570</c:v>
                      </c:pt>
                      <c:pt idx="1584">
                        <c:v>490</c:v>
                      </c:pt>
                      <c:pt idx="1585">
                        <c:v>490</c:v>
                      </c:pt>
                      <c:pt idx="1586">
                        <c:v>510</c:v>
                      </c:pt>
                      <c:pt idx="1587">
                        <c:v>500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500</c:v>
                      </c:pt>
                      <c:pt idx="1591">
                        <c:v>500</c:v>
                      </c:pt>
                      <c:pt idx="1592">
                        <c:v>470</c:v>
                      </c:pt>
                      <c:pt idx="1593">
                        <c:v>500</c:v>
                      </c:pt>
                      <c:pt idx="1594">
                        <c:v>500</c:v>
                      </c:pt>
                      <c:pt idx="1595">
                        <c:v>450</c:v>
                      </c:pt>
                      <c:pt idx="1596">
                        <c:v>490</c:v>
                      </c:pt>
                      <c:pt idx="1597">
                        <c:v>490</c:v>
                      </c:pt>
                      <c:pt idx="1598">
                        <c:v>510</c:v>
                      </c:pt>
                      <c:pt idx="1599">
                        <c:v>510</c:v>
                      </c:pt>
                      <c:pt idx="1600">
                        <c:v>490</c:v>
                      </c:pt>
                      <c:pt idx="1601">
                        <c:v>490</c:v>
                      </c:pt>
                      <c:pt idx="1602">
                        <c:v>500</c:v>
                      </c:pt>
                      <c:pt idx="1603">
                        <c:v>490</c:v>
                      </c:pt>
                      <c:pt idx="1604">
                        <c:v>490</c:v>
                      </c:pt>
                      <c:pt idx="1605">
                        <c:v>490</c:v>
                      </c:pt>
                      <c:pt idx="1606">
                        <c:v>490</c:v>
                      </c:pt>
                      <c:pt idx="1607">
                        <c:v>490</c:v>
                      </c:pt>
                      <c:pt idx="1608">
                        <c:v>500</c:v>
                      </c:pt>
                      <c:pt idx="1609">
                        <c:v>500</c:v>
                      </c:pt>
                      <c:pt idx="1610">
                        <c:v>500</c:v>
                      </c:pt>
                      <c:pt idx="1611">
                        <c:v>490</c:v>
                      </c:pt>
                      <c:pt idx="1612">
                        <c:v>490</c:v>
                      </c:pt>
                      <c:pt idx="1613">
                        <c:v>480</c:v>
                      </c:pt>
                      <c:pt idx="1614">
                        <c:v>490</c:v>
                      </c:pt>
                      <c:pt idx="1615">
                        <c:v>490</c:v>
                      </c:pt>
                      <c:pt idx="1616">
                        <c:v>500</c:v>
                      </c:pt>
                      <c:pt idx="1617">
                        <c:v>500</c:v>
                      </c:pt>
                      <c:pt idx="1618">
                        <c:v>490</c:v>
                      </c:pt>
                      <c:pt idx="1619">
                        <c:v>480</c:v>
                      </c:pt>
                      <c:pt idx="1620">
                        <c:v>490</c:v>
                      </c:pt>
                      <c:pt idx="1621">
                        <c:v>490</c:v>
                      </c:pt>
                      <c:pt idx="1622">
                        <c:v>530</c:v>
                      </c:pt>
                      <c:pt idx="1623">
                        <c:v>500</c:v>
                      </c:pt>
                      <c:pt idx="1624">
                        <c:v>480</c:v>
                      </c:pt>
                      <c:pt idx="1625">
                        <c:v>480</c:v>
                      </c:pt>
                      <c:pt idx="1626">
                        <c:v>500</c:v>
                      </c:pt>
                      <c:pt idx="1627">
                        <c:v>490</c:v>
                      </c:pt>
                      <c:pt idx="1628">
                        <c:v>480</c:v>
                      </c:pt>
                      <c:pt idx="1629">
                        <c:v>540</c:v>
                      </c:pt>
                      <c:pt idx="1630">
                        <c:v>510</c:v>
                      </c:pt>
                      <c:pt idx="1631">
                        <c:v>490</c:v>
                      </c:pt>
                      <c:pt idx="1632">
                        <c:v>490</c:v>
                      </c:pt>
                      <c:pt idx="1633">
                        <c:v>490</c:v>
                      </c:pt>
                      <c:pt idx="1634">
                        <c:v>490</c:v>
                      </c:pt>
                      <c:pt idx="1635">
                        <c:v>490</c:v>
                      </c:pt>
                      <c:pt idx="1636">
                        <c:v>480</c:v>
                      </c:pt>
                      <c:pt idx="1637">
                        <c:v>490</c:v>
                      </c:pt>
                      <c:pt idx="1638">
                        <c:v>490</c:v>
                      </c:pt>
                      <c:pt idx="1639">
                        <c:v>500</c:v>
                      </c:pt>
                      <c:pt idx="1640">
                        <c:v>490</c:v>
                      </c:pt>
                      <c:pt idx="1641">
                        <c:v>490</c:v>
                      </c:pt>
                      <c:pt idx="1642">
                        <c:v>480</c:v>
                      </c:pt>
                      <c:pt idx="1643">
                        <c:v>490</c:v>
                      </c:pt>
                      <c:pt idx="1644">
                        <c:v>490</c:v>
                      </c:pt>
                      <c:pt idx="1645">
                        <c:v>490</c:v>
                      </c:pt>
                      <c:pt idx="1646">
                        <c:v>470</c:v>
                      </c:pt>
                      <c:pt idx="1647">
                        <c:v>490</c:v>
                      </c:pt>
                      <c:pt idx="1648">
                        <c:v>490</c:v>
                      </c:pt>
                      <c:pt idx="1649">
                        <c:v>490</c:v>
                      </c:pt>
                      <c:pt idx="1650">
                        <c:v>490</c:v>
                      </c:pt>
                      <c:pt idx="1651">
                        <c:v>490</c:v>
                      </c:pt>
                      <c:pt idx="1652">
                        <c:v>500</c:v>
                      </c:pt>
                      <c:pt idx="1653">
                        <c:v>490</c:v>
                      </c:pt>
                      <c:pt idx="1654">
                        <c:v>480</c:v>
                      </c:pt>
                      <c:pt idx="1655">
                        <c:v>500</c:v>
                      </c:pt>
                      <c:pt idx="1656">
                        <c:v>490</c:v>
                      </c:pt>
                      <c:pt idx="1657">
                        <c:v>500</c:v>
                      </c:pt>
                      <c:pt idx="1658">
                        <c:v>490</c:v>
                      </c:pt>
                      <c:pt idx="1659">
                        <c:v>490</c:v>
                      </c:pt>
                      <c:pt idx="1660">
                        <c:v>490</c:v>
                      </c:pt>
                      <c:pt idx="1661">
                        <c:v>500</c:v>
                      </c:pt>
                      <c:pt idx="1662">
                        <c:v>500</c:v>
                      </c:pt>
                      <c:pt idx="1663">
                        <c:v>490</c:v>
                      </c:pt>
                      <c:pt idx="1664">
                        <c:v>490</c:v>
                      </c:pt>
                      <c:pt idx="1665">
                        <c:v>490</c:v>
                      </c:pt>
                      <c:pt idx="1666">
                        <c:v>490</c:v>
                      </c:pt>
                      <c:pt idx="1667">
                        <c:v>480</c:v>
                      </c:pt>
                      <c:pt idx="1668">
                        <c:v>490</c:v>
                      </c:pt>
                      <c:pt idx="1669">
                        <c:v>470</c:v>
                      </c:pt>
                      <c:pt idx="1670">
                        <c:v>490</c:v>
                      </c:pt>
                      <c:pt idx="1671">
                        <c:v>490</c:v>
                      </c:pt>
                      <c:pt idx="1672">
                        <c:v>490</c:v>
                      </c:pt>
                      <c:pt idx="1673">
                        <c:v>500</c:v>
                      </c:pt>
                      <c:pt idx="1674">
                        <c:v>480</c:v>
                      </c:pt>
                      <c:pt idx="1675">
                        <c:v>490</c:v>
                      </c:pt>
                      <c:pt idx="1676">
                        <c:v>500</c:v>
                      </c:pt>
                      <c:pt idx="1677">
                        <c:v>510</c:v>
                      </c:pt>
                      <c:pt idx="1678">
                        <c:v>490</c:v>
                      </c:pt>
                      <c:pt idx="1679">
                        <c:v>490</c:v>
                      </c:pt>
                      <c:pt idx="1680">
                        <c:v>490</c:v>
                      </c:pt>
                      <c:pt idx="1681">
                        <c:v>500</c:v>
                      </c:pt>
                      <c:pt idx="1682">
                        <c:v>480</c:v>
                      </c:pt>
                      <c:pt idx="1683">
                        <c:v>480</c:v>
                      </c:pt>
                      <c:pt idx="1684">
                        <c:v>490</c:v>
                      </c:pt>
                      <c:pt idx="1685">
                        <c:v>480</c:v>
                      </c:pt>
                      <c:pt idx="1686">
                        <c:v>490</c:v>
                      </c:pt>
                      <c:pt idx="1687">
                        <c:v>480</c:v>
                      </c:pt>
                      <c:pt idx="1688">
                        <c:v>490</c:v>
                      </c:pt>
                      <c:pt idx="1689">
                        <c:v>490</c:v>
                      </c:pt>
                      <c:pt idx="1690">
                        <c:v>490</c:v>
                      </c:pt>
                      <c:pt idx="1691">
                        <c:v>490</c:v>
                      </c:pt>
                      <c:pt idx="1692">
                        <c:v>490</c:v>
                      </c:pt>
                      <c:pt idx="1693">
                        <c:v>510</c:v>
                      </c:pt>
                      <c:pt idx="1694">
                        <c:v>490</c:v>
                      </c:pt>
                      <c:pt idx="1695">
                        <c:v>490</c:v>
                      </c:pt>
                      <c:pt idx="1696">
                        <c:v>490</c:v>
                      </c:pt>
                      <c:pt idx="1697">
                        <c:v>520</c:v>
                      </c:pt>
                      <c:pt idx="1698">
                        <c:v>480</c:v>
                      </c:pt>
                      <c:pt idx="1699">
                        <c:v>500</c:v>
                      </c:pt>
                      <c:pt idx="1700">
                        <c:v>480</c:v>
                      </c:pt>
                      <c:pt idx="1701">
                        <c:v>490</c:v>
                      </c:pt>
                      <c:pt idx="1702">
                        <c:v>490</c:v>
                      </c:pt>
                      <c:pt idx="1703">
                        <c:v>500</c:v>
                      </c:pt>
                      <c:pt idx="1704">
                        <c:v>500</c:v>
                      </c:pt>
                      <c:pt idx="1705">
                        <c:v>460</c:v>
                      </c:pt>
                      <c:pt idx="1706">
                        <c:v>490</c:v>
                      </c:pt>
                      <c:pt idx="1707">
                        <c:v>480</c:v>
                      </c:pt>
                      <c:pt idx="1708">
                        <c:v>490</c:v>
                      </c:pt>
                      <c:pt idx="1709">
                        <c:v>490</c:v>
                      </c:pt>
                      <c:pt idx="1710">
                        <c:v>470</c:v>
                      </c:pt>
                      <c:pt idx="1711">
                        <c:v>500</c:v>
                      </c:pt>
                      <c:pt idx="1712">
                        <c:v>500</c:v>
                      </c:pt>
                      <c:pt idx="1713">
                        <c:v>500</c:v>
                      </c:pt>
                      <c:pt idx="1714">
                        <c:v>540</c:v>
                      </c:pt>
                      <c:pt idx="1715">
                        <c:v>490</c:v>
                      </c:pt>
                      <c:pt idx="1716">
                        <c:v>490</c:v>
                      </c:pt>
                      <c:pt idx="1717">
                        <c:v>500</c:v>
                      </c:pt>
                      <c:pt idx="1718">
                        <c:v>480</c:v>
                      </c:pt>
                      <c:pt idx="1719">
                        <c:v>500</c:v>
                      </c:pt>
                      <c:pt idx="1720">
                        <c:v>490</c:v>
                      </c:pt>
                      <c:pt idx="1721">
                        <c:v>500</c:v>
                      </c:pt>
                      <c:pt idx="1722">
                        <c:v>480</c:v>
                      </c:pt>
                      <c:pt idx="1723">
                        <c:v>500</c:v>
                      </c:pt>
                      <c:pt idx="1724">
                        <c:v>490</c:v>
                      </c:pt>
                      <c:pt idx="1725">
                        <c:v>490</c:v>
                      </c:pt>
                      <c:pt idx="1726">
                        <c:v>490</c:v>
                      </c:pt>
                      <c:pt idx="1727">
                        <c:v>510</c:v>
                      </c:pt>
                      <c:pt idx="1728">
                        <c:v>480</c:v>
                      </c:pt>
                      <c:pt idx="1729">
                        <c:v>480</c:v>
                      </c:pt>
                      <c:pt idx="1730">
                        <c:v>500</c:v>
                      </c:pt>
                      <c:pt idx="1731">
                        <c:v>490</c:v>
                      </c:pt>
                      <c:pt idx="1732">
                        <c:v>490</c:v>
                      </c:pt>
                      <c:pt idx="1733">
                        <c:v>490</c:v>
                      </c:pt>
                      <c:pt idx="1734">
                        <c:v>480</c:v>
                      </c:pt>
                      <c:pt idx="1735">
                        <c:v>490</c:v>
                      </c:pt>
                      <c:pt idx="1736">
                        <c:v>480</c:v>
                      </c:pt>
                      <c:pt idx="1737">
                        <c:v>510</c:v>
                      </c:pt>
                      <c:pt idx="1738">
                        <c:v>490</c:v>
                      </c:pt>
                      <c:pt idx="1739">
                        <c:v>480</c:v>
                      </c:pt>
                      <c:pt idx="1740">
                        <c:v>490</c:v>
                      </c:pt>
                      <c:pt idx="1741">
                        <c:v>480</c:v>
                      </c:pt>
                      <c:pt idx="1742">
                        <c:v>500</c:v>
                      </c:pt>
                      <c:pt idx="1743">
                        <c:v>500</c:v>
                      </c:pt>
                      <c:pt idx="1744">
                        <c:v>490</c:v>
                      </c:pt>
                      <c:pt idx="1745">
                        <c:v>500</c:v>
                      </c:pt>
                      <c:pt idx="1746">
                        <c:v>490</c:v>
                      </c:pt>
                      <c:pt idx="1747">
                        <c:v>490</c:v>
                      </c:pt>
                      <c:pt idx="1748">
                        <c:v>490</c:v>
                      </c:pt>
                      <c:pt idx="1749">
                        <c:v>480</c:v>
                      </c:pt>
                      <c:pt idx="1750">
                        <c:v>470</c:v>
                      </c:pt>
                      <c:pt idx="1751">
                        <c:v>490</c:v>
                      </c:pt>
                      <c:pt idx="1752">
                        <c:v>480</c:v>
                      </c:pt>
                      <c:pt idx="1753">
                        <c:v>470</c:v>
                      </c:pt>
                      <c:pt idx="1754">
                        <c:v>490</c:v>
                      </c:pt>
                      <c:pt idx="1755">
                        <c:v>490</c:v>
                      </c:pt>
                      <c:pt idx="1756">
                        <c:v>540</c:v>
                      </c:pt>
                      <c:pt idx="1757">
                        <c:v>520</c:v>
                      </c:pt>
                      <c:pt idx="1758">
                        <c:v>500</c:v>
                      </c:pt>
                      <c:pt idx="1759">
                        <c:v>490</c:v>
                      </c:pt>
                      <c:pt idx="1760">
                        <c:v>500</c:v>
                      </c:pt>
                      <c:pt idx="1761">
                        <c:v>490</c:v>
                      </c:pt>
                      <c:pt idx="1762">
                        <c:v>510</c:v>
                      </c:pt>
                      <c:pt idx="1763">
                        <c:v>490</c:v>
                      </c:pt>
                      <c:pt idx="1764">
                        <c:v>500</c:v>
                      </c:pt>
                      <c:pt idx="1765">
                        <c:v>490</c:v>
                      </c:pt>
                      <c:pt idx="1766">
                        <c:v>490</c:v>
                      </c:pt>
                      <c:pt idx="1767">
                        <c:v>510</c:v>
                      </c:pt>
                      <c:pt idx="1768">
                        <c:v>500</c:v>
                      </c:pt>
                      <c:pt idx="1769">
                        <c:v>500</c:v>
                      </c:pt>
                      <c:pt idx="1770">
                        <c:v>490</c:v>
                      </c:pt>
                      <c:pt idx="1771">
                        <c:v>500</c:v>
                      </c:pt>
                      <c:pt idx="1772">
                        <c:v>510</c:v>
                      </c:pt>
                      <c:pt idx="1773">
                        <c:v>490</c:v>
                      </c:pt>
                      <c:pt idx="1774">
                        <c:v>490</c:v>
                      </c:pt>
                      <c:pt idx="1775">
                        <c:v>500</c:v>
                      </c:pt>
                      <c:pt idx="1776">
                        <c:v>490</c:v>
                      </c:pt>
                      <c:pt idx="1777">
                        <c:v>500</c:v>
                      </c:pt>
                      <c:pt idx="1778">
                        <c:v>510</c:v>
                      </c:pt>
                      <c:pt idx="1779">
                        <c:v>480</c:v>
                      </c:pt>
                      <c:pt idx="1780">
                        <c:v>510</c:v>
                      </c:pt>
                      <c:pt idx="1781">
                        <c:v>500</c:v>
                      </c:pt>
                      <c:pt idx="1782">
                        <c:v>500</c:v>
                      </c:pt>
                      <c:pt idx="1783">
                        <c:v>500</c:v>
                      </c:pt>
                      <c:pt idx="1784">
                        <c:v>500</c:v>
                      </c:pt>
                      <c:pt idx="1785">
                        <c:v>490</c:v>
                      </c:pt>
                      <c:pt idx="1786">
                        <c:v>490</c:v>
                      </c:pt>
                      <c:pt idx="1787">
                        <c:v>520</c:v>
                      </c:pt>
                      <c:pt idx="1788">
                        <c:v>510</c:v>
                      </c:pt>
                      <c:pt idx="1789">
                        <c:v>520</c:v>
                      </c:pt>
                      <c:pt idx="1790">
                        <c:v>510</c:v>
                      </c:pt>
                      <c:pt idx="1791">
                        <c:v>510</c:v>
                      </c:pt>
                      <c:pt idx="1792">
                        <c:v>530</c:v>
                      </c:pt>
                      <c:pt idx="1793">
                        <c:v>520</c:v>
                      </c:pt>
                      <c:pt idx="1794">
                        <c:v>510</c:v>
                      </c:pt>
                      <c:pt idx="1795">
                        <c:v>520</c:v>
                      </c:pt>
                      <c:pt idx="1796">
                        <c:v>490</c:v>
                      </c:pt>
                      <c:pt idx="1797">
                        <c:v>520</c:v>
                      </c:pt>
                      <c:pt idx="1798">
                        <c:v>500</c:v>
                      </c:pt>
                      <c:pt idx="1799">
                        <c:v>520</c:v>
                      </c:pt>
                      <c:pt idx="1800">
                        <c:v>460</c:v>
                      </c:pt>
                      <c:pt idx="1801">
                        <c:v>520</c:v>
                      </c:pt>
                      <c:pt idx="1802">
                        <c:v>460</c:v>
                      </c:pt>
                      <c:pt idx="1803">
                        <c:v>450</c:v>
                      </c:pt>
                      <c:pt idx="1804">
                        <c:v>510</c:v>
                      </c:pt>
                      <c:pt idx="1805">
                        <c:v>510</c:v>
                      </c:pt>
                      <c:pt idx="1806">
                        <c:v>500</c:v>
                      </c:pt>
                      <c:pt idx="1807">
                        <c:v>590</c:v>
                      </c:pt>
                      <c:pt idx="1808">
                        <c:v>490</c:v>
                      </c:pt>
                      <c:pt idx="1809">
                        <c:v>500</c:v>
                      </c:pt>
                      <c:pt idx="1810">
                        <c:v>470</c:v>
                      </c:pt>
                      <c:pt idx="1811">
                        <c:v>480</c:v>
                      </c:pt>
                      <c:pt idx="1812">
                        <c:v>480</c:v>
                      </c:pt>
                      <c:pt idx="1813">
                        <c:v>490</c:v>
                      </c:pt>
                      <c:pt idx="1814">
                        <c:v>500</c:v>
                      </c:pt>
                      <c:pt idx="1815">
                        <c:v>510</c:v>
                      </c:pt>
                      <c:pt idx="1816">
                        <c:v>480</c:v>
                      </c:pt>
                      <c:pt idx="1817">
                        <c:v>510</c:v>
                      </c:pt>
                      <c:pt idx="1818">
                        <c:v>0</c:v>
                      </c:pt>
                      <c:pt idx="1819">
                        <c:v>500</c:v>
                      </c:pt>
                      <c:pt idx="1820">
                        <c:v>500</c:v>
                      </c:pt>
                      <c:pt idx="1821">
                        <c:v>460</c:v>
                      </c:pt>
                      <c:pt idx="1822">
                        <c:v>520</c:v>
                      </c:pt>
                      <c:pt idx="1823">
                        <c:v>500</c:v>
                      </c:pt>
                      <c:pt idx="1824">
                        <c:v>480</c:v>
                      </c:pt>
                      <c:pt idx="1825">
                        <c:v>500</c:v>
                      </c:pt>
                      <c:pt idx="1826">
                        <c:v>480</c:v>
                      </c:pt>
                      <c:pt idx="1827">
                        <c:v>490</c:v>
                      </c:pt>
                      <c:pt idx="1828">
                        <c:v>500</c:v>
                      </c:pt>
                      <c:pt idx="1829">
                        <c:v>500</c:v>
                      </c:pt>
                      <c:pt idx="1830">
                        <c:v>500</c:v>
                      </c:pt>
                      <c:pt idx="1831">
                        <c:v>490</c:v>
                      </c:pt>
                      <c:pt idx="1832">
                        <c:v>490</c:v>
                      </c:pt>
                      <c:pt idx="1833">
                        <c:v>480</c:v>
                      </c:pt>
                      <c:pt idx="1834">
                        <c:v>490</c:v>
                      </c:pt>
                      <c:pt idx="1835">
                        <c:v>510</c:v>
                      </c:pt>
                      <c:pt idx="1836">
                        <c:v>490</c:v>
                      </c:pt>
                      <c:pt idx="1837">
                        <c:v>510</c:v>
                      </c:pt>
                      <c:pt idx="1838">
                        <c:v>470</c:v>
                      </c:pt>
                      <c:pt idx="1839">
                        <c:v>490</c:v>
                      </c:pt>
                      <c:pt idx="1840">
                        <c:v>500</c:v>
                      </c:pt>
                      <c:pt idx="1841">
                        <c:v>490</c:v>
                      </c:pt>
                      <c:pt idx="1842">
                        <c:v>480</c:v>
                      </c:pt>
                      <c:pt idx="1843">
                        <c:v>490</c:v>
                      </c:pt>
                      <c:pt idx="1844">
                        <c:v>470</c:v>
                      </c:pt>
                      <c:pt idx="1845">
                        <c:v>460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490</c:v>
                      </c:pt>
                      <c:pt idx="1850">
                        <c:v>490</c:v>
                      </c:pt>
                      <c:pt idx="1851">
                        <c:v>500</c:v>
                      </c:pt>
                      <c:pt idx="1852">
                        <c:v>490</c:v>
                      </c:pt>
                      <c:pt idx="1853">
                        <c:v>500</c:v>
                      </c:pt>
                      <c:pt idx="1854">
                        <c:v>490</c:v>
                      </c:pt>
                      <c:pt idx="1855">
                        <c:v>550</c:v>
                      </c:pt>
                      <c:pt idx="1856">
                        <c:v>510</c:v>
                      </c:pt>
                      <c:pt idx="1857">
                        <c:v>490</c:v>
                      </c:pt>
                      <c:pt idx="1858">
                        <c:v>460</c:v>
                      </c:pt>
                      <c:pt idx="1859">
                        <c:v>480</c:v>
                      </c:pt>
                      <c:pt idx="1860">
                        <c:v>470</c:v>
                      </c:pt>
                      <c:pt idx="1861">
                        <c:v>510</c:v>
                      </c:pt>
                      <c:pt idx="1862">
                        <c:v>490</c:v>
                      </c:pt>
                      <c:pt idx="1863">
                        <c:v>490</c:v>
                      </c:pt>
                      <c:pt idx="1864">
                        <c:v>490</c:v>
                      </c:pt>
                      <c:pt idx="1865">
                        <c:v>480</c:v>
                      </c:pt>
                      <c:pt idx="1866">
                        <c:v>490</c:v>
                      </c:pt>
                      <c:pt idx="1867">
                        <c:v>470</c:v>
                      </c:pt>
                      <c:pt idx="1868">
                        <c:v>490</c:v>
                      </c:pt>
                      <c:pt idx="1869">
                        <c:v>510</c:v>
                      </c:pt>
                      <c:pt idx="1870">
                        <c:v>490</c:v>
                      </c:pt>
                      <c:pt idx="1871">
                        <c:v>490</c:v>
                      </c:pt>
                      <c:pt idx="1872">
                        <c:v>500</c:v>
                      </c:pt>
                      <c:pt idx="1873">
                        <c:v>500</c:v>
                      </c:pt>
                      <c:pt idx="1874">
                        <c:v>480</c:v>
                      </c:pt>
                      <c:pt idx="1875">
                        <c:v>490</c:v>
                      </c:pt>
                      <c:pt idx="1876">
                        <c:v>490</c:v>
                      </c:pt>
                      <c:pt idx="1877">
                        <c:v>510</c:v>
                      </c:pt>
                      <c:pt idx="1878">
                        <c:v>510</c:v>
                      </c:pt>
                      <c:pt idx="1879">
                        <c:v>490</c:v>
                      </c:pt>
                      <c:pt idx="1880">
                        <c:v>500</c:v>
                      </c:pt>
                      <c:pt idx="1881">
                        <c:v>530</c:v>
                      </c:pt>
                      <c:pt idx="1882">
                        <c:v>490</c:v>
                      </c:pt>
                      <c:pt idx="1883">
                        <c:v>490</c:v>
                      </c:pt>
                      <c:pt idx="1884">
                        <c:v>490</c:v>
                      </c:pt>
                      <c:pt idx="1885">
                        <c:v>470</c:v>
                      </c:pt>
                      <c:pt idx="1886">
                        <c:v>480</c:v>
                      </c:pt>
                      <c:pt idx="1887">
                        <c:v>480</c:v>
                      </c:pt>
                      <c:pt idx="1888">
                        <c:v>490</c:v>
                      </c:pt>
                      <c:pt idx="1889">
                        <c:v>490</c:v>
                      </c:pt>
                      <c:pt idx="1890">
                        <c:v>490</c:v>
                      </c:pt>
                      <c:pt idx="1891">
                        <c:v>500</c:v>
                      </c:pt>
                      <c:pt idx="1892">
                        <c:v>470</c:v>
                      </c:pt>
                      <c:pt idx="1893">
                        <c:v>490</c:v>
                      </c:pt>
                      <c:pt idx="1894">
                        <c:v>490</c:v>
                      </c:pt>
                      <c:pt idx="1895">
                        <c:v>490</c:v>
                      </c:pt>
                      <c:pt idx="1896">
                        <c:v>480</c:v>
                      </c:pt>
                      <c:pt idx="1897">
                        <c:v>480</c:v>
                      </c:pt>
                      <c:pt idx="1898">
                        <c:v>490</c:v>
                      </c:pt>
                      <c:pt idx="1899">
                        <c:v>480</c:v>
                      </c:pt>
                      <c:pt idx="1900">
                        <c:v>480</c:v>
                      </c:pt>
                      <c:pt idx="1901">
                        <c:v>500</c:v>
                      </c:pt>
                      <c:pt idx="1902">
                        <c:v>470</c:v>
                      </c:pt>
                      <c:pt idx="1903">
                        <c:v>490</c:v>
                      </c:pt>
                      <c:pt idx="1904">
                        <c:v>490</c:v>
                      </c:pt>
                      <c:pt idx="1905">
                        <c:v>490</c:v>
                      </c:pt>
                      <c:pt idx="1906">
                        <c:v>490</c:v>
                      </c:pt>
                      <c:pt idx="1907">
                        <c:v>500</c:v>
                      </c:pt>
                      <c:pt idx="1908">
                        <c:v>490</c:v>
                      </c:pt>
                      <c:pt idx="1909">
                        <c:v>480</c:v>
                      </c:pt>
                      <c:pt idx="1910">
                        <c:v>490</c:v>
                      </c:pt>
                      <c:pt idx="1911">
                        <c:v>490</c:v>
                      </c:pt>
                      <c:pt idx="1912">
                        <c:v>470</c:v>
                      </c:pt>
                      <c:pt idx="1913">
                        <c:v>490</c:v>
                      </c:pt>
                      <c:pt idx="1914">
                        <c:v>530</c:v>
                      </c:pt>
                      <c:pt idx="1915">
                        <c:v>500</c:v>
                      </c:pt>
                      <c:pt idx="1916">
                        <c:v>520</c:v>
                      </c:pt>
                      <c:pt idx="1917">
                        <c:v>510</c:v>
                      </c:pt>
                      <c:pt idx="1918">
                        <c:v>490</c:v>
                      </c:pt>
                      <c:pt idx="1919">
                        <c:v>480</c:v>
                      </c:pt>
                      <c:pt idx="1920">
                        <c:v>490</c:v>
                      </c:pt>
                      <c:pt idx="1921">
                        <c:v>500</c:v>
                      </c:pt>
                      <c:pt idx="1922">
                        <c:v>490</c:v>
                      </c:pt>
                      <c:pt idx="1923">
                        <c:v>490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009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091936"/>
        <c:crosses val="autoZero"/>
        <c:auto val="1"/>
        <c:lblAlgn val="ctr"/>
        <c:lblOffset val="100"/>
        <c:tickLblSkip val="144"/>
        <c:noMultiLvlLbl val="1"/>
      </c:catAx>
      <c:valAx>
        <c:axId val="210091936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09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A120 Luokkahuone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480</c:v>
                </c:pt>
                <c:pt idx="24">
                  <c:v>480</c:v>
                </c:pt>
                <c:pt idx="25">
                  <c:v>480</c:v>
                </c:pt>
                <c:pt idx="26">
                  <c:v>480</c:v>
                </c:pt>
                <c:pt idx="27">
                  <c:v>480</c:v>
                </c:pt>
                <c:pt idx="28">
                  <c:v>480</c:v>
                </c:pt>
                <c:pt idx="29">
                  <c:v>480</c:v>
                </c:pt>
                <c:pt idx="30">
                  <c:v>480</c:v>
                </c:pt>
                <c:pt idx="31">
                  <c:v>480</c:v>
                </c:pt>
                <c:pt idx="32">
                  <c:v>460</c:v>
                </c:pt>
                <c:pt idx="33">
                  <c:v>480</c:v>
                </c:pt>
                <c:pt idx="34">
                  <c:v>480</c:v>
                </c:pt>
                <c:pt idx="35">
                  <c:v>460</c:v>
                </c:pt>
                <c:pt idx="36">
                  <c:v>460</c:v>
                </c:pt>
                <c:pt idx="37">
                  <c:v>480</c:v>
                </c:pt>
                <c:pt idx="38">
                  <c:v>480</c:v>
                </c:pt>
                <c:pt idx="39">
                  <c:v>480</c:v>
                </c:pt>
                <c:pt idx="40">
                  <c:v>480</c:v>
                </c:pt>
                <c:pt idx="41">
                  <c:v>460</c:v>
                </c:pt>
                <c:pt idx="42">
                  <c:v>500</c:v>
                </c:pt>
                <c:pt idx="43">
                  <c:v>500</c:v>
                </c:pt>
                <c:pt idx="44">
                  <c:v>500</c:v>
                </c:pt>
                <c:pt idx="45">
                  <c:v>480</c:v>
                </c:pt>
                <c:pt idx="46">
                  <c:v>480</c:v>
                </c:pt>
                <c:pt idx="47">
                  <c:v>480</c:v>
                </c:pt>
                <c:pt idx="48">
                  <c:v>480</c:v>
                </c:pt>
                <c:pt idx="49">
                  <c:v>480</c:v>
                </c:pt>
                <c:pt idx="50">
                  <c:v>480</c:v>
                </c:pt>
                <c:pt idx="51">
                  <c:v>480</c:v>
                </c:pt>
                <c:pt idx="52">
                  <c:v>480</c:v>
                </c:pt>
                <c:pt idx="53">
                  <c:v>500</c:v>
                </c:pt>
                <c:pt idx="54">
                  <c:v>500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500</c:v>
                </c:pt>
                <c:pt idx="63">
                  <c:v>500</c:v>
                </c:pt>
                <c:pt idx="64">
                  <c:v>500</c:v>
                </c:pt>
                <c:pt idx="65">
                  <c:v>500</c:v>
                </c:pt>
                <c:pt idx="66">
                  <c:v>500</c:v>
                </c:pt>
                <c:pt idx="67">
                  <c:v>480</c:v>
                </c:pt>
                <c:pt idx="68">
                  <c:v>480</c:v>
                </c:pt>
                <c:pt idx="69">
                  <c:v>480</c:v>
                </c:pt>
                <c:pt idx="70">
                  <c:v>480</c:v>
                </c:pt>
                <c:pt idx="71">
                  <c:v>480</c:v>
                </c:pt>
                <c:pt idx="72">
                  <c:v>500</c:v>
                </c:pt>
                <c:pt idx="73">
                  <c:v>480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520</c:v>
                </c:pt>
                <c:pt idx="79">
                  <c:v>520</c:v>
                </c:pt>
                <c:pt idx="80">
                  <c:v>500</c:v>
                </c:pt>
                <c:pt idx="81">
                  <c:v>480</c:v>
                </c:pt>
                <c:pt idx="82">
                  <c:v>480</c:v>
                </c:pt>
                <c:pt idx="83">
                  <c:v>480</c:v>
                </c:pt>
                <c:pt idx="84">
                  <c:v>480</c:v>
                </c:pt>
                <c:pt idx="85">
                  <c:v>460</c:v>
                </c:pt>
                <c:pt idx="86">
                  <c:v>480</c:v>
                </c:pt>
                <c:pt idx="87">
                  <c:v>460</c:v>
                </c:pt>
                <c:pt idx="88">
                  <c:v>460</c:v>
                </c:pt>
                <c:pt idx="89">
                  <c:v>460</c:v>
                </c:pt>
                <c:pt idx="90">
                  <c:v>460</c:v>
                </c:pt>
                <c:pt idx="91">
                  <c:v>460</c:v>
                </c:pt>
                <c:pt idx="92">
                  <c:v>460</c:v>
                </c:pt>
                <c:pt idx="93">
                  <c:v>460</c:v>
                </c:pt>
                <c:pt idx="94">
                  <c:v>460</c:v>
                </c:pt>
                <c:pt idx="95">
                  <c:v>460</c:v>
                </c:pt>
                <c:pt idx="96">
                  <c:v>460</c:v>
                </c:pt>
                <c:pt idx="97">
                  <c:v>460</c:v>
                </c:pt>
                <c:pt idx="98">
                  <c:v>460</c:v>
                </c:pt>
                <c:pt idx="99">
                  <c:v>460</c:v>
                </c:pt>
                <c:pt idx="100">
                  <c:v>460</c:v>
                </c:pt>
                <c:pt idx="101">
                  <c:v>460</c:v>
                </c:pt>
                <c:pt idx="102">
                  <c:v>460</c:v>
                </c:pt>
                <c:pt idx="103">
                  <c:v>460</c:v>
                </c:pt>
                <c:pt idx="104">
                  <c:v>460</c:v>
                </c:pt>
                <c:pt idx="105">
                  <c:v>460</c:v>
                </c:pt>
                <c:pt idx="106">
                  <c:v>460</c:v>
                </c:pt>
                <c:pt idx="107">
                  <c:v>460</c:v>
                </c:pt>
                <c:pt idx="108">
                  <c:v>460</c:v>
                </c:pt>
                <c:pt idx="109">
                  <c:v>460</c:v>
                </c:pt>
                <c:pt idx="110">
                  <c:v>460</c:v>
                </c:pt>
                <c:pt idx="111">
                  <c:v>460</c:v>
                </c:pt>
                <c:pt idx="112">
                  <c:v>460</c:v>
                </c:pt>
                <c:pt idx="113">
                  <c:v>460</c:v>
                </c:pt>
                <c:pt idx="114">
                  <c:v>460</c:v>
                </c:pt>
                <c:pt idx="115">
                  <c:v>460</c:v>
                </c:pt>
                <c:pt idx="116">
                  <c:v>460</c:v>
                </c:pt>
                <c:pt idx="117">
                  <c:v>460</c:v>
                </c:pt>
                <c:pt idx="118">
                  <c:v>460</c:v>
                </c:pt>
                <c:pt idx="119">
                  <c:v>460</c:v>
                </c:pt>
                <c:pt idx="120">
                  <c:v>460</c:v>
                </c:pt>
                <c:pt idx="121">
                  <c:v>440</c:v>
                </c:pt>
                <c:pt idx="122">
                  <c:v>440</c:v>
                </c:pt>
                <c:pt idx="123">
                  <c:v>460</c:v>
                </c:pt>
                <c:pt idx="124">
                  <c:v>440</c:v>
                </c:pt>
                <c:pt idx="125">
                  <c:v>460</c:v>
                </c:pt>
                <c:pt idx="126">
                  <c:v>460</c:v>
                </c:pt>
                <c:pt idx="127">
                  <c:v>440</c:v>
                </c:pt>
                <c:pt idx="128">
                  <c:v>440</c:v>
                </c:pt>
                <c:pt idx="129">
                  <c:v>440</c:v>
                </c:pt>
                <c:pt idx="130">
                  <c:v>440</c:v>
                </c:pt>
                <c:pt idx="131">
                  <c:v>440</c:v>
                </c:pt>
                <c:pt idx="132">
                  <c:v>440</c:v>
                </c:pt>
                <c:pt idx="133">
                  <c:v>440</c:v>
                </c:pt>
                <c:pt idx="134">
                  <c:v>440</c:v>
                </c:pt>
                <c:pt idx="135">
                  <c:v>440</c:v>
                </c:pt>
                <c:pt idx="136">
                  <c:v>440</c:v>
                </c:pt>
                <c:pt idx="137">
                  <c:v>440</c:v>
                </c:pt>
                <c:pt idx="138">
                  <c:v>440</c:v>
                </c:pt>
                <c:pt idx="139">
                  <c:v>440</c:v>
                </c:pt>
                <c:pt idx="140">
                  <c:v>440</c:v>
                </c:pt>
                <c:pt idx="141">
                  <c:v>460</c:v>
                </c:pt>
                <c:pt idx="142">
                  <c:v>440</c:v>
                </c:pt>
                <c:pt idx="143">
                  <c:v>440</c:v>
                </c:pt>
                <c:pt idx="144">
                  <c:v>440</c:v>
                </c:pt>
                <c:pt idx="145">
                  <c:v>440</c:v>
                </c:pt>
                <c:pt idx="146">
                  <c:v>460</c:v>
                </c:pt>
                <c:pt idx="147">
                  <c:v>440</c:v>
                </c:pt>
                <c:pt idx="148">
                  <c:v>440</c:v>
                </c:pt>
                <c:pt idx="149">
                  <c:v>460</c:v>
                </c:pt>
                <c:pt idx="150">
                  <c:v>440</c:v>
                </c:pt>
                <c:pt idx="151">
                  <c:v>440</c:v>
                </c:pt>
                <c:pt idx="152">
                  <c:v>440</c:v>
                </c:pt>
                <c:pt idx="153">
                  <c:v>440</c:v>
                </c:pt>
                <c:pt idx="154">
                  <c:v>440</c:v>
                </c:pt>
                <c:pt idx="155">
                  <c:v>440</c:v>
                </c:pt>
                <c:pt idx="156">
                  <c:v>460</c:v>
                </c:pt>
                <c:pt idx="157">
                  <c:v>440</c:v>
                </c:pt>
                <c:pt idx="158">
                  <c:v>460</c:v>
                </c:pt>
                <c:pt idx="159">
                  <c:v>440</c:v>
                </c:pt>
                <c:pt idx="160">
                  <c:v>440</c:v>
                </c:pt>
                <c:pt idx="161">
                  <c:v>440</c:v>
                </c:pt>
                <c:pt idx="162">
                  <c:v>440</c:v>
                </c:pt>
                <c:pt idx="163">
                  <c:v>440</c:v>
                </c:pt>
                <c:pt idx="164">
                  <c:v>440</c:v>
                </c:pt>
                <c:pt idx="165">
                  <c:v>440</c:v>
                </c:pt>
                <c:pt idx="166">
                  <c:v>440</c:v>
                </c:pt>
                <c:pt idx="167">
                  <c:v>440</c:v>
                </c:pt>
                <c:pt idx="168">
                  <c:v>440</c:v>
                </c:pt>
                <c:pt idx="169">
                  <c:v>440</c:v>
                </c:pt>
                <c:pt idx="170">
                  <c:v>440</c:v>
                </c:pt>
                <c:pt idx="171">
                  <c:v>440</c:v>
                </c:pt>
                <c:pt idx="172">
                  <c:v>440</c:v>
                </c:pt>
                <c:pt idx="173">
                  <c:v>440</c:v>
                </c:pt>
                <c:pt idx="174">
                  <c:v>440</c:v>
                </c:pt>
                <c:pt idx="175">
                  <c:v>440</c:v>
                </c:pt>
                <c:pt idx="176">
                  <c:v>440</c:v>
                </c:pt>
                <c:pt idx="177">
                  <c:v>460</c:v>
                </c:pt>
                <c:pt idx="178">
                  <c:v>440</c:v>
                </c:pt>
                <c:pt idx="179">
                  <c:v>460</c:v>
                </c:pt>
                <c:pt idx="180">
                  <c:v>440</c:v>
                </c:pt>
                <c:pt idx="181">
                  <c:v>460</c:v>
                </c:pt>
                <c:pt idx="182">
                  <c:v>440</c:v>
                </c:pt>
                <c:pt idx="183">
                  <c:v>440</c:v>
                </c:pt>
                <c:pt idx="184">
                  <c:v>440</c:v>
                </c:pt>
                <c:pt idx="185">
                  <c:v>440</c:v>
                </c:pt>
                <c:pt idx="186">
                  <c:v>440</c:v>
                </c:pt>
                <c:pt idx="187">
                  <c:v>460</c:v>
                </c:pt>
                <c:pt idx="188">
                  <c:v>460</c:v>
                </c:pt>
                <c:pt idx="189">
                  <c:v>440</c:v>
                </c:pt>
                <c:pt idx="190">
                  <c:v>440</c:v>
                </c:pt>
                <c:pt idx="191">
                  <c:v>440</c:v>
                </c:pt>
                <c:pt idx="192">
                  <c:v>440</c:v>
                </c:pt>
                <c:pt idx="193">
                  <c:v>440</c:v>
                </c:pt>
                <c:pt idx="194">
                  <c:v>440</c:v>
                </c:pt>
                <c:pt idx="195">
                  <c:v>440</c:v>
                </c:pt>
                <c:pt idx="196">
                  <c:v>440</c:v>
                </c:pt>
                <c:pt idx="197">
                  <c:v>440</c:v>
                </c:pt>
                <c:pt idx="198">
                  <c:v>440</c:v>
                </c:pt>
                <c:pt idx="199">
                  <c:v>440</c:v>
                </c:pt>
                <c:pt idx="200">
                  <c:v>440</c:v>
                </c:pt>
                <c:pt idx="201">
                  <c:v>440</c:v>
                </c:pt>
                <c:pt idx="202">
                  <c:v>440</c:v>
                </c:pt>
                <c:pt idx="203">
                  <c:v>460</c:v>
                </c:pt>
                <c:pt idx="204">
                  <c:v>440</c:v>
                </c:pt>
                <c:pt idx="205">
                  <c:v>440</c:v>
                </c:pt>
                <c:pt idx="206">
                  <c:v>440</c:v>
                </c:pt>
                <c:pt idx="207">
                  <c:v>440</c:v>
                </c:pt>
                <c:pt idx="208">
                  <c:v>440</c:v>
                </c:pt>
                <c:pt idx="209">
                  <c:v>440</c:v>
                </c:pt>
                <c:pt idx="210">
                  <c:v>440</c:v>
                </c:pt>
                <c:pt idx="211">
                  <c:v>440</c:v>
                </c:pt>
                <c:pt idx="212">
                  <c:v>440</c:v>
                </c:pt>
                <c:pt idx="213">
                  <c:v>440</c:v>
                </c:pt>
                <c:pt idx="214">
                  <c:v>440</c:v>
                </c:pt>
                <c:pt idx="215">
                  <c:v>440</c:v>
                </c:pt>
                <c:pt idx="216">
                  <c:v>440</c:v>
                </c:pt>
                <c:pt idx="217">
                  <c:v>440</c:v>
                </c:pt>
                <c:pt idx="218">
                  <c:v>440</c:v>
                </c:pt>
                <c:pt idx="219">
                  <c:v>440</c:v>
                </c:pt>
                <c:pt idx="220">
                  <c:v>460</c:v>
                </c:pt>
                <c:pt idx="221">
                  <c:v>440</c:v>
                </c:pt>
                <c:pt idx="222">
                  <c:v>440</c:v>
                </c:pt>
                <c:pt idx="223">
                  <c:v>440</c:v>
                </c:pt>
                <c:pt idx="224">
                  <c:v>440</c:v>
                </c:pt>
                <c:pt idx="225">
                  <c:v>440</c:v>
                </c:pt>
                <c:pt idx="226">
                  <c:v>440</c:v>
                </c:pt>
                <c:pt idx="227">
                  <c:v>440</c:v>
                </c:pt>
                <c:pt idx="228">
                  <c:v>440</c:v>
                </c:pt>
                <c:pt idx="229">
                  <c:v>440</c:v>
                </c:pt>
                <c:pt idx="230">
                  <c:v>440</c:v>
                </c:pt>
                <c:pt idx="231">
                  <c:v>440</c:v>
                </c:pt>
                <c:pt idx="232">
                  <c:v>440</c:v>
                </c:pt>
                <c:pt idx="233">
                  <c:v>440</c:v>
                </c:pt>
                <c:pt idx="234">
                  <c:v>440</c:v>
                </c:pt>
                <c:pt idx="235">
                  <c:v>440</c:v>
                </c:pt>
                <c:pt idx="236">
                  <c:v>440</c:v>
                </c:pt>
                <c:pt idx="237">
                  <c:v>440</c:v>
                </c:pt>
                <c:pt idx="238">
                  <c:v>440</c:v>
                </c:pt>
                <c:pt idx="239">
                  <c:v>440</c:v>
                </c:pt>
                <c:pt idx="240">
                  <c:v>440</c:v>
                </c:pt>
                <c:pt idx="241">
                  <c:v>460</c:v>
                </c:pt>
                <c:pt idx="242">
                  <c:v>440</c:v>
                </c:pt>
                <c:pt idx="243">
                  <c:v>440</c:v>
                </c:pt>
                <c:pt idx="244">
                  <c:v>440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440</c:v>
                </c:pt>
                <c:pt idx="249">
                  <c:v>440</c:v>
                </c:pt>
                <c:pt idx="250">
                  <c:v>440</c:v>
                </c:pt>
                <c:pt idx="251">
                  <c:v>440</c:v>
                </c:pt>
                <c:pt idx="252">
                  <c:v>440</c:v>
                </c:pt>
                <c:pt idx="253">
                  <c:v>440</c:v>
                </c:pt>
                <c:pt idx="254">
                  <c:v>440</c:v>
                </c:pt>
                <c:pt idx="255">
                  <c:v>440</c:v>
                </c:pt>
                <c:pt idx="256">
                  <c:v>440</c:v>
                </c:pt>
                <c:pt idx="257">
                  <c:v>440</c:v>
                </c:pt>
                <c:pt idx="258">
                  <c:v>440</c:v>
                </c:pt>
                <c:pt idx="259">
                  <c:v>440</c:v>
                </c:pt>
                <c:pt idx="260">
                  <c:v>460</c:v>
                </c:pt>
                <c:pt idx="261">
                  <c:v>440</c:v>
                </c:pt>
                <c:pt idx="262">
                  <c:v>440</c:v>
                </c:pt>
                <c:pt idx="263">
                  <c:v>440</c:v>
                </c:pt>
                <c:pt idx="264">
                  <c:v>460</c:v>
                </c:pt>
                <c:pt idx="265">
                  <c:v>440</c:v>
                </c:pt>
                <c:pt idx="266">
                  <c:v>440</c:v>
                </c:pt>
                <c:pt idx="267">
                  <c:v>440</c:v>
                </c:pt>
                <c:pt idx="268">
                  <c:v>440</c:v>
                </c:pt>
                <c:pt idx="269">
                  <c:v>440</c:v>
                </c:pt>
                <c:pt idx="270">
                  <c:v>440</c:v>
                </c:pt>
                <c:pt idx="271">
                  <c:v>440</c:v>
                </c:pt>
                <c:pt idx="272">
                  <c:v>440</c:v>
                </c:pt>
                <c:pt idx="273">
                  <c:v>460</c:v>
                </c:pt>
                <c:pt idx="274">
                  <c:v>460</c:v>
                </c:pt>
                <c:pt idx="275">
                  <c:v>440</c:v>
                </c:pt>
                <c:pt idx="276">
                  <c:v>460</c:v>
                </c:pt>
                <c:pt idx="277">
                  <c:v>440</c:v>
                </c:pt>
                <c:pt idx="278">
                  <c:v>460</c:v>
                </c:pt>
                <c:pt idx="279">
                  <c:v>460</c:v>
                </c:pt>
                <c:pt idx="280">
                  <c:v>460</c:v>
                </c:pt>
                <c:pt idx="281">
                  <c:v>460</c:v>
                </c:pt>
                <c:pt idx="282">
                  <c:v>460</c:v>
                </c:pt>
                <c:pt idx="283">
                  <c:v>460</c:v>
                </c:pt>
                <c:pt idx="284">
                  <c:v>460</c:v>
                </c:pt>
                <c:pt idx="285">
                  <c:v>460</c:v>
                </c:pt>
                <c:pt idx="286">
                  <c:v>460</c:v>
                </c:pt>
                <c:pt idx="287">
                  <c:v>460</c:v>
                </c:pt>
                <c:pt idx="288">
                  <c:v>460</c:v>
                </c:pt>
                <c:pt idx="289">
                  <c:v>460</c:v>
                </c:pt>
                <c:pt idx="290">
                  <c:v>460</c:v>
                </c:pt>
                <c:pt idx="291">
                  <c:v>460</c:v>
                </c:pt>
                <c:pt idx="292">
                  <c:v>460</c:v>
                </c:pt>
                <c:pt idx="293">
                  <c:v>460</c:v>
                </c:pt>
                <c:pt idx="294">
                  <c:v>460</c:v>
                </c:pt>
                <c:pt idx="295">
                  <c:v>460</c:v>
                </c:pt>
                <c:pt idx="296">
                  <c:v>460</c:v>
                </c:pt>
                <c:pt idx="297">
                  <c:v>460</c:v>
                </c:pt>
                <c:pt idx="298">
                  <c:v>460</c:v>
                </c:pt>
                <c:pt idx="299">
                  <c:v>460</c:v>
                </c:pt>
                <c:pt idx="300">
                  <c:v>460</c:v>
                </c:pt>
                <c:pt idx="301">
                  <c:v>500</c:v>
                </c:pt>
                <c:pt idx="302">
                  <c:v>480</c:v>
                </c:pt>
                <c:pt idx="303">
                  <c:v>480</c:v>
                </c:pt>
                <c:pt idx="304">
                  <c:v>480</c:v>
                </c:pt>
                <c:pt idx="305">
                  <c:v>480</c:v>
                </c:pt>
                <c:pt idx="306">
                  <c:v>480</c:v>
                </c:pt>
                <c:pt idx="307">
                  <c:v>480</c:v>
                </c:pt>
                <c:pt idx="308">
                  <c:v>480</c:v>
                </c:pt>
                <c:pt idx="309">
                  <c:v>480</c:v>
                </c:pt>
                <c:pt idx="310">
                  <c:v>480</c:v>
                </c:pt>
                <c:pt idx="311">
                  <c:v>460</c:v>
                </c:pt>
                <c:pt idx="312">
                  <c:v>460</c:v>
                </c:pt>
                <c:pt idx="313">
                  <c:v>460</c:v>
                </c:pt>
                <c:pt idx="314">
                  <c:v>460</c:v>
                </c:pt>
                <c:pt idx="315">
                  <c:v>440</c:v>
                </c:pt>
                <c:pt idx="316">
                  <c:v>440</c:v>
                </c:pt>
                <c:pt idx="317">
                  <c:v>440</c:v>
                </c:pt>
                <c:pt idx="318">
                  <c:v>460</c:v>
                </c:pt>
                <c:pt idx="319">
                  <c:v>440</c:v>
                </c:pt>
                <c:pt idx="320">
                  <c:v>440</c:v>
                </c:pt>
                <c:pt idx="321">
                  <c:v>460</c:v>
                </c:pt>
                <c:pt idx="322">
                  <c:v>440</c:v>
                </c:pt>
                <c:pt idx="323">
                  <c:v>460</c:v>
                </c:pt>
                <c:pt idx="324">
                  <c:v>460</c:v>
                </c:pt>
                <c:pt idx="325">
                  <c:v>460</c:v>
                </c:pt>
                <c:pt idx="326">
                  <c:v>460</c:v>
                </c:pt>
                <c:pt idx="327">
                  <c:v>460</c:v>
                </c:pt>
                <c:pt idx="328">
                  <c:v>460</c:v>
                </c:pt>
                <c:pt idx="329">
                  <c:v>440</c:v>
                </c:pt>
                <c:pt idx="330">
                  <c:v>460</c:v>
                </c:pt>
                <c:pt idx="331">
                  <c:v>460</c:v>
                </c:pt>
                <c:pt idx="332">
                  <c:v>460</c:v>
                </c:pt>
                <c:pt idx="333">
                  <c:v>460</c:v>
                </c:pt>
                <c:pt idx="334">
                  <c:v>480</c:v>
                </c:pt>
                <c:pt idx="335">
                  <c:v>460</c:v>
                </c:pt>
                <c:pt idx="336">
                  <c:v>460</c:v>
                </c:pt>
                <c:pt idx="337">
                  <c:v>460</c:v>
                </c:pt>
                <c:pt idx="338">
                  <c:v>480</c:v>
                </c:pt>
                <c:pt idx="339">
                  <c:v>500</c:v>
                </c:pt>
                <c:pt idx="340">
                  <c:v>480</c:v>
                </c:pt>
                <c:pt idx="341">
                  <c:v>480</c:v>
                </c:pt>
                <c:pt idx="342">
                  <c:v>480</c:v>
                </c:pt>
                <c:pt idx="343">
                  <c:v>460</c:v>
                </c:pt>
                <c:pt idx="344">
                  <c:v>440</c:v>
                </c:pt>
                <c:pt idx="345">
                  <c:v>460</c:v>
                </c:pt>
                <c:pt idx="346">
                  <c:v>460</c:v>
                </c:pt>
                <c:pt idx="347">
                  <c:v>460</c:v>
                </c:pt>
                <c:pt idx="348">
                  <c:v>440</c:v>
                </c:pt>
                <c:pt idx="349">
                  <c:v>460</c:v>
                </c:pt>
                <c:pt idx="350">
                  <c:v>460</c:v>
                </c:pt>
                <c:pt idx="351">
                  <c:v>460</c:v>
                </c:pt>
                <c:pt idx="352">
                  <c:v>480</c:v>
                </c:pt>
                <c:pt idx="353">
                  <c:v>460</c:v>
                </c:pt>
                <c:pt idx="354">
                  <c:v>480</c:v>
                </c:pt>
                <c:pt idx="355">
                  <c:v>460</c:v>
                </c:pt>
                <c:pt idx="356">
                  <c:v>460</c:v>
                </c:pt>
                <c:pt idx="357">
                  <c:v>440</c:v>
                </c:pt>
                <c:pt idx="358">
                  <c:v>460</c:v>
                </c:pt>
                <c:pt idx="359">
                  <c:v>440</c:v>
                </c:pt>
                <c:pt idx="360">
                  <c:v>440</c:v>
                </c:pt>
                <c:pt idx="361">
                  <c:v>440</c:v>
                </c:pt>
                <c:pt idx="362">
                  <c:v>440</c:v>
                </c:pt>
                <c:pt idx="363">
                  <c:v>460</c:v>
                </c:pt>
                <c:pt idx="364">
                  <c:v>440</c:v>
                </c:pt>
                <c:pt idx="365">
                  <c:v>460</c:v>
                </c:pt>
                <c:pt idx="366">
                  <c:v>460</c:v>
                </c:pt>
                <c:pt idx="367">
                  <c:v>440</c:v>
                </c:pt>
                <c:pt idx="368">
                  <c:v>440</c:v>
                </c:pt>
                <c:pt idx="369">
                  <c:v>460</c:v>
                </c:pt>
                <c:pt idx="370">
                  <c:v>460</c:v>
                </c:pt>
                <c:pt idx="371">
                  <c:v>460</c:v>
                </c:pt>
                <c:pt idx="372">
                  <c:v>440</c:v>
                </c:pt>
                <c:pt idx="373">
                  <c:v>440</c:v>
                </c:pt>
                <c:pt idx="374">
                  <c:v>440</c:v>
                </c:pt>
                <c:pt idx="375">
                  <c:v>460</c:v>
                </c:pt>
                <c:pt idx="376">
                  <c:v>460</c:v>
                </c:pt>
                <c:pt idx="377">
                  <c:v>460</c:v>
                </c:pt>
                <c:pt idx="378">
                  <c:v>460</c:v>
                </c:pt>
                <c:pt idx="379">
                  <c:v>440</c:v>
                </c:pt>
                <c:pt idx="380">
                  <c:v>440</c:v>
                </c:pt>
                <c:pt idx="381">
                  <c:v>440</c:v>
                </c:pt>
                <c:pt idx="382">
                  <c:v>440</c:v>
                </c:pt>
                <c:pt idx="383">
                  <c:v>460</c:v>
                </c:pt>
                <c:pt idx="384">
                  <c:v>460</c:v>
                </c:pt>
                <c:pt idx="385">
                  <c:v>460</c:v>
                </c:pt>
                <c:pt idx="386">
                  <c:v>460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440</c:v>
                </c:pt>
                <c:pt idx="391">
                  <c:v>440</c:v>
                </c:pt>
                <c:pt idx="392">
                  <c:v>460</c:v>
                </c:pt>
                <c:pt idx="393">
                  <c:v>460</c:v>
                </c:pt>
                <c:pt idx="394">
                  <c:v>440</c:v>
                </c:pt>
                <c:pt idx="395">
                  <c:v>460</c:v>
                </c:pt>
                <c:pt idx="396">
                  <c:v>460</c:v>
                </c:pt>
                <c:pt idx="397">
                  <c:v>460</c:v>
                </c:pt>
                <c:pt idx="398">
                  <c:v>440</c:v>
                </c:pt>
                <c:pt idx="399">
                  <c:v>440</c:v>
                </c:pt>
                <c:pt idx="400">
                  <c:v>440</c:v>
                </c:pt>
                <c:pt idx="401">
                  <c:v>440</c:v>
                </c:pt>
                <c:pt idx="402">
                  <c:v>440</c:v>
                </c:pt>
                <c:pt idx="403">
                  <c:v>460</c:v>
                </c:pt>
                <c:pt idx="404">
                  <c:v>460</c:v>
                </c:pt>
                <c:pt idx="405">
                  <c:v>460</c:v>
                </c:pt>
                <c:pt idx="406">
                  <c:v>440</c:v>
                </c:pt>
                <c:pt idx="407">
                  <c:v>440</c:v>
                </c:pt>
                <c:pt idx="408">
                  <c:v>440</c:v>
                </c:pt>
                <c:pt idx="409">
                  <c:v>440</c:v>
                </c:pt>
                <c:pt idx="410">
                  <c:v>460</c:v>
                </c:pt>
                <c:pt idx="411">
                  <c:v>460</c:v>
                </c:pt>
                <c:pt idx="412">
                  <c:v>460</c:v>
                </c:pt>
                <c:pt idx="413">
                  <c:v>440</c:v>
                </c:pt>
                <c:pt idx="414">
                  <c:v>460</c:v>
                </c:pt>
                <c:pt idx="415">
                  <c:v>440</c:v>
                </c:pt>
                <c:pt idx="416">
                  <c:v>460</c:v>
                </c:pt>
                <c:pt idx="417">
                  <c:v>440</c:v>
                </c:pt>
                <c:pt idx="418">
                  <c:v>440</c:v>
                </c:pt>
                <c:pt idx="419">
                  <c:v>440</c:v>
                </c:pt>
                <c:pt idx="420">
                  <c:v>440</c:v>
                </c:pt>
                <c:pt idx="421">
                  <c:v>440</c:v>
                </c:pt>
                <c:pt idx="422">
                  <c:v>460</c:v>
                </c:pt>
                <c:pt idx="423">
                  <c:v>460</c:v>
                </c:pt>
                <c:pt idx="424">
                  <c:v>460</c:v>
                </c:pt>
                <c:pt idx="425">
                  <c:v>440</c:v>
                </c:pt>
                <c:pt idx="426">
                  <c:v>440</c:v>
                </c:pt>
                <c:pt idx="427">
                  <c:v>460</c:v>
                </c:pt>
                <c:pt idx="428">
                  <c:v>440</c:v>
                </c:pt>
                <c:pt idx="429">
                  <c:v>460</c:v>
                </c:pt>
                <c:pt idx="430">
                  <c:v>460</c:v>
                </c:pt>
                <c:pt idx="431">
                  <c:v>440</c:v>
                </c:pt>
                <c:pt idx="432">
                  <c:v>440</c:v>
                </c:pt>
                <c:pt idx="433">
                  <c:v>440</c:v>
                </c:pt>
                <c:pt idx="434">
                  <c:v>440</c:v>
                </c:pt>
                <c:pt idx="435">
                  <c:v>440</c:v>
                </c:pt>
                <c:pt idx="436">
                  <c:v>440</c:v>
                </c:pt>
                <c:pt idx="437">
                  <c:v>440</c:v>
                </c:pt>
                <c:pt idx="438">
                  <c:v>460</c:v>
                </c:pt>
                <c:pt idx="439">
                  <c:v>480</c:v>
                </c:pt>
                <c:pt idx="440">
                  <c:v>460</c:v>
                </c:pt>
                <c:pt idx="441">
                  <c:v>460</c:v>
                </c:pt>
                <c:pt idx="442">
                  <c:v>460</c:v>
                </c:pt>
                <c:pt idx="443">
                  <c:v>440</c:v>
                </c:pt>
                <c:pt idx="444">
                  <c:v>440</c:v>
                </c:pt>
                <c:pt idx="445">
                  <c:v>440</c:v>
                </c:pt>
                <c:pt idx="446">
                  <c:v>480</c:v>
                </c:pt>
                <c:pt idx="447">
                  <c:v>480</c:v>
                </c:pt>
                <c:pt idx="448">
                  <c:v>460</c:v>
                </c:pt>
                <c:pt idx="449">
                  <c:v>460</c:v>
                </c:pt>
                <c:pt idx="450">
                  <c:v>440</c:v>
                </c:pt>
                <c:pt idx="451">
                  <c:v>460</c:v>
                </c:pt>
                <c:pt idx="452">
                  <c:v>440</c:v>
                </c:pt>
                <c:pt idx="453">
                  <c:v>460</c:v>
                </c:pt>
                <c:pt idx="454">
                  <c:v>440</c:v>
                </c:pt>
                <c:pt idx="455">
                  <c:v>440</c:v>
                </c:pt>
                <c:pt idx="456">
                  <c:v>440</c:v>
                </c:pt>
                <c:pt idx="457">
                  <c:v>440</c:v>
                </c:pt>
                <c:pt idx="458">
                  <c:v>440</c:v>
                </c:pt>
                <c:pt idx="459">
                  <c:v>440</c:v>
                </c:pt>
                <c:pt idx="460">
                  <c:v>440</c:v>
                </c:pt>
                <c:pt idx="461">
                  <c:v>440</c:v>
                </c:pt>
                <c:pt idx="462">
                  <c:v>460</c:v>
                </c:pt>
                <c:pt idx="463">
                  <c:v>460</c:v>
                </c:pt>
                <c:pt idx="464">
                  <c:v>440</c:v>
                </c:pt>
                <c:pt idx="465">
                  <c:v>440</c:v>
                </c:pt>
                <c:pt idx="466">
                  <c:v>440</c:v>
                </c:pt>
                <c:pt idx="467">
                  <c:v>440</c:v>
                </c:pt>
                <c:pt idx="468">
                  <c:v>460</c:v>
                </c:pt>
                <c:pt idx="469">
                  <c:v>440</c:v>
                </c:pt>
                <c:pt idx="470">
                  <c:v>460</c:v>
                </c:pt>
                <c:pt idx="471">
                  <c:v>460</c:v>
                </c:pt>
                <c:pt idx="472">
                  <c:v>460</c:v>
                </c:pt>
                <c:pt idx="473">
                  <c:v>460</c:v>
                </c:pt>
                <c:pt idx="474">
                  <c:v>460</c:v>
                </c:pt>
                <c:pt idx="475">
                  <c:v>460</c:v>
                </c:pt>
                <c:pt idx="476">
                  <c:v>460</c:v>
                </c:pt>
                <c:pt idx="477">
                  <c:v>460</c:v>
                </c:pt>
                <c:pt idx="478">
                  <c:v>440</c:v>
                </c:pt>
                <c:pt idx="479">
                  <c:v>440</c:v>
                </c:pt>
                <c:pt idx="480">
                  <c:v>460</c:v>
                </c:pt>
                <c:pt idx="481">
                  <c:v>460</c:v>
                </c:pt>
                <c:pt idx="482">
                  <c:v>460</c:v>
                </c:pt>
                <c:pt idx="483">
                  <c:v>460</c:v>
                </c:pt>
                <c:pt idx="484">
                  <c:v>460</c:v>
                </c:pt>
                <c:pt idx="485">
                  <c:v>460</c:v>
                </c:pt>
                <c:pt idx="486">
                  <c:v>460</c:v>
                </c:pt>
                <c:pt idx="487">
                  <c:v>460</c:v>
                </c:pt>
                <c:pt idx="488">
                  <c:v>460</c:v>
                </c:pt>
                <c:pt idx="489">
                  <c:v>460</c:v>
                </c:pt>
                <c:pt idx="490">
                  <c:v>460</c:v>
                </c:pt>
                <c:pt idx="491">
                  <c:v>460</c:v>
                </c:pt>
                <c:pt idx="492">
                  <c:v>460</c:v>
                </c:pt>
                <c:pt idx="493">
                  <c:v>460</c:v>
                </c:pt>
                <c:pt idx="494">
                  <c:v>460</c:v>
                </c:pt>
                <c:pt idx="495">
                  <c:v>460</c:v>
                </c:pt>
                <c:pt idx="496">
                  <c:v>460</c:v>
                </c:pt>
                <c:pt idx="497">
                  <c:v>440</c:v>
                </c:pt>
                <c:pt idx="498">
                  <c:v>460</c:v>
                </c:pt>
                <c:pt idx="499">
                  <c:v>440</c:v>
                </c:pt>
                <c:pt idx="500">
                  <c:v>440</c:v>
                </c:pt>
                <c:pt idx="501">
                  <c:v>460</c:v>
                </c:pt>
                <c:pt idx="502">
                  <c:v>460</c:v>
                </c:pt>
                <c:pt idx="503">
                  <c:v>440</c:v>
                </c:pt>
                <c:pt idx="504">
                  <c:v>460</c:v>
                </c:pt>
                <c:pt idx="505">
                  <c:v>460</c:v>
                </c:pt>
                <c:pt idx="506">
                  <c:v>460</c:v>
                </c:pt>
                <c:pt idx="507">
                  <c:v>460</c:v>
                </c:pt>
                <c:pt idx="508">
                  <c:v>460</c:v>
                </c:pt>
                <c:pt idx="509">
                  <c:v>460</c:v>
                </c:pt>
                <c:pt idx="510">
                  <c:v>460</c:v>
                </c:pt>
                <c:pt idx="511">
                  <c:v>460</c:v>
                </c:pt>
                <c:pt idx="512">
                  <c:v>460</c:v>
                </c:pt>
                <c:pt idx="513">
                  <c:v>460</c:v>
                </c:pt>
                <c:pt idx="514">
                  <c:v>460</c:v>
                </c:pt>
                <c:pt idx="515">
                  <c:v>460</c:v>
                </c:pt>
                <c:pt idx="516">
                  <c:v>460</c:v>
                </c:pt>
                <c:pt idx="517">
                  <c:v>460</c:v>
                </c:pt>
                <c:pt idx="518">
                  <c:v>460</c:v>
                </c:pt>
                <c:pt idx="519">
                  <c:v>440</c:v>
                </c:pt>
                <c:pt idx="520">
                  <c:v>460</c:v>
                </c:pt>
                <c:pt idx="521">
                  <c:v>460</c:v>
                </c:pt>
                <c:pt idx="522">
                  <c:v>460</c:v>
                </c:pt>
                <c:pt idx="523">
                  <c:v>460</c:v>
                </c:pt>
                <c:pt idx="524">
                  <c:v>460</c:v>
                </c:pt>
                <c:pt idx="525">
                  <c:v>460</c:v>
                </c:pt>
                <c:pt idx="526">
                  <c:v>460</c:v>
                </c:pt>
                <c:pt idx="527">
                  <c:v>460</c:v>
                </c:pt>
                <c:pt idx="528">
                  <c:v>460</c:v>
                </c:pt>
                <c:pt idx="529">
                  <c:v>460</c:v>
                </c:pt>
                <c:pt idx="530">
                  <c:v>460</c:v>
                </c:pt>
                <c:pt idx="531">
                  <c:v>460</c:v>
                </c:pt>
                <c:pt idx="532">
                  <c:v>460</c:v>
                </c:pt>
                <c:pt idx="533">
                  <c:v>460</c:v>
                </c:pt>
                <c:pt idx="534">
                  <c:v>460</c:v>
                </c:pt>
                <c:pt idx="535">
                  <c:v>460</c:v>
                </c:pt>
                <c:pt idx="536">
                  <c:v>460</c:v>
                </c:pt>
                <c:pt idx="537">
                  <c:v>460</c:v>
                </c:pt>
                <c:pt idx="538">
                  <c:v>460</c:v>
                </c:pt>
                <c:pt idx="539">
                  <c:v>460</c:v>
                </c:pt>
                <c:pt idx="540">
                  <c:v>460</c:v>
                </c:pt>
                <c:pt idx="541">
                  <c:v>460</c:v>
                </c:pt>
                <c:pt idx="542">
                  <c:v>440</c:v>
                </c:pt>
                <c:pt idx="543">
                  <c:v>460</c:v>
                </c:pt>
                <c:pt idx="544">
                  <c:v>440</c:v>
                </c:pt>
                <c:pt idx="545">
                  <c:v>440</c:v>
                </c:pt>
                <c:pt idx="546">
                  <c:v>440</c:v>
                </c:pt>
                <c:pt idx="547">
                  <c:v>440</c:v>
                </c:pt>
                <c:pt idx="548">
                  <c:v>440</c:v>
                </c:pt>
                <c:pt idx="549">
                  <c:v>440</c:v>
                </c:pt>
                <c:pt idx="550">
                  <c:v>440</c:v>
                </c:pt>
                <c:pt idx="551">
                  <c:v>440</c:v>
                </c:pt>
                <c:pt idx="552">
                  <c:v>440</c:v>
                </c:pt>
                <c:pt idx="553">
                  <c:v>440</c:v>
                </c:pt>
                <c:pt idx="554">
                  <c:v>440</c:v>
                </c:pt>
                <c:pt idx="555">
                  <c:v>440</c:v>
                </c:pt>
                <c:pt idx="556">
                  <c:v>440</c:v>
                </c:pt>
                <c:pt idx="557">
                  <c:v>440</c:v>
                </c:pt>
                <c:pt idx="558">
                  <c:v>460</c:v>
                </c:pt>
                <c:pt idx="559">
                  <c:v>460</c:v>
                </c:pt>
                <c:pt idx="560">
                  <c:v>440</c:v>
                </c:pt>
                <c:pt idx="561">
                  <c:v>440</c:v>
                </c:pt>
                <c:pt idx="562">
                  <c:v>440</c:v>
                </c:pt>
                <c:pt idx="563">
                  <c:v>440</c:v>
                </c:pt>
                <c:pt idx="564">
                  <c:v>460</c:v>
                </c:pt>
                <c:pt idx="565">
                  <c:v>480</c:v>
                </c:pt>
                <c:pt idx="566">
                  <c:v>480</c:v>
                </c:pt>
                <c:pt idx="567">
                  <c:v>460</c:v>
                </c:pt>
                <c:pt idx="568">
                  <c:v>460</c:v>
                </c:pt>
                <c:pt idx="569">
                  <c:v>460</c:v>
                </c:pt>
                <c:pt idx="570">
                  <c:v>460</c:v>
                </c:pt>
                <c:pt idx="571">
                  <c:v>460</c:v>
                </c:pt>
                <c:pt idx="572">
                  <c:v>440</c:v>
                </c:pt>
                <c:pt idx="573">
                  <c:v>440</c:v>
                </c:pt>
                <c:pt idx="574">
                  <c:v>460</c:v>
                </c:pt>
                <c:pt idx="575">
                  <c:v>460</c:v>
                </c:pt>
                <c:pt idx="576">
                  <c:v>460</c:v>
                </c:pt>
                <c:pt idx="577">
                  <c:v>460</c:v>
                </c:pt>
                <c:pt idx="578">
                  <c:v>460</c:v>
                </c:pt>
                <c:pt idx="579">
                  <c:v>460</c:v>
                </c:pt>
                <c:pt idx="580">
                  <c:v>460</c:v>
                </c:pt>
                <c:pt idx="581">
                  <c:v>460</c:v>
                </c:pt>
                <c:pt idx="582">
                  <c:v>460</c:v>
                </c:pt>
                <c:pt idx="583">
                  <c:v>460</c:v>
                </c:pt>
                <c:pt idx="584">
                  <c:v>460</c:v>
                </c:pt>
                <c:pt idx="585">
                  <c:v>460</c:v>
                </c:pt>
                <c:pt idx="586">
                  <c:v>460</c:v>
                </c:pt>
                <c:pt idx="587">
                  <c:v>460</c:v>
                </c:pt>
                <c:pt idx="588">
                  <c:v>460</c:v>
                </c:pt>
                <c:pt idx="589">
                  <c:v>460</c:v>
                </c:pt>
                <c:pt idx="590">
                  <c:v>460</c:v>
                </c:pt>
                <c:pt idx="591">
                  <c:v>460</c:v>
                </c:pt>
                <c:pt idx="592">
                  <c:v>480</c:v>
                </c:pt>
                <c:pt idx="593">
                  <c:v>480</c:v>
                </c:pt>
                <c:pt idx="594">
                  <c:v>480</c:v>
                </c:pt>
                <c:pt idx="595">
                  <c:v>480</c:v>
                </c:pt>
                <c:pt idx="596">
                  <c:v>460</c:v>
                </c:pt>
                <c:pt idx="597">
                  <c:v>460</c:v>
                </c:pt>
                <c:pt idx="598">
                  <c:v>460</c:v>
                </c:pt>
                <c:pt idx="599">
                  <c:v>460</c:v>
                </c:pt>
                <c:pt idx="600">
                  <c:v>460</c:v>
                </c:pt>
                <c:pt idx="601">
                  <c:v>460</c:v>
                </c:pt>
                <c:pt idx="602">
                  <c:v>460</c:v>
                </c:pt>
                <c:pt idx="603">
                  <c:v>460</c:v>
                </c:pt>
                <c:pt idx="604">
                  <c:v>460</c:v>
                </c:pt>
                <c:pt idx="605">
                  <c:v>480</c:v>
                </c:pt>
                <c:pt idx="606">
                  <c:v>480</c:v>
                </c:pt>
                <c:pt idx="607">
                  <c:v>480</c:v>
                </c:pt>
                <c:pt idx="608">
                  <c:v>480</c:v>
                </c:pt>
                <c:pt idx="609">
                  <c:v>480</c:v>
                </c:pt>
                <c:pt idx="610">
                  <c:v>480</c:v>
                </c:pt>
                <c:pt idx="611">
                  <c:v>480</c:v>
                </c:pt>
                <c:pt idx="612">
                  <c:v>480</c:v>
                </c:pt>
                <c:pt idx="613">
                  <c:v>480</c:v>
                </c:pt>
                <c:pt idx="614">
                  <c:v>460</c:v>
                </c:pt>
                <c:pt idx="615">
                  <c:v>460</c:v>
                </c:pt>
                <c:pt idx="616">
                  <c:v>460</c:v>
                </c:pt>
                <c:pt idx="617">
                  <c:v>460</c:v>
                </c:pt>
                <c:pt idx="618">
                  <c:v>500</c:v>
                </c:pt>
                <c:pt idx="619">
                  <c:v>500</c:v>
                </c:pt>
                <c:pt idx="620">
                  <c:v>480</c:v>
                </c:pt>
                <c:pt idx="621">
                  <c:v>480</c:v>
                </c:pt>
                <c:pt idx="622">
                  <c:v>480</c:v>
                </c:pt>
                <c:pt idx="623">
                  <c:v>480</c:v>
                </c:pt>
                <c:pt idx="624">
                  <c:v>480</c:v>
                </c:pt>
                <c:pt idx="625">
                  <c:v>480</c:v>
                </c:pt>
                <c:pt idx="626">
                  <c:v>480</c:v>
                </c:pt>
                <c:pt idx="627">
                  <c:v>480</c:v>
                </c:pt>
                <c:pt idx="628">
                  <c:v>480</c:v>
                </c:pt>
                <c:pt idx="629">
                  <c:v>460</c:v>
                </c:pt>
                <c:pt idx="630">
                  <c:v>460</c:v>
                </c:pt>
                <c:pt idx="631">
                  <c:v>460</c:v>
                </c:pt>
                <c:pt idx="632">
                  <c:v>460</c:v>
                </c:pt>
                <c:pt idx="633">
                  <c:v>460</c:v>
                </c:pt>
                <c:pt idx="634">
                  <c:v>460</c:v>
                </c:pt>
                <c:pt idx="635">
                  <c:v>460</c:v>
                </c:pt>
                <c:pt idx="636">
                  <c:v>460</c:v>
                </c:pt>
                <c:pt idx="637">
                  <c:v>460</c:v>
                </c:pt>
                <c:pt idx="638">
                  <c:v>480</c:v>
                </c:pt>
                <c:pt idx="639">
                  <c:v>480</c:v>
                </c:pt>
                <c:pt idx="640">
                  <c:v>480</c:v>
                </c:pt>
                <c:pt idx="641">
                  <c:v>480</c:v>
                </c:pt>
                <c:pt idx="642">
                  <c:v>480</c:v>
                </c:pt>
                <c:pt idx="643">
                  <c:v>480</c:v>
                </c:pt>
                <c:pt idx="644">
                  <c:v>480</c:v>
                </c:pt>
                <c:pt idx="645">
                  <c:v>480</c:v>
                </c:pt>
                <c:pt idx="646">
                  <c:v>480</c:v>
                </c:pt>
                <c:pt idx="647">
                  <c:v>480</c:v>
                </c:pt>
                <c:pt idx="648">
                  <c:v>460</c:v>
                </c:pt>
                <c:pt idx="649">
                  <c:v>460</c:v>
                </c:pt>
                <c:pt idx="650">
                  <c:v>460</c:v>
                </c:pt>
                <c:pt idx="651">
                  <c:v>460</c:v>
                </c:pt>
                <c:pt idx="652">
                  <c:v>460</c:v>
                </c:pt>
                <c:pt idx="653">
                  <c:v>460</c:v>
                </c:pt>
                <c:pt idx="654">
                  <c:v>460</c:v>
                </c:pt>
                <c:pt idx="655">
                  <c:v>460</c:v>
                </c:pt>
                <c:pt idx="656">
                  <c:v>480</c:v>
                </c:pt>
                <c:pt idx="657">
                  <c:v>480</c:v>
                </c:pt>
                <c:pt idx="658">
                  <c:v>480</c:v>
                </c:pt>
                <c:pt idx="659">
                  <c:v>480</c:v>
                </c:pt>
                <c:pt idx="660">
                  <c:v>460</c:v>
                </c:pt>
                <c:pt idx="661">
                  <c:v>480</c:v>
                </c:pt>
                <c:pt idx="662">
                  <c:v>480</c:v>
                </c:pt>
                <c:pt idx="663">
                  <c:v>460</c:v>
                </c:pt>
                <c:pt idx="664">
                  <c:v>480</c:v>
                </c:pt>
                <c:pt idx="665">
                  <c:v>480</c:v>
                </c:pt>
                <c:pt idx="666">
                  <c:v>480</c:v>
                </c:pt>
                <c:pt idx="667">
                  <c:v>480</c:v>
                </c:pt>
                <c:pt idx="668">
                  <c:v>500</c:v>
                </c:pt>
                <c:pt idx="669">
                  <c:v>480</c:v>
                </c:pt>
                <c:pt idx="670">
                  <c:v>480</c:v>
                </c:pt>
                <c:pt idx="671">
                  <c:v>480</c:v>
                </c:pt>
                <c:pt idx="672">
                  <c:v>480</c:v>
                </c:pt>
                <c:pt idx="673">
                  <c:v>480</c:v>
                </c:pt>
                <c:pt idx="674">
                  <c:v>480</c:v>
                </c:pt>
                <c:pt idx="675">
                  <c:v>480</c:v>
                </c:pt>
                <c:pt idx="676">
                  <c:v>480</c:v>
                </c:pt>
                <c:pt idx="677">
                  <c:v>480</c:v>
                </c:pt>
                <c:pt idx="678">
                  <c:v>500</c:v>
                </c:pt>
                <c:pt idx="679">
                  <c:v>520</c:v>
                </c:pt>
                <c:pt idx="680">
                  <c:v>500</c:v>
                </c:pt>
                <c:pt idx="681">
                  <c:v>500</c:v>
                </c:pt>
                <c:pt idx="682">
                  <c:v>500</c:v>
                </c:pt>
                <c:pt idx="683">
                  <c:v>540</c:v>
                </c:pt>
                <c:pt idx="684">
                  <c:v>520</c:v>
                </c:pt>
                <c:pt idx="685">
                  <c:v>520</c:v>
                </c:pt>
                <c:pt idx="686">
                  <c:v>500</c:v>
                </c:pt>
                <c:pt idx="687">
                  <c:v>500</c:v>
                </c:pt>
                <c:pt idx="688">
                  <c:v>480</c:v>
                </c:pt>
                <c:pt idx="689">
                  <c:v>480</c:v>
                </c:pt>
                <c:pt idx="690">
                  <c:v>480</c:v>
                </c:pt>
                <c:pt idx="691">
                  <c:v>460</c:v>
                </c:pt>
                <c:pt idx="692">
                  <c:v>460</c:v>
                </c:pt>
                <c:pt idx="693">
                  <c:v>460</c:v>
                </c:pt>
                <c:pt idx="694">
                  <c:v>500</c:v>
                </c:pt>
                <c:pt idx="695">
                  <c:v>500</c:v>
                </c:pt>
                <c:pt idx="696">
                  <c:v>480</c:v>
                </c:pt>
                <c:pt idx="697">
                  <c:v>500</c:v>
                </c:pt>
                <c:pt idx="698">
                  <c:v>480</c:v>
                </c:pt>
                <c:pt idx="699">
                  <c:v>520</c:v>
                </c:pt>
                <c:pt idx="700">
                  <c:v>500</c:v>
                </c:pt>
                <c:pt idx="701">
                  <c:v>480</c:v>
                </c:pt>
                <c:pt idx="702">
                  <c:v>460</c:v>
                </c:pt>
                <c:pt idx="703">
                  <c:v>480</c:v>
                </c:pt>
                <c:pt idx="704">
                  <c:v>460</c:v>
                </c:pt>
                <c:pt idx="705">
                  <c:v>460</c:v>
                </c:pt>
                <c:pt idx="706">
                  <c:v>460</c:v>
                </c:pt>
                <c:pt idx="707">
                  <c:v>460</c:v>
                </c:pt>
                <c:pt idx="708">
                  <c:v>460</c:v>
                </c:pt>
                <c:pt idx="709">
                  <c:v>480</c:v>
                </c:pt>
                <c:pt idx="710">
                  <c:v>480</c:v>
                </c:pt>
                <c:pt idx="711">
                  <c:v>480</c:v>
                </c:pt>
                <c:pt idx="712">
                  <c:v>460</c:v>
                </c:pt>
                <c:pt idx="713">
                  <c:v>460</c:v>
                </c:pt>
                <c:pt idx="714">
                  <c:v>440</c:v>
                </c:pt>
                <c:pt idx="715">
                  <c:v>440</c:v>
                </c:pt>
                <c:pt idx="716">
                  <c:v>440</c:v>
                </c:pt>
                <c:pt idx="717">
                  <c:v>460</c:v>
                </c:pt>
                <c:pt idx="718">
                  <c:v>460</c:v>
                </c:pt>
                <c:pt idx="719">
                  <c:v>460</c:v>
                </c:pt>
                <c:pt idx="720">
                  <c:v>460</c:v>
                </c:pt>
                <c:pt idx="721">
                  <c:v>440</c:v>
                </c:pt>
                <c:pt idx="722">
                  <c:v>460</c:v>
                </c:pt>
                <c:pt idx="723">
                  <c:v>460</c:v>
                </c:pt>
                <c:pt idx="724">
                  <c:v>460</c:v>
                </c:pt>
                <c:pt idx="725">
                  <c:v>440</c:v>
                </c:pt>
                <c:pt idx="726">
                  <c:v>440</c:v>
                </c:pt>
                <c:pt idx="727">
                  <c:v>440</c:v>
                </c:pt>
                <c:pt idx="728">
                  <c:v>440</c:v>
                </c:pt>
                <c:pt idx="729">
                  <c:v>440</c:v>
                </c:pt>
                <c:pt idx="730">
                  <c:v>440</c:v>
                </c:pt>
                <c:pt idx="731">
                  <c:v>440</c:v>
                </c:pt>
                <c:pt idx="732">
                  <c:v>440</c:v>
                </c:pt>
                <c:pt idx="733">
                  <c:v>440</c:v>
                </c:pt>
                <c:pt idx="734">
                  <c:v>440</c:v>
                </c:pt>
                <c:pt idx="735">
                  <c:v>460</c:v>
                </c:pt>
                <c:pt idx="736">
                  <c:v>460</c:v>
                </c:pt>
                <c:pt idx="737">
                  <c:v>480</c:v>
                </c:pt>
                <c:pt idx="738">
                  <c:v>480</c:v>
                </c:pt>
                <c:pt idx="739">
                  <c:v>460</c:v>
                </c:pt>
                <c:pt idx="740">
                  <c:v>460</c:v>
                </c:pt>
                <c:pt idx="741">
                  <c:v>460</c:v>
                </c:pt>
                <c:pt idx="742">
                  <c:v>440</c:v>
                </c:pt>
                <c:pt idx="743">
                  <c:v>440</c:v>
                </c:pt>
                <c:pt idx="744">
                  <c:v>440</c:v>
                </c:pt>
                <c:pt idx="745">
                  <c:v>440</c:v>
                </c:pt>
                <c:pt idx="746">
                  <c:v>440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520</c:v>
                </c:pt>
                <c:pt idx="752">
                  <c:v>500</c:v>
                </c:pt>
                <c:pt idx="753">
                  <c:v>480</c:v>
                </c:pt>
                <c:pt idx="754">
                  <c:v>460</c:v>
                </c:pt>
                <c:pt idx="755">
                  <c:v>460</c:v>
                </c:pt>
                <c:pt idx="756">
                  <c:v>460</c:v>
                </c:pt>
                <c:pt idx="757">
                  <c:v>460</c:v>
                </c:pt>
                <c:pt idx="758">
                  <c:v>460</c:v>
                </c:pt>
                <c:pt idx="759">
                  <c:v>460</c:v>
                </c:pt>
                <c:pt idx="760">
                  <c:v>460</c:v>
                </c:pt>
                <c:pt idx="761">
                  <c:v>460</c:v>
                </c:pt>
                <c:pt idx="762">
                  <c:v>460</c:v>
                </c:pt>
                <c:pt idx="763">
                  <c:v>460</c:v>
                </c:pt>
                <c:pt idx="764">
                  <c:v>440</c:v>
                </c:pt>
                <c:pt idx="765">
                  <c:v>440</c:v>
                </c:pt>
                <c:pt idx="766">
                  <c:v>460</c:v>
                </c:pt>
                <c:pt idx="767">
                  <c:v>440</c:v>
                </c:pt>
                <c:pt idx="768">
                  <c:v>440</c:v>
                </c:pt>
                <c:pt idx="769">
                  <c:v>440</c:v>
                </c:pt>
                <c:pt idx="770">
                  <c:v>440</c:v>
                </c:pt>
                <c:pt idx="771">
                  <c:v>440</c:v>
                </c:pt>
                <c:pt idx="772">
                  <c:v>440</c:v>
                </c:pt>
                <c:pt idx="773">
                  <c:v>460</c:v>
                </c:pt>
                <c:pt idx="774">
                  <c:v>440</c:v>
                </c:pt>
                <c:pt idx="775">
                  <c:v>440</c:v>
                </c:pt>
                <c:pt idx="776">
                  <c:v>440</c:v>
                </c:pt>
                <c:pt idx="777">
                  <c:v>460</c:v>
                </c:pt>
                <c:pt idx="778">
                  <c:v>440</c:v>
                </c:pt>
                <c:pt idx="779">
                  <c:v>440</c:v>
                </c:pt>
                <c:pt idx="780">
                  <c:v>460</c:v>
                </c:pt>
                <c:pt idx="781">
                  <c:v>440</c:v>
                </c:pt>
                <c:pt idx="782">
                  <c:v>460</c:v>
                </c:pt>
                <c:pt idx="783">
                  <c:v>440</c:v>
                </c:pt>
                <c:pt idx="784">
                  <c:v>440</c:v>
                </c:pt>
                <c:pt idx="785">
                  <c:v>440</c:v>
                </c:pt>
                <c:pt idx="786">
                  <c:v>440</c:v>
                </c:pt>
                <c:pt idx="787">
                  <c:v>440</c:v>
                </c:pt>
                <c:pt idx="788">
                  <c:v>440</c:v>
                </c:pt>
                <c:pt idx="789">
                  <c:v>440</c:v>
                </c:pt>
                <c:pt idx="790">
                  <c:v>440</c:v>
                </c:pt>
                <c:pt idx="791">
                  <c:v>440</c:v>
                </c:pt>
                <c:pt idx="792">
                  <c:v>460</c:v>
                </c:pt>
                <c:pt idx="793">
                  <c:v>460</c:v>
                </c:pt>
                <c:pt idx="794">
                  <c:v>440</c:v>
                </c:pt>
                <c:pt idx="795">
                  <c:v>440</c:v>
                </c:pt>
                <c:pt idx="796">
                  <c:v>440</c:v>
                </c:pt>
                <c:pt idx="797">
                  <c:v>440</c:v>
                </c:pt>
                <c:pt idx="798">
                  <c:v>440</c:v>
                </c:pt>
                <c:pt idx="799">
                  <c:v>440</c:v>
                </c:pt>
                <c:pt idx="800">
                  <c:v>440</c:v>
                </c:pt>
                <c:pt idx="801">
                  <c:v>440</c:v>
                </c:pt>
                <c:pt idx="802">
                  <c:v>440</c:v>
                </c:pt>
                <c:pt idx="803">
                  <c:v>440</c:v>
                </c:pt>
                <c:pt idx="804">
                  <c:v>440</c:v>
                </c:pt>
                <c:pt idx="805">
                  <c:v>440</c:v>
                </c:pt>
                <c:pt idx="806">
                  <c:v>460</c:v>
                </c:pt>
                <c:pt idx="807">
                  <c:v>440</c:v>
                </c:pt>
                <c:pt idx="808">
                  <c:v>460</c:v>
                </c:pt>
                <c:pt idx="809">
                  <c:v>460</c:v>
                </c:pt>
                <c:pt idx="810">
                  <c:v>460</c:v>
                </c:pt>
                <c:pt idx="811">
                  <c:v>460</c:v>
                </c:pt>
                <c:pt idx="812">
                  <c:v>440</c:v>
                </c:pt>
                <c:pt idx="813">
                  <c:v>460</c:v>
                </c:pt>
                <c:pt idx="814">
                  <c:v>440</c:v>
                </c:pt>
                <c:pt idx="815">
                  <c:v>440</c:v>
                </c:pt>
                <c:pt idx="816">
                  <c:v>460</c:v>
                </c:pt>
                <c:pt idx="817">
                  <c:v>440</c:v>
                </c:pt>
                <c:pt idx="818">
                  <c:v>460</c:v>
                </c:pt>
                <c:pt idx="819">
                  <c:v>460</c:v>
                </c:pt>
                <c:pt idx="820">
                  <c:v>460</c:v>
                </c:pt>
                <c:pt idx="821">
                  <c:v>440</c:v>
                </c:pt>
                <c:pt idx="822">
                  <c:v>440</c:v>
                </c:pt>
                <c:pt idx="823">
                  <c:v>440</c:v>
                </c:pt>
                <c:pt idx="824">
                  <c:v>440</c:v>
                </c:pt>
                <c:pt idx="825">
                  <c:v>440</c:v>
                </c:pt>
                <c:pt idx="826">
                  <c:v>440</c:v>
                </c:pt>
                <c:pt idx="827">
                  <c:v>460</c:v>
                </c:pt>
                <c:pt idx="828">
                  <c:v>440</c:v>
                </c:pt>
                <c:pt idx="829">
                  <c:v>460</c:v>
                </c:pt>
                <c:pt idx="830">
                  <c:v>440</c:v>
                </c:pt>
                <c:pt idx="831">
                  <c:v>440</c:v>
                </c:pt>
                <c:pt idx="832">
                  <c:v>460</c:v>
                </c:pt>
                <c:pt idx="833">
                  <c:v>460</c:v>
                </c:pt>
                <c:pt idx="834">
                  <c:v>440</c:v>
                </c:pt>
                <c:pt idx="835">
                  <c:v>440</c:v>
                </c:pt>
                <c:pt idx="836">
                  <c:v>440</c:v>
                </c:pt>
                <c:pt idx="837">
                  <c:v>440</c:v>
                </c:pt>
                <c:pt idx="838">
                  <c:v>440</c:v>
                </c:pt>
                <c:pt idx="839">
                  <c:v>440</c:v>
                </c:pt>
                <c:pt idx="840">
                  <c:v>460</c:v>
                </c:pt>
                <c:pt idx="841">
                  <c:v>440</c:v>
                </c:pt>
                <c:pt idx="842">
                  <c:v>460</c:v>
                </c:pt>
                <c:pt idx="843">
                  <c:v>440</c:v>
                </c:pt>
                <c:pt idx="844">
                  <c:v>440</c:v>
                </c:pt>
                <c:pt idx="845">
                  <c:v>460</c:v>
                </c:pt>
                <c:pt idx="846">
                  <c:v>460</c:v>
                </c:pt>
                <c:pt idx="847">
                  <c:v>440</c:v>
                </c:pt>
                <c:pt idx="848">
                  <c:v>460</c:v>
                </c:pt>
                <c:pt idx="849">
                  <c:v>460</c:v>
                </c:pt>
                <c:pt idx="850">
                  <c:v>460</c:v>
                </c:pt>
                <c:pt idx="851">
                  <c:v>460</c:v>
                </c:pt>
                <c:pt idx="852">
                  <c:v>460</c:v>
                </c:pt>
                <c:pt idx="853">
                  <c:v>500</c:v>
                </c:pt>
                <c:pt idx="854">
                  <c:v>520</c:v>
                </c:pt>
                <c:pt idx="855">
                  <c:v>520</c:v>
                </c:pt>
                <c:pt idx="856">
                  <c:v>520</c:v>
                </c:pt>
                <c:pt idx="857">
                  <c:v>520</c:v>
                </c:pt>
                <c:pt idx="858">
                  <c:v>500</c:v>
                </c:pt>
                <c:pt idx="859">
                  <c:v>500</c:v>
                </c:pt>
                <c:pt idx="860">
                  <c:v>480</c:v>
                </c:pt>
                <c:pt idx="861">
                  <c:v>480</c:v>
                </c:pt>
                <c:pt idx="862">
                  <c:v>480</c:v>
                </c:pt>
                <c:pt idx="863">
                  <c:v>480</c:v>
                </c:pt>
                <c:pt idx="864">
                  <c:v>480</c:v>
                </c:pt>
                <c:pt idx="865">
                  <c:v>480</c:v>
                </c:pt>
                <c:pt idx="866">
                  <c:v>480</c:v>
                </c:pt>
                <c:pt idx="867">
                  <c:v>500</c:v>
                </c:pt>
                <c:pt idx="868">
                  <c:v>520</c:v>
                </c:pt>
                <c:pt idx="869">
                  <c:v>520</c:v>
                </c:pt>
                <c:pt idx="870">
                  <c:v>520</c:v>
                </c:pt>
                <c:pt idx="871">
                  <c:v>520</c:v>
                </c:pt>
                <c:pt idx="872">
                  <c:v>500</c:v>
                </c:pt>
                <c:pt idx="873">
                  <c:v>500</c:v>
                </c:pt>
                <c:pt idx="874">
                  <c:v>500</c:v>
                </c:pt>
                <c:pt idx="875">
                  <c:v>500</c:v>
                </c:pt>
                <c:pt idx="876">
                  <c:v>500</c:v>
                </c:pt>
                <c:pt idx="877">
                  <c:v>480</c:v>
                </c:pt>
                <c:pt idx="878">
                  <c:v>460</c:v>
                </c:pt>
                <c:pt idx="879">
                  <c:v>460</c:v>
                </c:pt>
                <c:pt idx="880">
                  <c:v>460</c:v>
                </c:pt>
                <c:pt idx="881">
                  <c:v>460</c:v>
                </c:pt>
                <c:pt idx="882">
                  <c:v>460</c:v>
                </c:pt>
                <c:pt idx="883">
                  <c:v>440</c:v>
                </c:pt>
                <c:pt idx="884">
                  <c:v>460</c:v>
                </c:pt>
                <c:pt idx="885">
                  <c:v>460</c:v>
                </c:pt>
                <c:pt idx="886">
                  <c:v>460</c:v>
                </c:pt>
                <c:pt idx="887">
                  <c:v>440</c:v>
                </c:pt>
                <c:pt idx="888">
                  <c:v>440</c:v>
                </c:pt>
                <c:pt idx="889">
                  <c:v>440</c:v>
                </c:pt>
                <c:pt idx="890">
                  <c:v>460</c:v>
                </c:pt>
                <c:pt idx="891">
                  <c:v>460</c:v>
                </c:pt>
                <c:pt idx="892">
                  <c:v>440</c:v>
                </c:pt>
                <c:pt idx="893">
                  <c:v>460</c:v>
                </c:pt>
                <c:pt idx="894">
                  <c:v>460</c:v>
                </c:pt>
                <c:pt idx="895">
                  <c:v>460</c:v>
                </c:pt>
                <c:pt idx="896">
                  <c:v>460</c:v>
                </c:pt>
                <c:pt idx="897">
                  <c:v>460</c:v>
                </c:pt>
                <c:pt idx="898">
                  <c:v>480</c:v>
                </c:pt>
                <c:pt idx="899">
                  <c:v>480</c:v>
                </c:pt>
                <c:pt idx="900">
                  <c:v>480</c:v>
                </c:pt>
                <c:pt idx="901">
                  <c:v>480</c:v>
                </c:pt>
                <c:pt idx="902">
                  <c:v>560</c:v>
                </c:pt>
                <c:pt idx="903">
                  <c:v>520</c:v>
                </c:pt>
                <c:pt idx="904">
                  <c:v>480</c:v>
                </c:pt>
                <c:pt idx="905">
                  <c:v>480</c:v>
                </c:pt>
                <c:pt idx="906">
                  <c:v>500</c:v>
                </c:pt>
                <c:pt idx="907">
                  <c:v>500</c:v>
                </c:pt>
                <c:pt idx="908">
                  <c:v>480</c:v>
                </c:pt>
                <c:pt idx="909">
                  <c:v>480</c:v>
                </c:pt>
                <c:pt idx="910">
                  <c:v>480</c:v>
                </c:pt>
                <c:pt idx="911">
                  <c:v>480</c:v>
                </c:pt>
                <c:pt idx="912">
                  <c:v>500</c:v>
                </c:pt>
                <c:pt idx="913">
                  <c:v>520</c:v>
                </c:pt>
                <c:pt idx="914">
                  <c:v>480</c:v>
                </c:pt>
                <c:pt idx="915">
                  <c:v>480</c:v>
                </c:pt>
                <c:pt idx="916">
                  <c:v>480</c:v>
                </c:pt>
                <c:pt idx="917">
                  <c:v>480</c:v>
                </c:pt>
                <c:pt idx="918">
                  <c:v>480</c:v>
                </c:pt>
                <c:pt idx="919">
                  <c:v>460</c:v>
                </c:pt>
                <c:pt idx="920">
                  <c:v>460</c:v>
                </c:pt>
                <c:pt idx="921">
                  <c:v>460</c:v>
                </c:pt>
                <c:pt idx="922">
                  <c:v>480</c:v>
                </c:pt>
                <c:pt idx="923">
                  <c:v>520</c:v>
                </c:pt>
                <c:pt idx="924">
                  <c:v>520</c:v>
                </c:pt>
                <c:pt idx="925">
                  <c:v>500</c:v>
                </c:pt>
                <c:pt idx="926">
                  <c:v>480</c:v>
                </c:pt>
                <c:pt idx="927">
                  <c:v>480</c:v>
                </c:pt>
                <c:pt idx="928">
                  <c:v>480</c:v>
                </c:pt>
                <c:pt idx="929">
                  <c:v>500</c:v>
                </c:pt>
                <c:pt idx="930">
                  <c:v>560</c:v>
                </c:pt>
                <c:pt idx="931">
                  <c:v>460</c:v>
                </c:pt>
                <c:pt idx="932">
                  <c:v>440</c:v>
                </c:pt>
                <c:pt idx="933">
                  <c:v>440</c:v>
                </c:pt>
                <c:pt idx="934">
                  <c:v>440</c:v>
                </c:pt>
                <c:pt idx="935">
                  <c:v>440</c:v>
                </c:pt>
                <c:pt idx="936">
                  <c:v>460</c:v>
                </c:pt>
                <c:pt idx="937">
                  <c:v>440</c:v>
                </c:pt>
                <c:pt idx="938">
                  <c:v>460</c:v>
                </c:pt>
                <c:pt idx="939">
                  <c:v>500</c:v>
                </c:pt>
                <c:pt idx="940">
                  <c:v>480</c:v>
                </c:pt>
                <c:pt idx="941">
                  <c:v>480</c:v>
                </c:pt>
                <c:pt idx="942">
                  <c:v>440</c:v>
                </c:pt>
                <c:pt idx="943">
                  <c:v>440</c:v>
                </c:pt>
                <c:pt idx="944">
                  <c:v>460</c:v>
                </c:pt>
                <c:pt idx="945">
                  <c:v>460</c:v>
                </c:pt>
                <c:pt idx="946">
                  <c:v>460</c:v>
                </c:pt>
                <c:pt idx="947">
                  <c:v>440</c:v>
                </c:pt>
                <c:pt idx="948">
                  <c:v>460</c:v>
                </c:pt>
                <c:pt idx="949">
                  <c:v>440</c:v>
                </c:pt>
                <c:pt idx="950">
                  <c:v>460</c:v>
                </c:pt>
                <c:pt idx="951">
                  <c:v>460</c:v>
                </c:pt>
                <c:pt idx="952">
                  <c:v>480</c:v>
                </c:pt>
                <c:pt idx="953">
                  <c:v>480</c:v>
                </c:pt>
                <c:pt idx="954">
                  <c:v>480</c:v>
                </c:pt>
                <c:pt idx="955">
                  <c:v>480</c:v>
                </c:pt>
                <c:pt idx="956">
                  <c:v>460</c:v>
                </c:pt>
                <c:pt idx="957">
                  <c:v>480</c:v>
                </c:pt>
                <c:pt idx="958">
                  <c:v>460</c:v>
                </c:pt>
                <c:pt idx="959">
                  <c:v>460</c:v>
                </c:pt>
                <c:pt idx="960">
                  <c:v>460</c:v>
                </c:pt>
                <c:pt idx="961">
                  <c:v>460</c:v>
                </c:pt>
                <c:pt idx="962">
                  <c:v>440</c:v>
                </c:pt>
                <c:pt idx="963">
                  <c:v>440</c:v>
                </c:pt>
                <c:pt idx="964">
                  <c:v>460</c:v>
                </c:pt>
                <c:pt idx="965">
                  <c:v>460</c:v>
                </c:pt>
                <c:pt idx="966">
                  <c:v>480</c:v>
                </c:pt>
                <c:pt idx="967">
                  <c:v>460</c:v>
                </c:pt>
                <c:pt idx="968">
                  <c:v>460</c:v>
                </c:pt>
                <c:pt idx="969">
                  <c:v>440</c:v>
                </c:pt>
                <c:pt idx="970">
                  <c:v>460</c:v>
                </c:pt>
                <c:pt idx="971">
                  <c:v>460</c:v>
                </c:pt>
                <c:pt idx="972">
                  <c:v>460</c:v>
                </c:pt>
                <c:pt idx="973">
                  <c:v>440</c:v>
                </c:pt>
                <c:pt idx="974">
                  <c:v>440</c:v>
                </c:pt>
                <c:pt idx="975">
                  <c:v>460</c:v>
                </c:pt>
                <c:pt idx="976">
                  <c:v>460</c:v>
                </c:pt>
                <c:pt idx="977">
                  <c:v>460</c:v>
                </c:pt>
                <c:pt idx="978">
                  <c:v>460</c:v>
                </c:pt>
                <c:pt idx="979">
                  <c:v>440</c:v>
                </c:pt>
                <c:pt idx="980">
                  <c:v>460</c:v>
                </c:pt>
                <c:pt idx="981">
                  <c:v>460</c:v>
                </c:pt>
                <c:pt idx="982">
                  <c:v>460</c:v>
                </c:pt>
                <c:pt idx="983">
                  <c:v>460</c:v>
                </c:pt>
                <c:pt idx="984">
                  <c:v>460</c:v>
                </c:pt>
                <c:pt idx="985">
                  <c:v>460</c:v>
                </c:pt>
                <c:pt idx="986">
                  <c:v>440</c:v>
                </c:pt>
                <c:pt idx="987">
                  <c:v>460</c:v>
                </c:pt>
                <c:pt idx="988">
                  <c:v>460</c:v>
                </c:pt>
                <c:pt idx="989">
                  <c:v>460</c:v>
                </c:pt>
                <c:pt idx="990">
                  <c:v>460</c:v>
                </c:pt>
                <c:pt idx="991">
                  <c:v>460</c:v>
                </c:pt>
                <c:pt idx="992">
                  <c:v>460</c:v>
                </c:pt>
                <c:pt idx="993">
                  <c:v>460</c:v>
                </c:pt>
                <c:pt idx="994">
                  <c:v>460</c:v>
                </c:pt>
                <c:pt idx="995">
                  <c:v>440</c:v>
                </c:pt>
                <c:pt idx="996">
                  <c:v>460</c:v>
                </c:pt>
                <c:pt idx="997">
                  <c:v>440</c:v>
                </c:pt>
                <c:pt idx="998">
                  <c:v>460</c:v>
                </c:pt>
                <c:pt idx="999">
                  <c:v>460</c:v>
                </c:pt>
                <c:pt idx="1000">
                  <c:v>460</c:v>
                </c:pt>
                <c:pt idx="1001">
                  <c:v>440</c:v>
                </c:pt>
                <c:pt idx="1002">
                  <c:v>460</c:v>
                </c:pt>
                <c:pt idx="1003">
                  <c:v>460</c:v>
                </c:pt>
                <c:pt idx="1004">
                  <c:v>460</c:v>
                </c:pt>
                <c:pt idx="1005">
                  <c:v>460</c:v>
                </c:pt>
                <c:pt idx="1006">
                  <c:v>460</c:v>
                </c:pt>
                <c:pt idx="1007">
                  <c:v>460</c:v>
                </c:pt>
                <c:pt idx="1008">
                  <c:v>440</c:v>
                </c:pt>
                <c:pt idx="1009">
                  <c:v>460</c:v>
                </c:pt>
                <c:pt idx="1010">
                  <c:v>500</c:v>
                </c:pt>
                <c:pt idx="1011">
                  <c:v>460</c:v>
                </c:pt>
                <c:pt idx="1012">
                  <c:v>460</c:v>
                </c:pt>
                <c:pt idx="1013">
                  <c:v>460</c:v>
                </c:pt>
                <c:pt idx="1014">
                  <c:v>440</c:v>
                </c:pt>
                <c:pt idx="1015">
                  <c:v>440</c:v>
                </c:pt>
                <c:pt idx="1016">
                  <c:v>460</c:v>
                </c:pt>
                <c:pt idx="1017">
                  <c:v>460</c:v>
                </c:pt>
                <c:pt idx="1018">
                  <c:v>460</c:v>
                </c:pt>
                <c:pt idx="1019">
                  <c:v>460</c:v>
                </c:pt>
                <c:pt idx="1020">
                  <c:v>440</c:v>
                </c:pt>
                <c:pt idx="1021">
                  <c:v>460</c:v>
                </c:pt>
                <c:pt idx="1022">
                  <c:v>460</c:v>
                </c:pt>
                <c:pt idx="1023">
                  <c:v>460</c:v>
                </c:pt>
                <c:pt idx="1024">
                  <c:v>440</c:v>
                </c:pt>
                <c:pt idx="1025">
                  <c:v>440</c:v>
                </c:pt>
                <c:pt idx="1026">
                  <c:v>460</c:v>
                </c:pt>
                <c:pt idx="1027">
                  <c:v>460</c:v>
                </c:pt>
                <c:pt idx="1028">
                  <c:v>460</c:v>
                </c:pt>
                <c:pt idx="1029">
                  <c:v>460</c:v>
                </c:pt>
                <c:pt idx="1030">
                  <c:v>440</c:v>
                </c:pt>
                <c:pt idx="1031">
                  <c:v>440</c:v>
                </c:pt>
                <c:pt idx="1032">
                  <c:v>460</c:v>
                </c:pt>
                <c:pt idx="1033">
                  <c:v>440</c:v>
                </c:pt>
                <c:pt idx="1034">
                  <c:v>440</c:v>
                </c:pt>
                <c:pt idx="1035">
                  <c:v>460</c:v>
                </c:pt>
                <c:pt idx="1036">
                  <c:v>440</c:v>
                </c:pt>
                <c:pt idx="1037">
                  <c:v>440</c:v>
                </c:pt>
                <c:pt idx="1038">
                  <c:v>460</c:v>
                </c:pt>
                <c:pt idx="1039">
                  <c:v>440</c:v>
                </c:pt>
                <c:pt idx="1040">
                  <c:v>440</c:v>
                </c:pt>
                <c:pt idx="1041">
                  <c:v>460</c:v>
                </c:pt>
                <c:pt idx="1042">
                  <c:v>460</c:v>
                </c:pt>
                <c:pt idx="1043">
                  <c:v>440</c:v>
                </c:pt>
                <c:pt idx="1044">
                  <c:v>440</c:v>
                </c:pt>
                <c:pt idx="1045">
                  <c:v>460</c:v>
                </c:pt>
                <c:pt idx="1046">
                  <c:v>460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460</c:v>
                </c:pt>
                <c:pt idx="1051">
                  <c:v>460</c:v>
                </c:pt>
                <c:pt idx="1052">
                  <c:v>460</c:v>
                </c:pt>
                <c:pt idx="1053">
                  <c:v>460</c:v>
                </c:pt>
                <c:pt idx="1054">
                  <c:v>480</c:v>
                </c:pt>
                <c:pt idx="1055">
                  <c:v>460</c:v>
                </c:pt>
                <c:pt idx="1056">
                  <c:v>460</c:v>
                </c:pt>
                <c:pt idx="1057">
                  <c:v>480</c:v>
                </c:pt>
                <c:pt idx="1058">
                  <c:v>460</c:v>
                </c:pt>
                <c:pt idx="1059">
                  <c:v>460</c:v>
                </c:pt>
                <c:pt idx="1060">
                  <c:v>480</c:v>
                </c:pt>
                <c:pt idx="1061">
                  <c:v>460</c:v>
                </c:pt>
                <c:pt idx="1062">
                  <c:v>480</c:v>
                </c:pt>
                <c:pt idx="1063">
                  <c:v>460</c:v>
                </c:pt>
                <c:pt idx="1064">
                  <c:v>460</c:v>
                </c:pt>
                <c:pt idx="1065">
                  <c:v>460</c:v>
                </c:pt>
                <c:pt idx="1066">
                  <c:v>460</c:v>
                </c:pt>
                <c:pt idx="1067">
                  <c:v>460</c:v>
                </c:pt>
                <c:pt idx="1068">
                  <c:v>460</c:v>
                </c:pt>
                <c:pt idx="1069">
                  <c:v>460</c:v>
                </c:pt>
                <c:pt idx="1070">
                  <c:v>460</c:v>
                </c:pt>
                <c:pt idx="1071">
                  <c:v>460</c:v>
                </c:pt>
                <c:pt idx="1072">
                  <c:v>460</c:v>
                </c:pt>
                <c:pt idx="1073">
                  <c:v>460</c:v>
                </c:pt>
                <c:pt idx="1074">
                  <c:v>460</c:v>
                </c:pt>
                <c:pt idx="1075">
                  <c:v>460</c:v>
                </c:pt>
                <c:pt idx="1076">
                  <c:v>460</c:v>
                </c:pt>
                <c:pt idx="1077">
                  <c:v>460</c:v>
                </c:pt>
                <c:pt idx="1078">
                  <c:v>460</c:v>
                </c:pt>
                <c:pt idx="1079">
                  <c:v>460</c:v>
                </c:pt>
                <c:pt idx="1080">
                  <c:v>460</c:v>
                </c:pt>
                <c:pt idx="1081">
                  <c:v>460</c:v>
                </c:pt>
                <c:pt idx="1082">
                  <c:v>460</c:v>
                </c:pt>
                <c:pt idx="1083">
                  <c:v>460</c:v>
                </c:pt>
                <c:pt idx="1084">
                  <c:v>460</c:v>
                </c:pt>
                <c:pt idx="1085">
                  <c:v>460</c:v>
                </c:pt>
                <c:pt idx="1086">
                  <c:v>460</c:v>
                </c:pt>
                <c:pt idx="1087">
                  <c:v>460</c:v>
                </c:pt>
                <c:pt idx="1088">
                  <c:v>460</c:v>
                </c:pt>
                <c:pt idx="1089">
                  <c:v>460</c:v>
                </c:pt>
                <c:pt idx="1090">
                  <c:v>460</c:v>
                </c:pt>
                <c:pt idx="1091">
                  <c:v>460</c:v>
                </c:pt>
                <c:pt idx="1092">
                  <c:v>460</c:v>
                </c:pt>
                <c:pt idx="1093">
                  <c:v>460</c:v>
                </c:pt>
                <c:pt idx="1094">
                  <c:v>440</c:v>
                </c:pt>
                <c:pt idx="1095">
                  <c:v>440</c:v>
                </c:pt>
                <c:pt idx="1096">
                  <c:v>440</c:v>
                </c:pt>
                <c:pt idx="1097">
                  <c:v>440</c:v>
                </c:pt>
                <c:pt idx="1098">
                  <c:v>460</c:v>
                </c:pt>
                <c:pt idx="1099">
                  <c:v>440</c:v>
                </c:pt>
                <c:pt idx="1100">
                  <c:v>460</c:v>
                </c:pt>
                <c:pt idx="1101">
                  <c:v>440</c:v>
                </c:pt>
                <c:pt idx="1102">
                  <c:v>460</c:v>
                </c:pt>
                <c:pt idx="1103">
                  <c:v>460</c:v>
                </c:pt>
                <c:pt idx="1104">
                  <c:v>440</c:v>
                </c:pt>
                <c:pt idx="1105">
                  <c:v>460</c:v>
                </c:pt>
                <c:pt idx="1106">
                  <c:v>460</c:v>
                </c:pt>
                <c:pt idx="1107">
                  <c:v>440</c:v>
                </c:pt>
                <c:pt idx="1108">
                  <c:v>440</c:v>
                </c:pt>
                <c:pt idx="1109">
                  <c:v>460</c:v>
                </c:pt>
                <c:pt idx="1110">
                  <c:v>440</c:v>
                </c:pt>
                <c:pt idx="1111">
                  <c:v>460</c:v>
                </c:pt>
                <c:pt idx="1112">
                  <c:v>440</c:v>
                </c:pt>
                <c:pt idx="1113">
                  <c:v>460</c:v>
                </c:pt>
                <c:pt idx="1114">
                  <c:v>440</c:v>
                </c:pt>
                <c:pt idx="1115">
                  <c:v>440</c:v>
                </c:pt>
                <c:pt idx="1116">
                  <c:v>440</c:v>
                </c:pt>
                <c:pt idx="1117">
                  <c:v>460</c:v>
                </c:pt>
                <c:pt idx="1118">
                  <c:v>440</c:v>
                </c:pt>
                <c:pt idx="1119">
                  <c:v>460</c:v>
                </c:pt>
                <c:pt idx="1120">
                  <c:v>460</c:v>
                </c:pt>
                <c:pt idx="1121">
                  <c:v>460</c:v>
                </c:pt>
                <c:pt idx="1122">
                  <c:v>460</c:v>
                </c:pt>
                <c:pt idx="1123">
                  <c:v>460</c:v>
                </c:pt>
                <c:pt idx="1124">
                  <c:v>460</c:v>
                </c:pt>
                <c:pt idx="1125">
                  <c:v>460</c:v>
                </c:pt>
                <c:pt idx="1126">
                  <c:v>460</c:v>
                </c:pt>
                <c:pt idx="1127">
                  <c:v>460</c:v>
                </c:pt>
                <c:pt idx="1128">
                  <c:v>460</c:v>
                </c:pt>
                <c:pt idx="1129">
                  <c:v>460</c:v>
                </c:pt>
                <c:pt idx="1130">
                  <c:v>460</c:v>
                </c:pt>
                <c:pt idx="1131">
                  <c:v>460</c:v>
                </c:pt>
                <c:pt idx="1132">
                  <c:v>460</c:v>
                </c:pt>
                <c:pt idx="1133">
                  <c:v>460</c:v>
                </c:pt>
                <c:pt idx="1134">
                  <c:v>460</c:v>
                </c:pt>
                <c:pt idx="1135">
                  <c:v>460</c:v>
                </c:pt>
                <c:pt idx="1136">
                  <c:v>460</c:v>
                </c:pt>
                <c:pt idx="1137">
                  <c:v>460</c:v>
                </c:pt>
                <c:pt idx="1138">
                  <c:v>460</c:v>
                </c:pt>
                <c:pt idx="1139">
                  <c:v>480</c:v>
                </c:pt>
                <c:pt idx="1140">
                  <c:v>540</c:v>
                </c:pt>
                <c:pt idx="1141">
                  <c:v>520</c:v>
                </c:pt>
                <c:pt idx="1142">
                  <c:v>480</c:v>
                </c:pt>
                <c:pt idx="1143">
                  <c:v>460</c:v>
                </c:pt>
                <c:pt idx="1144">
                  <c:v>460</c:v>
                </c:pt>
                <c:pt idx="1145">
                  <c:v>440</c:v>
                </c:pt>
                <c:pt idx="1146">
                  <c:v>460</c:v>
                </c:pt>
                <c:pt idx="1147">
                  <c:v>460</c:v>
                </c:pt>
                <c:pt idx="1148">
                  <c:v>460</c:v>
                </c:pt>
                <c:pt idx="1149">
                  <c:v>480</c:v>
                </c:pt>
                <c:pt idx="1150">
                  <c:v>480</c:v>
                </c:pt>
                <c:pt idx="1151">
                  <c:v>460</c:v>
                </c:pt>
                <c:pt idx="1152">
                  <c:v>480</c:v>
                </c:pt>
                <c:pt idx="1153">
                  <c:v>480</c:v>
                </c:pt>
                <c:pt idx="1154">
                  <c:v>500</c:v>
                </c:pt>
                <c:pt idx="1155">
                  <c:v>520</c:v>
                </c:pt>
                <c:pt idx="1156">
                  <c:v>540</c:v>
                </c:pt>
                <c:pt idx="1157">
                  <c:v>520</c:v>
                </c:pt>
                <c:pt idx="1158">
                  <c:v>520</c:v>
                </c:pt>
                <c:pt idx="1159">
                  <c:v>500</c:v>
                </c:pt>
                <c:pt idx="1160">
                  <c:v>520</c:v>
                </c:pt>
                <c:pt idx="1161">
                  <c:v>520</c:v>
                </c:pt>
                <c:pt idx="1162">
                  <c:v>540</c:v>
                </c:pt>
                <c:pt idx="1163">
                  <c:v>540</c:v>
                </c:pt>
                <c:pt idx="1164">
                  <c:v>540</c:v>
                </c:pt>
                <c:pt idx="1165">
                  <c:v>540</c:v>
                </c:pt>
                <c:pt idx="1166">
                  <c:v>540</c:v>
                </c:pt>
                <c:pt idx="1167">
                  <c:v>540</c:v>
                </c:pt>
                <c:pt idx="1168">
                  <c:v>520</c:v>
                </c:pt>
                <c:pt idx="1169">
                  <c:v>520</c:v>
                </c:pt>
                <c:pt idx="1170">
                  <c:v>520</c:v>
                </c:pt>
                <c:pt idx="1171">
                  <c:v>560</c:v>
                </c:pt>
                <c:pt idx="1172">
                  <c:v>540</c:v>
                </c:pt>
                <c:pt idx="1173">
                  <c:v>520</c:v>
                </c:pt>
                <c:pt idx="1174">
                  <c:v>500</c:v>
                </c:pt>
                <c:pt idx="1175">
                  <c:v>500</c:v>
                </c:pt>
                <c:pt idx="1176">
                  <c:v>480</c:v>
                </c:pt>
                <c:pt idx="1177">
                  <c:v>480</c:v>
                </c:pt>
                <c:pt idx="1178">
                  <c:v>480</c:v>
                </c:pt>
                <c:pt idx="1179">
                  <c:v>500</c:v>
                </c:pt>
                <c:pt idx="1180">
                  <c:v>520</c:v>
                </c:pt>
                <c:pt idx="1181">
                  <c:v>520</c:v>
                </c:pt>
                <c:pt idx="1182">
                  <c:v>520</c:v>
                </c:pt>
                <c:pt idx="1183">
                  <c:v>520</c:v>
                </c:pt>
                <c:pt idx="1184">
                  <c:v>540</c:v>
                </c:pt>
                <c:pt idx="1185">
                  <c:v>520</c:v>
                </c:pt>
                <c:pt idx="1186">
                  <c:v>560</c:v>
                </c:pt>
                <c:pt idx="1187">
                  <c:v>560</c:v>
                </c:pt>
                <c:pt idx="1188">
                  <c:v>540</c:v>
                </c:pt>
                <c:pt idx="1189">
                  <c:v>520</c:v>
                </c:pt>
                <c:pt idx="1190">
                  <c:v>500</c:v>
                </c:pt>
                <c:pt idx="1191">
                  <c:v>480</c:v>
                </c:pt>
                <c:pt idx="1192">
                  <c:v>500</c:v>
                </c:pt>
                <c:pt idx="1193">
                  <c:v>500</c:v>
                </c:pt>
                <c:pt idx="1194">
                  <c:v>500</c:v>
                </c:pt>
                <c:pt idx="1195">
                  <c:v>500</c:v>
                </c:pt>
                <c:pt idx="1196">
                  <c:v>500</c:v>
                </c:pt>
                <c:pt idx="1197">
                  <c:v>500</c:v>
                </c:pt>
                <c:pt idx="1198">
                  <c:v>500</c:v>
                </c:pt>
                <c:pt idx="1199">
                  <c:v>500</c:v>
                </c:pt>
                <c:pt idx="1200">
                  <c:v>540</c:v>
                </c:pt>
                <c:pt idx="1201">
                  <c:v>560</c:v>
                </c:pt>
                <c:pt idx="1202">
                  <c:v>560</c:v>
                </c:pt>
                <c:pt idx="1203">
                  <c:v>560</c:v>
                </c:pt>
                <c:pt idx="1204">
                  <c:v>520</c:v>
                </c:pt>
                <c:pt idx="1205">
                  <c:v>520</c:v>
                </c:pt>
                <c:pt idx="1206">
                  <c:v>520</c:v>
                </c:pt>
                <c:pt idx="1207">
                  <c:v>540</c:v>
                </c:pt>
                <c:pt idx="1208">
                  <c:v>540</c:v>
                </c:pt>
                <c:pt idx="1209">
                  <c:v>560</c:v>
                </c:pt>
                <c:pt idx="1210">
                  <c:v>560</c:v>
                </c:pt>
                <c:pt idx="1211">
                  <c:v>580</c:v>
                </c:pt>
                <c:pt idx="1212">
                  <c:v>600</c:v>
                </c:pt>
                <c:pt idx="1213">
                  <c:v>560</c:v>
                </c:pt>
                <c:pt idx="1214">
                  <c:v>540</c:v>
                </c:pt>
                <c:pt idx="1215">
                  <c:v>560</c:v>
                </c:pt>
                <c:pt idx="1216">
                  <c:v>560</c:v>
                </c:pt>
                <c:pt idx="1217">
                  <c:v>520</c:v>
                </c:pt>
                <c:pt idx="1218">
                  <c:v>500</c:v>
                </c:pt>
                <c:pt idx="1219">
                  <c:v>480</c:v>
                </c:pt>
                <c:pt idx="1220">
                  <c:v>480</c:v>
                </c:pt>
                <c:pt idx="1221">
                  <c:v>480</c:v>
                </c:pt>
                <c:pt idx="1222">
                  <c:v>500</c:v>
                </c:pt>
                <c:pt idx="1223">
                  <c:v>480</c:v>
                </c:pt>
                <c:pt idx="1224">
                  <c:v>480</c:v>
                </c:pt>
                <c:pt idx="1225">
                  <c:v>540</c:v>
                </c:pt>
                <c:pt idx="1226">
                  <c:v>520</c:v>
                </c:pt>
                <c:pt idx="1227">
                  <c:v>520</c:v>
                </c:pt>
                <c:pt idx="1228">
                  <c:v>520</c:v>
                </c:pt>
                <c:pt idx="1229">
                  <c:v>520</c:v>
                </c:pt>
                <c:pt idx="1230">
                  <c:v>540</c:v>
                </c:pt>
                <c:pt idx="1231">
                  <c:v>500</c:v>
                </c:pt>
                <c:pt idx="1232">
                  <c:v>500</c:v>
                </c:pt>
                <c:pt idx="1233">
                  <c:v>500</c:v>
                </c:pt>
                <c:pt idx="1234">
                  <c:v>480</c:v>
                </c:pt>
                <c:pt idx="1235">
                  <c:v>500</c:v>
                </c:pt>
                <c:pt idx="1236">
                  <c:v>480</c:v>
                </c:pt>
                <c:pt idx="1237">
                  <c:v>480</c:v>
                </c:pt>
                <c:pt idx="1238">
                  <c:v>480</c:v>
                </c:pt>
                <c:pt idx="1239">
                  <c:v>500</c:v>
                </c:pt>
                <c:pt idx="1240">
                  <c:v>540</c:v>
                </c:pt>
                <c:pt idx="1241">
                  <c:v>520</c:v>
                </c:pt>
                <c:pt idx="1242">
                  <c:v>520</c:v>
                </c:pt>
                <c:pt idx="1243">
                  <c:v>520</c:v>
                </c:pt>
                <c:pt idx="1244">
                  <c:v>520</c:v>
                </c:pt>
                <c:pt idx="1245">
                  <c:v>500</c:v>
                </c:pt>
                <c:pt idx="1246">
                  <c:v>520</c:v>
                </c:pt>
                <c:pt idx="1247">
                  <c:v>500</c:v>
                </c:pt>
                <c:pt idx="1248">
                  <c:v>500</c:v>
                </c:pt>
                <c:pt idx="1249">
                  <c:v>500</c:v>
                </c:pt>
                <c:pt idx="1250">
                  <c:v>500</c:v>
                </c:pt>
                <c:pt idx="1251">
                  <c:v>500</c:v>
                </c:pt>
                <c:pt idx="1252">
                  <c:v>480</c:v>
                </c:pt>
                <c:pt idx="1253">
                  <c:v>480</c:v>
                </c:pt>
                <c:pt idx="1254">
                  <c:v>480</c:v>
                </c:pt>
                <c:pt idx="1255">
                  <c:v>460</c:v>
                </c:pt>
                <c:pt idx="1256">
                  <c:v>460</c:v>
                </c:pt>
                <c:pt idx="1257">
                  <c:v>460</c:v>
                </c:pt>
                <c:pt idx="1258">
                  <c:v>480</c:v>
                </c:pt>
                <c:pt idx="1259">
                  <c:v>460</c:v>
                </c:pt>
                <c:pt idx="1260">
                  <c:v>480</c:v>
                </c:pt>
                <c:pt idx="1261">
                  <c:v>460</c:v>
                </c:pt>
                <c:pt idx="1262">
                  <c:v>440</c:v>
                </c:pt>
                <c:pt idx="1263">
                  <c:v>440</c:v>
                </c:pt>
                <c:pt idx="1264">
                  <c:v>440</c:v>
                </c:pt>
                <c:pt idx="1265">
                  <c:v>460</c:v>
                </c:pt>
                <c:pt idx="1266">
                  <c:v>460</c:v>
                </c:pt>
                <c:pt idx="1267">
                  <c:v>460</c:v>
                </c:pt>
                <c:pt idx="1268">
                  <c:v>480</c:v>
                </c:pt>
                <c:pt idx="1269">
                  <c:v>460</c:v>
                </c:pt>
                <c:pt idx="1270">
                  <c:v>460</c:v>
                </c:pt>
                <c:pt idx="1271">
                  <c:v>440</c:v>
                </c:pt>
                <c:pt idx="1272">
                  <c:v>440</c:v>
                </c:pt>
                <c:pt idx="1273">
                  <c:v>460</c:v>
                </c:pt>
                <c:pt idx="1274">
                  <c:v>460</c:v>
                </c:pt>
                <c:pt idx="1275">
                  <c:v>460</c:v>
                </c:pt>
                <c:pt idx="1276">
                  <c:v>480</c:v>
                </c:pt>
                <c:pt idx="1277">
                  <c:v>520</c:v>
                </c:pt>
                <c:pt idx="1278">
                  <c:v>480</c:v>
                </c:pt>
                <c:pt idx="1279">
                  <c:v>580</c:v>
                </c:pt>
                <c:pt idx="1280">
                  <c:v>580</c:v>
                </c:pt>
                <c:pt idx="1281">
                  <c:v>520</c:v>
                </c:pt>
                <c:pt idx="1282">
                  <c:v>480</c:v>
                </c:pt>
                <c:pt idx="1283">
                  <c:v>480</c:v>
                </c:pt>
                <c:pt idx="1284">
                  <c:v>460</c:v>
                </c:pt>
                <c:pt idx="1285">
                  <c:v>460</c:v>
                </c:pt>
                <c:pt idx="1286">
                  <c:v>460</c:v>
                </c:pt>
                <c:pt idx="1287">
                  <c:v>460</c:v>
                </c:pt>
                <c:pt idx="1288">
                  <c:v>460</c:v>
                </c:pt>
                <c:pt idx="1289">
                  <c:v>460</c:v>
                </c:pt>
                <c:pt idx="1290">
                  <c:v>460</c:v>
                </c:pt>
                <c:pt idx="1291">
                  <c:v>460</c:v>
                </c:pt>
                <c:pt idx="1292">
                  <c:v>480</c:v>
                </c:pt>
                <c:pt idx="1293">
                  <c:v>600</c:v>
                </c:pt>
                <c:pt idx="1294">
                  <c:v>740</c:v>
                </c:pt>
                <c:pt idx="1295">
                  <c:v>580</c:v>
                </c:pt>
                <c:pt idx="1296">
                  <c:v>520</c:v>
                </c:pt>
                <c:pt idx="1297">
                  <c:v>500</c:v>
                </c:pt>
                <c:pt idx="1298">
                  <c:v>480</c:v>
                </c:pt>
                <c:pt idx="1299">
                  <c:v>480</c:v>
                </c:pt>
                <c:pt idx="1300">
                  <c:v>480</c:v>
                </c:pt>
                <c:pt idx="1301">
                  <c:v>480</c:v>
                </c:pt>
                <c:pt idx="1302">
                  <c:v>480</c:v>
                </c:pt>
                <c:pt idx="1303">
                  <c:v>480</c:v>
                </c:pt>
                <c:pt idx="1304">
                  <c:v>500</c:v>
                </c:pt>
                <c:pt idx="1305">
                  <c:v>500</c:v>
                </c:pt>
                <c:pt idx="1306">
                  <c:v>480</c:v>
                </c:pt>
                <c:pt idx="1307">
                  <c:v>480</c:v>
                </c:pt>
                <c:pt idx="1308">
                  <c:v>480</c:v>
                </c:pt>
                <c:pt idx="1309">
                  <c:v>500</c:v>
                </c:pt>
                <c:pt idx="1310">
                  <c:v>500</c:v>
                </c:pt>
                <c:pt idx="1311">
                  <c:v>500</c:v>
                </c:pt>
                <c:pt idx="1312">
                  <c:v>500</c:v>
                </c:pt>
                <c:pt idx="1313">
                  <c:v>500</c:v>
                </c:pt>
                <c:pt idx="1314">
                  <c:v>500</c:v>
                </c:pt>
                <c:pt idx="1315">
                  <c:v>500</c:v>
                </c:pt>
                <c:pt idx="1316">
                  <c:v>480</c:v>
                </c:pt>
                <c:pt idx="1317">
                  <c:v>480</c:v>
                </c:pt>
                <c:pt idx="1318">
                  <c:v>480</c:v>
                </c:pt>
                <c:pt idx="1319">
                  <c:v>480</c:v>
                </c:pt>
                <c:pt idx="1320">
                  <c:v>500</c:v>
                </c:pt>
                <c:pt idx="1321">
                  <c:v>500</c:v>
                </c:pt>
                <c:pt idx="1322">
                  <c:v>500</c:v>
                </c:pt>
                <c:pt idx="1323">
                  <c:v>500</c:v>
                </c:pt>
                <c:pt idx="1324">
                  <c:v>500</c:v>
                </c:pt>
                <c:pt idx="1325">
                  <c:v>500</c:v>
                </c:pt>
                <c:pt idx="1326">
                  <c:v>500</c:v>
                </c:pt>
                <c:pt idx="1327">
                  <c:v>500</c:v>
                </c:pt>
                <c:pt idx="1328">
                  <c:v>500</c:v>
                </c:pt>
                <c:pt idx="1329">
                  <c:v>500</c:v>
                </c:pt>
                <c:pt idx="1330">
                  <c:v>500</c:v>
                </c:pt>
                <c:pt idx="1331">
                  <c:v>500</c:v>
                </c:pt>
                <c:pt idx="1332">
                  <c:v>500</c:v>
                </c:pt>
                <c:pt idx="1333">
                  <c:v>500</c:v>
                </c:pt>
                <c:pt idx="1334">
                  <c:v>500</c:v>
                </c:pt>
                <c:pt idx="1335">
                  <c:v>500</c:v>
                </c:pt>
                <c:pt idx="1336">
                  <c:v>500</c:v>
                </c:pt>
                <c:pt idx="1337">
                  <c:v>500</c:v>
                </c:pt>
                <c:pt idx="1338">
                  <c:v>500</c:v>
                </c:pt>
                <c:pt idx="1339">
                  <c:v>520</c:v>
                </c:pt>
                <c:pt idx="1340">
                  <c:v>520</c:v>
                </c:pt>
                <c:pt idx="1341">
                  <c:v>520</c:v>
                </c:pt>
                <c:pt idx="1342">
                  <c:v>520</c:v>
                </c:pt>
                <c:pt idx="1343">
                  <c:v>520</c:v>
                </c:pt>
                <c:pt idx="1344">
                  <c:v>520</c:v>
                </c:pt>
                <c:pt idx="1345">
                  <c:v>520</c:v>
                </c:pt>
                <c:pt idx="1346">
                  <c:v>520</c:v>
                </c:pt>
                <c:pt idx="1347">
                  <c:v>520</c:v>
                </c:pt>
                <c:pt idx="1348">
                  <c:v>520</c:v>
                </c:pt>
                <c:pt idx="1349">
                  <c:v>520</c:v>
                </c:pt>
                <c:pt idx="1350">
                  <c:v>520</c:v>
                </c:pt>
                <c:pt idx="1351">
                  <c:v>520</c:v>
                </c:pt>
                <c:pt idx="1352">
                  <c:v>520</c:v>
                </c:pt>
                <c:pt idx="1353">
                  <c:v>520</c:v>
                </c:pt>
                <c:pt idx="1354">
                  <c:v>520</c:v>
                </c:pt>
                <c:pt idx="1355">
                  <c:v>520</c:v>
                </c:pt>
                <c:pt idx="1356">
                  <c:v>520</c:v>
                </c:pt>
                <c:pt idx="1357">
                  <c:v>520</c:v>
                </c:pt>
                <c:pt idx="1358">
                  <c:v>520</c:v>
                </c:pt>
                <c:pt idx="1359">
                  <c:v>540</c:v>
                </c:pt>
                <c:pt idx="1360">
                  <c:v>540</c:v>
                </c:pt>
                <c:pt idx="1361">
                  <c:v>540</c:v>
                </c:pt>
                <c:pt idx="1362">
                  <c:v>540</c:v>
                </c:pt>
                <c:pt idx="1363">
                  <c:v>540</c:v>
                </c:pt>
                <c:pt idx="1364">
                  <c:v>540</c:v>
                </c:pt>
                <c:pt idx="1365">
                  <c:v>540</c:v>
                </c:pt>
                <c:pt idx="1366">
                  <c:v>520</c:v>
                </c:pt>
                <c:pt idx="1367">
                  <c:v>540</c:v>
                </c:pt>
                <c:pt idx="1368">
                  <c:v>540</c:v>
                </c:pt>
                <c:pt idx="1369">
                  <c:v>520</c:v>
                </c:pt>
                <c:pt idx="1370">
                  <c:v>520</c:v>
                </c:pt>
                <c:pt idx="1371">
                  <c:v>520</c:v>
                </c:pt>
                <c:pt idx="1372">
                  <c:v>520</c:v>
                </c:pt>
                <c:pt idx="1373">
                  <c:v>520</c:v>
                </c:pt>
                <c:pt idx="1374">
                  <c:v>520</c:v>
                </c:pt>
                <c:pt idx="1375">
                  <c:v>520</c:v>
                </c:pt>
                <c:pt idx="1376">
                  <c:v>520</c:v>
                </c:pt>
                <c:pt idx="1377">
                  <c:v>520</c:v>
                </c:pt>
                <c:pt idx="1378">
                  <c:v>520</c:v>
                </c:pt>
                <c:pt idx="1379">
                  <c:v>520</c:v>
                </c:pt>
                <c:pt idx="1380">
                  <c:v>540</c:v>
                </c:pt>
                <c:pt idx="1381">
                  <c:v>520</c:v>
                </c:pt>
                <c:pt idx="1382">
                  <c:v>540</c:v>
                </c:pt>
                <c:pt idx="1383">
                  <c:v>540</c:v>
                </c:pt>
                <c:pt idx="1384">
                  <c:v>540</c:v>
                </c:pt>
                <c:pt idx="1385">
                  <c:v>540</c:v>
                </c:pt>
                <c:pt idx="1386">
                  <c:v>540</c:v>
                </c:pt>
                <c:pt idx="1387">
                  <c:v>540</c:v>
                </c:pt>
                <c:pt idx="1388">
                  <c:v>540</c:v>
                </c:pt>
                <c:pt idx="1389">
                  <c:v>540</c:v>
                </c:pt>
                <c:pt idx="1390">
                  <c:v>540</c:v>
                </c:pt>
                <c:pt idx="1391">
                  <c:v>540</c:v>
                </c:pt>
                <c:pt idx="1392">
                  <c:v>520</c:v>
                </c:pt>
                <c:pt idx="1393">
                  <c:v>540</c:v>
                </c:pt>
                <c:pt idx="1394">
                  <c:v>520</c:v>
                </c:pt>
                <c:pt idx="1395">
                  <c:v>520</c:v>
                </c:pt>
                <c:pt idx="1396">
                  <c:v>520</c:v>
                </c:pt>
                <c:pt idx="1397">
                  <c:v>520</c:v>
                </c:pt>
                <c:pt idx="1398">
                  <c:v>520</c:v>
                </c:pt>
                <c:pt idx="1399">
                  <c:v>520</c:v>
                </c:pt>
                <c:pt idx="1400">
                  <c:v>520</c:v>
                </c:pt>
                <c:pt idx="1401">
                  <c:v>520</c:v>
                </c:pt>
                <c:pt idx="1402">
                  <c:v>520</c:v>
                </c:pt>
                <c:pt idx="1403">
                  <c:v>520</c:v>
                </c:pt>
                <c:pt idx="1404">
                  <c:v>520</c:v>
                </c:pt>
                <c:pt idx="1405">
                  <c:v>520</c:v>
                </c:pt>
                <c:pt idx="1406">
                  <c:v>520</c:v>
                </c:pt>
                <c:pt idx="1407">
                  <c:v>540</c:v>
                </c:pt>
                <c:pt idx="1408">
                  <c:v>540</c:v>
                </c:pt>
                <c:pt idx="1409">
                  <c:v>540</c:v>
                </c:pt>
                <c:pt idx="1410">
                  <c:v>560</c:v>
                </c:pt>
                <c:pt idx="1411">
                  <c:v>560</c:v>
                </c:pt>
                <c:pt idx="1412">
                  <c:v>560</c:v>
                </c:pt>
                <c:pt idx="1413">
                  <c:v>560</c:v>
                </c:pt>
                <c:pt idx="1414">
                  <c:v>560</c:v>
                </c:pt>
                <c:pt idx="1415">
                  <c:v>560</c:v>
                </c:pt>
                <c:pt idx="1416">
                  <c:v>560</c:v>
                </c:pt>
                <c:pt idx="1417">
                  <c:v>560</c:v>
                </c:pt>
                <c:pt idx="1418">
                  <c:v>560</c:v>
                </c:pt>
                <c:pt idx="1419">
                  <c:v>540</c:v>
                </c:pt>
                <c:pt idx="1420">
                  <c:v>540</c:v>
                </c:pt>
                <c:pt idx="1421">
                  <c:v>560</c:v>
                </c:pt>
                <c:pt idx="1422">
                  <c:v>560</c:v>
                </c:pt>
                <c:pt idx="1423">
                  <c:v>560</c:v>
                </c:pt>
                <c:pt idx="1424">
                  <c:v>540</c:v>
                </c:pt>
                <c:pt idx="1425">
                  <c:v>540</c:v>
                </c:pt>
                <c:pt idx="1426">
                  <c:v>540</c:v>
                </c:pt>
                <c:pt idx="1427">
                  <c:v>540</c:v>
                </c:pt>
                <c:pt idx="1428">
                  <c:v>540</c:v>
                </c:pt>
                <c:pt idx="1429">
                  <c:v>540</c:v>
                </c:pt>
                <c:pt idx="1430">
                  <c:v>540</c:v>
                </c:pt>
                <c:pt idx="1431">
                  <c:v>540</c:v>
                </c:pt>
                <c:pt idx="1432">
                  <c:v>540</c:v>
                </c:pt>
                <c:pt idx="1433">
                  <c:v>540</c:v>
                </c:pt>
                <c:pt idx="1434">
                  <c:v>540</c:v>
                </c:pt>
                <c:pt idx="1435">
                  <c:v>540</c:v>
                </c:pt>
                <c:pt idx="1436">
                  <c:v>540</c:v>
                </c:pt>
                <c:pt idx="1437">
                  <c:v>560</c:v>
                </c:pt>
                <c:pt idx="1438">
                  <c:v>560</c:v>
                </c:pt>
                <c:pt idx="1439">
                  <c:v>540</c:v>
                </c:pt>
                <c:pt idx="1440">
                  <c:v>540</c:v>
                </c:pt>
                <c:pt idx="1441">
                  <c:v>540</c:v>
                </c:pt>
                <c:pt idx="1442">
                  <c:v>540</c:v>
                </c:pt>
                <c:pt idx="1443">
                  <c:v>540</c:v>
                </c:pt>
                <c:pt idx="1444">
                  <c:v>540</c:v>
                </c:pt>
                <c:pt idx="1445">
                  <c:v>540</c:v>
                </c:pt>
                <c:pt idx="1446">
                  <c:v>540</c:v>
                </c:pt>
                <c:pt idx="1447">
                  <c:v>540</c:v>
                </c:pt>
                <c:pt idx="1448">
                  <c:v>540</c:v>
                </c:pt>
                <c:pt idx="1449">
                  <c:v>520</c:v>
                </c:pt>
                <c:pt idx="1450">
                  <c:v>520</c:v>
                </c:pt>
                <c:pt idx="1451">
                  <c:v>520</c:v>
                </c:pt>
                <c:pt idx="1452">
                  <c:v>520</c:v>
                </c:pt>
                <c:pt idx="1453">
                  <c:v>520</c:v>
                </c:pt>
                <c:pt idx="1454">
                  <c:v>520</c:v>
                </c:pt>
                <c:pt idx="1455">
                  <c:v>540</c:v>
                </c:pt>
                <c:pt idx="1456">
                  <c:v>540</c:v>
                </c:pt>
                <c:pt idx="1457">
                  <c:v>540</c:v>
                </c:pt>
                <c:pt idx="1458">
                  <c:v>540</c:v>
                </c:pt>
                <c:pt idx="1459">
                  <c:v>540</c:v>
                </c:pt>
                <c:pt idx="1460">
                  <c:v>540</c:v>
                </c:pt>
                <c:pt idx="1461">
                  <c:v>540</c:v>
                </c:pt>
                <c:pt idx="1462">
                  <c:v>520</c:v>
                </c:pt>
                <c:pt idx="1463">
                  <c:v>520</c:v>
                </c:pt>
                <c:pt idx="1464">
                  <c:v>520</c:v>
                </c:pt>
                <c:pt idx="1465">
                  <c:v>520</c:v>
                </c:pt>
                <c:pt idx="1466">
                  <c:v>520</c:v>
                </c:pt>
                <c:pt idx="1467">
                  <c:v>520</c:v>
                </c:pt>
                <c:pt idx="1468">
                  <c:v>500</c:v>
                </c:pt>
                <c:pt idx="1469">
                  <c:v>500</c:v>
                </c:pt>
                <c:pt idx="1470">
                  <c:v>500</c:v>
                </c:pt>
                <c:pt idx="1471">
                  <c:v>500</c:v>
                </c:pt>
                <c:pt idx="1472">
                  <c:v>500</c:v>
                </c:pt>
                <c:pt idx="1473">
                  <c:v>500</c:v>
                </c:pt>
                <c:pt idx="1474">
                  <c:v>500</c:v>
                </c:pt>
                <c:pt idx="1475">
                  <c:v>500</c:v>
                </c:pt>
                <c:pt idx="1476">
                  <c:v>500</c:v>
                </c:pt>
                <c:pt idx="1477">
                  <c:v>500</c:v>
                </c:pt>
                <c:pt idx="1478">
                  <c:v>500</c:v>
                </c:pt>
                <c:pt idx="1479">
                  <c:v>520</c:v>
                </c:pt>
                <c:pt idx="1480">
                  <c:v>500</c:v>
                </c:pt>
                <c:pt idx="1481">
                  <c:v>500</c:v>
                </c:pt>
                <c:pt idx="1482">
                  <c:v>500</c:v>
                </c:pt>
                <c:pt idx="1483">
                  <c:v>500</c:v>
                </c:pt>
                <c:pt idx="1484">
                  <c:v>500</c:v>
                </c:pt>
                <c:pt idx="1485">
                  <c:v>500</c:v>
                </c:pt>
                <c:pt idx="1486">
                  <c:v>480</c:v>
                </c:pt>
                <c:pt idx="1487">
                  <c:v>480</c:v>
                </c:pt>
                <c:pt idx="1488">
                  <c:v>520</c:v>
                </c:pt>
                <c:pt idx="1489">
                  <c:v>600</c:v>
                </c:pt>
                <c:pt idx="1490">
                  <c:v>600</c:v>
                </c:pt>
                <c:pt idx="1491">
                  <c:v>620</c:v>
                </c:pt>
                <c:pt idx="1492">
                  <c:v>600</c:v>
                </c:pt>
                <c:pt idx="1493">
                  <c:v>580</c:v>
                </c:pt>
                <c:pt idx="1494">
                  <c:v>560</c:v>
                </c:pt>
                <c:pt idx="1495">
                  <c:v>540</c:v>
                </c:pt>
                <c:pt idx="1496">
                  <c:v>540</c:v>
                </c:pt>
                <c:pt idx="1497">
                  <c:v>540</c:v>
                </c:pt>
                <c:pt idx="1498">
                  <c:v>540</c:v>
                </c:pt>
                <c:pt idx="1499">
                  <c:v>540</c:v>
                </c:pt>
                <c:pt idx="1500">
                  <c:v>540</c:v>
                </c:pt>
                <c:pt idx="1501">
                  <c:v>540</c:v>
                </c:pt>
                <c:pt idx="1502">
                  <c:v>540</c:v>
                </c:pt>
                <c:pt idx="1503">
                  <c:v>520</c:v>
                </c:pt>
                <c:pt idx="1504">
                  <c:v>520</c:v>
                </c:pt>
                <c:pt idx="1505">
                  <c:v>480</c:v>
                </c:pt>
                <c:pt idx="1506">
                  <c:v>480</c:v>
                </c:pt>
                <c:pt idx="1507">
                  <c:v>460</c:v>
                </c:pt>
                <c:pt idx="1508">
                  <c:v>460</c:v>
                </c:pt>
                <c:pt idx="1509">
                  <c:v>460</c:v>
                </c:pt>
                <c:pt idx="1510">
                  <c:v>460</c:v>
                </c:pt>
                <c:pt idx="1511">
                  <c:v>460</c:v>
                </c:pt>
                <c:pt idx="1512">
                  <c:v>460</c:v>
                </c:pt>
                <c:pt idx="1513">
                  <c:v>480</c:v>
                </c:pt>
                <c:pt idx="1514">
                  <c:v>480</c:v>
                </c:pt>
                <c:pt idx="1515">
                  <c:v>480</c:v>
                </c:pt>
                <c:pt idx="1516">
                  <c:v>460</c:v>
                </c:pt>
                <c:pt idx="1517">
                  <c:v>460</c:v>
                </c:pt>
                <c:pt idx="1518">
                  <c:v>460</c:v>
                </c:pt>
                <c:pt idx="1519">
                  <c:v>460</c:v>
                </c:pt>
                <c:pt idx="1520">
                  <c:v>460</c:v>
                </c:pt>
                <c:pt idx="1521">
                  <c:v>460</c:v>
                </c:pt>
                <c:pt idx="1522">
                  <c:v>440</c:v>
                </c:pt>
                <c:pt idx="1523">
                  <c:v>440</c:v>
                </c:pt>
                <c:pt idx="1524">
                  <c:v>460</c:v>
                </c:pt>
                <c:pt idx="1525">
                  <c:v>460</c:v>
                </c:pt>
                <c:pt idx="1526">
                  <c:v>460</c:v>
                </c:pt>
                <c:pt idx="1527">
                  <c:v>460</c:v>
                </c:pt>
                <c:pt idx="1528">
                  <c:v>460</c:v>
                </c:pt>
                <c:pt idx="1529">
                  <c:v>460</c:v>
                </c:pt>
                <c:pt idx="1530">
                  <c:v>460</c:v>
                </c:pt>
                <c:pt idx="1531">
                  <c:v>460</c:v>
                </c:pt>
                <c:pt idx="1532">
                  <c:v>460</c:v>
                </c:pt>
                <c:pt idx="1533">
                  <c:v>440</c:v>
                </c:pt>
                <c:pt idx="1534">
                  <c:v>440</c:v>
                </c:pt>
                <c:pt idx="1535">
                  <c:v>440</c:v>
                </c:pt>
                <c:pt idx="1536">
                  <c:v>460</c:v>
                </c:pt>
                <c:pt idx="1537">
                  <c:v>440</c:v>
                </c:pt>
                <c:pt idx="1538">
                  <c:v>440</c:v>
                </c:pt>
                <c:pt idx="1539">
                  <c:v>460</c:v>
                </c:pt>
                <c:pt idx="1540">
                  <c:v>460</c:v>
                </c:pt>
                <c:pt idx="1541">
                  <c:v>440</c:v>
                </c:pt>
                <c:pt idx="1542">
                  <c:v>460</c:v>
                </c:pt>
                <c:pt idx="1543">
                  <c:v>460</c:v>
                </c:pt>
                <c:pt idx="1544">
                  <c:v>460</c:v>
                </c:pt>
                <c:pt idx="1545">
                  <c:v>440</c:v>
                </c:pt>
                <c:pt idx="1546">
                  <c:v>440</c:v>
                </c:pt>
                <c:pt idx="1547">
                  <c:v>440</c:v>
                </c:pt>
                <c:pt idx="1548">
                  <c:v>460</c:v>
                </c:pt>
                <c:pt idx="1549">
                  <c:v>460</c:v>
                </c:pt>
                <c:pt idx="1550">
                  <c:v>460</c:v>
                </c:pt>
                <c:pt idx="1551">
                  <c:v>460</c:v>
                </c:pt>
                <c:pt idx="1552">
                  <c:v>460</c:v>
                </c:pt>
                <c:pt idx="1553">
                  <c:v>460</c:v>
                </c:pt>
                <c:pt idx="1554">
                  <c:v>460</c:v>
                </c:pt>
                <c:pt idx="1555">
                  <c:v>440</c:v>
                </c:pt>
                <c:pt idx="1556">
                  <c:v>460</c:v>
                </c:pt>
                <c:pt idx="1557">
                  <c:v>460</c:v>
                </c:pt>
                <c:pt idx="1558">
                  <c:v>460</c:v>
                </c:pt>
                <c:pt idx="1559">
                  <c:v>440</c:v>
                </c:pt>
                <c:pt idx="1560">
                  <c:v>440</c:v>
                </c:pt>
                <c:pt idx="1561">
                  <c:v>460</c:v>
                </c:pt>
                <c:pt idx="1562">
                  <c:v>440</c:v>
                </c:pt>
                <c:pt idx="1563">
                  <c:v>460</c:v>
                </c:pt>
                <c:pt idx="1564">
                  <c:v>460</c:v>
                </c:pt>
                <c:pt idx="1565">
                  <c:v>460</c:v>
                </c:pt>
                <c:pt idx="1566">
                  <c:v>460</c:v>
                </c:pt>
                <c:pt idx="1567">
                  <c:v>480</c:v>
                </c:pt>
                <c:pt idx="1568">
                  <c:v>460</c:v>
                </c:pt>
                <c:pt idx="1569">
                  <c:v>460</c:v>
                </c:pt>
                <c:pt idx="1570">
                  <c:v>460</c:v>
                </c:pt>
                <c:pt idx="1571">
                  <c:v>460</c:v>
                </c:pt>
                <c:pt idx="1572">
                  <c:v>460</c:v>
                </c:pt>
                <c:pt idx="1573">
                  <c:v>480</c:v>
                </c:pt>
                <c:pt idx="1574">
                  <c:v>480</c:v>
                </c:pt>
                <c:pt idx="1575">
                  <c:v>480</c:v>
                </c:pt>
                <c:pt idx="1576">
                  <c:v>500</c:v>
                </c:pt>
                <c:pt idx="1577">
                  <c:v>520</c:v>
                </c:pt>
                <c:pt idx="1578">
                  <c:v>560</c:v>
                </c:pt>
                <c:pt idx="1579">
                  <c:v>560</c:v>
                </c:pt>
                <c:pt idx="1580">
                  <c:v>540</c:v>
                </c:pt>
                <c:pt idx="1581">
                  <c:v>520</c:v>
                </c:pt>
                <c:pt idx="1582">
                  <c:v>520</c:v>
                </c:pt>
                <c:pt idx="1583">
                  <c:v>520</c:v>
                </c:pt>
                <c:pt idx="1584">
                  <c:v>520</c:v>
                </c:pt>
                <c:pt idx="1585">
                  <c:v>500</c:v>
                </c:pt>
                <c:pt idx="1586">
                  <c:v>520</c:v>
                </c:pt>
                <c:pt idx="1587">
                  <c:v>500</c:v>
                </c:pt>
                <c:pt idx="1588">
                  <c:v>500</c:v>
                </c:pt>
                <c:pt idx="1589">
                  <c:v>500</c:v>
                </c:pt>
                <c:pt idx="1590">
                  <c:v>500</c:v>
                </c:pt>
                <c:pt idx="1591">
                  <c:v>500</c:v>
                </c:pt>
                <c:pt idx="1592">
                  <c:v>500</c:v>
                </c:pt>
                <c:pt idx="1593">
                  <c:v>480</c:v>
                </c:pt>
                <c:pt idx="1594">
                  <c:v>480</c:v>
                </c:pt>
                <c:pt idx="1595">
                  <c:v>480</c:v>
                </c:pt>
                <c:pt idx="1596">
                  <c:v>480</c:v>
                </c:pt>
                <c:pt idx="1597">
                  <c:v>500</c:v>
                </c:pt>
                <c:pt idx="1598">
                  <c:v>480</c:v>
                </c:pt>
                <c:pt idx="1599">
                  <c:v>480</c:v>
                </c:pt>
                <c:pt idx="1600">
                  <c:v>500</c:v>
                </c:pt>
                <c:pt idx="1601">
                  <c:v>500</c:v>
                </c:pt>
                <c:pt idx="1602">
                  <c:v>480</c:v>
                </c:pt>
                <c:pt idx="1603">
                  <c:v>480</c:v>
                </c:pt>
                <c:pt idx="1604">
                  <c:v>480</c:v>
                </c:pt>
                <c:pt idx="1605">
                  <c:v>480</c:v>
                </c:pt>
                <c:pt idx="1606">
                  <c:v>480</c:v>
                </c:pt>
                <c:pt idx="1607">
                  <c:v>480</c:v>
                </c:pt>
                <c:pt idx="1608">
                  <c:v>480</c:v>
                </c:pt>
                <c:pt idx="1609">
                  <c:v>480</c:v>
                </c:pt>
                <c:pt idx="1610">
                  <c:v>480</c:v>
                </c:pt>
                <c:pt idx="1611">
                  <c:v>460</c:v>
                </c:pt>
                <c:pt idx="1612">
                  <c:v>460</c:v>
                </c:pt>
                <c:pt idx="1613">
                  <c:v>460</c:v>
                </c:pt>
                <c:pt idx="1614">
                  <c:v>460</c:v>
                </c:pt>
                <c:pt idx="1615">
                  <c:v>460</c:v>
                </c:pt>
                <c:pt idx="1616">
                  <c:v>460</c:v>
                </c:pt>
                <c:pt idx="1617">
                  <c:v>460</c:v>
                </c:pt>
                <c:pt idx="1618">
                  <c:v>460</c:v>
                </c:pt>
                <c:pt idx="1619">
                  <c:v>460</c:v>
                </c:pt>
                <c:pt idx="1620">
                  <c:v>460</c:v>
                </c:pt>
                <c:pt idx="1621">
                  <c:v>460</c:v>
                </c:pt>
                <c:pt idx="1622">
                  <c:v>440</c:v>
                </c:pt>
                <c:pt idx="1623">
                  <c:v>460</c:v>
                </c:pt>
                <c:pt idx="1624">
                  <c:v>460</c:v>
                </c:pt>
                <c:pt idx="1625">
                  <c:v>460</c:v>
                </c:pt>
                <c:pt idx="1626">
                  <c:v>460</c:v>
                </c:pt>
                <c:pt idx="1627">
                  <c:v>440</c:v>
                </c:pt>
                <c:pt idx="1628">
                  <c:v>440</c:v>
                </c:pt>
                <c:pt idx="1629">
                  <c:v>460</c:v>
                </c:pt>
                <c:pt idx="1630">
                  <c:v>440</c:v>
                </c:pt>
                <c:pt idx="1631">
                  <c:v>460</c:v>
                </c:pt>
                <c:pt idx="1632">
                  <c:v>460</c:v>
                </c:pt>
                <c:pt idx="1633">
                  <c:v>440</c:v>
                </c:pt>
                <c:pt idx="1634">
                  <c:v>440</c:v>
                </c:pt>
                <c:pt idx="1635">
                  <c:v>460</c:v>
                </c:pt>
                <c:pt idx="1636">
                  <c:v>440</c:v>
                </c:pt>
                <c:pt idx="1637">
                  <c:v>460</c:v>
                </c:pt>
                <c:pt idx="1638">
                  <c:v>440</c:v>
                </c:pt>
                <c:pt idx="1639">
                  <c:v>440</c:v>
                </c:pt>
                <c:pt idx="1640">
                  <c:v>460</c:v>
                </c:pt>
                <c:pt idx="1641">
                  <c:v>440</c:v>
                </c:pt>
                <c:pt idx="1642">
                  <c:v>460</c:v>
                </c:pt>
                <c:pt idx="1643">
                  <c:v>460</c:v>
                </c:pt>
                <c:pt idx="1644">
                  <c:v>440</c:v>
                </c:pt>
                <c:pt idx="1645">
                  <c:v>440</c:v>
                </c:pt>
                <c:pt idx="1646">
                  <c:v>460</c:v>
                </c:pt>
                <c:pt idx="1647">
                  <c:v>440</c:v>
                </c:pt>
                <c:pt idx="1648">
                  <c:v>460</c:v>
                </c:pt>
                <c:pt idx="1649">
                  <c:v>460</c:v>
                </c:pt>
                <c:pt idx="1650">
                  <c:v>460</c:v>
                </c:pt>
                <c:pt idx="1651">
                  <c:v>460</c:v>
                </c:pt>
                <c:pt idx="1652">
                  <c:v>460</c:v>
                </c:pt>
                <c:pt idx="1653">
                  <c:v>460</c:v>
                </c:pt>
                <c:pt idx="1654">
                  <c:v>460</c:v>
                </c:pt>
                <c:pt idx="1655">
                  <c:v>460</c:v>
                </c:pt>
                <c:pt idx="1656">
                  <c:v>460</c:v>
                </c:pt>
                <c:pt idx="1657">
                  <c:v>460</c:v>
                </c:pt>
                <c:pt idx="1658">
                  <c:v>460</c:v>
                </c:pt>
                <c:pt idx="1659">
                  <c:v>460</c:v>
                </c:pt>
                <c:pt idx="1660">
                  <c:v>460</c:v>
                </c:pt>
                <c:pt idx="1661">
                  <c:v>460</c:v>
                </c:pt>
                <c:pt idx="1662">
                  <c:v>460</c:v>
                </c:pt>
                <c:pt idx="1663">
                  <c:v>460</c:v>
                </c:pt>
                <c:pt idx="1664">
                  <c:v>460</c:v>
                </c:pt>
                <c:pt idx="1665">
                  <c:v>460</c:v>
                </c:pt>
                <c:pt idx="1666">
                  <c:v>460</c:v>
                </c:pt>
                <c:pt idx="1667">
                  <c:v>460</c:v>
                </c:pt>
                <c:pt idx="1668">
                  <c:v>460</c:v>
                </c:pt>
                <c:pt idx="1669">
                  <c:v>460</c:v>
                </c:pt>
                <c:pt idx="1670">
                  <c:v>460</c:v>
                </c:pt>
                <c:pt idx="1671">
                  <c:v>460</c:v>
                </c:pt>
                <c:pt idx="1672">
                  <c:v>460</c:v>
                </c:pt>
                <c:pt idx="1673">
                  <c:v>460</c:v>
                </c:pt>
                <c:pt idx="1674">
                  <c:v>460</c:v>
                </c:pt>
                <c:pt idx="1675">
                  <c:v>460</c:v>
                </c:pt>
                <c:pt idx="1676">
                  <c:v>440</c:v>
                </c:pt>
                <c:pt idx="1677">
                  <c:v>460</c:v>
                </c:pt>
                <c:pt idx="1678">
                  <c:v>460</c:v>
                </c:pt>
                <c:pt idx="1679">
                  <c:v>440</c:v>
                </c:pt>
                <c:pt idx="1680">
                  <c:v>440</c:v>
                </c:pt>
                <c:pt idx="1681">
                  <c:v>460</c:v>
                </c:pt>
                <c:pt idx="1682">
                  <c:v>440</c:v>
                </c:pt>
                <c:pt idx="1683">
                  <c:v>440</c:v>
                </c:pt>
                <c:pt idx="1684">
                  <c:v>460</c:v>
                </c:pt>
                <c:pt idx="1685">
                  <c:v>460</c:v>
                </c:pt>
                <c:pt idx="1686">
                  <c:v>460</c:v>
                </c:pt>
                <c:pt idx="1687">
                  <c:v>440</c:v>
                </c:pt>
                <c:pt idx="1688">
                  <c:v>440</c:v>
                </c:pt>
                <c:pt idx="1689">
                  <c:v>460</c:v>
                </c:pt>
                <c:pt idx="1690">
                  <c:v>440</c:v>
                </c:pt>
                <c:pt idx="1691">
                  <c:v>440</c:v>
                </c:pt>
                <c:pt idx="1692">
                  <c:v>440</c:v>
                </c:pt>
                <c:pt idx="1693">
                  <c:v>440</c:v>
                </c:pt>
                <c:pt idx="1694">
                  <c:v>460</c:v>
                </c:pt>
                <c:pt idx="1695">
                  <c:v>440</c:v>
                </c:pt>
                <c:pt idx="1696">
                  <c:v>460</c:v>
                </c:pt>
                <c:pt idx="1697">
                  <c:v>440</c:v>
                </c:pt>
                <c:pt idx="1698">
                  <c:v>440</c:v>
                </c:pt>
                <c:pt idx="1699">
                  <c:v>440</c:v>
                </c:pt>
                <c:pt idx="1700">
                  <c:v>440</c:v>
                </c:pt>
                <c:pt idx="1701">
                  <c:v>460</c:v>
                </c:pt>
                <c:pt idx="1702">
                  <c:v>440</c:v>
                </c:pt>
                <c:pt idx="1703">
                  <c:v>460</c:v>
                </c:pt>
                <c:pt idx="1704">
                  <c:v>440</c:v>
                </c:pt>
                <c:pt idx="1705">
                  <c:v>460</c:v>
                </c:pt>
                <c:pt idx="1706">
                  <c:v>440</c:v>
                </c:pt>
                <c:pt idx="1707">
                  <c:v>440</c:v>
                </c:pt>
                <c:pt idx="1708">
                  <c:v>440</c:v>
                </c:pt>
                <c:pt idx="1709">
                  <c:v>440</c:v>
                </c:pt>
                <c:pt idx="1710">
                  <c:v>440</c:v>
                </c:pt>
                <c:pt idx="1711">
                  <c:v>440</c:v>
                </c:pt>
                <c:pt idx="1712">
                  <c:v>440</c:v>
                </c:pt>
                <c:pt idx="1713">
                  <c:v>460</c:v>
                </c:pt>
                <c:pt idx="1714">
                  <c:v>440</c:v>
                </c:pt>
                <c:pt idx="1715">
                  <c:v>440</c:v>
                </c:pt>
                <c:pt idx="1716">
                  <c:v>460</c:v>
                </c:pt>
                <c:pt idx="1717">
                  <c:v>460</c:v>
                </c:pt>
                <c:pt idx="1718">
                  <c:v>440</c:v>
                </c:pt>
                <c:pt idx="1719">
                  <c:v>460</c:v>
                </c:pt>
                <c:pt idx="1720">
                  <c:v>440</c:v>
                </c:pt>
                <c:pt idx="1721">
                  <c:v>460</c:v>
                </c:pt>
                <c:pt idx="1722">
                  <c:v>460</c:v>
                </c:pt>
                <c:pt idx="1723">
                  <c:v>440</c:v>
                </c:pt>
                <c:pt idx="1724">
                  <c:v>460</c:v>
                </c:pt>
                <c:pt idx="1725">
                  <c:v>460</c:v>
                </c:pt>
                <c:pt idx="1726">
                  <c:v>440</c:v>
                </c:pt>
                <c:pt idx="1727">
                  <c:v>440</c:v>
                </c:pt>
                <c:pt idx="1728">
                  <c:v>440</c:v>
                </c:pt>
                <c:pt idx="1729">
                  <c:v>460</c:v>
                </c:pt>
                <c:pt idx="1730">
                  <c:v>440</c:v>
                </c:pt>
                <c:pt idx="1731">
                  <c:v>440</c:v>
                </c:pt>
                <c:pt idx="1732">
                  <c:v>440</c:v>
                </c:pt>
                <c:pt idx="1733">
                  <c:v>440</c:v>
                </c:pt>
                <c:pt idx="1734">
                  <c:v>440</c:v>
                </c:pt>
                <c:pt idx="1735">
                  <c:v>440</c:v>
                </c:pt>
                <c:pt idx="1736">
                  <c:v>460</c:v>
                </c:pt>
                <c:pt idx="1737">
                  <c:v>440</c:v>
                </c:pt>
                <c:pt idx="1738">
                  <c:v>440</c:v>
                </c:pt>
                <c:pt idx="1739">
                  <c:v>440</c:v>
                </c:pt>
                <c:pt idx="1740">
                  <c:v>440</c:v>
                </c:pt>
                <c:pt idx="1741">
                  <c:v>460</c:v>
                </c:pt>
                <c:pt idx="1742">
                  <c:v>440</c:v>
                </c:pt>
                <c:pt idx="1743">
                  <c:v>440</c:v>
                </c:pt>
                <c:pt idx="1744">
                  <c:v>440</c:v>
                </c:pt>
                <c:pt idx="1745">
                  <c:v>460</c:v>
                </c:pt>
                <c:pt idx="1746">
                  <c:v>440</c:v>
                </c:pt>
                <c:pt idx="1747">
                  <c:v>440</c:v>
                </c:pt>
                <c:pt idx="1748">
                  <c:v>440</c:v>
                </c:pt>
                <c:pt idx="1749">
                  <c:v>460</c:v>
                </c:pt>
                <c:pt idx="1750">
                  <c:v>440</c:v>
                </c:pt>
                <c:pt idx="1751">
                  <c:v>460</c:v>
                </c:pt>
                <c:pt idx="1752">
                  <c:v>440</c:v>
                </c:pt>
                <c:pt idx="1753">
                  <c:v>440</c:v>
                </c:pt>
                <c:pt idx="1754">
                  <c:v>440</c:v>
                </c:pt>
                <c:pt idx="1755">
                  <c:v>440</c:v>
                </c:pt>
                <c:pt idx="1756">
                  <c:v>460</c:v>
                </c:pt>
                <c:pt idx="1757">
                  <c:v>460</c:v>
                </c:pt>
                <c:pt idx="1758">
                  <c:v>460</c:v>
                </c:pt>
                <c:pt idx="1759">
                  <c:v>440</c:v>
                </c:pt>
                <c:pt idx="1760">
                  <c:v>440</c:v>
                </c:pt>
                <c:pt idx="1761">
                  <c:v>440</c:v>
                </c:pt>
                <c:pt idx="1762">
                  <c:v>440</c:v>
                </c:pt>
                <c:pt idx="1763">
                  <c:v>460</c:v>
                </c:pt>
                <c:pt idx="1764">
                  <c:v>440</c:v>
                </c:pt>
                <c:pt idx="1765">
                  <c:v>440</c:v>
                </c:pt>
                <c:pt idx="1766">
                  <c:v>440</c:v>
                </c:pt>
                <c:pt idx="1767">
                  <c:v>460</c:v>
                </c:pt>
                <c:pt idx="1768">
                  <c:v>440</c:v>
                </c:pt>
                <c:pt idx="1769">
                  <c:v>460</c:v>
                </c:pt>
                <c:pt idx="1770">
                  <c:v>440</c:v>
                </c:pt>
                <c:pt idx="1771">
                  <c:v>460</c:v>
                </c:pt>
                <c:pt idx="1772">
                  <c:v>460</c:v>
                </c:pt>
                <c:pt idx="1773">
                  <c:v>440</c:v>
                </c:pt>
                <c:pt idx="1774">
                  <c:v>440</c:v>
                </c:pt>
                <c:pt idx="1775">
                  <c:v>440</c:v>
                </c:pt>
                <c:pt idx="1776">
                  <c:v>440</c:v>
                </c:pt>
                <c:pt idx="1777">
                  <c:v>460</c:v>
                </c:pt>
                <c:pt idx="1778">
                  <c:v>460</c:v>
                </c:pt>
                <c:pt idx="1779">
                  <c:v>440</c:v>
                </c:pt>
                <c:pt idx="1780">
                  <c:v>440</c:v>
                </c:pt>
                <c:pt idx="1781">
                  <c:v>440</c:v>
                </c:pt>
                <c:pt idx="1782">
                  <c:v>460</c:v>
                </c:pt>
                <c:pt idx="1783">
                  <c:v>460</c:v>
                </c:pt>
                <c:pt idx="1784">
                  <c:v>460</c:v>
                </c:pt>
                <c:pt idx="1785">
                  <c:v>460</c:v>
                </c:pt>
                <c:pt idx="1786">
                  <c:v>460</c:v>
                </c:pt>
                <c:pt idx="1787">
                  <c:v>460</c:v>
                </c:pt>
                <c:pt idx="1788">
                  <c:v>460</c:v>
                </c:pt>
                <c:pt idx="1789">
                  <c:v>460</c:v>
                </c:pt>
                <c:pt idx="1790">
                  <c:v>460</c:v>
                </c:pt>
                <c:pt idx="1791">
                  <c:v>460</c:v>
                </c:pt>
                <c:pt idx="1792">
                  <c:v>460</c:v>
                </c:pt>
                <c:pt idx="1793">
                  <c:v>460</c:v>
                </c:pt>
                <c:pt idx="1794">
                  <c:v>460</c:v>
                </c:pt>
                <c:pt idx="1795">
                  <c:v>460</c:v>
                </c:pt>
                <c:pt idx="1796">
                  <c:v>460</c:v>
                </c:pt>
                <c:pt idx="1797">
                  <c:v>460</c:v>
                </c:pt>
                <c:pt idx="1798">
                  <c:v>460</c:v>
                </c:pt>
                <c:pt idx="1799">
                  <c:v>440</c:v>
                </c:pt>
                <c:pt idx="1800">
                  <c:v>440</c:v>
                </c:pt>
                <c:pt idx="1801">
                  <c:v>440</c:v>
                </c:pt>
                <c:pt idx="1802">
                  <c:v>440</c:v>
                </c:pt>
                <c:pt idx="1803">
                  <c:v>440</c:v>
                </c:pt>
                <c:pt idx="1804">
                  <c:v>440</c:v>
                </c:pt>
                <c:pt idx="1805">
                  <c:v>440</c:v>
                </c:pt>
                <c:pt idx="1806">
                  <c:v>440</c:v>
                </c:pt>
                <c:pt idx="1807">
                  <c:v>440</c:v>
                </c:pt>
                <c:pt idx="1808">
                  <c:v>460</c:v>
                </c:pt>
                <c:pt idx="1809">
                  <c:v>440</c:v>
                </c:pt>
                <c:pt idx="1810">
                  <c:v>440</c:v>
                </c:pt>
                <c:pt idx="1811">
                  <c:v>440</c:v>
                </c:pt>
                <c:pt idx="1812">
                  <c:v>440</c:v>
                </c:pt>
                <c:pt idx="1813">
                  <c:v>440</c:v>
                </c:pt>
                <c:pt idx="1814">
                  <c:v>460</c:v>
                </c:pt>
                <c:pt idx="1815">
                  <c:v>460</c:v>
                </c:pt>
                <c:pt idx="1816">
                  <c:v>460</c:v>
                </c:pt>
                <c:pt idx="1817">
                  <c:v>460</c:v>
                </c:pt>
                <c:pt idx="1818">
                  <c:v>460</c:v>
                </c:pt>
                <c:pt idx="1819">
                  <c:v>460</c:v>
                </c:pt>
                <c:pt idx="1820">
                  <c:v>460</c:v>
                </c:pt>
                <c:pt idx="1821">
                  <c:v>460</c:v>
                </c:pt>
                <c:pt idx="1822">
                  <c:v>460</c:v>
                </c:pt>
                <c:pt idx="1823">
                  <c:v>480</c:v>
                </c:pt>
                <c:pt idx="1824">
                  <c:v>460</c:v>
                </c:pt>
                <c:pt idx="1825">
                  <c:v>460</c:v>
                </c:pt>
                <c:pt idx="1826">
                  <c:v>460</c:v>
                </c:pt>
                <c:pt idx="1827">
                  <c:v>460</c:v>
                </c:pt>
                <c:pt idx="1828">
                  <c:v>460</c:v>
                </c:pt>
                <c:pt idx="1829">
                  <c:v>460</c:v>
                </c:pt>
                <c:pt idx="1830">
                  <c:v>480</c:v>
                </c:pt>
                <c:pt idx="1831">
                  <c:v>460</c:v>
                </c:pt>
                <c:pt idx="1832">
                  <c:v>440</c:v>
                </c:pt>
                <c:pt idx="1833">
                  <c:v>440</c:v>
                </c:pt>
                <c:pt idx="1834">
                  <c:v>440</c:v>
                </c:pt>
                <c:pt idx="1835">
                  <c:v>440</c:v>
                </c:pt>
                <c:pt idx="1836">
                  <c:v>440</c:v>
                </c:pt>
                <c:pt idx="1837">
                  <c:v>440</c:v>
                </c:pt>
                <c:pt idx="1838">
                  <c:v>440</c:v>
                </c:pt>
                <c:pt idx="1839">
                  <c:v>440</c:v>
                </c:pt>
                <c:pt idx="1840">
                  <c:v>440</c:v>
                </c:pt>
                <c:pt idx="1841">
                  <c:v>440</c:v>
                </c:pt>
                <c:pt idx="1842">
                  <c:v>440</c:v>
                </c:pt>
                <c:pt idx="1843">
                  <c:v>440</c:v>
                </c:pt>
                <c:pt idx="1844">
                  <c:v>460</c:v>
                </c:pt>
                <c:pt idx="1845">
                  <c:v>440</c:v>
                </c:pt>
                <c:pt idx="1846">
                  <c:v>460</c:v>
                </c:pt>
                <c:pt idx="1847">
                  <c:v>440</c:v>
                </c:pt>
                <c:pt idx="1848">
                  <c:v>440</c:v>
                </c:pt>
                <c:pt idx="1849">
                  <c:v>440</c:v>
                </c:pt>
                <c:pt idx="1850">
                  <c:v>440</c:v>
                </c:pt>
                <c:pt idx="1851">
                  <c:v>440</c:v>
                </c:pt>
                <c:pt idx="1852">
                  <c:v>440</c:v>
                </c:pt>
                <c:pt idx="1853">
                  <c:v>440</c:v>
                </c:pt>
                <c:pt idx="1854">
                  <c:v>440</c:v>
                </c:pt>
                <c:pt idx="1855">
                  <c:v>440</c:v>
                </c:pt>
                <c:pt idx="1856">
                  <c:v>440</c:v>
                </c:pt>
                <c:pt idx="1857">
                  <c:v>440</c:v>
                </c:pt>
                <c:pt idx="1858">
                  <c:v>460</c:v>
                </c:pt>
                <c:pt idx="1859">
                  <c:v>460</c:v>
                </c:pt>
                <c:pt idx="1860">
                  <c:v>460</c:v>
                </c:pt>
                <c:pt idx="1861">
                  <c:v>440</c:v>
                </c:pt>
                <c:pt idx="1862">
                  <c:v>440</c:v>
                </c:pt>
                <c:pt idx="1863">
                  <c:v>480</c:v>
                </c:pt>
                <c:pt idx="1864">
                  <c:v>480</c:v>
                </c:pt>
                <c:pt idx="1865">
                  <c:v>460</c:v>
                </c:pt>
                <c:pt idx="1866">
                  <c:v>460</c:v>
                </c:pt>
                <c:pt idx="1867">
                  <c:v>460</c:v>
                </c:pt>
                <c:pt idx="1868">
                  <c:v>440</c:v>
                </c:pt>
                <c:pt idx="1869">
                  <c:v>440</c:v>
                </c:pt>
                <c:pt idx="1870">
                  <c:v>440</c:v>
                </c:pt>
                <c:pt idx="1871">
                  <c:v>440</c:v>
                </c:pt>
                <c:pt idx="1872">
                  <c:v>440</c:v>
                </c:pt>
                <c:pt idx="1873">
                  <c:v>440</c:v>
                </c:pt>
                <c:pt idx="1874">
                  <c:v>440</c:v>
                </c:pt>
                <c:pt idx="1875">
                  <c:v>460</c:v>
                </c:pt>
                <c:pt idx="1876">
                  <c:v>440</c:v>
                </c:pt>
                <c:pt idx="1877">
                  <c:v>440</c:v>
                </c:pt>
                <c:pt idx="1878">
                  <c:v>440</c:v>
                </c:pt>
                <c:pt idx="1879">
                  <c:v>440</c:v>
                </c:pt>
                <c:pt idx="1880">
                  <c:v>440</c:v>
                </c:pt>
                <c:pt idx="1881">
                  <c:v>440</c:v>
                </c:pt>
                <c:pt idx="1882">
                  <c:v>440</c:v>
                </c:pt>
                <c:pt idx="1883">
                  <c:v>440</c:v>
                </c:pt>
                <c:pt idx="1884">
                  <c:v>440</c:v>
                </c:pt>
                <c:pt idx="1885">
                  <c:v>440</c:v>
                </c:pt>
                <c:pt idx="1886">
                  <c:v>440</c:v>
                </c:pt>
                <c:pt idx="1887">
                  <c:v>440</c:v>
                </c:pt>
                <c:pt idx="1888">
                  <c:v>440</c:v>
                </c:pt>
                <c:pt idx="1889">
                  <c:v>440</c:v>
                </c:pt>
                <c:pt idx="1890">
                  <c:v>440</c:v>
                </c:pt>
                <c:pt idx="1891">
                  <c:v>460</c:v>
                </c:pt>
                <c:pt idx="1892">
                  <c:v>460</c:v>
                </c:pt>
                <c:pt idx="1893">
                  <c:v>460</c:v>
                </c:pt>
                <c:pt idx="1894">
                  <c:v>440</c:v>
                </c:pt>
                <c:pt idx="1895">
                  <c:v>440</c:v>
                </c:pt>
                <c:pt idx="1896">
                  <c:v>440</c:v>
                </c:pt>
                <c:pt idx="1897">
                  <c:v>440</c:v>
                </c:pt>
                <c:pt idx="1898">
                  <c:v>440</c:v>
                </c:pt>
                <c:pt idx="1899">
                  <c:v>440</c:v>
                </c:pt>
                <c:pt idx="1900">
                  <c:v>460</c:v>
                </c:pt>
                <c:pt idx="1901">
                  <c:v>440</c:v>
                </c:pt>
                <c:pt idx="1902">
                  <c:v>440</c:v>
                </c:pt>
                <c:pt idx="1903">
                  <c:v>460</c:v>
                </c:pt>
                <c:pt idx="1904">
                  <c:v>440</c:v>
                </c:pt>
                <c:pt idx="1905">
                  <c:v>440</c:v>
                </c:pt>
                <c:pt idx="1906">
                  <c:v>460</c:v>
                </c:pt>
                <c:pt idx="1907">
                  <c:v>440</c:v>
                </c:pt>
                <c:pt idx="1908">
                  <c:v>440</c:v>
                </c:pt>
                <c:pt idx="1909">
                  <c:v>440</c:v>
                </c:pt>
                <c:pt idx="1910">
                  <c:v>440</c:v>
                </c:pt>
                <c:pt idx="1911">
                  <c:v>440</c:v>
                </c:pt>
                <c:pt idx="1912">
                  <c:v>440</c:v>
                </c:pt>
                <c:pt idx="1913">
                  <c:v>440</c:v>
                </c:pt>
                <c:pt idx="1914">
                  <c:v>440</c:v>
                </c:pt>
                <c:pt idx="1915">
                  <c:v>440</c:v>
                </c:pt>
                <c:pt idx="1916">
                  <c:v>440</c:v>
                </c:pt>
                <c:pt idx="1917">
                  <c:v>460</c:v>
                </c:pt>
                <c:pt idx="1918">
                  <c:v>440</c:v>
                </c:pt>
                <c:pt idx="1919">
                  <c:v>460</c:v>
                </c:pt>
                <c:pt idx="1920">
                  <c:v>460</c:v>
                </c:pt>
                <c:pt idx="1921">
                  <c:v>440</c:v>
                </c:pt>
                <c:pt idx="1922">
                  <c:v>460</c:v>
                </c:pt>
                <c:pt idx="1923">
                  <c:v>440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96976"/>
        <c:axId val="2100975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hiilidioksidimittaus'!$G$2</c15:sqref>
                        </c15:formulaRef>
                      </c:ext>
                    </c:extLst>
                    <c:strCache>
                      <c:ptCount val="1"/>
                      <c:pt idx="0">
                        <c:v>133 Opettajien huone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hiilidioksidimittaus'!$G$3:$G$1926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480</c:v>
                      </c:pt>
                      <c:pt idx="3">
                        <c:v>470</c:v>
                      </c:pt>
                      <c:pt idx="4">
                        <c:v>480</c:v>
                      </c:pt>
                      <c:pt idx="5">
                        <c:v>480</c:v>
                      </c:pt>
                      <c:pt idx="6">
                        <c:v>470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480</c:v>
                      </c:pt>
                      <c:pt idx="10">
                        <c:v>470</c:v>
                      </c:pt>
                      <c:pt idx="11">
                        <c:v>480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480</c:v>
                      </c:pt>
                      <c:pt idx="15">
                        <c:v>490</c:v>
                      </c:pt>
                      <c:pt idx="16">
                        <c:v>490</c:v>
                      </c:pt>
                      <c:pt idx="17">
                        <c:v>500</c:v>
                      </c:pt>
                      <c:pt idx="18">
                        <c:v>530</c:v>
                      </c:pt>
                      <c:pt idx="19">
                        <c:v>690</c:v>
                      </c:pt>
                      <c:pt idx="20">
                        <c:v>740</c:v>
                      </c:pt>
                      <c:pt idx="21">
                        <c:v>760</c:v>
                      </c:pt>
                      <c:pt idx="22">
                        <c:v>650</c:v>
                      </c:pt>
                      <c:pt idx="23">
                        <c:v>650</c:v>
                      </c:pt>
                      <c:pt idx="24">
                        <c:v>630</c:v>
                      </c:pt>
                      <c:pt idx="25">
                        <c:v>630</c:v>
                      </c:pt>
                      <c:pt idx="26">
                        <c:v>600</c:v>
                      </c:pt>
                      <c:pt idx="27">
                        <c:v>560</c:v>
                      </c:pt>
                      <c:pt idx="28">
                        <c:v>590</c:v>
                      </c:pt>
                      <c:pt idx="29">
                        <c:v>630</c:v>
                      </c:pt>
                      <c:pt idx="30">
                        <c:v>620</c:v>
                      </c:pt>
                      <c:pt idx="31">
                        <c:v>660</c:v>
                      </c:pt>
                      <c:pt idx="32">
                        <c:v>710</c:v>
                      </c:pt>
                      <c:pt idx="33">
                        <c:v>760</c:v>
                      </c:pt>
                      <c:pt idx="34">
                        <c:v>840</c:v>
                      </c:pt>
                      <c:pt idx="35">
                        <c:v>650</c:v>
                      </c:pt>
                      <c:pt idx="36">
                        <c:v>600</c:v>
                      </c:pt>
                      <c:pt idx="37">
                        <c:v>600</c:v>
                      </c:pt>
                      <c:pt idx="38">
                        <c:v>580</c:v>
                      </c:pt>
                      <c:pt idx="39">
                        <c:v>550</c:v>
                      </c:pt>
                      <c:pt idx="40">
                        <c:v>550</c:v>
                      </c:pt>
                      <c:pt idx="41">
                        <c:v>540</c:v>
                      </c:pt>
                      <c:pt idx="42">
                        <c:v>530</c:v>
                      </c:pt>
                      <c:pt idx="43">
                        <c:v>530</c:v>
                      </c:pt>
                      <c:pt idx="44">
                        <c:v>610</c:v>
                      </c:pt>
                      <c:pt idx="45">
                        <c:v>720</c:v>
                      </c:pt>
                      <c:pt idx="46">
                        <c:v>660</c:v>
                      </c:pt>
                      <c:pt idx="47">
                        <c:v>620</c:v>
                      </c:pt>
                      <c:pt idx="48">
                        <c:v>590</c:v>
                      </c:pt>
                      <c:pt idx="49">
                        <c:v>590</c:v>
                      </c:pt>
                      <c:pt idx="50">
                        <c:v>560</c:v>
                      </c:pt>
                      <c:pt idx="51">
                        <c:v>550</c:v>
                      </c:pt>
                      <c:pt idx="52">
                        <c:v>540</c:v>
                      </c:pt>
                      <c:pt idx="53">
                        <c:v>520</c:v>
                      </c:pt>
                      <c:pt idx="54">
                        <c:v>630</c:v>
                      </c:pt>
                      <c:pt idx="55">
                        <c:v>620</c:v>
                      </c:pt>
                      <c:pt idx="56">
                        <c:v>640</c:v>
                      </c:pt>
                      <c:pt idx="57">
                        <c:v>690</c:v>
                      </c:pt>
                      <c:pt idx="58">
                        <c:v>620</c:v>
                      </c:pt>
                      <c:pt idx="59">
                        <c:v>630</c:v>
                      </c:pt>
                      <c:pt idx="60">
                        <c:v>700</c:v>
                      </c:pt>
                      <c:pt idx="61">
                        <c:v>740</c:v>
                      </c:pt>
                      <c:pt idx="62">
                        <c:v>720</c:v>
                      </c:pt>
                      <c:pt idx="63">
                        <c:v>610</c:v>
                      </c:pt>
                      <c:pt idx="64">
                        <c:v>590</c:v>
                      </c:pt>
                      <c:pt idx="65">
                        <c:v>580</c:v>
                      </c:pt>
                      <c:pt idx="66">
                        <c:v>580</c:v>
                      </c:pt>
                      <c:pt idx="67">
                        <c:v>590</c:v>
                      </c:pt>
                      <c:pt idx="68">
                        <c:v>600</c:v>
                      </c:pt>
                      <c:pt idx="69">
                        <c:v>620</c:v>
                      </c:pt>
                      <c:pt idx="70">
                        <c:v>600</c:v>
                      </c:pt>
                      <c:pt idx="71">
                        <c:v>670</c:v>
                      </c:pt>
                      <c:pt idx="72">
                        <c:v>690</c:v>
                      </c:pt>
                      <c:pt idx="73">
                        <c:v>640</c:v>
                      </c:pt>
                      <c:pt idx="74">
                        <c:v>580</c:v>
                      </c:pt>
                      <c:pt idx="75">
                        <c:v>550</c:v>
                      </c:pt>
                      <c:pt idx="76">
                        <c:v>540</c:v>
                      </c:pt>
                      <c:pt idx="77">
                        <c:v>520</c:v>
                      </c:pt>
                      <c:pt idx="78">
                        <c:v>520</c:v>
                      </c:pt>
                      <c:pt idx="79">
                        <c:v>510</c:v>
                      </c:pt>
                      <c:pt idx="80">
                        <c:v>600</c:v>
                      </c:pt>
                      <c:pt idx="81">
                        <c:v>620</c:v>
                      </c:pt>
                      <c:pt idx="82">
                        <c:v>790</c:v>
                      </c:pt>
                      <c:pt idx="83">
                        <c:v>730</c:v>
                      </c:pt>
                      <c:pt idx="84">
                        <c:v>740</c:v>
                      </c:pt>
                      <c:pt idx="85">
                        <c:v>650</c:v>
                      </c:pt>
                      <c:pt idx="86">
                        <c:v>620</c:v>
                      </c:pt>
                      <c:pt idx="87">
                        <c:v>620</c:v>
                      </c:pt>
                      <c:pt idx="88">
                        <c:v>590</c:v>
                      </c:pt>
                      <c:pt idx="89">
                        <c:v>580</c:v>
                      </c:pt>
                      <c:pt idx="90">
                        <c:v>560</c:v>
                      </c:pt>
                      <c:pt idx="91">
                        <c:v>540</c:v>
                      </c:pt>
                      <c:pt idx="92">
                        <c:v>550</c:v>
                      </c:pt>
                      <c:pt idx="93">
                        <c:v>530</c:v>
                      </c:pt>
                      <c:pt idx="94">
                        <c:v>530</c:v>
                      </c:pt>
                      <c:pt idx="95">
                        <c:v>530</c:v>
                      </c:pt>
                      <c:pt idx="96">
                        <c:v>520</c:v>
                      </c:pt>
                      <c:pt idx="97">
                        <c:v>530</c:v>
                      </c:pt>
                      <c:pt idx="98">
                        <c:v>520</c:v>
                      </c:pt>
                      <c:pt idx="99">
                        <c:v>520</c:v>
                      </c:pt>
                      <c:pt idx="100">
                        <c:v>510</c:v>
                      </c:pt>
                      <c:pt idx="101">
                        <c:v>500</c:v>
                      </c:pt>
                      <c:pt idx="102">
                        <c:v>500</c:v>
                      </c:pt>
                      <c:pt idx="103">
                        <c:v>490</c:v>
                      </c:pt>
                      <c:pt idx="104">
                        <c:v>510</c:v>
                      </c:pt>
                      <c:pt idx="105">
                        <c:v>580</c:v>
                      </c:pt>
                      <c:pt idx="106">
                        <c:v>590</c:v>
                      </c:pt>
                      <c:pt idx="107">
                        <c:v>580</c:v>
                      </c:pt>
                      <c:pt idx="108">
                        <c:v>610</c:v>
                      </c:pt>
                      <c:pt idx="109">
                        <c:v>580</c:v>
                      </c:pt>
                      <c:pt idx="110">
                        <c:v>520</c:v>
                      </c:pt>
                      <c:pt idx="111">
                        <c:v>560</c:v>
                      </c:pt>
                      <c:pt idx="112">
                        <c:v>540</c:v>
                      </c:pt>
                      <c:pt idx="113">
                        <c:v>490</c:v>
                      </c:pt>
                      <c:pt idx="114">
                        <c:v>490</c:v>
                      </c:pt>
                      <c:pt idx="115">
                        <c:v>490</c:v>
                      </c:pt>
                      <c:pt idx="116">
                        <c:v>490</c:v>
                      </c:pt>
                      <c:pt idx="117">
                        <c:v>480</c:v>
                      </c:pt>
                      <c:pt idx="118">
                        <c:v>480</c:v>
                      </c:pt>
                      <c:pt idx="119">
                        <c:v>470</c:v>
                      </c:pt>
                      <c:pt idx="120">
                        <c:v>470</c:v>
                      </c:pt>
                      <c:pt idx="121">
                        <c:v>460</c:v>
                      </c:pt>
                      <c:pt idx="122">
                        <c:v>460</c:v>
                      </c:pt>
                      <c:pt idx="123">
                        <c:v>460</c:v>
                      </c:pt>
                      <c:pt idx="124">
                        <c:v>460</c:v>
                      </c:pt>
                      <c:pt idx="125">
                        <c:v>460</c:v>
                      </c:pt>
                      <c:pt idx="126">
                        <c:v>460</c:v>
                      </c:pt>
                      <c:pt idx="127">
                        <c:v>470</c:v>
                      </c:pt>
                      <c:pt idx="128">
                        <c:v>460</c:v>
                      </c:pt>
                      <c:pt idx="129">
                        <c:v>460</c:v>
                      </c:pt>
                      <c:pt idx="130">
                        <c:v>470</c:v>
                      </c:pt>
                      <c:pt idx="131">
                        <c:v>440</c:v>
                      </c:pt>
                      <c:pt idx="132">
                        <c:v>460</c:v>
                      </c:pt>
                      <c:pt idx="133">
                        <c:v>460</c:v>
                      </c:pt>
                      <c:pt idx="134">
                        <c:v>460</c:v>
                      </c:pt>
                      <c:pt idx="135">
                        <c:v>460</c:v>
                      </c:pt>
                      <c:pt idx="136">
                        <c:v>460</c:v>
                      </c:pt>
                      <c:pt idx="137">
                        <c:v>460</c:v>
                      </c:pt>
                      <c:pt idx="138">
                        <c:v>470</c:v>
                      </c:pt>
                      <c:pt idx="139">
                        <c:v>460</c:v>
                      </c:pt>
                      <c:pt idx="140">
                        <c:v>460</c:v>
                      </c:pt>
                      <c:pt idx="141">
                        <c:v>460</c:v>
                      </c:pt>
                      <c:pt idx="142">
                        <c:v>460</c:v>
                      </c:pt>
                      <c:pt idx="143">
                        <c:v>460</c:v>
                      </c:pt>
                      <c:pt idx="144">
                        <c:v>460</c:v>
                      </c:pt>
                      <c:pt idx="145">
                        <c:v>460</c:v>
                      </c:pt>
                      <c:pt idx="146">
                        <c:v>460</c:v>
                      </c:pt>
                      <c:pt idx="147">
                        <c:v>460</c:v>
                      </c:pt>
                      <c:pt idx="148">
                        <c:v>460</c:v>
                      </c:pt>
                      <c:pt idx="149">
                        <c:v>460</c:v>
                      </c:pt>
                      <c:pt idx="150">
                        <c:v>460</c:v>
                      </c:pt>
                      <c:pt idx="151">
                        <c:v>460</c:v>
                      </c:pt>
                      <c:pt idx="152">
                        <c:v>460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460</c:v>
                      </c:pt>
                      <c:pt idx="156">
                        <c:v>460</c:v>
                      </c:pt>
                      <c:pt idx="157">
                        <c:v>470</c:v>
                      </c:pt>
                      <c:pt idx="158">
                        <c:v>460</c:v>
                      </c:pt>
                      <c:pt idx="159">
                        <c:v>460</c:v>
                      </c:pt>
                      <c:pt idx="160">
                        <c:v>450</c:v>
                      </c:pt>
                      <c:pt idx="161">
                        <c:v>460</c:v>
                      </c:pt>
                      <c:pt idx="162">
                        <c:v>470</c:v>
                      </c:pt>
                      <c:pt idx="163">
                        <c:v>460</c:v>
                      </c:pt>
                      <c:pt idx="164">
                        <c:v>460</c:v>
                      </c:pt>
                      <c:pt idx="165">
                        <c:v>470</c:v>
                      </c:pt>
                      <c:pt idx="166">
                        <c:v>460</c:v>
                      </c:pt>
                      <c:pt idx="167">
                        <c:v>470</c:v>
                      </c:pt>
                      <c:pt idx="168">
                        <c:v>470</c:v>
                      </c:pt>
                      <c:pt idx="169">
                        <c:v>460</c:v>
                      </c:pt>
                      <c:pt idx="170">
                        <c:v>460</c:v>
                      </c:pt>
                      <c:pt idx="171">
                        <c:v>460</c:v>
                      </c:pt>
                      <c:pt idx="172">
                        <c:v>470</c:v>
                      </c:pt>
                      <c:pt idx="173">
                        <c:v>460</c:v>
                      </c:pt>
                      <c:pt idx="174">
                        <c:v>460</c:v>
                      </c:pt>
                      <c:pt idx="175">
                        <c:v>460</c:v>
                      </c:pt>
                      <c:pt idx="176">
                        <c:v>460</c:v>
                      </c:pt>
                      <c:pt idx="177">
                        <c:v>460</c:v>
                      </c:pt>
                      <c:pt idx="178">
                        <c:v>460</c:v>
                      </c:pt>
                      <c:pt idx="179">
                        <c:v>460</c:v>
                      </c:pt>
                      <c:pt idx="180">
                        <c:v>470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460</c:v>
                      </c:pt>
                      <c:pt idx="185">
                        <c:v>460</c:v>
                      </c:pt>
                      <c:pt idx="186">
                        <c:v>460</c:v>
                      </c:pt>
                      <c:pt idx="187">
                        <c:v>470</c:v>
                      </c:pt>
                      <c:pt idx="188">
                        <c:v>460</c:v>
                      </c:pt>
                      <c:pt idx="189">
                        <c:v>460</c:v>
                      </c:pt>
                      <c:pt idx="190">
                        <c:v>460</c:v>
                      </c:pt>
                      <c:pt idx="191">
                        <c:v>470</c:v>
                      </c:pt>
                      <c:pt idx="192">
                        <c:v>450</c:v>
                      </c:pt>
                      <c:pt idx="193">
                        <c:v>460</c:v>
                      </c:pt>
                      <c:pt idx="194">
                        <c:v>460</c:v>
                      </c:pt>
                      <c:pt idx="195">
                        <c:v>460</c:v>
                      </c:pt>
                      <c:pt idx="196">
                        <c:v>460</c:v>
                      </c:pt>
                      <c:pt idx="197">
                        <c:v>460</c:v>
                      </c:pt>
                      <c:pt idx="198">
                        <c:v>460</c:v>
                      </c:pt>
                      <c:pt idx="199">
                        <c:v>460</c:v>
                      </c:pt>
                      <c:pt idx="200">
                        <c:v>460</c:v>
                      </c:pt>
                      <c:pt idx="201">
                        <c:v>460</c:v>
                      </c:pt>
                      <c:pt idx="202">
                        <c:v>470</c:v>
                      </c:pt>
                      <c:pt idx="203">
                        <c:v>470</c:v>
                      </c:pt>
                      <c:pt idx="204">
                        <c:v>470</c:v>
                      </c:pt>
                      <c:pt idx="205">
                        <c:v>470</c:v>
                      </c:pt>
                      <c:pt idx="206">
                        <c:v>470</c:v>
                      </c:pt>
                      <c:pt idx="207">
                        <c:v>460</c:v>
                      </c:pt>
                      <c:pt idx="208">
                        <c:v>470</c:v>
                      </c:pt>
                      <c:pt idx="209">
                        <c:v>460</c:v>
                      </c:pt>
                      <c:pt idx="210">
                        <c:v>460</c:v>
                      </c:pt>
                      <c:pt idx="211">
                        <c:v>470</c:v>
                      </c:pt>
                      <c:pt idx="212">
                        <c:v>470</c:v>
                      </c:pt>
                      <c:pt idx="213">
                        <c:v>460</c:v>
                      </c:pt>
                      <c:pt idx="214">
                        <c:v>470</c:v>
                      </c:pt>
                      <c:pt idx="215">
                        <c:v>460</c:v>
                      </c:pt>
                      <c:pt idx="216">
                        <c:v>470</c:v>
                      </c:pt>
                      <c:pt idx="217">
                        <c:v>470</c:v>
                      </c:pt>
                      <c:pt idx="218">
                        <c:v>470</c:v>
                      </c:pt>
                      <c:pt idx="219">
                        <c:v>470</c:v>
                      </c:pt>
                      <c:pt idx="220">
                        <c:v>470</c:v>
                      </c:pt>
                      <c:pt idx="221">
                        <c:v>460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470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470</c:v>
                      </c:pt>
                      <c:pt idx="229">
                        <c:v>470</c:v>
                      </c:pt>
                      <c:pt idx="230">
                        <c:v>470</c:v>
                      </c:pt>
                      <c:pt idx="231">
                        <c:v>470</c:v>
                      </c:pt>
                      <c:pt idx="232">
                        <c:v>470</c:v>
                      </c:pt>
                      <c:pt idx="233">
                        <c:v>470</c:v>
                      </c:pt>
                      <c:pt idx="234">
                        <c:v>470</c:v>
                      </c:pt>
                      <c:pt idx="235">
                        <c:v>470</c:v>
                      </c:pt>
                      <c:pt idx="236">
                        <c:v>470</c:v>
                      </c:pt>
                      <c:pt idx="237">
                        <c:v>470</c:v>
                      </c:pt>
                      <c:pt idx="238">
                        <c:v>470</c:v>
                      </c:pt>
                      <c:pt idx="239">
                        <c:v>470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480</c:v>
                      </c:pt>
                      <c:pt idx="243">
                        <c:v>470</c:v>
                      </c:pt>
                      <c:pt idx="244">
                        <c:v>470</c:v>
                      </c:pt>
                      <c:pt idx="245">
                        <c:v>470</c:v>
                      </c:pt>
                      <c:pt idx="246">
                        <c:v>470</c:v>
                      </c:pt>
                      <c:pt idx="247">
                        <c:v>470</c:v>
                      </c:pt>
                      <c:pt idx="248">
                        <c:v>470</c:v>
                      </c:pt>
                      <c:pt idx="249">
                        <c:v>470</c:v>
                      </c:pt>
                      <c:pt idx="250">
                        <c:v>470</c:v>
                      </c:pt>
                      <c:pt idx="251">
                        <c:v>470</c:v>
                      </c:pt>
                      <c:pt idx="252">
                        <c:v>470</c:v>
                      </c:pt>
                      <c:pt idx="253">
                        <c:v>470</c:v>
                      </c:pt>
                      <c:pt idx="254">
                        <c:v>470</c:v>
                      </c:pt>
                      <c:pt idx="255">
                        <c:v>470</c:v>
                      </c:pt>
                      <c:pt idx="256">
                        <c:v>470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470</c:v>
                      </c:pt>
                      <c:pt idx="261">
                        <c:v>480</c:v>
                      </c:pt>
                      <c:pt idx="262">
                        <c:v>470</c:v>
                      </c:pt>
                      <c:pt idx="263">
                        <c:v>480</c:v>
                      </c:pt>
                      <c:pt idx="264">
                        <c:v>470</c:v>
                      </c:pt>
                      <c:pt idx="265">
                        <c:v>470</c:v>
                      </c:pt>
                      <c:pt idx="266">
                        <c:v>470</c:v>
                      </c:pt>
                      <c:pt idx="267">
                        <c:v>470</c:v>
                      </c:pt>
                      <c:pt idx="268">
                        <c:v>470</c:v>
                      </c:pt>
                      <c:pt idx="269">
                        <c:v>470</c:v>
                      </c:pt>
                      <c:pt idx="270">
                        <c:v>470</c:v>
                      </c:pt>
                      <c:pt idx="271">
                        <c:v>470</c:v>
                      </c:pt>
                      <c:pt idx="272">
                        <c:v>470</c:v>
                      </c:pt>
                      <c:pt idx="273">
                        <c:v>470</c:v>
                      </c:pt>
                      <c:pt idx="274">
                        <c:v>470</c:v>
                      </c:pt>
                      <c:pt idx="275">
                        <c:v>470</c:v>
                      </c:pt>
                      <c:pt idx="276">
                        <c:v>470</c:v>
                      </c:pt>
                      <c:pt idx="277">
                        <c:v>470</c:v>
                      </c:pt>
                      <c:pt idx="278">
                        <c:v>470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470</c:v>
                      </c:pt>
                      <c:pt idx="284">
                        <c:v>470</c:v>
                      </c:pt>
                      <c:pt idx="285">
                        <c:v>470</c:v>
                      </c:pt>
                      <c:pt idx="286">
                        <c:v>470</c:v>
                      </c:pt>
                      <c:pt idx="287">
                        <c:v>470</c:v>
                      </c:pt>
                      <c:pt idx="288">
                        <c:v>470</c:v>
                      </c:pt>
                      <c:pt idx="289">
                        <c:v>460</c:v>
                      </c:pt>
                      <c:pt idx="290">
                        <c:v>470</c:v>
                      </c:pt>
                      <c:pt idx="291">
                        <c:v>470</c:v>
                      </c:pt>
                      <c:pt idx="292">
                        <c:v>480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470</c:v>
                      </c:pt>
                      <c:pt idx="306">
                        <c:v>470</c:v>
                      </c:pt>
                      <c:pt idx="307">
                        <c:v>470</c:v>
                      </c:pt>
                      <c:pt idx="308">
                        <c:v>470</c:v>
                      </c:pt>
                      <c:pt idx="309">
                        <c:v>460</c:v>
                      </c:pt>
                      <c:pt idx="310">
                        <c:v>470</c:v>
                      </c:pt>
                      <c:pt idx="311">
                        <c:v>470</c:v>
                      </c:pt>
                      <c:pt idx="312">
                        <c:v>460</c:v>
                      </c:pt>
                      <c:pt idx="313">
                        <c:v>460</c:v>
                      </c:pt>
                      <c:pt idx="314">
                        <c:v>460</c:v>
                      </c:pt>
                      <c:pt idx="315">
                        <c:v>470</c:v>
                      </c:pt>
                      <c:pt idx="316">
                        <c:v>470</c:v>
                      </c:pt>
                      <c:pt idx="317">
                        <c:v>470</c:v>
                      </c:pt>
                      <c:pt idx="318">
                        <c:v>460</c:v>
                      </c:pt>
                      <c:pt idx="319">
                        <c:v>470</c:v>
                      </c:pt>
                      <c:pt idx="320">
                        <c:v>460</c:v>
                      </c:pt>
                      <c:pt idx="321">
                        <c:v>460</c:v>
                      </c:pt>
                      <c:pt idx="322">
                        <c:v>460</c:v>
                      </c:pt>
                      <c:pt idx="323">
                        <c:v>460</c:v>
                      </c:pt>
                      <c:pt idx="324">
                        <c:v>470</c:v>
                      </c:pt>
                      <c:pt idx="325">
                        <c:v>460</c:v>
                      </c:pt>
                      <c:pt idx="326">
                        <c:v>470</c:v>
                      </c:pt>
                      <c:pt idx="327">
                        <c:v>470</c:v>
                      </c:pt>
                      <c:pt idx="328">
                        <c:v>470</c:v>
                      </c:pt>
                      <c:pt idx="329">
                        <c:v>460</c:v>
                      </c:pt>
                      <c:pt idx="330">
                        <c:v>470</c:v>
                      </c:pt>
                      <c:pt idx="331">
                        <c:v>460</c:v>
                      </c:pt>
                      <c:pt idx="332">
                        <c:v>460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460</c:v>
                      </c:pt>
                      <c:pt idx="337">
                        <c:v>460</c:v>
                      </c:pt>
                      <c:pt idx="338">
                        <c:v>460</c:v>
                      </c:pt>
                      <c:pt idx="339">
                        <c:v>460</c:v>
                      </c:pt>
                      <c:pt idx="340">
                        <c:v>460</c:v>
                      </c:pt>
                      <c:pt idx="341">
                        <c:v>460</c:v>
                      </c:pt>
                      <c:pt idx="342">
                        <c:v>460</c:v>
                      </c:pt>
                      <c:pt idx="343">
                        <c:v>460</c:v>
                      </c:pt>
                      <c:pt idx="344">
                        <c:v>460</c:v>
                      </c:pt>
                      <c:pt idx="345">
                        <c:v>470</c:v>
                      </c:pt>
                      <c:pt idx="346">
                        <c:v>470</c:v>
                      </c:pt>
                      <c:pt idx="347">
                        <c:v>470</c:v>
                      </c:pt>
                      <c:pt idx="348">
                        <c:v>470</c:v>
                      </c:pt>
                      <c:pt idx="349">
                        <c:v>470</c:v>
                      </c:pt>
                      <c:pt idx="350">
                        <c:v>460</c:v>
                      </c:pt>
                      <c:pt idx="351">
                        <c:v>460</c:v>
                      </c:pt>
                      <c:pt idx="352">
                        <c:v>460</c:v>
                      </c:pt>
                      <c:pt idx="353">
                        <c:v>460</c:v>
                      </c:pt>
                      <c:pt idx="354">
                        <c:v>460</c:v>
                      </c:pt>
                      <c:pt idx="355">
                        <c:v>470</c:v>
                      </c:pt>
                      <c:pt idx="356">
                        <c:v>460</c:v>
                      </c:pt>
                      <c:pt idx="357">
                        <c:v>470</c:v>
                      </c:pt>
                      <c:pt idx="358">
                        <c:v>460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460</c:v>
                      </c:pt>
                      <c:pt idx="366">
                        <c:v>460</c:v>
                      </c:pt>
                      <c:pt idx="367">
                        <c:v>460</c:v>
                      </c:pt>
                      <c:pt idx="368">
                        <c:v>460</c:v>
                      </c:pt>
                      <c:pt idx="369">
                        <c:v>460</c:v>
                      </c:pt>
                      <c:pt idx="370">
                        <c:v>460</c:v>
                      </c:pt>
                      <c:pt idx="371">
                        <c:v>460</c:v>
                      </c:pt>
                      <c:pt idx="372">
                        <c:v>460</c:v>
                      </c:pt>
                      <c:pt idx="373">
                        <c:v>460</c:v>
                      </c:pt>
                      <c:pt idx="374">
                        <c:v>460</c:v>
                      </c:pt>
                      <c:pt idx="375">
                        <c:v>460</c:v>
                      </c:pt>
                      <c:pt idx="376">
                        <c:v>460</c:v>
                      </c:pt>
                      <c:pt idx="377">
                        <c:v>460</c:v>
                      </c:pt>
                      <c:pt idx="378">
                        <c:v>460</c:v>
                      </c:pt>
                      <c:pt idx="379">
                        <c:v>460</c:v>
                      </c:pt>
                      <c:pt idx="380">
                        <c:v>460</c:v>
                      </c:pt>
                      <c:pt idx="381">
                        <c:v>460</c:v>
                      </c:pt>
                      <c:pt idx="382">
                        <c:v>460</c:v>
                      </c:pt>
                      <c:pt idx="383">
                        <c:v>460</c:v>
                      </c:pt>
                      <c:pt idx="384">
                        <c:v>460</c:v>
                      </c:pt>
                      <c:pt idx="385">
                        <c:v>450</c:v>
                      </c:pt>
                      <c:pt idx="386">
                        <c:v>460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460</c:v>
                      </c:pt>
                      <c:pt idx="398">
                        <c:v>460</c:v>
                      </c:pt>
                      <c:pt idx="399">
                        <c:v>460</c:v>
                      </c:pt>
                      <c:pt idx="400">
                        <c:v>460</c:v>
                      </c:pt>
                      <c:pt idx="401">
                        <c:v>460</c:v>
                      </c:pt>
                      <c:pt idx="402">
                        <c:v>460</c:v>
                      </c:pt>
                      <c:pt idx="403">
                        <c:v>460</c:v>
                      </c:pt>
                      <c:pt idx="404">
                        <c:v>460</c:v>
                      </c:pt>
                      <c:pt idx="405">
                        <c:v>460</c:v>
                      </c:pt>
                      <c:pt idx="406">
                        <c:v>460</c:v>
                      </c:pt>
                      <c:pt idx="407">
                        <c:v>450</c:v>
                      </c:pt>
                      <c:pt idx="408">
                        <c:v>460</c:v>
                      </c:pt>
                      <c:pt idx="409">
                        <c:v>450</c:v>
                      </c:pt>
                      <c:pt idx="410">
                        <c:v>460</c:v>
                      </c:pt>
                      <c:pt idx="411">
                        <c:v>460</c:v>
                      </c:pt>
                      <c:pt idx="412">
                        <c:v>460</c:v>
                      </c:pt>
                      <c:pt idx="413">
                        <c:v>460</c:v>
                      </c:pt>
                      <c:pt idx="414">
                        <c:v>460</c:v>
                      </c:pt>
                      <c:pt idx="415">
                        <c:v>460</c:v>
                      </c:pt>
                      <c:pt idx="416">
                        <c:v>460</c:v>
                      </c:pt>
                      <c:pt idx="417">
                        <c:v>460</c:v>
                      </c:pt>
                      <c:pt idx="418">
                        <c:v>460</c:v>
                      </c:pt>
                      <c:pt idx="419">
                        <c:v>460</c:v>
                      </c:pt>
                      <c:pt idx="420">
                        <c:v>460</c:v>
                      </c:pt>
                      <c:pt idx="421">
                        <c:v>460</c:v>
                      </c:pt>
                      <c:pt idx="422">
                        <c:v>460</c:v>
                      </c:pt>
                      <c:pt idx="423">
                        <c:v>460</c:v>
                      </c:pt>
                      <c:pt idx="424">
                        <c:v>460</c:v>
                      </c:pt>
                      <c:pt idx="425">
                        <c:v>460</c:v>
                      </c:pt>
                      <c:pt idx="426">
                        <c:v>460</c:v>
                      </c:pt>
                      <c:pt idx="427">
                        <c:v>460</c:v>
                      </c:pt>
                      <c:pt idx="428">
                        <c:v>460</c:v>
                      </c:pt>
                      <c:pt idx="429">
                        <c:v>460</c:v>
                      </c:pt>
                      <c:pt idx="430">
                        <c:v>460</c:v>
                      </c:pt>
                      <c:pt idx="431">
                        <c:v>460</c:v>
                      </c:pt>
                      <c:pt idx="432">
                        <c:v>460</c:v>
                      </c:pt>
                      <c:pt idx="433">
                        <c:v>460</c:v>
                      </c:pt>
                      <c:pt idx="434">
                        <c:v>460</c:v>
                      </c:pt>
                      <c:pt idx="435">
                        <c:v>470</c:v>
                      </c:pt>
                      <c:pt idx="436">
                        <c:v>460</c:v>
                      </c:pt>
                      <c:pt idx="437">
                        <c:v>460</c:v>
                      </c:pt>
                      <c:pt idx="438">
                        <c:v>460</c:v>
                      </c:pt>
                      <c:pt idx="439">
                        <c:v>460</c:v>
                      </c:pt>
                      <c:pt idx="440">
                        <c:v>460</c:v>
                      </c:pt>
                      <c:pt idx="441">
                        <c:v>460</c:v>
                      </c:pt>
                      <c:pt idx="442">
                        <c:v>460</c:v>
                      </c:pt>
                      <c:pt idx="443">
                        <c:v>460</c:v>
                      </c:pt>
                      <c:pt idx="444">
                        <c:v>460</c:v>
                      </c:pt>
                      <c:pt idx="445">
                        <c:v>460</c:v>
                      </c:pt>
                      <c:pt idx="446">
                        <c:v>460</c:v>
                      </c:pt>
                      <c:pt idx="447">
                        <c:v>460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460</c:v>
                      </c:pt>
                      <c:pt idx="453">
                        <c:v>460</c:v>
                      </c:pt>
                      <c:pt idx="454">
                        <c:v>460</c:v>
                      </c:pt>
                      <c:pt idx="455">
                        <c:v>460</c:v>
                      </c:pt>
                      <c:pt idx="456">
                        <c:v>460</c:v>
                      </c:pt>
                      <c:pt idx="457">
                        <c:v>460</c:v>
                      </c:pt>
                      <c:pt idx="458">
                        <c:v>470</c:v>
                      </c:pt>
                      <c:pt idx="459">
                        <c:v>460</c:v>
                      </c:pt>
                      <c:pt idx="460">
                        <c:v>460</c:v>
                      </c:pt>
                      <c:pt idx="461">
                        <c:v>450</c:v>
                      </c:pt>
                      <c:pt idx="462">
                        <c:v>460</c:v>
                      </c:pt>
                      <c:pt idx="463">
                        <c:v>460</c:v>
                      </c:pt>
                      <c:pt idx="464">
                        <c:v>470</c:v>
                      </c:pt>
                      <c:pt idx="465">
                        <c:v>460</c:v>
                      </c:pt>
                      <c:pt idx="466">
                        <c:v>460</c:v>
                      </c:pt>
                      <c:pt idx="467">
                        <c:v>460</c:v>
                      </c:pt>
                      <c:pt idx="468">
                        <c:v>450</c:v>
                      </c:pt>
                      <c:pt idx="469">
                        <c:v>460</c:v>
                      </c:pt>
                      <c:pt idx="470">
                        <c:v>460</c:v>
                      </c:pt>
                      <c:pt idx="471">
                        <c:v>460</c:v>
                      </c:pt>
                      <c:pt idx="472">
                        <c:v>460</c:v>
                      </c:pt>
                      <c:pt idx="473">
                        <c:v>460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460</c:v>
                      </c:pt>
                      <c:pt idx="477">
                        <c:v>460</c:v>
                      </c:pt>
                      <c:pt idx="478">
                        <c:v>460</c:v>
                      </c:pt>
                      <c:pt idx="479">
                        <c:v>460</c:v>
                      </c:pt>
                      <c:pt idx="480">
                        <c:v>460</c:v>
                      </c:pt>
                      <c:pt idx="481">
                        <c:v>460</c:v>
                      </c:pt>
                      <c:pt idx="482">
                        <c:v>470</c:v>
                      </c:pt>
                      <c:pt idx="483">
                        <c:v>460</c:v>
                      </c:pt>
                      <c:pt idx="484">
                        <c:v>470</c:v>
                      </c:pt>
                      <c:pt idx="485">
                        <c:v>460</c:v>
                      </c:pt>
                      <c:pt idx="486">
                        <c:v>460</c:v>
                      </c:pt>
                      <c:pt idx="487">
                        <c:v>460</c:v>
                      </c:pt>
                      <c:pt idx="488">
                        <c:v>460</c:v>
                      </c:pt>
                      <c:pt idx="489">
                        <c:v>470</c:v>
                      </c:pt>
                      <c:pt idx="490">
                        <c:v>460</c:v>
                      </c:pt>
                      <c:pt idx="491">
                        <c:v>460</c:v>
                      </c:pt>
                      <c:pt idx="492">
                        <c:v>460</c:v>
                      </c:pt>
                      <c:pt idx="493">
                        <c:v>460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460</c:v>
                      </c:pt>
                      <c:pt idx="497">
                        <c:v>460</c:v>
                      </c:pt>
                      <c:pt idx="498">
                        <c:v>460</c:v>
                      </c:pt>
                      <c:pt idx="499">
                        <c:v>470</c:v>
                      </c:pt>
                      <c:pt idx="500">
                        <c:v>460</c:v>
                      </c:pt>
                      <c:pt idx="501">
                        <c:v>460</c:v>
                      </c:pt>
                      <c:pt idx="502">
                        <c:v>460</c:v>
                      </c:pt>
                      <c:pt idx="503">
                        <c:v>460</c:v>
                      </c:pt>
                      <c:pt idx="504">
                        <c:v>460</c:v>
                      </c:pt>
                      <c:pt idx="505">
                        <c:v>460</c:v>
                      </c:pt>
                      <c:pt idx="506">
                        <c:v>460</c:v>
                      </c:pt>
                      <c:pt idx="507">
                        <c:v>460</c:v>
                      </c:pt>
                      <c:pt idx="508">
                        <c:v>460</c:v>
                      </c:pt>
                      <c:pt idx="509">
                        <c:v>460</c:v>
                      </c:pt>
                      <c:pt idx="510">
                        <c:v>460</c:v>
                      </c:pt>
                      <c:pt idx="511">
                        <c:v>470</c:v>
                      </c:pt>
                      <c:pt idx="512">
                        <c:v>450</c:v>
                      </c:pt>
                      <c:pt idx="513">
                        <c:v>460</c:v>
                      </c:pt>
                      <c:pt idx="514">
                        <c:v>460</c:v>
                      </c:pt>
                      <c:pt idx="515">
                        <c:v>460</c:v>
                      </c:pt>
                      <c:pt idx="516">
                        <c:v>460</c:v>
                      </c:pt>
                      <c:pt idx="517">
                        <c:v>460</c:v>
                      </c:pt>
                      <c:pt idx="518">
                        <c:v>460</c:v>
                      </c:pt>
                      <c:pt idx="519">
                        <c:v>460</c:v>
                      </c:pt>
                      <c:pt idx="520">
                        <c:v>460</c:v>
                      </c:pt>
                      <c:pt idx="521">
                        <c:v>450</c:v>
                      </c:pt>
                      <c:pt idx="522">
                        <c:v>460</c:v>
                      </c:pt>
                      <c:pt idx="523">
                        <c:v>460</c:v>
                      </c:pt>
                      <c:pt idx="524">
                        <c:v>460</c:v>
                      </c:pt>
                      <c:pt idx="525">
                        <c:v>460</c:v>
                      </c:pt>
                      <c:pt idx="526">
                        <c:v>460</c:v>
                      </c:pt>
                      <c:pt idx="527">
                        <c:v>460</c:v>
                      </c:pt>
                      <c:pt idx="528">
                        <c:v>470</c:v>
                      </c:pt>
                      <c:pt idx="529">
                        <c:v>460</c:v>
                      </c:pt>
                      <c:pt idx="530">
                        <c:v>460</c:v>
                      </c:pt>
                      <c:pt idx="531">
                        <c:v>460</c:v>
                      </c:pt>
                      <c:pt idx="532">
                        <c:v>460</c:v>
                      </c:pt>
                      <c:pt idx="533">
                        <c:v>460</c:v>
                      </c:pt>
                      <c:pt idx="534">
                        <c:v>460</c:v>
                      </c:pt>
                      <c:pt idx="535">
                        <c:v>460</c:v>
                      </c:pt>
                      <c:pt idx="536">
                        <c:v>450</c:v>
                      </c:pt>
                      <c:pt idx="537">
                        <c:v>460</c:v>
                      </c:pt>
                      <c:pt idx="538">
                        <c:v>460</c:v>
                      </c:pt>
                      <c:pt idx="539">
                        <c:v>460</c:v>
                      </c:pt>
                      <c:pt idx="540">
                        <c:v>460</c:v>
                      </c:pt>
                      <c:pt idx="541">
                        <c:v>460</c:v>
                      </c:pt>
                      <c:pt idx="542">
                        <c:v>460</c:v>
                      </c:pt>
                      <c:pt idx="543">
                        <c:v>460</c:v>
                      </c:pt>
                      <c:pt idx="544">
                        <c:v>470</c:v>
                      </c:pt>
                      <c:pt idx="545">
                        <c:v>460</c:v>
                      </c:pt>
                      <c:pt idx="546">
                        <c:v>460</c:v>
                      </c:pt>
                      <c:pt idx="547">
                        <c:v>460</c:v>
                      </c:pt>
                      <c:pt idx="548">
                        <c:v>460</c:v>
                      </c:pt>
                      <c:pt idx="549">
                        <c:v>470</c:v>
                      </c:pt>
                      <c:pt idx="550">
                        <c:v>460</c:v>
                      </c:pt>
                      <c:pt idx="551">
                        <c:v>460</c:v>
                      </c:pt>
                      <c:pt idx="552">
                        <c:v>460</c:v>
                      </c:pt>
                      <c:pt idx="553">
                        <c:v>460</c:v>
                      </c:pt>
                      <c:pt idx="554">
                        <c:v>460</c:v>
                      </c:pt>
                      <c:pt idx="555">
                        <c:v>460</c:v>
                      </c:pt>
                      <c:pt idx="556">
                        <c:v>460</c:v>
                      </c:pt>
                      <c:pt idx="557">
                        <c:v>460</c:v>
                      </c:pt>
                      <c:pt idx="558">
                        <c:v>460</c:v>
                      </c:pt>
                      <c:pt idx="559">
                        <c:v>460</c:v>
                      </c:pt>
                      <c:pt idx="560">
                        <c:v>460</c:v>
                      </c:pt>
                      <c:pt idx="561">
                        <c:v>460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460</c:v>
                      </c:pt>
                      <c:pt idx="565">
                        <c:v>460</c:v>
                      </c:pt>
                      <c:pt idx="566">
                        <c:v>460</c:v>
                      </c:pt>
                      <c:pt idx="567">
                        <c:v>460</c:v>
                      </c:pt>
                      <c:pt idx="568">
                        <c:v>460</c:v>
                      </c:pt>
                      <c:pt idx="569">
                        <c:v>460</c:v>
                      </c:pt>
                      <c:pt idx="570">
                        <c:v>460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460</c:v>
                      </c:pt>
                      <c:pt idx="574">
                        <c:v>460</c:v>
                      </c:pt>
                      <c:pt idx="575">
                        <c:v>460</c:v>
                      </c:pt>
                      <c:pt idx="576">
                        <c:v>460</c:v>
                      </c:pt>
                      <c:pt idx="577">
                        <c:v>460</c:v>
                      </c:pt>
                      <c:pt idx="578">
                        <c:v>460</c:v>
                      </c:pt>
                      <c:pt idx="579">
                        <c:v>460</c:v>
                      </c:pt>
                      <c:pt idx="580">
                        <c:v>460</c:v>
                      </c:pt>
                      <c:pt idx="581">
                        <c:v>460</c:v>
                      </c:pt>
                      <c:pt idx="582">
                        <c:v>460</c:v>
                      </c:pt>
                      <c:pt idx="583">
                        <c:v>460</c:v>
                      </c:pt>
                      <c:pt idx="584">
                        <c:v>470</c:v>
                      </c:pt>
                      <c:pt idx="585">
                        <c:v>460</c:v>
                      </c:pt>
                      <c:pt idx="586">
                        <c:v>460</c:v>
                      </c:pt>
                      <c:pt idx="587">
                        <c:v>460</c:v>
                      </c:pt>
                      <c:pt idx="588">
                        <c:v>460</c:v>
                      </c:pt>
                      <c:pt idx="589">
                        <c:v>460</c:v>
                      </c:pt>
                      <c:pt idx="590">
                        <c:v>470</c:v>
                      </c:pt>
                      <c:pt idx="591">
                        <c:v>460</c:v>
                      </c:pt>
                      <c:pt idx="592">
                        <c:v>460</c:v>
                      </c:pt>
                      <c:pt idx="593">
                        <c:v>460</c:v>
                      </c:pt>
                      <c:pt idx="594">
                        <c:v>470</c:v>
                      </c:pt>
                      <c:pt idx="595">
                        <c:v>460</c:v>
                      </c:pt>
                      <c:pt idx="596">
                        <c:v>470</c:v>
                      </c:pt>
                      <c:pt idx="597">
                        <c:v>460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460</c:v>
                      </c:pt>
                      <c:pt idx="601">
                        <c:v>460</c:v>
                      </c:pt>
                      <c:pt idx="602">
                        <c:v>460</c:v>
                      </c:pt>
                      <c:pt idx="603">
                        <c:v>460</c:v>
                      </c:pt>
                      <c:pt idx="604">
                        <c:v>460</c:v>
                      </c:pt>
                      <c:pt idx="605">
                        <c:v>460</c:v>
                      </c:pt>
                      <c:pt idx="606">
                        <c:v>460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460</c:v>
                      </c:pt>
                      <c:pt idx="610">
                        <c:v>460</c:v>
                      </c:pt>
                      <c:pt idx="611">
                        <c:v>460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460</c:v>
                      </c:pt>
                      <c:pt idx="615">
                        <c:v>460</c:v>
                      </c:pt>
                      <c:pt idx="616">
                        <c:v>460</c:v>
                      </c:pt>
                      <c:pt idx="617">
                        <c:v>470</c:v>
                      </c:pt>
                      <c:pt idx="618">
                        <c:v>470</c:v>
                      </c:pt>
                      <c:pt idx="619">
                        <c:v>460</c:v>
                      </c:pt>
                      <c:pt idx="620">
                        <c:v>460</c:v>
                      </c:pt>
                      <c:pt idx="621">
                        <c:v>460</c:v>
                      </c:pt>
                      <c:pt idx="622">
                        <c:v>460</c:v>
                      </c:pt>
                      <c:pt idx="623">
                        <c:v>460</c:v>
                      </c:pt>
                      <c:pt idx="624">
                        <c:v>460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450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450</c:v>
                      </c:pt>
                      <c:pt idx="634">
                        <c:v>460</c:v>
                      </c:pt>
                      <c:pt idx="635">
                        <c:v>460</c:v>
                      </c:pt>
                      <c:pt idx="636">
                        <c:v>460</c:v>
                      </c:pt>
                      <c:pt idx="637">
                        <c:v>460</c:v>
                      </c:pt>
                      <c:pt idx="638">
                        <c:v>460</c:v>
                      </c:pt>
                      <c:pt idx="639">
                        <c:v>460</c:v>
                      </c:pt>
                      <c:pt idx="640">
                        <c:v>460</c:v>
                      </c:pt>
                      <c:pt idx="641">
                        <c:v>450</c:v>
                      </c:pt>
                      <c:pt idx="642">
                        <c:v>460</c:v>
                      </c:pt>
                      <c:pt idx="643">
                        <c:v>460</c:v>
                      </c:pt>
                      <c:pt idx="644">
                        <c:v>460</c:v>
                      </c:pt>
                      <c:pt idx="645">
                        <c:v>460</c:v>
                      </c:pt>
                      <c:pt idx="646">
                        <c:v>460</c:v>
                      </c:pt>
                      <c:pt idx="647">
                        <c:v>460</c:v>
                      </c:pt>
                      <c:pt idx="648">
                        <c:v>460</c:v>
                      </c:pt>
                      <c:pt idx="649">
                        <c:v>460</c:v>
                      </c:pt>
                      <c:pt idx="650">
                        <c:v>450</c:v>
                      </c:pt>
                      <c:pt idx="651">
                        <c:v>460</c:v>
                      </c:pt>
                      <c:pt idx="652">
                        <c:v>460</c:v>
                      </c:pt>
                      <c:pt idx="653">
                        <c:v>460</c:v>
                      </c:pt>
                      <c:pt idx="654">
                        <c:v>460</c:v>
                      </c:pt>
                      <c:pt idx="655">
                        <c:v>460</c:v>
                      </c:pt>
                      <c:pt idx="656">
                        <c:v>460</c:v>
                      </c:pt>
                      <c:pt idx="657">
                        <c:v>450</c:v>
                      </c:pt>
                      <c:pt idx="658">
                        <c:v>460</c:v>
                      </c:pt>
                      <c:pt idx="659">
                        <c:v>460</c:v>
                      </c:pt>
                      <c:pt idx="660">
                        <c:v>460</c:v>
                      </c:pt>
                      <c:pt idx="661">
                        <c:v>460</c:v>
                      </c:pt>
                      <c:pt idx="662">
                        <c:v>460</c:v>
                      </c:pt>
                      <c:pt idx="663">
                        <c:v>460</c:v>
                      </c:pt>
                      <c:pt idx="664">
                        <c:v>460</c:v>
                      </c:pt>
                      <c:pt idx="665">
                        <c:v>460</c:v>
                      </c:pt>
                      <c:pt idx="666">
                        <c:v>460</c:v>
                      </c:pt>
                      <c:pt idx="667">
                        <c:v>460</c:v>
                      </c:pt>
                      <c:pt idx="668">
                        <c:v>460</c:v>
                      </c:pt>
                      <c:pt idx="669">
                        <c:v>460</c:v>
                      </c:pt>
                      <c:pt idx="670">
                        <c:v>460</c:v>
                      </c:pt>
                      <c:pt idx="671">
                        <c:v>460</c:v>
                      </c:pt>
                      <c:pt idx="672">
                        <c:v>460</c:v>
                      </c:pt>
                      <c:pt idx="673">
                        <c:v>460</c:v>
                      </c:pt>
                      <c:pt idx="674">
                        <c:v>460</c:v>
                      </c:pt>
                      <c:pt idx="675">
                        <c:v>460</c:v>
                      </c:pt>
                      <c:pt idx="676">
                        <c:v>460</c:v>
                      </c:pt>
                      <c:pt idx="677">
                        <c:v>460</c:v>
                      </c:pt>
                      <c:pt idx="678">
                        <c:v>460</c:v>
                      </c:pt>
                      <c:pt idx="679">
                        <c:v>460</c:v>
                      </c:pt>
                      <c:pt idx="680">
                        <c:v>460</c:v>
                      </c:pt>
                      <c:pt idx="681">
                        <c:v>460</c:v>
                      </c:pt>
                      <c:pt idx="682">
                        <c:v>460</c:v>
                      </c:pt>
                      <c:pt idx="683">
                        <c:v>460</c:v>
                      </c:pt>
                      <c:pt idx="684">
                        <c:v>460</c:v>
                      </c:pt>
                      <c:pt idx="685">
                        <c:v>460</c:v>
                      </c:pt>
                      <c:pt idx="686">
                        <c:v>460</c:v>
                      </c:pt>
                      <c:pt idx="687">
                        <c:v>460</c:v>
                      </c:pt>
                      <c:pt idx="688">
                        <c:v>460</c:v>
                      </c:pt>
                      <c:pt idx="689">
                        <c:v>460</c:v>
                      </c:pt>
                      <c:pt idx="690">
                        <c:v>440</c:v>
                      </c:pt>
                      <c:pt idx="691">
                        <c:v>460</c:v>
                      </c:pt>
                      <c:pt idx="692">
                        <c:v>460</c:v>
                      </c:pt>
                      <c:pt idx="693">
                        <c:v>460</c:v>
                      </c:pt>
                      <c:pt idx="694">
                        <c:v>460</c:v>
                      </c:pt>
                      <c:pt idx="695">
                        <c:v>460</c:v>
                      </c:pt>
                      <c:pt idx="696">
                        <c:v>460</c:v>
                      </c:pt>
                      <c:pt idx="697">
                        <c:v>460</c:v>
                      </c:pt>
                      <c:pt idx="698">
                        <c:v>460</c:v>
                      </c:pt>
                      <c:pt idx="699">
                        <c:v>460</c:v>
                      </c:pt>
                      <c:pt idx="700">
                        <c:v>460</c:v>
                      </c:pt>
                      <c:pt idx="701">
                        <c:v>460</c:v>
                      </c:pt>
                      <c:pt idx="702">
                        <c:v>460</c:v>
                      </c:pt>
                      <c:pt idx="703">
                        <c:v>460</c:v>
                      </c:pt>
                      <c:pt idx="704">
                        <c:v>460</c:v>
                      </c:pt>
                      <c:pt idx="705">
                        <c:v>460</c:v>
                      </c:pt>
                      <c:pt idx="706">
                        <c:v>460</c:v>
                      </c:pt>
                      <c:pt idx="707">
                        <c:v>460</c:v>
                      </c:pt>
                      <c:pt idx="708">
                        <c:v>460</c:v>
                      </c:pt>
                      <c:pt idx="709">
                        <c:v>460</c:v>
                      </c:pt>
                      <c:pt idx="710">
                        <c:v>460</c:v>
                      </c:pt>
                      <c:pt idx="711">
                        <c:v>460</c:v>
                      </c:pt>
                      <c:pt idx="712">
                        <c:v>460</c:v>
                      </c:pt>
                      <c:pt idx="713">
                        <c:v>460</c:v>
                      </c:pt>
                      <c:pt idx="714">
                        <c:v>460</c:v>
                      </c:pt>
                      <c:pt idx="715">
                        <c:v>460</c:v>
                      </c:pt>
                      <c:pt idx="716">
                        <c:v>460</c:v>
                      </c:pt>
                      <c:pt idx="717">
                        <c:v>460</c:v>
                      </c:pt>
                      <c:pt idx="718">
                        <c:v>460</c:v>
                      </c:pt>
                      <c:pt idx="719">
                        <c:v>460</c:v>
                      </c:pt>
                      <c:pt idx="720">
                        <c:v>460</c:v>
                      </c:pt>
                      <c:pt idx="721">
                        <c:v>460</c:v>
                      </c:pt>
                      <c:pt idx="722">
                        <c:v>450</c:v>
                      </c:pt>
                      <c:pt idx="723">
                        <c:v>460</c:v>
                      </c:pt>
                      <c:pt idx="724">
                        <c:v>450</c:v>
                      </c:pt>
                      <c:pt idx="725">
                        <c:v>460</c:v>
                      </c:pt>
                      <c:pt idx="726">
                        <c:v>460</c:v>
                      </c:pt>
                      <c:pt idx="727">
                        <c:v>460</c:v>
                      </c:pt>
                      <c:pt idx="728">
                        <c:v>460</c:v>
                      </c:pt>
                      <c:pt idx="729">
                        <c:v>460</c:v>
                      </c:pt>
                      <c:pt idx="730">
                        <c:v>460</c:v>
                      </c:pt>
                      <c:pt idx="731">
                        <c:v>450</c:v>
                      </c:pt>
                      <c:pt idx="732">
                        <c:v>460</c:v>
                      </c:pt>
                      <c:pt idx="733">
                        <c:v>460</c:v>
                      </c:pt>
                      <c:pt idx="734">
                        <c:v>460</c:v>
                      </c:pt>
                      <c:pt idx="735">
                        <c:v>440</c:v>
                      </c:pt>
                      <c:pt idx="736">
                        <c:v>460</c:v>
                      </c:pt>
                      <c:pt idx="737">
                        <c:v>460</c:v>
                      </c:pt>
                      <c:pt idx="738">
                        <c:v>460</c:v>
                      </c:pt>
                      <c:pt idx="739">
                        <c:v>460</c:v>
                      </c:pt>
                      <c:pt idx="740">
                        <c:v>460</c:v>
                      </c:pt>
                      <c:pt idx="741">
                        <c:v>470</c:v>
                      </c:pt>
                      <c:pt idx="742">
                        <c:v>460</c:v>
                      </c:pt>
                      <c:pt idx="743">
                        <c:v>460</c:v>
                      </c:pt>
                      <c:pt idx="744">
                        <c:v>460</c:v>
                      </c:pt>
                      <c:pt idx="745">
                        <c:v>460</c:v>
                      </c:pt>
                      <c:pt idx="746">
                        <c:v>460</c:v>
                      </c:pt>
                      <c:pt idx="747">
                        <c:v>460</c:v>
                      </c:pt>
                      <c:pt idx="748">
                        <c:v>460</c:v>
                      </c:pt>
                      <c:pt idx="749">
                        <c:v>460</c:v>
                      </c:pt>
                      <c:pt idx="750">
                        <c:v>450</c:v>
                      </c:pt>
                      <c:pt idx="751">
                        <c:v>460</c:v>
                      </c:pt>
                      <c:pt idx="752">
                        <c:v>460</c:v>
                      </c:pt>
                      <c:pt idx="753">
                        <c:v>460</c:v>
                      </c:pt>
                      <c:pt idx="754">
                        <c:v>460</c:v>
                      </c:pt>
                      <c:pt idx="755">
                        <c:v>460</c:v>
                      </c:pt>
                      <c:pt idx="756">
                        <c:v>460</c:v>
                      </c:pt>
                      <c:pt idx="757">
                        <c:v>460</c:v>
                      </c:pt>
                      <c:pt idx="758">
                        <c:v>460</c:v>
                      </c:pt>
                      <c:pt idx="759">
                        <c:v>460</c:v>
                      </c:pt>
                      <c:pt idx="760">
                        <c:v>460</c:v>
                      </c:pt>
                      <c:pt idx="761">
                        <c:v>460</c:v>
                      </c:pt>
                      <c:pt idx="762">
                        <c:v>470</c:v>
                      </c:pt>
                      <c:pt idx="763">
                        <c:v>470</c:v>
                      </c:pt>
                      <c:pt idx="764">
                        <c:v>470</c:v>
                      </c:pt>
                      <c:pt idx="765">
                        <c:v>460</c:v>
                      </c:pt>
                      <c:pt idx="766">
                        <c:v>460</c:v>
                      </c:pt>
                      <c:pt idx="767">
                        <c:v>460</c:v>
                      </c:pt>
                      <c:pt idx="768">
                        <c:v>460</c:v>
                      </c:pt>
                      <c:pt idx="769">
                        <c:v>460</c:v>
                      </c:pt>
                      <c:pt idx="770">
                        <c:v>460</c:v>
                      </c:pt>
                      <c:pt idx="771">
                        <c:v>460</c:v>
                      </c:pt>
                      <c:pt idx="772">
                        <c:v>460</c:v>
                      </c:pt>
                      <c:pt idx="773">
                        <c:v>470</c:v>
                      </c:pt>
                      <c:pt idx="774">
                        <c:v>460</c:v>
                      </c:pt>
                      <c:pt idx="775">
                        <c:v>460</c:v>
                      </c:pt>
                      <c:pt idx="776">
                        <c:v>460</c:v>
                      </c:pt>
                      <c:pt idx="777">
                        <c:v>460</c:v>
                      </c:pt>
                      <c:pt idx="778">
                        <c:v>440</c:v>
                      </c:pt>
                      <c:pt idx="779">
                        <c:v>460</c:v>
                      </c:pt>
                      <c:pt idx="780">
                        <c:v>460</c:v>
                      </c:pt>
                      <c:pt idx="781">
                        <c:v>470</c:v>
                      </c:pt>
                      <c:pt idx="782">
                        <c:v>460</c:v>
                      </c:pt>
                      <c:pt idx="783">
                        <c:v>470</c:v>
                      </c:pt>
                      <c:pt idx="784">
                        <c:v>450</c:v>
                      </c:pt>
                      <c:pt idx="785">
                        <c:v>460</c:v>
                      </c:pt>
                      <c:pt idx="786">
                        <c:v>460</c:v>
                      </c:pt>
                      <c:pt idx="787">
                        <c:v>470</c:v>
                      </c:pt>
                      <c:pt idx="788">
                        <c:v>470</c:v>
                      </c:pt>
                      <c:pt idx="789">
                        <c:v>460</c:v>
                      </c:pt>
                      <c:pt idx="790">
                        <c:v>470</c:v>
                      </c:pt>
                      <c:pt idx="791">
                        <c:v>460</c:v>
                      </c:pt>
                      <c:pt idx="792">
                        <c:v>470</c:v>
                      </c:pt>
                      <c:pt idx="793">
                        <c:v>460</c:v>
                      </c:pt>
                      <c:pt idx="794">
                        <c:v>470</c:v>
                      </c:pt>
                      <c:pt idx="795">
                        <c:v>460</c:v>
                      </c:pt>
                      <c:pt idx="796">
                        <c:v>460</c:v>
                      </c:pt>
                      <c:pt idx="797">
                        <c:v>460</c:v>
                      </c:pt>
                      <c:pt idx="798">
                        <c:v>460</c:v>
                      </c:pt>
                      <c:pt idx="799">
                        <c:v>460</c:v>
                      </c:pt>
                      <c:pt idx="800">
                        <c:v>480</c:v>
                      </c:pt>
                      <c:pt idx="801">
                        <c:v>460</c:v>
                      </c:pt>
                      <c:pt idx="802">
                        <c:v>460</c:v>
                      </c:pt>
                      <c:pt idx="803">
                        <c:v>470</c:v>
                      </c:pt>
                      <c:pt idx="804">
                        <c:v>460</c:v>
                      </c:pt>
                      <c:pt idx="805">
                        <c:v>470</c:v>
                      </c:pt>
                      <c:pt idx="806">
                        <c:v>470</c:v>
                      </c:pt>
                      <c:pt idx="807">
                        <c:v>470</c:v>
                      </c:pt>
                      <c:pt idx="808">
                        <c:v>460</c:v>
                      </c:pt>
                      <c:pt idx="809">
                        <c:v>470</c:v>
                      </c:pt>
                      <c:pt idx="810">
                        <c:v>470</c:v>
                      </c:pt>
                      <c:pt idx="811">
                        <c:v>460</c:v>
                      </c:pt>
                      <c:pt idx="812">
                        <c:v>470</c:v>
                      </c:pt>
                      <c:pt idx="813">
                        <c:v>470</c:v>
                      </c:pt>
                      <c:pt idx="814">
                        <c:v>460</c:v>
                      </c:pt>
                      <c:pt idx="815">
                        <c:v>470</c:v>
                      </c:pt>
                      <c:pt idx="816">
                        <c:v>470</c:v>
                      </c:pt>
                      <c:pt idx="817">
                        <c:v>460</c:v>
                      </c:pt>
                      <c:pt idx="818">
                        <c:v>460</c:v>
                      </c:pt>
                      <c:pt idx="819">
                        <c:v>460</c:v>
                      </c:pt>
                      <c:pt idx="820">
                        <c:v>470</c:v>
                      </c:pt>
                      <c:pt idx="821">
                        <c:v>470</c:v>
                      </c:pt>
                      <c:pt idx="822">
                        <c:v>470</c:v>
                      </c:pt>
                      <c:pt idx="823">
                        <c:v>470</c:v>
                      </c:pt>
                      <c:pt idx="824">
                        <c:v>470</c:v>
                      </c:pt>
                      <c:pt idx="825">
                        <c:v>470</c:v>
                      </c:pt>
                      <c:pt idx="826">
                        <c:v>450</c:v>
                      </c:pt>
                      <c:pt idx="827">
                        <c:v>460</c:v>
                      </c:pt>
                      <c:pt idx="828">
                        <c:v>470</c:v>
                      </c:pt>
                      <c:pt idx="829">
                        <c:v>470</c:v>
                      </c:pt>
                      <c:pt idx="830">
                        <c:v>470</c:v>
                      </c:pt>
                      <c:pt idx="831">
                        <c:v>470</c:v>
                      </c:pt>
                      <c:pt idx="832">
                        <c:v>460</c:v>
                      </c:pt>
                      <c:pt idx="833">
                        <c:v>470</c:v>
                      </c:pt>
                      <c:pt idx="834">
                        <c:v>460</c:v>
                      </c:pt>
                      <c:pt idx="835">
                        <c:v>460</c:v>
                      </c:pt>
                      <c:pt idx="836">
                        <c:v>470</c:v>
                      </c:pt>
                      <c:pt idx="837">
                        <c:v>470</c:v>
                      </c:pt>
                      <c:pt idx="838">
                        <c:v>470</c:v>
                      </c:pt>
                      <c:pt idx="839">
                        <c:v>480</c:v>
                      </c:pt>
                      <c:pt idx="840">
                        <c:v>470</c:v>
                      </c:pt>
                      <c:pt idx="841">
                        <c:v>470</c:v>
                      </c:pt>
                      <c:pt idx="842">
                        <c:v>470</c:v>
                      </c:pt>
                      <c:pt idx="843">
                        <c:v>470</c:v>
                      </c:pt>
                      <c:pt idx="844">
                        <c:v>470</c:v>
                      </c:pt>
                      <c:pt idx="845">
                        <c:v>480</c:v>
                      </c:pt>
                      <c:pt idx="846">
                        <c:v>470</c:v>
                      </c:pt>
                      <c:pt idx="847">
                        <c:v>470</c:v>
                      </c:pt>
                      <c:pt idx="848">
                        <c:v>480</c:v>
                      </c:pt>
                      <c:pt idx="849">
                        <c:v>470</c:v>
                      </c:pt>
                      <c:pt idx="850">
                        <c:v>470</c:v>
                      </c:pt>
                      <c:pt idx="851">
                        <c:v>470</c:v>
                      </c:pt>
                      <c:pt idx="852">
                        <c:v>470</c:v>
                      </c:pt>
                      <c:pt idx="853">
                        <c:v>470</c:v>
                      </c:pt>
                      <c:pt idx="854">
                        <c:v>470</c:v>
                      </c:pt>
                      <c:pt idx="855">
                        <c:v>470</c:v>
                      </c:pt>
                      <c:pt idx="856">
                        <c:v>470</c:v>
                      </c:pt>
                      <c:pt idx="857">
                        <c:v>470</c:v>
                      </c:pt>
                      <c:pt idx="858">
                        <c:v>480</c:v>
                      </c:pt>
                      <c:pt idx="859">
                        <c:v>480</c:v>
                      </c:pt>
                      <c:pt idx="860">
                        <c:v>480</c:v>
                      </c:pt>
                      <c:pt idx="861">
                        <c:v>480</c:v>
                      </c:pt>
                      <c:pt idx="862">
                        <c:v>480</c:v>
                      </c:pt>
                      <c:pt idx="863">
                        <c:v>470</c:v>
                      </c:pt>
                      <c:pt idx="864">
                        <c:v>470</c:v>
                      </c:pt>
                      <c:pt idx="865">
                        <c:v>460</c:v>
                      </c:pt>
                      <c:pt idx="866">
                        <c:v>470</c:v>
                      </c:pt>
                      <c:pt idx="867">
                        <c:v>460</c:v>
                      </c:pt>
                      <c:pt idx="868">
                        <c:v>460</c:v>
                      </c:pt>
                      <c:pt idx="869">
                        <c:v>460</c:v>
                      </c:pt>
                      <c:pt idx="870">
                        <c:v>460</c:v>
                      </c:pt>
                      <c:pt idx="871">
                        <c:v>460</c:v>
                      </c:pt>
                      <c:pt idx="872">
                        <c:v>460</c:v>
                      </c:pt>
                      <c:pt idx="873">
                        <c:v>460</c:v>
                      </c:pt>
                      <c:pt idx="874">
                        <c:v>470</c:v>
                      </c:pt>
                      <c:pt idx="875">
                        <c:v>460</c:v>
                      </c:pt>
                      <c:pt idx="876">
                        <c:v>460</c:v>
                      </c:pt>
                      <c:pt idx="877">
                        <c:v>460</c:v>
                      </c:pt>
                      <c:pt idx="878">
                        <c:v>460</c:v>
                      </c:pt>
                      <c:pt idx="879">
                        <c:v>460</c:v>
                      </c:pt>
                      <c:pt idx="880">
                        <c:v>480</c:v>
                      </c:pt>
                      <c:pt idx="881">
                        <c:v>490</c:v>
                      </c:pt>
                      <c:pt idx="882">
                        <c:v>490</c:v>
                      </c:pt>
                      <c:pt idx="883">
                        <c:v>500</c:v>
                      </c:pt>
                      <c:pt idx="884">
                        <c:v>650</c:v>
                      </c:pt>
                      <c:pt idx="885">
                        <c:v>670</c:v>
                      </c:pt>
                      <c:pt idx="886">
                        <c:v>610</c:v>
                      </c:pt>
                      <c:pt idx="887">
                        <c:v>560</c:v>
                      </c:pt>
                      <c:pt idx="888">
                        <c:v>550</c:v>
                      </c:pt>
                      <c:pt idx="889">
                        <c:v>540</c:v>
                      </c:pt>
                      <c:pt idx="890">
                        <c:v>520</c:v>
                      </c:pt>
                      <c:pt idx="891">
                        <c:v>550</c:v>
                      </c:pt>
                      <c:pt idx="892">
                        <c:v>530</c:v>
                      </c:pt>
                      <c:pt idx="893">
                        <c:v>520</c:v>
                      </c:pt>
                      <c:pt idx="894">
                        <c:v>510</c:v>
                      </c:pt>
                      <c:pt idx="895">
                        <c:v>650</c:v>
                      </c:pt>
                      <c:pt idx="896">
                        <c:v>600</c:v>
                      </c:pt>
                      <c:pt idx="897">
                        <c:v>650</c:v>
                      </c:pt>
                      <c:pt idx="898">
                        <c:v>690</c:v>
                      </c:pt>
                      <c:pt idx="899">
                        <c:v>580</c:v>
                      </c:pt>
                      <c:pt idx="900">
                        <c:v>540</c:v>
                      </c:pt>
                      <c:pt idx="901">
                        <c:v>520</c:v>
                      </c:pt>
                      <c:pt idx="902">
                        <c:v>520</c:v>
                      </c:pt>
                      <c:pt idx="903">
                        <c:v>500</c:v>
                      </c:pt>
                      <c:pt idx="904">
                        <c:v>500</c:v>
                      </c:pt>
                      <c:pt idx="905">
                        <c:v>520</c:v>
                      </c:pt>
                      <c:pt idx="906">
                        <c:v>510</c:v>
                      </c:pt>
                      <c:pt idx="907">
                        <c:v>560</c:v>
                      </c:pt>
                      <c:pt idx="908">
                        <c:v>610</c:v>
                      </c:pt>
                      <c:pt idx="909">
                        <c:v>680</c:v>
                      </c:pt>
                      <c:pt idx="910">
                        <c:v>630</c:v>
                      </c:pt>
                      <c:pt idx="911">
                        <c:v>580</c:v>
                      </c:pt>
                      <c:pt idx="912">
                        <c:v>580</c:v>
                      </c:pt>
                      <c:pt idx="913">
                        <c:v>570</c:v>
                      </c:pt>
                      <c:pt idx="914">
                        <c:v>550</c:v>
                      </c:pt>
                      <c:pt idx="915">
                        <c:v>530</c:v>
                      </c:pt>
                      <c:pt idx="916">
                        <c:v>560</c:v>
                      </c:pt>
                      <c:pt idx="917">
                        <c:v>550</c:v>
                      </c:pt>
                      <c:pt idx="918">
                        <c:v>570</c:v>
                      </c:pt>
                      <c:pt idx="919">
                        <c:v>560</c:v>
                      </c:pt>
                      <c:pt idx="920">
                        <c:v>650</c:v>
                      </c:pt>
                      <c:pt idx="921">
                        <c:v>680</c:v>
                      </c:pt>
                      <c:pt idx="922">
                        <c:v>680</c:v>
                      </c:pt>
                      <c:pt idx="923">
                        <c:v>610</c:v>
                      </c:pt>
                      <c:pt idx="924">
                        <c:v>600</c:v>
                      </c:pt>
                      <c:pt idx="925">
                        <c:v>580</c:v>
                      </c:pt>
                      <c:pt idx="926">
                        <c:v>630</c:v>
                      </c:pt>
                      <c:pt idx="927">
                        <c:v>630</c:v>
                      </c:pt>
                      <c:pt idx="928">
                        <c:v>610</c:v>
                      </c:pt>
                      <c:pt idx="929">
                        <c:v>580</c:v>
                      </c:pt>
                      <c:pt idx="930">
                        <c:v>610</c:v>
                      </c:pt>
                      <c:pt idx="931">
                        <c:v>600</c:v>
                      </c:pt>
                      <c:pt idx="932">
                        <c:v>640</c:v>
                      </c:pt>
                      <c:pt idx="933">
                        <c:v>600</c:v>
                      </c:pt>
                      <c:pt idx="934">
                        <c:v>730</c:v>
                      </c:pt>
                      <c:pt idx="935">
                        <c:v>700</c:v>
                      </c:pt>
                      <c:pt idx="936">
                        <c:v>700</c:v>
                      </c:pt>
                      <c:pt idx="937">
                        <c:v>690</c:v>
                      </c:pt>
                      <c:pt idx="938">
                        <c:v>630</c:v>
                      </c:pt>
                      <c:pt idx="939">
                        <c:v>600</c:v>
                      </c:pt>
                      <c:pt idx="940">
                        <c:v>590</c:v>
                      </c:pt>
                      <c:pt idx="941">
                        <c:v>570</c:v>
                      </c:pt>
                      <c:pt idx="942">
                        <c:v>550</c:v>
                      </c:pt>
                      <c:pt idx="943">
                        <c:v>530</c:v>
                      </c:pt>
                      <c:pt idx="944">
                        <c:v>510</c:v>
                      </c:pt>
                      <c:pt idx="945">
                        <c:v>510</c:v>
                      </c:pt>
                      <c:pt idx="946">
                        <c:v>510</c:v>
                      </c:pt>
                      <c:pt idx="947">
                        <c:v>550</c:v>
                      </c:pt>
                      <c:pt idx="948">
                        <c:v>740</c:v>
                      </c:pt>
                      <c:pt idx="949">
                        <c:v>720</c:v>
                      </c:pt>
                      <c:pt idx="950">
                        <c:v>660</c:v>
                      </c:pt>
                      <c:pt idx="951">
                        <c:v>610</c:v>
                      </c:pt>
                      <c:pt idx="952">
                        <c:v>0</c:v>
                      </c:pt>
                      <c:pt idx="953">
                        <c:v>590</c:v>
                      </c:pt>
                      <c:pt idx="954">
                        <c:v>580</c:v>
                      </c:pt>
                      <c:pt idx="955">
                        <c:v>570</c:v>
                      </c:pt>
                      <c:pt idx="956">
                        <c:v>560</c:v>
                      </c:pt>
                      <c:pt idx="957">
                        <c:v>550</c:v>
                      </c:pt>
                      <c:pt idx="958">
                        <c:v>550</c:v>
                      </c:pt>
                      <c:pt idx="959">
                        <c:v>590</c:v>
                      </c:pt>
                      <c:pt idx="960">
                        <c:v>610</c:v>
                      </c:pt>
                      <c:pt idx="961">
                        <c:v>660</c:v>
                      </c:pt>
                      <c:pt idx="962">
                        <c:v>630</c:v>
                      </c:pt>
                      <c:pt idx="963">
                        <c:v>620</c:v>
                      </c:pt>
                      <c:pt idx="964">
                        <c:v>610</c:v>
                      </c:pt>
                      <c:pt idx="965">
                        <c:v>560</c:v>
                      </c:pt>
                      <c:pt idx="966">
                        <c:v>540</c:v>
                      </c:pt>
                      <c:pt idx="967">
                        <c:v>520</c:v>
                      </c:pt>
                      <c:pt idx="968">
                        <c:v>540</c:v>
                      </c:pt>
                      <c:pt idx="969">
                        <c:v>530</c:v>
                      </c:pt>
                      <c:pt idx="970">
                        <c:v>530</c:v>
                      </c:pt>
                      <c:pt idx="971">
                        <c:v>520</c:v>
                      </c:pt>
                      <c:pt idx="972">
                        <c:v>520</c:v>
                      </c:pt>
                      <c:pt idx="973">
                        <c:v>510</c:v>
                      </c:pt>
                      <c:pt idx="974">
                        <c:v>500</c:v>
                      </c:pt>
                      <c:pt idx="975">
                        <c:v>490</c:v>
                      </c:pt>
                      <c:pt idx="976">
                        <c:v>490</c:v>
                      </c:pt>
                      <c:pt idx="977">
                        <c:v>480</c:v>
                      </c:pt>
                      <c:pt idx="978">
                        <c:v>490</c:v>
                      </c:pt>
                      <c:pt idx="979">
                        <c:v>480</c:v>
                      </c:pt>
                      <c:pt idx="980">
                        <c:v>490</c:v>
                      </c:pt>
                      <c:pt idx="981">
                        <c:v>490</c:v>
                      </c:pt>
                      <c:pt idx="982">
                        <c:v>490</c:v>
                      </c:pt>
                      <c:pt idx="983">
                        <c:v>490</c:v>
                      </c:pt>
                      <c:pt idx="984">
                        <c:v>480</c:v>
                      </c:pt>
                      <c:pt idx="985">
                        <c:v>480</c:v>
                      </c:pt>
                      <c:pt idx="986">
                        <c:v>470</c:v>
                      </c:pt>
                      <c:pt idx="987">
                        <c:v>470</c:v>
                      </c:pt>
                      <c:pt idx="988">
                        <c:v>470</c:v>
                      </c:pt>
                      <c:pt idx="989">
                        <c:v>460</c:v>
                      </c:pt>
                      <c:pt idx="990">
                        <c:v>460</c:v>
                      </c:pt>
                      <c:pt idx="991">
                        <c:v>460</c:v>
                      </c:pt>
                      <c:pt idx="992">
                        <c:v>470</c:v>
                      </c:pt>
                      <c:pt idx="993">
                        <c:v>460</c:v>
                      </c:pt>
                      <c:pt idx="994">
                        <c:v>460</c:v>
                      </c:pt>
                      <c:pt idx="995">
                        <c:v>460</c:v>
                      </c:pt>
                      <c:pt idx="996">
                        <c:v>460</c:v>
                      </c:pt>
                      <c:pt idx="997">
                        <c:v>460</c:v>
                      </c:pt>
                      <c:pt idx="998">
                        <c:v>460</c:v>
                      </c:pt>
                      <c:pt idx="999">
                        <c:v>460</c:v>
                      </c:pt>
                      <c:pt idx="1000">
                        <c:v>460</c:v>
                      </c:pt>
                      <c:pt idx="1001">
                        <c:v>460</c:v>
                      </c:pt>
                      <c:pt idx="1002">
                        <c:v>460</c:v>
                      </c:pt>
                      <c:pt idx="1003">
                        <c:v>460</c:v>
                      </c:pt>
                      <c:pt idx="1004">
                        <c:v>450</c:v>
                      </c:pt>
                      <c:pt idx="1005">
                        <c:v>460</c:v>
                      </c:pt>
                      <c:pt idx="1006">
                        <c:v>460</c:v>
                      </c:pt>
                      <c:pt idx="1007">
                        <c:v>460</c:v>
                      </c:pt>
                      <c:pt idx="1008">
                        <c:v>460</c:v>
                      </c:pt>
                      <c:pt idx="1009">
                        <c:v>470</c:v>
                      </c:pt>
                      <c:pt idx="1010">
                        <c:v>460</c:v>
                      </c:pt>
                      <c:pt idx="1011">
                        <c:v>460</c:v>
                      </c:pt>
                      <c:pt idx="1012">
                        <c:v>460</c:v>
                      </c:pt>
                      <c:pt idx="1013">
                        <c:v>460</c:v>
                      </c:pt>
                      <c:pt idx="1014">
                        <c:v>460</c:v>
                      </c:pt>
                      <c:pt idx="1015">
                        <c:v>460</c:v>
                      </c:pt>
                      <c:pt idx="1016">
                        <c:v>460</c:v>
                      </c:pt>
                      <c:pt idx="1017">
                        <c:v>460</c:v>
                      </c:pt>
                      <c:pt idx="1018">
                        <c:v>460</c:v>
                      </c:pt>
                      <c:pt idx="1019">
                        <c:v>460</c:v>
                      </c:pt>
                      <c:pt idx="1020">
                        <c:v>460</c:v>
                      </c:pt>
                      <c:pt idx="1021">
                        <c:v>470</c:v>
                      </c:pt>
                      <c:pt idx="1022">
                        <c:v>470</c:v>
                      </c:pt>
                      <c:pt idx="1023">
                        <c:v>460</c:v>
                      </c:pt>
                      <c:pt idx="1024">
                        <c:v>470</c:v>
                      </c:pt>
                      <c:pt idx="1025">
                        <c:v>460</c:v>
                      </c:pt>
                      <c:pt idx="1026">
                        <c:v>460</c:v>
                      </c:pt>
                      <c:pt idx="1027">
                        <c:v>460</c:v>
                      </c:pt>
                      <c:pt idx="1028">
                        <c:v>470</c:v>
                      </c:pt>
                      <c:pt idx="1029">
                        <c:v>450</c:v>
                      </c:pt>
                      <c:pt idx="1030">
                        <c:v>460</c:v>
                      </c:pt>
                      <c:pt idx="1031">
                        <c:v>470</c:v>
                      </c:pt>
                      <c:pt idx="1032">
                        <c:v>470</c:v>
                      </c:pt>
                      <c:pt idx="1033">
                        <c:v>470</c:v>
                      </c:pt>
                      <c:pt idx="1034">
                        <c:v>460</c:v>
                      </c:pt>
                      <c:pt idx="1035">
                        <c:v>460</c:v>
                      </c:pt>
                      <c:pt idx="1036">
                        <c:v>460</c:v>
                      </c:pt>
                      <c:pt idx="1037">
                        <c:v>460</c:v>
                      </c:pt>
                      <c:pt idx="1038">
                        <c:v>460</c:v>
                      </c:pt>
                      <c:pt idx="1039">
                        <c:v>460</c:v>
                      </c:pt>
                      <c:pt idx="1040">
                        <c:v>460</c:v>
                      </c:pt>
                      <c:pt idx="1041">
                        <c:v>470</c:v>
                      </c:pt>
                      <c:pt idx="1042">
                        <c:v>460</c:v>
                      </c:pt>
                      <c:pt idx="1043">
                        <c:v>470</c:v>
                      </c:pt>
                      <c:pt idx="1044">
                        <c:v>460</c:v>
                      </c:pt>
                      <c:pt idx="1045">
                        <c:v>460</c:v>
                      </c:pt>
                      <c:pt idx="1046">
                        <c:v>460</c:v>
                      </c:pt>
                      <c:pt idx="1047">
                        <c:v>460</c:v>
                      </c:pt>
                      <c:pt idx="1048">
                        <c:v>460</c:v>
                      </c:pt>
                      <c:pt idx="1049">
                        <c:v>460</c:v>
                      </c:pt>
                      <c:pt idx="1050">
                        <c:v>460</c:v>
                      </c:pt>
                      <c:pt idx="1051">
                        <c:v>460</c:v>
                      </c:pt>
                      <c:pt idx="1052">
                        <c:v>460</c:v>
                      </c:pt>
                      <c:pt idx="1053">
                        <c:v>460</c:v>
                      </c:pt>
                      <c:pt idx="1054">
                        <c:v>470</c:v>
                      </c:pt>
                      <c:pt idx="1055">
                        <c:v>460</c:v>
                      </c:pt>
                      <c:pt idx="1056">
                        <c:v>460</c:v>
                      </c:pt>
                      <c:pt idx="1057">
                        <c:v>460</c:v>
                      </c:pt>
                      <c:pt idx="1058">
                        <c:v>460</c:v>
                      </c:pt>
                      <c:pt idx="1059">
                        <c:v>470</c:v>
                      </c:pt>
                      <c:pt idx="1060">
                        <c:v>470</c:v>
                      </c:pt>
                      <c:pt idx="1061">
                        <c:v>460</c:v>
                      </c:pt>
                      <c:pt idx="1062">
                        <c:v>460</c:v>
                      </c:pt>
                      <c:pt idx="1063">
                        <c:v>460</c:v>
                      </c:pt>
                      <c:pt idx="1064">
                        <c:v>460</c:v>
                      </c:pt>
                      <c:pt idx="1065">
                        <c:v>460</c:v>
                      </c:pt>
                      <c:pt idx="1066">
                        <c:v>460</c:v>
                      </c:pt>
                      <c:pt idx="1067">
                        <c:v>460</c:v>
                      </c:pt>
                      <c:pt idx="1068">
                        <c:v>460</c:v>
                      </c:pt>
                      <c:pt idx="1069">
                        <c:v>460</c:v>
                      </c:pt>
                      <c:pt idx="1070">
                        <c:v>460</c:v>
                      </c:pt>
                      <c:pt idx="1071">
                        <c:v>460</c:v>
                      </c:pt>
                      <c:pt idx="1072">
                        <c:v>460</c:v>
                      </c:pt>
                      <c:pt idx="1073">
                        <c:v>470</c:v>
                      </c:pt>
                      <c:pt idx="1074">
                        <c:v>470</c:v>
                      </c:pt>
                      <c:pt idx="1075">
                        <c:v>470</c:v>
                      </c:pt>
                      <c:pt idx="1076">
                        <c:v>470</c:v>
                      </c:pt>
                      <c:pt idx="1077">
                        <c:v>460</c:v>
                      </c:pt>
                      <c:pt idx="1078">
                        <c:v>470</c:v>
                      </c:pt>
                      <c:pt idx="1079">
                        <c:v>460</c:v>
                      </c:pt>
                      <c:pt idx="1080">
                        <c:v>460</c:v>
                      </c:pt>
                      <c:pt idx="1081">
                        <c:v>460</c:v>
                      </c:pt>
                      <c:pt idx="1082">
                        <c:v>460</c:v>
                      </c:pt>
                      <c:pt idx="1083">
                        <c:v>460</c:v>
                      </c:pt>
                      <c:pt idx="1084">
                        <c:v>470</c:v>
                      </c:pt>
                      <c:pt idx="1085">
                        <c:v>460</c:v>
                      </c:pt>
                      <c:pt idx="1086">
                        <c:v>470</c:v>
                      </c:pt>
                      <c:pt idx="1087">
                        <c:v>470</c:v>
                      </c:pt>
                      <c:pt idx="1088">
                        <c:v>470</c:v>
                      </c:pt>
                      <c:pt idx="1089">
                        <c:v>470</c:v>
                      </c:pt>
                      <c:pt idx="1090">
                        <c:v>460</c:v>
                      </c:pt>
                      <c:pt idx="1091">
                        <c:v>460</c:v>
                      </c:pt>
                      <c:pt idx="1092">
                        <c:v>470</c:v>
                      </c:pt>
                      <c:pt idx="1093">
                        <c:v>460</c:v>
                      </c:pt>
                      <c:pt idx="1094">
                        <c:v>460</c:v>
                      </c:pt>
                      <c:pt idx="1095">
                        <c:v>460</c:v>
                      </c:pt>
                      <c:pt idx="1096">
                        <c:v>460</c:v>
                      </c:pt>
                      <c:pt idx="1097">
                        <c:v>470</c:v>
                      </c:pt>
                      <c:pt idx="1098">
                        <c:v>470</c:v>
                      </c:pt>
                      <c:pt idx="1099">
                        <c:v>460</c:v>
                      </c:pt>
                      <c:pt idx="1100">
                        <c:v>460</c:v>
                      </c:pt>
                      <c:pt idx="1101">
                        <c:v>460</c:v>
                      </c:pt>
                      <c:pt idx="1102">
                        <c:v>470</c:v>
                      </c:pt>
                      <c:pt idx="1103">
                        <c:v>460</c:v>
                      </c:pt>
                      <c:pt idx="1104">
                        <c:v>460</c:v>
                      </c:pt>
                      <c:pt idx="1105">
                        <c:v>460</c:v>
                      </c:pt>
                      <c:pt idx="1106">
                        <c:v>470</c:v>
                      </c:pt>
                      <c:pt idx="1107">
                        <c:v>460</c:v>
                      </c:pt>
                      <c:pt idx="1108">
                        <c:v>470</c:v>
                      </c:pt>
                      <c:pt idx="1109">
                        <c:v>460</c:v>
                      </c:pt>
                      <c:pt idx="1110">
                        <c:v>470</c:v>
                      </c:pt>
                      <c:pt idx="1111">
                        <c:v>460</c:v>
                      </c:pt>
                      <c:pt idx="1112">
                        <c:v>470</c:v>
                      </c:pt>
                      <c:pt idx="1113">
                        <c:v>460</c:v>
                      </c:pt>
                      <c:pt idx="1114">
                        <c:v>460</c:v>
                      </c:pt>
                      <c:pt idx="1115">
                        <c:v>460</c:v>
                      </c:pt>
                      <c:pt idx="1116">
                        <c:v>460</c:v>
                      </c:pt>
                      <c:pt idx="1117">
                        <c:v>460</c:v>
                      </c:pt>
                      <c:pt idx="1118">
                        <c:v>460</c:v>
                      </c:pt>
                      <c:pt idx="1119">
                        <c:v>460</c:v>
                      </c:pt>
                      <c:pt idx="1120">
                        <c:v>460</c:v>
                      </c:pt>
                      <c:pt idx="1121">
                        <c:v>460</c:v>
                      </c:pt>
                      <c:pt idx="1122">
                        <c:v>460</c:v>
                      </c:pt>
                      <c:pt idx="1123">
                        <c:v>450</c:v>
                      </c:pt>
                      <c:pt idx="1124">
                        <c:v>460</c:v>
                      </c:pt>
                      <c:pt idx="1125">
                        <c:v>460</c:v>
                      </c:pt>
                      <c:pt idx="1126">
                        <c:v>460</c:v>
                      </c:pt>
                      <c:pt idx="1127">
                        <c:v>460</c:v>
                      </c:pt>
                      <c:pt idx="1128">
                        <c:v>460</c:v>
                      </c:pt>
                      <c:pt idx="1129">
                        <c:v>460</c:v>
                      </c:pt>
                      <c:pt idx="1130">
                        <c:v>460</c:v>
                      </c:pt>
                      <c:pt idx="1131">
                        <c:v>460</c:v>
                      </c:pt>
                      <c:pt idx="1132">
                        <c:v>460</c:v>
                      </c:pt>
                      <c:pt idx="1133">
                        <c:v>460</c:v>
                      </c:pt>
                      <c:pt idx="1134">
                        <c:v>460</c:v>
                      </c:pt>
                      <c:pt idx="1135">
                        <c:v>460</c:v>
                      </c:pt>
                      <c:pt idx="1136">
                        <c:v>460</c:v>
                      </c:pt>
                      <c:pt idx="1137">
                        <c:v>460</c:v>
                      </c:pt>
                      <c:pt idx="1138">
                        <c:v>460</c:v>
                      </c:pt>
                      <c:pt idx="1139">
                        <c:v>460</c:v>
                      </c:pt>
                      <c:pt idx="1140">
                        <c:v>460</c:v>
                      </c:pt>
                      <c:pt idx="1141">
                        <c:v>460</c:v>
                      </c:pt>
                      <c:pt idx="1142">
                        <c:v>460</c:v>
                      </c:pt>
                      <c:pt idx="1143">
                        <c:v>460</c:v>
                      </c:pt>
                      <c:pt idx="1144">
                        <c:v>470</c:v>
                      </c:pt>
                      <c:pt idx="1145">
                        <c:v>470</c:v>
                      </c:pt>
                      <c:pt idx="1146">
                        <c:v>470</c:v>
                      </c:pt>
                      <c:pt idx="1147">
                        <c:v>470</c:v>
                      </c:pt>
                      <c:pt idx="1148">
                        <c:v>470</c:v>
                      </c:pt>
                      <c:pt idx="1149">
                        <c:v>470</c:v>
                      </c:pt>
                      <c:pt idx="1150">
                        <c:v>470</c:v>
                      </c:pt>
                      <c:pt idx="1151">
                        <c:v>470</c:v>
                      </c:pt>
                      <c:pt idx="1152">
                        <c:v>460</c:v>
                      </c:pt>
                      <c:pt idx="1153">
                        <c:v>470</c:v>
                      </c:pt>
                      <c:pt idx="1154">
                        <c:v>460</c:v>
                      </c:pt>
                      <c:pt idx="1155">
                        <c:v>460</c:v>
                      </c:pt>
                      <c:pt idx="1156">
                        <c:v>460</c:v>
                      </c:pt>
                      <c:pt idx="1157">
                        <c:v>460</c:v>
                      </c:pt>
                      <c:pt idx="1158">
                        <c:v>460</c:v>
                      </c:pt>
                      <c:pt idx="1159">
                        <c:v>460</c:v>
                      </c:pt>
                      <c:pt idx="1160">
                        <c:v>460</c:v>
                      </c:pt>
                      <c:pt idx="1161">
                        <c:v>460</c:v>
                      </c:pt>
                      <c:pt idx="1162">
                        <c:v>470</c:v>
                      </c:pt>
                      <c:pt idx="1163">
                        <c:v>460</c:v>
                      </c:pt>
                      <c:pt idx="1164">
                        <c:v>460</c:v>
                      </c:pt>
                      <c:pt idx="1165">
                        <c:v>460</c:v>
                      </c:pt>
                      <c:pt idx="1166">
                        <c:v>460</c:v>
                      </c:pt>
                      <c:pt idx="1167">
                        <c:v>460</c:v>
                      </c:pt>
                      <c:pt idx="1168">
                        <c:v>470</c:v>
                      </c:pt>
                      <c:pt idx="1169">
                        <c:v>480</c:v>
                      </c:pt>
                      <c:pt idx="1170">
                        <c:v>490</c:v>
                      </c:pt>
                      <c:pt idx="1171">
                        <c:v>550</c:v>
                      </c:pt>
                      <c:pt idx="1172">
                        <c:v>650</c:v>
                      </c:pt>
                      <c:pt idx="1173">
                        <c:v>720</c:v>
                      </c:pt>
                      <c:pt idx="1174">
                        <c:v>600</c:v>
                      </c:pt>
                      <c:pt idx="1175">
                        <c:v>560</c:v>
                      </c:pt>
                      <c:pt idx="1176">
                        <c:v>530</c:v>
                      </c:pt>
                      <c:pt idx="1177">
                        <c:v>520</c:v>
                      </c:pt>
                      <c:pt idx="1178">
                        <c:v>510</c:v>
                      </c:pt>
                      <c:pt idx="1179">
                        <c:v>500</c:v>
                      </c:pt>
                      <c:pt idx="1180">
                        <c:v>490</c:v>
                      </c:pt>
                      <c:pt idx="1181">
                        <c:v>490</c:v>
                      </c:pt>
                      <c:pt idx="1182">
                        <c:v>570</c:v>
                      </c:pt>
                      <c:pt idx="1183">
                        <c:v>570</c:v>
                      </c:pt>
                      <c:pt idx="1184">
                        <c:v>550</c:v>
                      </c:pt>
                      <c:pt idx="1185">
                        <c:v>750</c:v>
                      </c:pt>
                      <c:pt idx="1186">
                        <c:v>650</c:v>
                      </c:pt>
                      <c:pt idx="1187">
                        <c:v>630</c:v>
                      </c:pt>
                      <c:pt idx="1188">
                        <c:v>600</c:v>
                      </c:pt>
                      <c:pt idx="1189">
                        <c:v>610</c:v>
                      </c:pt>
                      <c:pt idx="1190">
                        <c:v>560</c:v>
                      </c:pt>
                      <c:pt idx="1191">
                        <c:v>540</c:v>
                      </c:pt>
                      <c:pt idx="1192">
                        <c:v>540</c:v>
                      </c:pt>
                      <c:pt idx="1193">
                        <c:v>550</c:v>
                      </c:pt>
                      <c:pt idx="1194">
                        <c:v>540</c:v>
                      </c:pt>
                      <c:pt idx="1195">
                        <c:v>600</c:v>
                      </c:pt>
                      <c:pt idx="1196">
                        <c:v>610</c:v>
                      </c:pt>
                      <c:pt idx="1197">
                        <c:v>730</c:v>
                      </c:pt>
                      <c:pt idx="1198">
                        <c:v>730</c:v>
                      </c:pt>
                      <c:pt idx="1199">
                        <c:v>690</c:v>
                      </c:pt>
                      <c:pt idx="1200">
                        <c:v>630</c:v>
                      </c:pt>
                      <c:pt idx="1201">
                        <c:v>620</c:v>
                      </c:pt>
                      <c:pt idx="1202">
                        <c:v>620</c:v>
                      </c:pt>
                      <c:pt idx="1203">
                        <c:v>610</c:v>
                      </c:pt>
                      <c:pt idx="1204">
                        <c:v>590</c:v>
                      </c:pt>
                      <c:pt idx="1205">
                        <c:v>580</c:v>
                      </c:pt>
                      <c:pt idx="1206">
                        <c:v>550</c:v>
                      </c:pt>
                      <c:pt idx="1207">
                        <c:v>600</c:v>
                      </c:pt>
                      <c:pt idx="1208">
                        <c:v>720</c:v>
                      </c:pt>
                      <c:pt idx="1209">
                        <c:v>800</c:v>
                      </c:pt>
                      <c:pt idx="1210">
                        <c:v>670</c:v>
                      </c:pt>
                      <c:pt idx="1211">
                        <c:v>610</c:v>
                      </c:pt>
                      <c:pt idx="1212">
                        <c:v>630</c:v>
                      </c:pt>
                      <c:pt idx="1213">
                        <c:v>640</c:v>
                      </c:pt>
                      <c:pt idx="1214">
                        <c:v>670</c:v>
                      </c:pt>
                      <c:pt idx="1215">
                        <c:v>660</c:v>
                      </c:pt>
                      <c:pt idx="1216">
                        <c:v>640</c:v>
                      </c:pt>
                      <c:pt idx="1217">
                        <c:v>620</c:v>
                      </c:pt>
                      <c:pt idx="1218">
                        <c:v>610</c:v>
                      </c:pt>
                      <c:pt idx="1219">
                        <c:v>590</c:v>
                      </c:pt>
                      <c:pt idx="1220">
                        <c:v>590</c:v>
                      </c:pt>
                      <c:pt idx="1221">
                        <c:v>620</c:v>
                      </c:pt>
                      <c:pt idx="1222">
                        <c:v>620</c:v>
                      </c:pt>
                      <c:pt idx="1223">
                        <c:v>710</c:v>
                      </c:pt>
                      <c:pt idx="1224">
                        <c:v>720</c:v>
                      </c:pt>
                      <c:pt idx="1225">
                        <c:v>680</c:v>
                      </c:pt>
                      <c:pt idx="1226">
                        <c:v>620</c:v>
                      </c:pt>
                      <c:pt idx="1227">
                        <c:v>580</c:v>
                      </c:pt>
                      <c:pt idx="1228">
                        <c:v>560</c:v>
                      </c:pt>
                      <c:pt idx="1229">
                        <c:v>560</c:v>
                      </c:pt>
                      <c:pt idx="1230">
                        <c:v>540</c:v>
                      </c:pt>
                      <c:pt idx="1231">
                        <c:v>540</c:v>
                      </c:pt>
                      <c:pt idx="1232">
                        <c:v>530</c:v>
                      </c:pt>
                      <c:pt idx="1233">
                        <c:v>530</c:v>
                      </c:pt>
                      <c:pt idx="1234">
                        <c:v>550</c:v>
                      </c:pt>
                      <c:pt idx="1235">
                        <c:v>590</c:v>
                      </c:pt>
                      <c:pt idx="1236">
                        <c:v>660</c:v>
                      </c:pt>
                      <c:pt idx="1237">
                        <c:v>690</c:v>
                      </c:pt>
                      <c:pt idx="1238">
                        <c:v>640</c:v>
                      </c:pt>
                      <c:pt idx="1239">
                        <c:v>600</c:v>
                      </c:pt>
                      <c:pt idx="1240">
                        <c:v>570</c:v>
                      </c:pt>
                      <c:pt idx="1241">
                        <c:v>560</c:v>
                      </c:pt>
                      <c:pt idx="1242">
                        <c:v>540</c:v>
                      </c:pt>
                      <c:pt idx="1243">
                        <c:v>530</c:v>
                      </c:pt>
                      <c:pt idx="1244">
                        <c:v>530</c:v>
                      </c:pt>
                      <c:pt idx="1245">
                        <c:v>520</c:v>
                      </c:pt>
                      <c:pt idx="1246">
                        <c:v>530</c:v>
                      </c:pt>
                      <c:pt idx="1247">
                        <c:v>610</c:v>
                      </c:pt>
                      <c:pt idx="1248">
                        <c:v>660</c:v>
                      </c:pt>
                      <c:pt idx="1249">
                        <c:v>730</c:v>
                      </c:pt>
                      <c:pt idx="1250">
                        <c:v>620</c:v>
                      </c:pt>
                      <c:pt idx="1251">
                        <c:v>610</c:v>
                      </c:pt>
                      <c:pt idx="1252">
                        <c:v>600</c:v>
                      </c:pt>
                      <c:pt idx="1253">
                        <c:v>580</c:v>
                      </c:pt>
                      <c:pt idx="1254">
                        <c:v>550</c:v>
                      </c:pt>
                      <c:pt idx="1255">
                        <c:v>540</c:v>
                      </c:pt>
                      <c:pt idx="1256">
                        <c:v>530</c:v>
                      </c:pt>
                      <c:pt idx="1257">
                        <c:v>550</c:v>
                      </c:pt>
                      <c:pt idx="1258">
                        <c:v>560</c:v>
                      </c:pt>
                      <c:pt idx="1259">
                        <c:v>530</c:v>
                      </c:pt>
                      <c:pt idx="1260">
                        <c:v>530</c:v>
                      </c:pt>
                      <c:pt idx="1261">
                        <c:v>530</c:v>
                      </c:pt>
                      <c:pt idx="1262">
                        <c:v>530</c:v>
                      </c:pt>
                      <c:pt idx="1263">
                        <c:v>520</c:v>
                      </c:pt>
                      <c:pt idx="1264">
                        <c:v>540</c:v>
                      </c:pt>
                      <c:pt idx="1265">
                        <c:v>550</c:v>
                      </c:pt>
                      <c:pt idx="1266">
                        <c:v>540</c:v>
                      </c:pt>
                      <c:pt idx="1267">
                        <c:v>530</c:v>
                      </c:pt>
                      <c:pt idx="1268">
                        <c:v>510</c:v>
                      </c:pt>
                      <c:pt idx="1269">
                        <c:v>510</c:v>
                      </c:pt>
                      <c:pt idx="1270">
                        <c:v>510</c:v>
                      </c:pt>
                      <c:pt idx="1271">
                        <c:v>500</c:v>
                      </c:pt>
                      <c:pt idx="1272">
                        <c:v>500</c:v>
                      </c:pt>
                      <c:pt idx="1273">
                        <c:v>480</c:v>
                      </c:pt>
                      <c:pt idx="1274">
                        <c:v>480</c:v>
                      </c:pt>
                      <c:pt idx="1275">
                        <c:v>480</c:v>
                      </c:pt>
                      <c:pt idx="1276">
                        <c:v>470</c:v>
                      </c:pt>
                      <c:pt idx="1277">
                        <c:v>470</c:v>
                      </c:pt>
                      <c:pt idx="1278">
                        <c:v>460</c:v>
                      </c:pt>
                      <c:pt idx="1279">
                        <c:v>470</c:v>
                      </c:pt>
                      <c:pt idx="1280">
                        <c:v>460</c:v>
                      </c:pt>
                      <c:pt idx="1281">
                        <c:v>460</c:v>
                      </c:pt>
                      <c:pt idx="1282">
                        <c:v>470</c:v>
                      </c:pt>
                      <c:pt idx="1283">
                        <c:v>460</c:v>
                      </c:pt>
                      <c:pt idx="1284">
                        <c:v>460</c:v>
                      </c:pt>
                      <c:pt idx="1285">
                        <c:v>460</c:v>
                      </c:pt>
                      <c:pt idx="1286">
                        <c:v>460</c:v>
                      </c:pt>
                      <c:pt idx="1287">
                        <c:v>460</c:v>
                      </c:pt>
                      <c:pt idx="1288">
                        <c:v>460</c:v>
                      </c:pt>
                      <c:pt idx="1289">
                        <c:v>460</c:v>
                      </c:pt>
                      <c:pt idx="1290">
                        <c:v>460</c:v>
                      </c:pt>
                      <c:pt idx="1291">
                        <c:v>460</c:v>
                      </c:pt>
                      <c:pt idx="1292">
                        <c:v>460</c:v>
                      </c:pt>
                      <c:pt idx="1293">
                        <c:v>460</c:v>
                      </c:pt>
                      <c:pt idx="1294">
                        <c:v>460</c:v>
                      </c:pt>
                      <c:pt idx="1295">
                        <c:v>460</c:v>
                      </c:pt>
                      <c:pt idx="1296">
                        <c:v>460</c:v>
                      </c:pt>
                      <c:pt idx="1297">
                        <c:v>460</c:v>
                      </c:pt>
                      <c:pt idx="1298">
                        <c:v>460</c:v>
                      </c:pt>
                      <c:pt idx="1299">
                        <c:v>460</c:v>
                      </c:pt>
                      <c:pt idx="1300">
                        <c:v>460</c:v>
                      </c:pt>
                      <c:pt idx="1301">
                        <c:v>460</c:v>
                      </c:pt>
                      <c:pt idx="1302">
                        <c:v>460</c:v>
                      </c:pt>
                      <c:pt idx="1303">
                        <c:v>460</c:v>
                      </c:pt>
                      <c:pt idx="1304">
                        <c:v>470</c:v>
                      </c:pt>
                      <c:pt idx="1305">
                        <c:v>470</c:v>
                      </c:pt>
                      <c:pt idx="1306">
                        <c:v>460</c:v>
                      </c:pt>
                      <c:pt idx="1307">
                        <c:v>460</c:v>
                      </c:pt>
                      <c:pt idx="1308">
                        <c:v>470</c:v>
                      </c:pt>
                      <c:pt idx="1309">
                        <c:v>460</c:v>
                      </c:pt>
                      <c:pt idx="1310">
                        <c:v>470</c:v>
                      </c:pt>
                      <c:pt idx="1311">
                        <c:v>460</c:v>
                      </c:pt>
                      <c:pt idx="1312">
                        <c:v>460</c:v>
                      </c:pt>
                      <c:pt idx="1313">
                        <c:v>460</c:v>
                      </c:pt>
                      <c:pt idx="1314">
                        <c:v>470</c:v>
                      </c:pt>
                      <c:pt idx="1315">
                        <c:v>470</c:v>
                      </c:pt>
                      <c:pt idx="1316">
                        <c:v>460</c:v>
                      </c:pt>
                      <c:pt idx="1317">
                        <c:v>470</c:v>
                      </c:pt>
                      <c:pt idx="1318">
                        <c:v>460</c:v>
                      </c:pt>
                      <c:pt idx="1319">
                        <c:v>470</c:v>
                      </c:pt>
                      <c:pt idx="1320">
                        <c:v>460</c:v>
                      </c:pt>
                      <c:pt idx="1321">
                        <c:v>460</c:v>
                      </c:pt>
                      <c:pt idx="1322">
                        <c:v>470</c:v>
                      </c:pt>
                      <c:pt idx="1323">
                        <c:v>460</c:v>
                      </c:pt>
                      <c:pt idx="1324">
                        <c:v>470</c:v>
                      </c:pt>
                      <c:pt idx="1325">
                        <c:v>460</c:v>
                      </c:pt>
                      <c:pt idx="1326">
                        <c:v>460</c:v>
                      </c:pt>
                      <c:pt idx="1327">
                        <c:v>470</c:v>
                      </c:pt>
                      <c:pt idx="1328">
                        <c:v>470</c:v>
                      </c:pt>
                      <c:pt idx="1329">
                        <c:v>470</c:v>
                      </c:pt>
                      <c:pt idx="1330">
                        <c:v>470</c:v>
                      </c:pt>
                      <c:pt idx="1331">
                        <c:v>470</c:v>
                      </c:pt>
                      <c:pt idx="1332">
                        <c:v>460</c:v>
                      </c:pt>
                      <c:pt idx="1333">
                        <c:v>470</c:v>
                      </c:pt>
                      <c:pt idx="1334">
                        <c:v>460</c:v>
                      </c:pt>
                      <c:pt idx="1335">
                        <c:v>460</c:v>
                      </c:pt>
                      <c:pt idx="1336">
                        <c:v>470</c:v>
                      </c:pt>
                      <c:pt idx="1337">
                        <c:v>460</c:v>
                      </c:pt>
                      <c:pt idx="1338">
                        <c:v>470</c:v>
                      </c:pt>
                      <c:pt idx="1339">
                        <c:v>470</c:v>
                      </c:pt>
                      <c:pt idx="1340">
                        <c:v>460</c:v>
                      </c:pt>
                      <c:pt idx="1341">
                        <c:v>460</c:v>
                      </c:pt>
                      <c:pt idx="1342">
                        <c:v>470</c:v>
                      </c:pt>
                      <c:pt idx="1343">
                        <c:v>470</c:v>
                      </c:pt>
                      <c:pt idx="1344">
                        <c:v>460</c:v>
                      </c:pt>
                      <c:pt idx="1345">
                        <c:v>460</c:v>
                      </c:pt>
                      <c:pt idx="1346">
                        <c:v>460</c:v>
                      </c:pt>
                      <c:pt idx="1347">
                        <c:v>460</c:v>
                      </c:pt>
                      <c:pt idx="1348">
                        <c:v>460</c:v>
                      </c:pt>
                      <c:pt idx="1349">
                        <c:v>460</c:v>
                      </c:pt>
                      <c:pt idx="1350">
                        <c:v>460</c:v>
                      </c:pt>
                      <c:pt idx="1351">
                        <c:v>460</c:v>
                      </c:pt>
                      <c:pt idx="1352">
                        <c:v>460</c:v>
                      </c:pt>
                      <c:pt idx="1353">
                        <c:v>460</c:v>
                      </c:pt>
                      <c:pt idx="1354">
                        <c:v>470</c:v>
                      </c:pt>
                      <c:pt idx="1355">
                        <c:v>470</c:v>
                      </c:pt>
                      <c:pt idx="1356">
                        <c:v>460</c:v>
                      </c:pt>
                      <c:pt idx="1357">
                        <c:v>460</c:v>
                      </c:pt>
                      <c:pt idx="1358">
                        <c:v>460</c:v>
                      </c:pt>
                      <c:pt idx="1359">
                        <c:v>460</c:v>
                      </c:pt>
                      <c:pt idx="1360">
                        <c:v>470</c:v>
                      </c:pt>
                      <c:pt idx="1361">
                        <c:v>470</c:v>
                      </c:pt>
                      <c:pt idx="1362">
                        <c:v>470</c:v>
                      </c:pt>
                      <c:pt idx="1363">
                        <c:v>460</c:v>
                      </c:pt>
                      <c:pt idx="1364">
                        <c:v>460</c:v>
                      </c:pt>
                      <c:pt idx="1365">
                        <c:v>460</c:v>
                      </c:pt>
                      <c:pt idx="1366">
                        <c:v>460</c:v>
                      </c:pt>
                      <c:pt idx="1367">
                        <c:v>470</c:v>
                      </c:pt>
                      <c:pt idx="1368">
                        <c:v>460</c:v>
                      </c:pt>
                      <c:pt idx="1369">
                        <c:v>470</c:v>
                      </c:pt>
                      <c:pt idx="1370">
                        <c:v>470</c:v>
                      </c:pt>
                      <c:pt idx="1371">
                        <c:v>460</c:v>
                      </c:pt>
                      <c:pt idx="1372">
                        <c:v>460</c:v>
                      </c:pt>
                      <c:pt idx="1373">
                        <c:v>460</c:v>
                      </c:pt>
                      <c:pt idx="1374">
                        <c:v>460</c:v>
                      </c:pt>
                      <c:pt idx="1375">
                        <c:v>470</c:v>
                      </c:pt>
                      <c:pt idx="1376">
                        <c:v>470</c:v>
                      </c:pt>
                      <c:pt idx="1377">
                        <c:v>470</c:v>
                      </c:pt>
                      <c:pt idx="1378">
                        <c:v>470</c:v>
                      </c:pt>
                      <c:pt idx="1379">
                        <c:v>470</c:v>
                      </c:pt>
                      <c:pt idx="1380">
                        <c:v>470</c:v>
                      </c:pt>
                      <c:pt idx="1381">
                        <c:v>460</c:v>
                      </c:pt>
                      <c:pt idx="1382">
                        <c:v>470</c:v>
                      </c:pt>
                      <c:pt idx="1383">
                        <c:v>460</c:v>
                      </c:pt>
                      <c:pt idx="1384">
                        <c:v>450</c:v>
                      </c:pt>
                      <c:pt idx="1385">
                        <c:v>460</c:v>
                      </c:pt>
                      <c:pt idx="1386">
                        <c:v>470</c:v>
                      </c:pt>
                      <c:pt idx="1387">
                        <c:v>470</c:v>
                      </c:pt>
                      <c:pt idx="1388">
                        <c:v>460</c:v>
                      </c:pt>
                      <c:pt idx="1389">
                        <c:v>460</c:v>
                      </c:pt>
                      <c:pt idx="1390">
                        <c:v>470</c:v>
                      </c:pt>
                      <c:pt idx="1391">
                        <c:v>470</c:v>
                      </c:pt>
                      <c:pt idx="1392">
                        <c:v>470</c:v>
                      </c:pt>
                      <c:pt idx="1393">
                        <c:v>470</c:v>
                      </c:pt>
                      <c:pt idx="1394">
                        <c:v>470</c:v>
                      </c:pt>
                      <c:pt idx="1395">
                        <c:v>470</c:v>
                      </c:pt>
                      <c:pt idx="1396">
                        <c:v>470</c:v>
                      </c:pt>
                      <c:pt idx="1397">
                        <c:v>470</c:v>
                      </c:pt>
                      <c:pt idx="1398">
                        <c:v>460</c:v>
                      </c:pt>
                      <c:pt idx="1399">
                        <c:v>470</c:v>
                      </c:pt>
                      <c:pt idx="1400">
                        <c:v>470</c:v>
                      </c:pt>
                      <c:pt idx="1401">
                        <c:v>460</c:v>
                      </c:pt>
                      <c:pt idx="1402">
                        <c:v>470</c:v>
                      </c:pt>
                      <c:pt idx="1403">
                        <c:v>470</c:v>
                      </c:pt>
                      <c:pt idx="1404">
                        <c:v>460</c:v>
                      </c:pt>
                      <c:pt idx="1405">
                        <c:v>470</c:v>
                      </c:pt>
                      <c:pt idx="1406">
                        <c:v>470</c:v>
                      </c:pt>
                      <c:pt idx="1407">
                        <c:v>460</c:v>
                      </c:pt>
                      <c:pt idx="1408">
                        <c:v>470</c:v>
                      </c:pt>
                      <c:pt idx="1409">
                        <c:v>470</c:v>
                      </c:pt>
                      <c:pt idx="1410">
                        <c:v>460</c:v>
                      </c:pt>
                      <c:pt idx="1411">
                        <c:v>460</c:v>
                      </c:pt>
                      <c:pt idx="1412">
                        <c:v>470</c:v>
                      </c:pt>
                      <c:pt idx="1413">
                        <c:v>470</c:v>
                      </c:pt>
                      <c:pt idx="1414">
                        <c:v>470</c:v>
                      </c:pt>
                      <c:pt idx="1415">
                        <c:v>470</c:v>
                      </c:pt>
                      <c:pt idx="1416">
                        <c:v>470</c:v>
                      </c:pt>
                      <c:pt idx="1417">
                        <c:v>470</c:v>
                      </c:pt>
                      <c:pt idx="1418">
                        <c:v>460</c:v>
                      </c:pt>
                      <c:pt idx="1419">
                        <c:v>460</c:v>
                      </c:pt>
                      <c:pt idx="1420">
                        <c:v>460</c:v>
                      </c:pt>
                      <c:pt idx="1421">
                        <c:v>460</c:v>
                      </c:pt>
                      <c:pt idx="1422">
                        <c:v>470</c:v>
                      </c:pt>
                      <c:pt idx="1423">
                        <c:v>470</c:v>
                      </c:pt>
                      <c:pt idx="1424">
                        <c:v>470</c:v>
                      </c:pt>
                      <c:pt idx="1425">
                        <c:v>470</c:v>
                      </c:pt>
                      <c:pt idx="1426">
                        <c:v>470</c:v>
                      </c:pt>
                      <c:pt idx="1427">
                        <c:v>470</c:v>
                      </c:pt>
                      <c:pt idx="1428">
                        <c:v>470</c:v>
                      </c:pt>
                      <c:pt idx="1429">
                        <c:v>470</c:v>
                      </c:pt>
                      <c:pt idx="1430">
                        <c:v>460</c:v>
                      </c:pt>
                      <c:pt idx="1431">
                        <c:v>470</c:v>
                      </c:pt>
                      <c:pt idx="1432">
                        <c:v>480</c:v>
                      </c:pt>
                      <c:pt idx="1433">
                        <c:v>470</c:v>
                      </c:pt>
                      <c:pt idx="1434">
                        <c:v>470</c:v>
                      </c:pt>
                      <c:pt idx="1435">
                        <c:v>470</c:v>
                      </c:pt>
                      <c:pt idx="1436">
                        <c:v>470</c:v>
                      </c:pt>
                      <c:pt idx="1437">
                        <c:v>470</c:v>
                      </c:pt>
                      <c:pt idx="1438">
                        <c:v>470</c:v>
                      </c:pt>
                      <c:pt idx="1439">
                        <c:v>470</c:v>
                      </c:pt>
                      <c:pt idx="1440">
                        <c:v>470</c:v>
                      </c:pt>
                      <c:pt idx="1441">
                        <c:v>470</c:v>
                      </c:pt>
                      <c:pt idx="1442">
                        <c:v>470</c:v>
                      </c:pt>
                      <c:pt idx="1443">
                        <c:v>460</c:v>
                      </c:pt>
                      <c:pt idx="1444">
                        <c:v>470</c:v>
                      </c:pt>
                      <c:pt idx="1445">
                        <c:v>470</c:v>
                      </c:pt>
                      <c:pt idx="1446">
                        <c:v>470</c:v>
                      </c:pt>
                      <c:pt idx="1447">
                        <c:v>470</c:v>
                      </c:pt>
                      <c:pt idx="1448">
                        <c:v>470</c:v>
                      </c:pt>
                      <c:pt idx="1449">
                        <c:v>470</c:v>
                      </c:pt>
                      <c:pt idx="1450">
                        <c:v>470</c:v>
                      </c:pt>
                      <c:pt idx="1451">
                        <c:v>470</c:v>
                      </c:pt>
                      <c:pt idx="1452">
                        <c:v>460</c:v>
                      </c:pt>
                      <c:pt idx="1453">
                        <c:v>460</c:v>
                      </c:pt>
                      <c:pt idx="1454">
                        <c:v>470</c:v>
                      </c:pt>
                      <c:pt idx="1455">
                        <c:v>470</c:v>
                      </c:pt>
                      <c:pt idx="1456">
                        <c:v>480</c:v>
                      </c:pt>
                      <c:pt idx="1457">
                        <c:v>480</c:v>
                      </c:pt>
                      <c:pt idx="1458">
                        <c:v>480</c:v>
                      </c:pt>
                      <c:pt idx="1459">
                        <c:v>480</c:v>
                      </c:pt>
                      <c:pt idx="1460">
                        <c:v>610</c:v>
                      </c:pt>
                      <c:pt idx="1461">
                        <c:v>720</c:v>
                      </c:pt>
                      <c:pt idx="1462">
                        <c:v>680</c:v>
                      </c:pt>
                      <c:pt idx="1463">
                        <c:v>560</c:v>
                      </c:pt>
                      <c:pt idx="1464">
                        <c:v>540</c:v>
                      </c:pt>
                      <c:pt idx="1465">
                        <c:v>540</c:v>
                      </c:pt>
                      <c:pt idx="1466">
                        <c:v>540</c:v>
                      </c:pt>
                      <c:pt idx="1467">
                        <c:v>540</c:v>
                      </c:pt>
                      <c:pt idx="1468">
                        <c:v>560</c:v>
                      </c:pt>
                      <c:pt idx="1469">
                        <c:v>560</c:v>
                      </c:pt>
                      <c:pt idx="1470">
                        <c:v>540</c:v>
                      </c:pt>
                      <c:pt idx="1471">
                        <c:v>600</c:v>
                      </c:pt>
                      <c:pt idx="1472">
                        <c:v>620</c:v>
                      </c:pt>
                      <c:pt idx="1473">
                        <c:v>660</c:v>
                      </c:pt>
                      <c:pt idx="1474">
                        <c:v>640</c:v>
                      </c:pt>
                      <c:pt idx="1475">
                        <c:v>610</c:v>
                      </c:pt>
                      <c:pt idx="1476">
                        <c:v>580</c:v>
                      </c:pt>
                      <c:pt idx="1477">
                        <c:v>570</c:v>
                      </c:pt>
                      <c:pt idx="1478">
                        <c:v>560</c:v>
                      </c:pt>
                      <c:pt idx="1479">
                        <c:v>550</c:v>
                      </c:pt>
                      <c:pt idx="1480">
                        <c:v>660</c:v>
                      </c:pt>
                      <c:pt idx="1481">
                        <c:v>630</c:v>
                      </c:pt>
                      <c:pt idx="1482">
                        <c:v>620</c:v>
                      </c:pt>
                      <c:pt idx="1483">
                        <c:v>630</c:v>
                      </c:pt>
                      <c:pt idx="1484">
                        <c:v>690</c:v>
                      </c:pt>
                      <c:pt idx="1485">
                        <c:v>730</c:v>
                      </c:pt>
                      <c:pt idx="1486">
                        <c:v>710</c:v>
                      </c:pt>
                      <c:pt idx="1487">
                        <c:v>650</c:v>
                      </c:pt>
                      <c:pt idx="1488">
                        <c:v>620</c:v>
                      </c:pt>
                      <c:pt idx="1489">
                        <c:v>590</c:v>
                      </c:pt>
                      <c:pt idx="1490">
                        <c:v>570</c:v>
                      </c:pt>
                      <c:pt idx="1491">
                        <c:v>560</c:v>
                      </c:pt>
                      <c:pt idx="1492">
                        <c:v>550</c:v>
                      </c:pt>
                      <c:pt idx="1493">
                        <c:v>540</c:v>
                      </c:pt>
                      <c:pt idx="1494">
                        <c:v>550</c:v>
                      </c:pt>
                      <c:pt idx="1495">
                        <c:v>550</c:v>
                      </c:pt>
                      <c:pt idx="1496">
                        <c:v>600</c:v>
                      </c:pt>
                      <c:pt idx="1497">
                        <c:v>600</c:v>
                      </c:pt>
                      <c:pt idx="1498">
                        <c:v>610</c:v>
                      </c:pt>
                      <c:pt idx="1499">
                        <c:v>680</c:v>
                      </c:pt>
                      <c:pt idx="1500">
                        <c:v>700</c:v>
                      </c:pt>
                      <c:pt idx="1501">
                        <c:v>670</c:v>
                      </c:pt>
                      <c:pt idx="1502">
                        <c:v>600</c:v>
                      </c:pt>
                      <c:pt idx="1503">
                        <c:v>590</c:v>
                      </c:pt>
                      <c:pt idx="1504">
                        <c:v>580</c:v>
                      </c:pt>
                      <c:pt idx="1505">
                        <c:v>580</c:v>
                      </c:pt>
                      <c:pt idx="1506">
                        <c:v>630</c:v>
                      </c:pt>
                      <c:pt idx="1507">
                        <c:v>660</c:v>
                      </c:pt>
                      <c:pt idx="1508">
                        <c:v>630</c:v>
                      </c:pt>
                      <c:pt idx="1509">
                        <c:v>680</c:v>
                      </c:pt>
                      <c:pt idx="1510">
                        <c:v>730</c:v>
                      </c:pt>
                      <c:pt idx="1511">
                        <c:v>780</c:v>
                      </c:pt>
                      <c:pt idx="1512">
                        <c:v>860</c:v>
                      </c:pt>
                      <c:pt idx="1513">
                        <c:v>700</c:v>
                      </c:pt>
                      <c:pt idx="1514">
                        <c:v>660</c:v>
                      </c:pt>
                      <c:pt idx="1515">
                        <c:v>620</c:v>
                      </c:pt>
                      <c:pt idx="1516">
                        <c:v>590</c:v>
                      </c:pt>
                      <c:pt idx="1517">
                        <c:v>570</c:v>
                      </c:pt>
                      <c:pt idx="1518">
                        <c:v>550</c:v>
                      </c:pt>
                      <c:pt idx="1519">
                        <c:v>540</c:v>
                      </c:pt>
                      <c:pt idx="1520">
                        <c:v>540</c:v>
                      </c:pt>
                      <c:pt idx="1521">
                        <c:v>590</c:v>
                      </c:pt>
                      <c:pt idx="1522">
                        <c:v>650</c:v>
                      </c:pt>
                      <c:pt idx="1523">
                        <c:v>690</c:v>
                      </c:pt>
                      <c:pt idx="1524">
                        <c:v>710</c:v>
                      </c:pt>
                      <c:pt idx="1525">
                        <c:v>690</c:v>
                      </c:pt>
                      <c:pt idx="1526">
                        <c:v>630</c:v>
                      </c:pt>
                      <c:pt idx="1527">
                        <c:v>590</c:v>
                      </c:pt>
                      <c:pt idx="1528">
                        <c:v>570</c:v>
                      </c:pt>
                      <c:pt idx="1529">
                        <c:v>540</c:v>
                      </c:pt>
                      <c:pt idx="1530">
                        <c:v>560</c:v>
                      </c:pt>
                      <c:pt idx="1531">
                        <c:v>560</c:v>
                      </c:pt>
                      <c:pt idx="1532">
                        <c:v>560</c:v>
                      </c:pt>
                      <c:pt idx="1533">
                        <c:v>610</c:v>
                      </c:pt>
                      <c:pt idx="1534">
                        <c:v>650</c:v>
                      </c:pt>
                      <c:pt idx="1535">
                        <c:v>610</c:v>
                      </c:pt>
                      <c:pt idx="1536">
                        <c:v>620</c:v>
                      </c:pt>
                      <c:pt idx="1537">
                        <c:v>610</c:v>
                      </c:pt>
                      <c:pt idx="1538">
                        <c:v>610</c:v>
                      </c:pt>
                      <c:pt idx="1539">
                        <c:v>590</c:v>
                      </c:pt>
                      <c:pt idx="1540">
                        <c:v>590</c:v>
                      </c:pt>
                      <c:pt idx="1541">
                        <c:v>560</c:v>
                      </c:pt>
                      <c:pt idx="1542">
                        <c:v>550</c:v>
                      </c:pt>
                      <c:pt idx="1543">
                        <c:v>550</c:v>
                      </c:pt>
                      <c:pt idx="1544">
                        <c:v>530</c:v>
                      </c:pt>
                      <c:pt idx="1545">
                        <c:v>520</c:v>
                      </c:pt>
                      <c:pt idx="1546">
                        <c:v>530</c:v>
                      </c:pt>
                      <c:pt idx="1547">
                        <c:v>550</c:v>
                      </c:pt>
                      <c:pt idx="1548">
                        <c:v>540</c:v>
                      </c:pt>
                      <c:pt idx="1549">
                        <c:v>550</c:v>
                      </c:pt>
                      <c:pt idx="1550">
                        <c:v>550</c:v>
                      </c:pt>
                      <c:pt idx="1551">
                        <c:v>530</c:v>
                      </c:pt>
                      <c:pt idx="1552">
                        <c:v>520</c:v>
                      </c:pt>
                      <c:pt idx="1553">
                        <c:v>510</c:v>
                      </c:pt>
                      <c:pt idx="1554">
                        <c:v>510</c:v>
                      </c:pt>
                      <c:pt idx="1555">
                        <c:v>510</c:v>
                      </c:pt>
                      <c:pt idx="1556">
                        <c:v>500</c:v>
                      </c:pt>
                      <c:pt idx="1557">
                        <c:v>510</c:v>
                      </c:pt>
                      <c:pt idx="1558">
                        <c:v>510</c:v>
                      </c:pt>
                      <c:pt idx="1559">
                        <c:v>520</c:v>
                      </c:pt>
                      <c:pt idx="1560">
                        <c:v>520</c:v>
                      </c:pt>
                      <c:pt idx="1561">
                        <c:v>520</c:v>
                      </c:pt>
                      <c:pt idx="1562">
                        <c:v>510</c:v>
                      </c:pt>
                      <c:pt idx="1563">
                        <c:v>510</c:v>
                      </c:pt>
                      <c:pt idx="1564">
                        <c:v>520</c:v>
                      </c:pt>
                      <c:pt idx="1565">
                        <c:v>520</c:v>
                      </c:pt>
                      <c:pt idx="1566">
                        <c:v>520</c:v>
                      </c:pt>
                      <c:pt idx="1567">
                        <c:v>510</c:v>
                      </c:pt>
                      <c:pt idx="1568">
                        <c:v>510</c:v>
                      </c:pt>
                      <c:pt idx="1569">
                        <c:v>540</c:v>
                      </c:pt>
                      <c:pt idx="1570">
                        <c:v>560</c:v>
                      </c:pt>
                      <c:pt idx="1571">
                        <c:v>550</c:v>
                      </c:pt>
                      <c:pt idx="1572">
                        <c:v>550</c:v>
                      </c:pt>
                      <c:pt idx="1573">
                        <c:v>550</c:v>
                      </c:pt>
                      <c:pt idx="1574">
                        <c:v>550</c:v>
                      </c:pt>
                      <c:pt idx="1575">
                        <c:v>550</c:v>
                      </c:pt>
                      <c:pt idx="1576">
                        <c:v>570</c:v>
                      </c:pt>
                      <c:pt idx="1577">
                        <c:v>560</c:v>
                      </c:pt>
                      <c:pt idx="1578">
                        <c:v>540</c:v>
                      </c:pt>
                      <c:pt idx="1579">
                        <c:v>520</c:v>
                      </c:pt>
                      <c:pt idx="1580">
                        <c:v>510</c:v>
                      </c:pt>
                      <c:pt idx="1581">
                        <c:v>500</c:v>
                      </c:pt>
                      <c:pt idx="1582">
                        <c:v>500</c:v>
                      </c:pt>
                      <c:pt idx="1583">
                        <c:v>500</c:v>
                      </c:pt>
                      <c:pt idx="1584">
                        <c:v>500</c:v>
                      </c:pt>
                      <c:pt idx="1585">
                        <c:v>490</c:v>
                      </c:pt>
                      <c:pt idx="1586">
                        <c:v>490</c:v>
                      </c:pt>
                      <c:pt idx="1587">
                        <c:v>490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480</c:v>
                      </c:pt>
                      <c:pt idx="1591">
                        <c:v>480</c:v>
                      </c:pt>
                      <c:pt idx="1592">
                        <c:v>480</c:v>
                      </c:pt>
                      <c:pt idx="1593">
                        <c:v>480</c:v>
                      </c:pt>
                      <c:pt idx="1594">
                        <c:v>480</c:v>
                      </c:pt>
                      <c:pt idx="1595">
                        <c:v>480</c:v>
                      </c:pt>
                      <c:pt idx="1596">
                        <c:v>470</c:v>
                      </c:pt>
                      <c:pt idx="1597">
                        <c:v>470</c:v>
                      </c:pt>
                      <c:pt idx="1598">
                        <c:v>480</c:v>
                      </c:pt>
                      <c:pt idx="1599">
                        <c:v>470</c:v>
                      </c:pt>
                      <c:pt idx="1600">
                        <c:v>470</c:v>
                      </c:pt>
                      <c:pt idx="1601">
                        <c:v>470</c:v>
                      </c:pt>
                      <c:pt idx="1602">
                        <c:v>470</c:v>
                      </c:pt>
                      <c:pt idx="1603">
                        <c:v>480</c:v>
                      </c:pt>
                      <c:pt idx="1604">
                        <c:v>470</c:v>
                      </c:pt>
                      <c:pt idx="1605">
                        <c:v>470</c:v>
                      </c:pt>
                      <c:pt idx="1606">
                        <c:v>470</c:v>
                      </c:pt>
                      <c:pt idx="1607">
                        <c:v>460</c:v>
                      </c:pt>
                      <c:pt idx="1608">
                        <c:v>480</c:v>
                      </c:pt>
                      <c:pt idx="1609">
                        <c:v>480</c:v>
                      </c:pt>
                      <c:pt idx="1610">
                        <c:v>480</c:v>
                      </c:pt>
                      <c:pt idx="1611">
                        <c:v>480</c:v>
                      </c:pt>
                      <c:pt idx="1612">
                        <c:v>480</c:v>
                      </c:pt>
                      <c:pt idx="1613">
                        <c:v>490</c:v>
                      </c:pt>
                      <c:pt idx="1614">
                        <c:v>480</c:v>
                      </c:pt>
                      <c:pt idx="1615">
                        <c:v>480</c:v>
                      </c:pt>
                      <c:pt idx="1616">
                        <c:v>470</c:v>
                      </c:pt>
                      <c:pt idx="1617">
                        <c:v>480</c:v>
                      </c:pt>
                      <c:pt idx="1618">
                        <c:v>480</c:v>
                      </c:pt>
                      <c:pt idx="1619">
                        <c:v>480</c:v>
                      </c:pt>
                      <c:pt idx="1620">
                        <c:v>470</c:v>
                      </c:pt>
                      <c:pt idx="1621">
                        <c:v>470</c:v>
                      </c:pt>
                      <c:pt idx="1622">
                        <c:v>470</c:v>
                      </c:pt>
                      <c:pt idx="1623">
                        <c:v>480</c:v>
                      </c:pt>
                      <c:pt idx="1624">
                        <c:v>470</c:v>
                      </c:pt>
                      <c:pt idx="1625">
                        <c:v>470</c:v>
                      </c:pt>
                      <c:pt idx="1626">
                        <c:v>470</c:v>
                      </c:pt>
                      <c:pt idx="1627">
                        <c:v>480</c:v>
                      </c:pt>
                      <c:pt idx="1628">
                        <c:v>480</c:v>
                      </c:pt>
                      <c:pt idx="1629">
                        <c:v>480</c:v>
                      </c:pt>
                      <c:pt idx="1630">
                        <c:v>470</c:v>
                      </c:pt>
                      <c:pt idx="1631">
                        <c:v>470</c:v>
                      </c:pt>
                      <c:pt idx="1632">
                        <c:v>480</c:v>
                      </c:pt>
                      <c:pt idx="1633">
                        <c:v>460</c:v>
                      </c:pt>
                      <c:pt idx="1634">
                        <c:v>480</c:v>
                      </c:pt>
                      <c:pt idx="1635">
                        <c:v>470</c:v>
                      </c:pt>
                      <c:pt idx="1636">
                        <c:v>470</c:v>
                      </c:pt>
                      <c:pt idx="1637">
                        <c:v>480</c:v>
                      </c:pt>
                      <c:pt idx="1638">
                        <c:v>470</c:v>
                      </c:pt>
                      <c:pt idx="1639">
                        <c:v>460</c:v>
                      </c:pt>
                      <c:pt idx="1640">
                        <c:v>470</c:v>
                      </c:pt>
                      <c:pt idx="1641">
                        <c:v>460</c:v>
                      </c:pt>
                      <c:pt idx="1642">
                        <c:v>470</c:v>
                      </c:pt>
                      <c:pt idx="1643">
                        <c:v>470</c:v>
                      </c:pt>
                      <c:pt idx="1644">
                        <c:v>470</c:v>
                      </c:pt>
                      <c:pt idx="1645">
                        <c:v>470</c:v>
                      </c:pt>
                      <c:pt idx="1646">
                        <c:v>470</c:v>
                      </c:pt>
                      <c:pt idx="1647">
                        <c:v>460</c:v>
                      </c:pt>
                      <c:pt idx="1648">
                        <c:v>460</c:v>
                      </c:pt>
                      <c:pt idx="1649">
                        <c:v>470</c:v>
                      </c:pt>
                      <c:pt idx="1650">
                        <c:v>470</c:v>
                      </c:pt>
                      <c:pt idx="1651">
                        <c:v>470</c:v>
                      </c:pt>
                      <c:pt idx="1652">
                        <c:v>470</c:v>
                      </c:pt>
                      <c:pt idx="1653">
                        <c:v>470</c:v>
                      </c:pt>
                      <c:pt idx="1654">
                        <c:v>460</c:v>
                      </c:pt>
                      <c:pt idx="1655">
                        <c:v>470</c:v>
                      </c:pt>
                      <c:pt idx="1656">
                        <c:v>470</c:v>
                      </c:pt>
                      <c:pt idx="1657">
                        <c:v>460</c:v>
                      </c:pt>
                      <c:pt idx="1658">
                        <c:v>460</c:v>
                      </c:pt>
                      <c:pt idx="1659">
                        <c:v>470</c:v>
                      </c:pt>
                      <c:pt idx="1660">
                        <c:v>460</c:v>
                      </c:pt>
                      <c:pt idx="1661">
                        <c:v>470</c:v>
                      </c:pt>
                      <c:pt idx="1662">
                        <c:v>470</c:v>
                      </c:pt>
                      <c:pt idx="1663">
                        <c:v>460</c:v>
                      </c:pt>
                      <c:pt idx="1664">
                        <c:v>470</c:v>
                      </c:pt>
                      <c:pt idx="1665">
                        <c:v>470</c:v>
                      </c:pt>
                      <c:pt idx="1666">
                        <c:v>470</c:v>
                      </c:pt>
                      <c:pt idx="1667">
                        <c:v>470</c:v>
                      </c:pt>
                      <c:pt idx="1668">
                        <c:v>470</c:v>
                      </c:pt>
                      <c:pt idx="1669">
                        <c:v>470</c:v>
                      </c:pt>
                      <c:pt idx="1670">
                        <c:v>460</c:v>
                      </c:pt>
                      <c:pt idx="1671">
                        <c:v>470</c:v>
                      </c:pt>
                      <c:pt idx="1672">
                        <c:v>470</c:v>
                      </c:pt>
                      <c:pt idx="1673">
                        <c:v>470</c:v>
                      </c:pt>
                      <c:pt idx="1674">
                        <c:v>460</c:v>
                      </c:pt>
                      <c:pt idx="1675">
                        <c:v>470</c:v>
                      </c:pt>
                      <c:pt idx="1676">
                        <c:v>470</c:v>
                      </c:pt>
                      <c:pt idx="1677">
                        <c:v>470</c:v>
                      </c:pt>
                      <c:pt idx="1678">
                        <c:v>470</c:v>
                      </c:pt>
                      <c:pt idx="1679">
                        <c:v>470</c:v>
                      </c:pt>
                      <c:pt idx="1680">
                        <c:v>470</c:v>
                      </c:pt>
                      <c:pt idx="1681">
                        <c:v>480</c:v>
                      </c:pt>
                      <c:pt idx="1682">
                        <c:v>470</c:v>
                      </c:pt>
                      <c:pt idx="1683">
                        <c:v>470</c:v>
                      </c:pt>
                      <c:pt idx="1684">
                        <c:v>460</c:v>
                      </c:pt>
                      <c:pt idx="1685">
                        <c:v>460</c:v>
                      </c:pt>
                      <c:pt idx="1686">
                        <c:v>470</c:v>
                      </c:pt>
                      <c:pt idx="1687">
                        <c:v>460</c:v>
                      </c:pt>
                      <c:pt idx="1688">
                        <c:v>470</c:v>
                      </c:pt>
                      <c:pt idx="1689">
                        <c:v>470</c:v>
                      </c:pt>
                      <c:pt idx="1690">
                        <c:v>470</c:v>
                      </c:pt>
                      <c:pt idx="1691">
                        <c:v>470</c:v>
                      </c:pt>
                      <c:pt idx="1692">
                        <c:v>470</c:v>
                      </c:pt>
                      <c:pt idx="1693">
                        <c:v>470</c:v>
                      </c:pt>
                      <c:pt idx="1694">
                        <c:v>470</c:v>
                      </c:pt>
                      <c:pt idx="1695">
                        <c:v>470</c:v>
                      </c:pt>
                      <c:pt idx="1696">
                        <c:v>470</c:v>
                      </c:pt>
                      <c:pt idx="1697">
                        <c:v>470</c:v>
                      </c:pt>
                      <c:pt idx="1698">
                        <c:v>460</c:v>
                      </c:pt>
                      <c:pt idx="1699">
                        <c:v>470</c:v>
                      </c:pt>
                      <c:pt idx="1700">
                        <c:v>470</c:v>
                      </c:pt>
                      <c:pt idx="1701">
                        <c:v>470</c:v>
                      </c:pt>
                      <c:pt idx="1702">
                        <c:v>470</c:v>
                      </c:pt>
                      <c:pt idx="1703">
                        <c:v>470</c:v>
                      </c:pt>
                      <c:pt idx="1704">
                        <c:v>460</c:v>
                      </c:pt>
                      <c:pt idx="1705">
                        <c:v>470</c:v>
                      </c:pt>
                      <c:pt idx="1706">
                        <c:v>470</c:v>
                      </c:pt>
                      <c:pt idx="1707">
                        <c:v>470</c:v>
                      </c:pt>
                      <c:pt idx="1708">
                        <c:v>460</c:v>
                      </c:pt>
                      <c:pt idx="1709">
                        <c:v>470</c:v>
                      </c:pt>
                      <c:pt idx="1710">
                        <c:v>470</c:v>
                      </c:pt>
                      <c:pt idx="1711">
                        <c:v>470</c:v>
                      </c:pt>
                      <c:pt idx="1712">
                        <c:v>470</c:v>
                      </c:pt>
                      <c:pt idx="1713">
                        <c:v>470</c:v>
                      </c:pt>
                      <c:pt idx="1714">
                        <c:v>470</c:v>
                      </c:pt>
                      <c:pt idx="1715">
                        <c:v>470</c:v>
                      </c:pt>
                      <c:pt idx="1716">
                        <c:v>470</c:v>
                      </c:pt>
                      <c:pt idx="1717">
                        <c:v>460</c:v>
                      </c:pt>
                      <c:pt idx="1718">
                        <c:v>470</c:v>
                      </c:pt>
                      <c:pt idx="1719">
                        <c:v>470</c:v>
                      </c:pt>
                      <c:pt idx="1720">
                        <c:v>480</c:v>
                      </c:pt>
                      <c:pt idx="1721">
                        <c:v>470</c:v>
                      </c:pt>
                      <c:pt idx="1722">
                        <c:v>470</c:v>
                      </c:pt>
                      <c:pt idx="1723">
                        <c:v>470</c:v>
                      </c:pt>
                      <c:pt idx="1724">
                        <c:v>480</c:v>
                      </c:pt>
                      <c:pt idx="1725">
                        <c:v>470</c:v>
                      </c:pt>
                      <c:pt idx="1726">
                        <c:v>470</c:v>
                      </c:pt>
                      <c:pt idx="1727">
                        <c:v>470</c:v>
                      </c:pt>
                      <c:pt idx="1728">
                        <c:v>480</c:v>
                      </c:pt>
                      <c:pt idx="1729">
                        <c:v>470</c:v>
                      </c:pt>
                      <c:pt idx="1730">
                        <c:v>470</c:v>
                      </c:pt>
                      <c:pt idx="1731">
                        <c:v>470</c:v>
                      </c:pt>
                      <c:pt idx="1732">
                        <c:v>470</c:v>
                      </c:pt>
                      <c:pt idx="1733">
                        <c:v>470</c:v>
                      </c:pt>
                      <c:pt idx="1734">
                        <c:v>470</c:v>
                      </c:pt>
                      <c:pt idx="1735">
                        <c:v>470</c:v>
                      </c:pt>
                      <c:pt idx="1736">
                        <c:v>470</c:v>
                      </c:pt>
                      <c:pt idx="1737">
                        <c:v>470</c:v>
                      </c:pt>
                      <c:pt idx="1738">
                        <c:v>470</c:v>
                      </c:pt>
                      <c:pt idx="1739">
                        <c:v>470</c:v>
                      </c:pt>
                      <c:pt idx="1740">
                        <c:v>470</c:v>
                      </c:pt>
                      <c:pt idx="1741">
                        <c:v>460</c:v>
                      </c:pt>
                      <c:pt idx="1742">
                        <c:v>470</c:v>
                      </c:pt>
                      <c:pt idx="1743">
                        <c:v>470</c:v>
                      </c:pt>
                      <c:pt idx="1744">
                        <c:v>470</c:v>
                      </c:pt>
                      <c:pt idx="1745">
                        <c:v>470</c:v>
                      </c:pt>
                      <c:pt idx="1746">
                        <c:v>530</c:v>
                      </c:pt>
                      <c:pt idx="1747">
                        <c:v>570</c:v>
                      </c:pt>
                      <c:pt idx="1748">
                        <c:v>600</c:v>
                      </c:pt>
                      <c:pt idx="1749">
                        <c:v>720</c:v>
                      </c:pt>
                      <c:pt idx="1750">
                        <c:v>620</c:v>
                      </c:pt>
                      <c:pt idx="1751">
                        <c:v>560</c:v>
                      </c:pt>
                      <c:pt idx="1752">
                        <c:v>550</c:v>
                      </c:pt>
                      <c:pt idx="1753">
                        <c:v>540</c:v>
                      </c:pt>
                      <c:pt idx="1754">
                        <c:v>530</c:v>
                      </c:pt>
                      <c:pt idx="1755">
                        <c:v>520</c:v>
                      </c:pt>
                      <c:pt idx="1756">
                        <c:v>510</c:v>
                      </c:pt>
                      <c:pt idx="1757">
                        <c:v>530</c:v>
                      </c:pt>
                      <c:pt idx="1758">
                        <c:v>550</c:v>
                      </c:pt>
                      <c:pt idx="1759">
                        <c:v>590</c:v>
                      </c:pt>
                      <c:pt idx="1760">
                        <c:v>740</c:v>
                      </c:pt>
                      <c:pt idx="1761">
                        <c:v>810</c:v>
                      </c:pt>
                      <c:pt idx="1762">
                        <c:v>710</c:v>
                      </c:pt>
                      <c:pt idx="1763">
                        <c:v>640</c:v>
                      </c:pt>
                      <c:pt idx="1764">
                        <c:v>590</c:v>
                      </c:pt>
                      <c:pt idx="1765">
                        <c:v>560</c:v>
                      </c:pt>
                      <c:pt idx="1766">
                        <c:v>540</c:v>
                      </c:pt>
                      <c:pt idx="1767">
                        <c:v>540</c:v>
                      </c:pt>
                      <c:pt idx="1768">
                        <c:v>540</c:v>
                      </c:pt>
                      <c:pt idx="1769">
                        <c:v>540</c:v>
                      </c:pt>
                      <c:pt idx="1770">
                        <c:v>530</c:v>
                      </c:pt>
                      <c:pt idx="1771">
                        <c:v>610</c:v>
                      </c:pt>
                      <c:pt idx="1772">
                        <c:v>730</c:v>
                      </c:pt>
                      <c:pt idx="1773">
                        <c:v>770</c:v>
                      </c:pt>
                      <c:pt idx="1774">
                        <c:v>770</c:v>
                      </c:pt>
                      <c:pt idx="1775">
                        <c:v>680</c:v>
                      </c:pt>
                      <c:pt idx="1776">
                        <c:v>660</c:v>
                      </c:pt>
                      <c:pt idx="1777">
                        <c:v>620</c:v>
                      </c:pt>
                      <c:pt idx="1778">
                        <c:v>610</c:v>
                      </c:pt>
                      <c:pt idx="1779">
                        <c:v>630</c:v>
                      </c:pt>
                      <c:pt idx="1780">
                        <c:v>620</c:v>
                      </c:pt>
                      <c:pt idx="1781">
                        <c:v>610</c:v>
                      </c:pt>
                      <c:pt idx="1782">
                        <c:v>600</c:v>
                      </c:pt>
                      <c:pt idx="1783">
                        <c:v>590</c:v>
                      </c:pt>
                      <c:pt idx="1784">
                        <c:v>650</c:v>
                      </c:pt>
                      <c:pt idx="1785">
                        <c:v>680</c:v>
                      </c:pt>
                      <c:pt idx="1786">
                        <c:v>730</c:v>
                      </c:pt>
                      <c:pt idx="1787">
                        <c:v>690</c:v>
                      </c:pt>
                      <c:pt idx="1788">
                        <c:v>750</c:v>
                      </c:pt>
                      <c:pt idx="1789">
                        <c:v>740</c:v>
                      </c:pt>
                      <c:pt idx="1790">
                        <c:v>750</c:v>
                      </c:pt>
                      <c:pt idx="1791">
                        <c:v>830</c:v>
                      </c:pt>
                      <c:pt idx="1792">
                        <c:v>710</c:v>
                      </c:pt>
                      <c:pt idx="1793">
                        <c:v>690</c:v>
                      </c:pt>
                      <c:pt idx="1794">
                        <c:v>600</c:v>
                      </c:pt>
                      <c:pt idx="1795">
                        <c:v>630</c:v>
                      </c:pt>
                      <c:pt idx="1796">
                        <c:v>720</c:v>
                      </c:pt>
                      <c:pt idx="1797">
                        <c:v>680</c:v>
                      </c:pt>
                      <c:pt idx="1798">
                        <c:v>680</c:v>
                      </c:pt>
                      <c:pt idx="1799">
                        <c:v>690</c:v>
                      </c:pt>
                      <c:pt idx="1800">
                        <c:v>780</c:v>
                      </c:pt>
                      <c:pt idx="1801">
                        <c:v>720</c:v>
                      </c:pt>
                      <c:pt idx="1802">
                        <c:v>620</c:v>
                      </c:pt>
                      <c:pt idx="1803">
                        <c:v>570</c:v>
                      </c:pt>
                      <c:pt idx="1804">
                        <c:v>570</c:v>
                      </c:pt>
                      <c:pt idx="1805">
                        <c:v>550</c:v>
                      </c:pt>
                      <c:pt idx="1806">
                        <c:v>540</c:v>
                      </c:pt>
                      <c:pt idx="1807">
                        <c:v>530</c:v>
                      </c:pt>
                      <c:pt idx="1808">
                        <c:v>530</c:v>
                      </c:pt>
                      <c:pt idx="1809">
                        <c:v>550</c:v>
                      </c:pt>
                      <c:pt idx="1810">
                        <c:v>620</c:v>
                      </c:pt>
                      <c:pt idx="1811">
                        <c:v>750</c:v>
                      </c:pt>
                      <c:pt idx="1812">
                        <c:v>780</c:v>
                      </c:pt>
                      <c:pt idx="1813">
                        <c:v>720</c:v>
                      </c:pt>
                      <c:pt idx="1814">
                        <c:v>630</c:v>
                      </c:pt>
                      <c:pt idx="1815">
                        <c:v>600</c:v>
                      </c:pt>
                      <c:pt idx="1816">
                        <c:v>590</c:v>
                      </c:pt>
                      <c:pt idx="1817">
                        <c:v>550</c:v>
                      </c:pt>
                      <c:pt idx="1818">
                        <c:v>0</c:v>
                      </c:pt>
                      <c:pt idx="1819">
                        <c:v>510</c:v>
                      </c:pt>
                      <c:pt idx="1820">
                        <c:v>510</c:v>
                      </c:pt>
                      <c:pt idx="1821">
                        <c:v>500</c:v>
                      </c:pt>
                      <c:pt idx="1822">
                        <c:v>620</c:v>
                      </c:pt>
                      <c:pt idx="1823">
                        <c:v>610</c:v>
                      </c:pt>
                      <c:pt idx="1824">
                        <c:v>680</c:v>
                      </c:pt>
                      <c:pt idx="1825">
                        <c:v>630</c:v>
                      </c:pt>
                      <c:pt idx="1826">
                        <c:v>690</c:v>
                      </c:pt>
                      <c:pt idx="1827">
                        <c:v>540</c:v>
                      </c:pt>
                      <c:pt idx="1828">
                        <c:v>530</c:v>
                      </c:pt>
                      <c:pt idx="1829">
                        <c:v>540</c:v>
                      </c:pt>
                      <c:pt idx="1830">
                        <c:v>520</c:v>
                      </c:pt>
                      <c:pt idx="1831">
                        <c:v>510</c:v>
                      </c:pt>
                      <c:pt idx="1832">
                        <c:v>530</c:v>
                      </c:pt>
                      <c:pt idx="1833">
                        <c:v>520</c:v>
                      </c:pt>
                      <c:pt idx="1834">
                        <c:v>550</c:v>
                      </c:pt>
                      <c:pt idx="1835">
                        <c:v>530</c:v>
                      </c:pt>
                      <c:pt idx="1836">
                        <c:v>540</c:v>
                      </c:pt>
                      <c:pt idx="1837">
                        <c:v>530</c:v>
                      </c:pt>
                      <c:pt idx="1838">
                        <c:v>520</c:v>
                      </c:pt>
                      <c:pt idx="1839">
                        <c:v>500</c:v>
                      </c:pt>
                      <c:pt idx="1840">
                        <c:v>490</c:v>
                      </c:pt>
                      <c:pt idx="1841">
                        <c:v>490</c:v>
                      </c:pt>
                      <c:pt idx="1842">
                        <c:v>490</c:v>
                      </c:pt>
                      <c:pt idx="1843">
                        <c:v>520</c:v>
                      </c:pt>
                      <c:pt idx="1844">
                        <c:v>530</c:v>
                      </c:pt>
                      <c:pt idx="1845">
                        <c:v>500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480</c:v>
                      </c:pt>
                      <c:pt idx="1850">
                        <c:v>480</c:v>
                      </c:pt>
                      <c:pt idx="1851">
                        <c:v>470</c:v>
                      </c:pt>
                      <c:pt idx="1852">
                        <c:v>470</c:v>
                      </c:pt>
                      <c:pt idx="1853">
                        <c:v>470</c:v>
                      </c:pt>
                      <c:pt idx="1854">
                        <c:v>470</c:v>
                      </c:pt>
                      <c:pt idx="1855">
                        <c:v>460</c:v>
                      </c:pt>
                      <c:pt idx="1856">
                        <c:v>470</c:v>
                      </c:pt>
                      <c:pt idx="1857">
                        <c:v>460</c:v>
                      </c:pt>
                      <c:pt idx="1858">
                        <c:v>470</c:v>
                      </c:pt>
                      <c:pt idx="1859">
                        <c:v>460</c:v>
                      </c:pt>
                      <c:pt idx="1860">
                        <c:v>460</c:v>
                      </c:pt>
                      <c:pt idx="1861">
                        <c:v>460</c:v>
                      </c:pt>
                      <c:pt idx="1862">
                        <c:v>460</c:v>
                      </c:pt>
                      <c:pt idx="1863">
                        <c:v>460</c:v>
                      </c:pt>
                      <c:pt idx="1864">
                        <c:v>460</c:v>
                      </c:pt>
                      <c:pt idx="1865">
                        <c:v>460</c:v>
                      </c:pt>
                      <c:pt idx="1866">
                        <c:v>460</c:v>
                      </c:pt>
                      <c:pt idx="1867">
                        <c:v>460</c:v>
                      </c:pt>
                      <c:pt idx="1868">
                        <c:v>460</c:v>
                      </c:pt>
                      <c:pt idx="1869">
                        <c:v>460</c:v>
                      </c:pt>
                      <c:pt idx="1870">
                        <c:v>460</c:v>
                      </c:pt>
                      <c:pt idx="1871">
                        <c:v>460</c:v>
                      </c:pt>
                      <c:pt idx="1872">
                        <c:v>460</c:v>
                      </c:pt>
                      <c:pt idx="1873">
                        <c:v>460</c:v>
                      </c:pt>
                      <c:pt idx="1874">
                        <c:v>460</c:v>
                      </c:pt>
                      <c:pt idx="1875">
                        <c:v>460</c:v>
                      </c:pt>
                      <c:pt idx="1876">
                        <c:v>460</c:v>
                      </c:pt>
                      <c:pt idx="1877">
                        <c:v>460</c:v>
                      </c:pt>
                      <c:pt idx="1878">
                        <c:v>460</c:v>
                      </c:pt>
                      <c:pt idx="1879">
                        <c:v>460</c:v>
                      </c:pt>
                      <c:pt idx="1880">
                        <c:v>460</c:v>
                      </c:pt>
                      <c:pt idx="1881">
                        <c:v>460</c:v>
                      </c:pt>
                      <c:pt idx="1882">
                        <c:v>460</c:v>
                      </c:pt>
                      <c:pt idx="1883">
                        <c:v>470</c:v>
                      </c:pt>
                      <c:pt idx="1884">
                        <c:v>460</c:v>
                      </c:pt>
                      <c:pt idx="1885">
                        <c:v>460</c:v>
                      </c:pt>
                      <c:pt idx="1886">
                        <c:v>470</c:v>
                      </c:pt>
                      <c:pt idx="1887">
                        <c:v>460</c:v>
                      </c:pt>
                      <c:pt idx="1888">
                        <c:v>470</c:v>
                      </c:pt>
                      <c:pt idx="1889">
                        <c:v>470</c:v>
                      </c:pt>
                      <c:pt idx="1890">
                        <c:v>470</c:v>
                      </c:pt>
                      <c:pt idx="1891">
                        <c:v>470</c:v>
                      </c:pt>
                      <c:pt idx="1892">
                        <c:v>470</c:v>
                      </c:pt>
                      <c:pt idx="1893">
                        <c:v>470</c:v>
                      </c:pt>
                      <c:pt idx="1894">
                        <c:v>480</c:v>
                      </c:pt>
                      <c:pt idx="1895">
                        <c:v>470</c:v>
                      </c:pt>
                      <c:pt idx="1896">
                        <c:v>470</c:v>
                      </c:pt>
                      <c:pt idx="1897">
                        <c:v>470</c:v>
                      </c:pt>
                      <c:pt idx="1898">
                        <c:v>470</c:v>
                      </c:pt>
                      <c:pt idx="1899">
                        <c:v>470</c:v>
                      </c:pt>
                      <c:pt idx="1900">
                        <c:v>470</c:v>
                      </c:pt>
                      <c:pt idx="1901">
                        <c:v>470</c:v>
                      </c:pt>
                      <c:pt idx="1902">
                        <c:v>470</c:v>
                      </c:pt>
                      <c:pt idx="1903">
                        <c:v>470</c:v>
                      </c:pt>
                      <c:pt idx="1904">
                        <c:v>470</c:v>
                      </c:pt>
                      <c:pt idx="1905">
                        <c:v>460</c:v>
                      </c:pt>
                      <c:pt idx="1906">
                        <c:v>470</c:v>
                      </c:pt>
                      <c:pt idx="1907">
                        <c:v>470</c:v>
                      </c:pt>
                      <c:pt idx="1908">
                        <c:v>460</c:v>
                      </c:pt>
                      <c:pt idx="1909">
                        <c:v>470</c:v>
                      </c:pt>
                      <c:pt idx="1910">
                        <c:v>470</c:v>
                      </c:pt>
                      <c:pt idx="1911">
                        <c:v>470</c:v>
                      </c:pt>
                      <c:pt idx="1912">
                        <c:v>470</c:v>
                      </c:pt>
                      <c:pt idx="1913">
                        <c:v>460</c:v>
                      </c:pt>
                      <c:pt idx="1914">
                        <c:v>470</c:v>
                      </c:pt>
                      <c:pt idx="1915">
                        <c:v>470</c:v>
                      </c:pt>
                      <c:pt idx="1916">
                        <c:v>470</c:v>
                      </c:pt>
                      <c:pt idx="1917">
                        <c:v>470</c:v>
                      </c:pt>
                      <c:pt idx="1918">
                        <c:v>460</c:v>
                      </c:pt>
                      <c:pt idx="1919">
                        <c:v>470</c:v>
                      </c:pt>
                      <c:pt idx="1920">
                        <c:v>470</c:v>
                      </c:pt>
                      <c:pt idx="1921">
                        <c:v>470</c:v>
                      </c:pt>
                      <c:pt idx="1922">
                        <c:v>470</c:v>
                      </c:pt>
                      <c:pt idx="1923">
                        <c:v>470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hiilidioksidimittaus'!$H$2</c15:sqref>
                        </c15:formulaRef>
                      </c:ext>
                    </c:extLst>
                    <c:strCache>
                      <c:ptCount val="1"/>
                      <c:pt idx="0">
                        <c:v>116 Rehtori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hiilidioksidimittaus'!$H$3:$H$1926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460</c:v>
                      </c:pt>
                      <c:pt idx="3">
                        <c:v>490</c:v>
                      </c:pt>
                      <c:pt idx="4">
                        <c:v>480</c:v>
                      </c:pt>
                      <c:pt idx="5">
                        <c:v>470</c:v>
                      </c:pt>
                      <c:pt idx="6">
                        <c:v>480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450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500</c:v>
                      </c:pt>
                      <c:pt idx="15">
                        <c:v>460</c:v>
                      </c:pt>
                      <c:pt idx="16">
                        <c:v>490</c:v>
                      </c:pt>
                      <c:pt idx="17">
                        <c:v>490</c:v>
                      </c:pt>
                      <c:pt idx="18">
                        <c:v>470</c:v>
                      </c:pt>
                      <c:pt idx="19">
                        <c:v>490</c:v>
                      </c:pt>
                      <c:pt idx="20">
                        <c:v>470</c:v>
                      </c:pt>
                      <c:pt idx="21">
                        <c:v>500</c:v>
                      </c:pt>
                      <c:pt idx="22">
                        <c:v>500</c:v>
                      </c:pt>
                      <c:pt idx="23">
                        <c:v>490</c:v>
                      </c:pt>
                      <c:pt idx="24">
                        <c:v>470</c:v>
                      </c:pt>
                      <c:pt idx="25">
                        <c:v>470</c:v>
                      </c:pt>
                      <c:pt idx="26">
                        <c:v>500</c:v>
                      </c:pt>
                      <c:pt idx="27">
                        <c:v>510</c:v>
                      </c:pt>
                      <c:pt idx="28">
                        <c:v>490</c:v>
                      </c:pt>
                      <c:pt idx="29">
                        <c:v>480</c:v>
                      </c:pt>
                      <c:pt idx="30">
                        <c:v>480</c:v>
                      </c:pt>
                      <c:pt idx="31">
                        <c:v>480</c:v>
                      </c:pt>
                      <c:pt idx="32">
                        <c:v>480</c:v>
                      </c:pt>
                      <c:pt idx="33">
                        <c:v>480</c:v>
                      </c:pt>
                      <c:pt idx="34">
                        <c:v>460</c:v>
                      </c:pt>
                      <c:pt idx="35">
                        <c:v>480</c:v>
                      </c:pt>
                      <c:pt idx="36">
                        <c:v>490</c:v>
                      </c:pt>
                      <c:pt idx="37">
                        <c:v>470</c:v>
                      </c:pt>
                      <c:pt idx="38">
                        <c:v>480</c:v>
                      </c:pt>
                      <c:pt idx="39">
                        <c:v>490</c:v>
                      </c:pt>
                      <c:pt idx="40">
                        <c:v>480</c:v>
                      </c:pt>
                      <c:pt idx="41">
                        <c:v>480</c:v>
                      </c:pt>
                      <c:pt idx="42">
                        <c:v>460</c:v>
                      </c:pt>
                      <c:pt idx="43">
                        <c:v>500</c:v>
                      </c:pt>
                      <c:pt idx="44">
                        <c:v>480</c:v>
                      </c:pt>
                      <c:pt idx="45">
                        <c:v>520</c:v>
                      </c:pt>
                      <c:pt idx="46">
                        <c:v>560</c:v>
                      </c:pt>
                      <c:pt idx="47">
                        <c:v>600</c:v>
                      </c:pt>
                      <c:pt idx="48">
                        <c:v>600</c:v>
                      </c:pt>
                      <c:pt idx="49">
                        <c:v>660</c:v>
                      </c:pt>
                      <c:pt idx="50">
                        <c:v>640</c:v>
                      </c:pt>
                      <c:pt idx="51">
                        <c:v>640</c:v>
                      </c:pt>
                      <c:pt idx="52">
                        <c:v>670</c:v>
                      </c:pt>
                      <c:pt idx="53">
                        <c:v>670</c:v>
                      </c:pt>
                      <c:pt idx="54">
                        <c:v>650</c:v>
                      </c:pt>
                      <c:pt idx="55">
                        <c:v>640</c:v>
                      </c:pt>
                      <c:pt idx="56">
                        <c:v>610</c:v>
                      </c:pt>
                      <c:pt idx="57">
                        <c:v>600</c:v>
                      </c:pt>
                      <c:pt idx="58">
                        <c:v>650</c:v>
                      </c:pt>
                      <c:pt idx="59">
                        <c:v>570</c:v>
                      </c:pt>
                      <c:pt idx="60">
                        <c:v>580</c:v>
                      </c:pt>
                      <c:pt idx="61">
                        <c:v>630</c:v>
                      </c:pt>
                      <c:pt idx="62">
                        <c:v>630</c:v>
                      </c:pt>
                      <c:pt idx="63">
                        <c:v>600</c:v>
                      </c:pt>
                      <c:pt idx="64">
                        <c:v>570</c:v>
                      </c:pt>
                      <c:pt idx="65">
                        <c:v>640</c:v>
                      </c:pt>
                      <c:pt idx="66">
                        <c:v>660</c:v>
                      </c:pt>
                      <c:pt idx="67">
                        <c:v>630</c:v>
                      </c:pt>
                      <c:pt idx="68">
                        <c:v>590</c:v>
                      </c:pt>
                      <c:pt idx="69">
                        <c:v>570</c:v>
                      </c:pt>
                      <c:pt idx="70">
                        <c:v>630</c:v>
                      </c:pt>
                      <c:pt idx="71">
                        <c:v>680</c:v>
                      </c:pt>
                      <c:pt idx="72">
                        <c:v>640</c:v>
                      </c:pt>
                      <c:pt idx="73">
                        <c:v>650</c:v>
                      </c:pt>
                      <c:pt idx="74">
                        <c:v>650</c:v>
                      </c:pt>
                      <c:pt idx="75">
                        <c:v>650</c:v>
                      </c:pt>
                      <c:pt idx="76">
                        <c:v>650</c:v>
                      </c:pt>
                      <c:pt idx="77">
                        <c:v>650</c:v>
                      </c:pt>
                      <c:pt idx="78">
                        <c:v>600</c:v>
                      </c:pt>
                      <c:pt idx="79">
                        <c:v>670</c:v>
                      </c:pt>
                      <c:pt idx="80">
                        <c:v>650</c:v>
                      </c:pt>
                      <c:pt idx="81">
                        <c:v>640</c:v>
                      </c:pt>
                      <c:pt idx="82">
                        <c:v>610</c:v>
                      </c:pt>
                      <c:pt idx="83">
                        <c:v>590</c:v>
                      </c:pt>
                      <c:pt idx="84">
                        <c:v>580</c:v>
                      </c:pt>
                      <c:pt idx="85">
                        <c:v>580</c:v>
                      </c:pt>
                      <c:pt idx="86">
                        <c:v>550</c:v>
                      </c:pt>
                      <c:pt idx="87">
                        <c:v>570</c:v>
                      </c:pt>
                      <c:pt idx="88">
                        <c:v>600</c:v>
                      </c:pt>
                      <c:pt idx="89">
                        <c:v>590</c:v>
                      </c:pt>
                      <c:pt idx="90">
                        <c:v>570</c:v>
                      </c:pt>
                      <c:pt idx="91">
                        <c:v>610</c:v>
                      </c:pt>
                      <c:pt idx="92">
                        <c:v>580</c:v>
                      </c:pt>
                      <c:pt idx="93">
                        <c:v>570</c:v>
                      </c:pt>
                      <c:pt idx="94">
                        <c:v>580</c:v>
                      </c:pt>
                      <c:pt idx="95">
                        <c:v>570</c:v>
                      </c:pt>
                      <c:pt idx="96">
                        <c:v>600</c:v>
                      </c:pt>
                      <c:pt idx="97">
                        <c:v>550</c:v>
                      </c:pt>
                      <c:pt idx="98">
                        <c:v>530</c:v>
                      </c:pt>
                      <c:pt idx="99">
                        <c:v>610</c:v>
                      </c:pt>
                      <c:pt idx="100">
                        <c:v>520</c:v>
                      </c:pt>
                      <c:pt idx="101">
                        <c:v>590</c:v>
                      </c:pt>
                      <c:pt idx="102">
                        <c:v>600</c:v>
                      </c:pt>
                      <c:pt idx="103">
                        <c:v>560</c:v>
                      </c:pt>
                      <c:pt idx="104">
                        <c:v>480</c:v>
                      </c:pt>
                      <c:pt idx="105">
                        <c:v>580</c:v>
                      </c:pt>
                      <c:pt idx="106">
                        <c:v>580</c:v>
                      </c:pt>
                      <c:pt idx="107">
                        <c:v>590</c:v>
                      </c:pt>
                      <c:pt idx="108">
                        <c:v>530</c:v>
                      </c:pt>
                      <c:pt idx="109">
                        <c:v>600</c:v>
                      </c:pt>
                      <c:pt idx="110">
                        <c:v>580</c:v>
                      </c:pt>
                      <c:pt idx="111">
                        <c:v>580</c:v>
                      </c:pt>
                      <c:pt idx="112">
                        <c:v>540</c:v>
                      </c:pt>
                      <c:pt idx="113">
                        <c:v>540</c:v>
                      </c:pt>
                      <c:pt idx="114">
                        <c:v>540</c:v>
                      </c:pt>
                      <c:pt idx="115">
                        <c:v>510</c:v>
                      </c:pt>
                      <c:pt idx="116">
                        <c:v>510</c:v>
                      </c:pt>
                      <c:pt idx="117">
                        <c:v>510</c:v>
                      </c:pt>
                      <c:pt idx="118">
                        <c:v>480</c:v>
                      </c:pt>
                      <c:pt idx="119">
                        <c:v>510</c:v>
                      </c:pt>
                      <c:pt idx="120">
                        <c:v>490</c:v>
                      </c:pt>
                      <c:pt idx="121">
                        <c:v>500</c:v>
                      </c:pt>
                      <c:pt idx="122">
                        <c:v>470</c:v>
                      </c:pt>
                      <c:pt idx="123">
                        <c:v>480</c:v>
                      </c:pt>
                      <c:pt idx="124">
                        <c:v>470</c:v>
                      </c:pt>
                      <c:pt idx="125">
                        <c:v>460</c:v>
                      </c:pt>
                      <c:pt idx="126">
                        <c:v>470</c:v>
                      </c:pt>
                      <c:pt idx="127">
                        <c:v>480</c:v>
                      </c:pt>
                      <c:pt idx="128">
                        <c:v>470</c:v>
                      </c:pt>
                      <c:pt idx="129">
                        <c:v>460</c:v>
                      </c:pt>
                      <c:pt idx="130">
                        <c:v>460</c:v>
                      </c:pt>
                      <c:pt idx="131">
                        <c:v>470</c:v>
                      </c:pt>
                      <c:pt idx="132">
                        <c:v>470</c:v>
                      </c:pt>
                      <c:pt idx="133">
                        <c:v>470</c:v>
                      </c:pt>
                      <c:pt idx="134">
                        <c:v>480</c:v>
                      </c:pt>
                      <c:pt idx="135">
                        <c:v>500</c:v>
                      </c:pt>
                      <c:pt idx="136">
                        <c:v>470</c:v>
                      </c:pt>
                      <c:pt idx="137">
                        <c:v>480</c:v>
                      </c:pt>
                      <c:pt idx="138">
                        <c:v>460</c:v>
                      </c:pt>
                      <c:pt idx="139">
                        <c:v>500</c:v>
                      </c:pt>
                      <c:pt idx="140">
                        <c:v>460</c:v>
                      </c:pt>
                      <c:pt idx="141">
                        <c:v>470</c:v>
                      </c:pt>
                      <c:pt idx="142">
                        <c:v>450</c:v>
                      </c:pt>
                      <c:pt idx="143">
                        <c:v>470</c:v>
                      </c:pt>
                      <c:pt idx="144">
                        <c:v>460</c:v>
                      </c:pt>
                      <c:pt idx="145">
                        <c:v>470</c:v>
                      </c:pt>
                      <c:pt idx="146">
                        <c:v>480</c:v>
                      </c:pt>
                      <c:pt idx="147">
                        <c:v>480</c:v>
                      </c:pt>
                      <c:pt idx="148">
                        <c:v>440</c:v>
                      </c:pt>
                      <c:pt idx="149">
                        <c:v>480</c:v>
                      </c:pt>
                      <c:pt idx="150">
                        <c:v>480</c:v>
                      </c:pt>
                      <c:pt idx="151">
                        <c:v>470</c:v>
                      </c:pt>
                      <c:pt idx="152">
                        <c:v>480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480</c:v>
                      </c:pt>
                      <c:pt idx="156">
                        <c:v>470</c:v>
                      </c:pt>
                      <c:pt idx="157">
                        <c:v>480</c:v>
                      </c:pt>
                      <c:pt idx="158">
                        <c:v>440</c:v>
                      </c:pt>
                      <c:pt idx="159">
                        <c:v>480</c:v>
                      </c:pt>
                      <c:pt idx="160">
                        <c:v>480</c:v>
                      </c:pt>
                      <c:pt idx="161">
                        <c:v>480</c:v>
                      </c:pt>
                      <c:pt idx="162">
                        <c:v>460</c:v>
                      </c:pt>
                      <c:pt idx="163">
                        <c:v>470</c:v>
                      </c:pt>
                      <c:pt idx="164">
                        <c:v>490</c:v>
                      </c:pt>
                      <c:pt idx="165">
                        <c:v>490</c:v>
                      </c:pt>
                      <c:pt idx="166">
                        <c:v>470</c:v>
                      </c:pt>
                      <c:pt idx="167">
                        <c:v>450</c:v>
                      </c:pt>
                      <c:pt idx="168">
                        <c:v>450</c:v>
                      </c:pt>
                      <c:pt idx="169">
                        <c:v>480</c:v>
                      </c:pt>
                      <c:pt idx="170">
                        <c:v>480</c:v>
                      </c:pt>
                      <c:pt idx="171">
                        <c:v>420</c:v>
                      </c:pt>
                      <c:pt idx="172">
                        <c:v>480</c:v>
                      </c:pt>
                      <c:pt idx="173">
                        <c:v>480</c:v>
                      </c:pt>
                      <c:pt idx="174">
                        <c:v>480</c:v>
                      </c:pt>
                      <c:pt idx="175">
                        <c:v>470</c:v>
                      </c:pt>
                      <c:pt idx="176">
                        <c:v>490</c:v>
                      </c:pt>
                      <c:pt idx="177">
                        <c:v>460</c:v>
                      </c:pt>
                      <c:pt idx="178">
                        <c:v>470</c:v>
                      </c:pt>
                      <c:pt idx="179">
                        <c:v>450</c:v>
                      </c:pt>
                      <c:pt idx="180">
                        <c:v>500</c:v>
                      </c:pt>
                      <c:pt idx="181">
                        <c:v>470</c:v>
                      </c:pt>
                      <c:pt idx="182">
                        <c:v>470</c:v>
                      </c:pt>
                      <c:pt idx="183">
                        <c:v>470</c:v>
                      </c:pt>
                      <c:pt idx="184">
                        <c:v>480</c:v>
                      </c:pt>
                      <c:pt idx="185">
                        <c:v>480</c:v>
                      </c:pt>
                      <c:pt idx="186">
                        <c:v>490</c:v>
                      </c:pt>
                      <c:pt idx="187">
                        <c:v>480</c:v>
                      </c:pt>
                      <c:pt idx="188">
                        <c:v>460</c:v>
                      </c:pt>
                      <c:pt idx="189">
                        <c:v>470</c:v>
                      </c:pt>
                      <c:pt idx="190">
                        <c:v>460</c:v>
                      </c:pt>
                      <c:pt idx="191">
                        <c:v>460</c:v>
                      </c:pt>
                      <c:pt idx="192">
                        <c:v>470</c:v>
                      </c:pt>
                      <c:pt idx="193">
                        <c:v>470</c:v>
                      </c:pt>
                      <c:pt idx="194">
                        <c:v>470</c:v>
                      </c:pt>
                      <c:pt idx="195">
                        <c:v>470</c:v>
                      </c:pt>
                      <c:pt idx="196">
                        <c:v>480</c:v>
                      </c:pt>
                      <c:pt idx="197">
                        <c:v>470</c:v>
                      </c:pt>
                      <c:pt idx="198">
                        <c:v>480</c:v>
                      </c:pt>
                      <c:pt idx="199">
                        <c:v>470</c:v>
                      </c:pt>
                      <c:pt idx="200">
                        <c:v>470</c:v>
                      </c:pt>
                      <c:pt idx="201">
                        <c:v>450</c:v>
                      </c:pt>
                      <c:pt idx="202">
                        <c:v>460</c:v>
                      </c:pt>
                      <c:pt idx="203">
                        <c:v>480</c:v>
                      </c:pt>
                      <c:pt idx="204">
                        <c:v>460</c:v>
                      </c:pt>
                      <c:pt idx="205">
                        <c:v>460</c:v>
                      </c:pt>
                      <c:pt idx="206">
                        <c:v>480</c:v>
                      </c:pt>
                      <c:pt idx="207">
                        <c:v>480</c:v>
                      </c:pt>
                      <c:pt idx="208">
                        <c:v>480</c:v>
                      </c:pt>
                      <c:pt idx="209">
                        <c:v>460</c:v>
                      </c:pt>
                      <c:pt idx="210">
                        <c:v>470</c:v>
                      </c:pt>
                      <c:pt idx="211">
                        <c:v>460</c:v>
                      </c:pt>
                      <c:pt idx="212">
                        <c:v>480</c:v>
                      </c:pt>
                      <c:pt idx="213">
                        <c:v>480</c:v>
                      </c:pt>
                      <c:pt idx="214">
                        <c:v>470</c:v>
                      </c:pt>
                      <c:pt idx="215">
                        <c:v>480</c:v>
                      </c:pt>
                      <c:pt idx="216">
                        <c:v>450</c:v>
                      </c:pt>
                      <c:pt idx="217">
                        <c:v>450</c:v>
                      </c:pt>
                      <c:pt idx="218">
                        <c:v>480</c:v>
                      </c:pt>
                      <c:pt idx="219">
                        <c:v>450</c:v>
                      </c:pt>
                      <c:pt idx="220">
                        <c:v>470</c:v>
                      </c:pt>
                      <c:pt idx="221">
                        <c:v>520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500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460</c:v>
                      </c:pt>
                      <c:pt idx="229">
                        <c:v>460</c:v>
                      </c:pt>
                      <c:pt idx="230">
                        <c:v>470</c:v>
                      </c:pt>
                      <c:pt idx="231">
                        <c:v>480</c:v>
                      </c:pt>
                      <c:pt idx="232">
                        <c:v>450</c:v>
                      </c:pt>
                      <c:pt idx="233">
                        <c:v>460</c:v>
                      </c:pt>
                      <c:pt idx="234">
                        <c:v>440</c:v>
                      </c:pt>
                      <c:pt idx="235">
                        <c:v>470</c:v>
                      </c:pt>
                      <c:pt idx="236">
                        <c:v>490</c:v>
                      </c:pt>
                      <c:pt idx="237">
                        <c:v>480</c:v>
                      </c:pt>
                      <c:pt idx="238">
                        <c:v>420</c:v>
                      </c:pt>
                      <c:pt idx="239">
                        <c:v>460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440</c:v>
                      </c:pt>
                      <c:pt idx="243">
                        <c:v>480</c:v>
                      </c:pt>
                      <c:pt idx="244">
                        <c:v>480</c:v>
                      </c:pt>
                      <c:pt idx="245">
                        <c:v>480</c:v>
                      </c:pt>
                      <c:pt idx="246">
                        <c:v>460</c:v>
                      </c:pt>
                      <c:pt idx="247">
                        <c:v>480</c:v>
                      </c:pt>
                      <c:pt idx="248">
                        <c:v>480</c:v>
                      </c:pt>
                      <c:pt idx="249">
                        <c:v>480</c:v>
                      </c:pt>
                      <c:pt idx="250">
                        <c:v>470</c:v>
                      </c:pt>
                      <c:pt idx="251">
                        <c:v>480</c:v>
                      </c:pt>
                      <c:pt idx="252">
                        <c:v>460</c:v>
                      </c:pt>
                      <c:pt idx="253">
                        <c:v>490</c:v>
                      </c:pt>
                      <c:pt idx="254">
                        <c:v>480</c:v>
                      </c:pt>
                      <c:pt idx="255">
                        <c:v>410</c:v>
                      </c:pt>
                      <c:pt idx="256">
                        <c:v>460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450</c:v>
                      </c:pt>
                      <c:pt idx="261">
                        <c:v>490</c:v>
                      </c:pt>
                      <c:pt idx="262">
                        <c:v>500</c:v>
                      </c:pt>
                      <c:pt idx="263">
                        <c:v>450</c:v>
                      </c:pt>
                      <c:pt idx="264">
                        <c:v>460</c:v>
                      </c:pt>
                      <c:pt idx="265">
                        <c:v>450</c:v>
                      </c:pt>
                      <c:pt idx="266">
                        <c:v>480</c:v>
                      </c:pt>
                      <c:pt idx="267">
                        <c:v>480</c:v>
                      </c:pt>
                      <c:pt idx="268">
                        <c:v>470</c:v>
                      </c:pt>
                      <c:pt idx="269">
                        <c:v>490</c:v>
                      </c:pt>
                      <c:pt idx="270">
                        <c:v>460</c:v>
                      </c:pt>
                      <c:pt idx="271">
                        <c:v>470</c:v>
                      </c:pt>
                      <c:pt idx="272">
                        <c:v>450</c:v>
                      </c:pt>
                      <c:pt idx="273">
                        <c:v>480</c:v>
                      </c:pt>
                      <c:pt idx="274">
                        <c:v>470</c:v>
                      </c:pt>
                      <c:pt idx="275">
                        <c:v>480</c:v>
                      </c:pt>
                      <c:pt idx="276">
                        <c:v>480</c:v>
                      </c:pt>
                      <c:pt idx="277">
                        <c:v>490</c:v>
                      </c:pt>
                      <c:pt idx="278">
                        <c:v>450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450</c:v>
                      </c:pt>
                      <c:pt idx="284">
                        <c:v>450</c:v>
                      </c:pt>
                      <c:pt idx="285">
                        <c:v>450</c:v>
                      </c:pt>
                      <c:pt idx="286">
                        <c:v>480</c:v>
                      </c:pt>
                      <c:pt idx="287">
                        <c:v>460</c:v>
                      </c:pt>
                      <c:pt idx="288">
                        <c:v>460</c:v>
                      </c:pt>
                      <c:pt idx="289">
                        <c:v>460</c:v>
                      </c:pt>
                      <c:pt idx="290">
                        <c:v>460</c:v>
                      </c:pt>
                      <c:pt idx="291">
                        <c:v>470</c:v>
                      </c:pt>
                      <c:pt idx="292">
                        <c:v>470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460</c:v>
                      </c:pt>
                      <c:pt idx="306">
                        <c:v>460</c:v>
                      </c:pt>
                      <c:pt idx="307">
                        <c:v>460</c:v>
                      </c:pt>
                      <c:pt idx="308">
                        <c:v>460</c:v>
                      </c:pt>
                      <c:pt idx="309">
                        <c:v>460</c:v>
                      </c:pt>
                      <c:pt idx="310">
                        <c:v>480</c:v>
                      </c:pt>
                      <c:pt idx="311">
                        <c:v>480</c:v>
                      </c:pt>
                      <c:pt idx="312">
                        <c:v>460</c:v>
                      </c:pt>
                      <c:pt idx="313">
                        <c:v>480</c:v>
                      </c:pt>
                      <c:pt idx="314">
                        <c:v>480</c:v>
                      </c:pt>
                      <c:pt idx="315">
                        <c:v>460</c:v>
                      </c:pt>
                      <c:pt idx="316">
                        <c:v>460</c:v>
                      </c:pt>
                      <c:pt idx="317">
                        <c:v>460</c:v>
                      </c:pt>
                      <c:pt idx="318">
                        <c:v>470</c:v>
                      </c:pt>
                      <c:pt idx="319">
                        <c:v>470</c:v>
                      </c:pt>
                      <c:pt idx="320">
                        <c:v>490</c:v>
                      </c:pt>
                      <c:pt idx="321">
                        <c:v>480</c:v>
                      </c:pt>
                      <c:pt idx="322">
                        <c:v>470</c:v>
                      </c:pt>
                      <c:pt idx="323">
                        <c:v>420</c:v>
                      </c:pt>
                      <c:pt idx="324">
                        <c:v>500</c:v>
                      </c:pt>
                      <c:pt idx="325">
                        <c:v>500</c:v>
                      </c:pt>
                      <c:pt idx="326">
                        <c:v>470</c:v>
                      </c:pt>
                      <c:pt idx="327">
                        <c:v>490</c:v>
                      </c:pt>
                      <c:pt idx="328">
                        <c:v>470</c:v>
                      </c:pt>
                      <c:pt idx="329">
                        <c:v>470</c:v>
                      </c:pt>
                      <c:pt idx="330">
                        <c:v>470</c:v>
                      </c:pt>
                      <c:pt idx="331">
                        <c:v>470</c:v>
                      </c:pt>
                      <c:pt idx="332">
                        <c:v>470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450</c:v>
                      </c:pt>
                      <c:pt idx="337">
                        <c:v>450</c:v>
                      </c:pt>
                      <c:pt idx="338">
                        <c:v>460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440</c:v>
                      </c:pt>
                      <c:pt idx="342">
                        <c:v>440</c:v>
                      </c:pt>
                      <c:pt idx="343">
                        <c:v>440</c:v>
                      </c:pt>
                      <c:pt idx="344">
                        <c:v>470</c:v>
                      </c:pt>
                      <c:pt idx="345">
                        <c:v>470</c:v>
                      </c:pt>
                      <c:pt idx="346">
                        <c:v>450</c:v>
                      </c:pt>
                      <c:pt idx="347">
                        <c:v>450</c:v>
                      </c:pt>
                      <c:pt idx="348">
                        <c:v>450</c:v>
                      </c:pt>
                      <c:pt idx="349">
                        <c:v>460</c:v>
                      </c:pt>
                      <c:pt idx="350">
                        <c:v>450</c:v>
                      </c:pt>
                      <c:pt idx="351">
                        <c:v>450</c:v>
                      </c:pt>
                      <c:pt idx="352">
                        <c:v>450</c:v>
                      </c:pt>
                      <c:pt idx="353">
                        <c:v>470</c:v>
                      </c:pt>
                      <c:pt idx="354">
                        <c:v>470</c:v>
                      </c:pt>
                      <c:pt idx="355">
                        <c:v>470</c:v>
                      </c:pt>
                      <c:pt idx="356">
                        <c:v>470</c:v>
                      </c:pt>
                      <c:pt idx="357">
                        <c:v>450</c:v>
                      </c:pt>
                      <c:pt idx="358">
                        <c:v>480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430</c:v>
                      </c:pt>
                      <c:pt idx="366">
                        <c:v>430</c:v>
                      </c:pt>
                      <c:pt idx="367">
                        <c:v>430</c:v>
                      </c:pt>
                      <c:pt idx="368">
                        <c:v>430</c:v>
                      </c:pt>
                      <c:pt idx="369">
                        <c:v>430</c:v>
                      </c:pt>
                      <c:pt idx="370">
                        <c:v>430</c:v>
                      </c:pt>
                      <c:pt idx="371">
                        <c:v>430</c:v>
                      </c:pt>
                      <c:pt idx="372">
                        <c:v>430</c:v>
                      </c:pt>
                      <c:pt idx="373">
                        <c:v>460</c:v>
                      </c:pt>
                      <c:pt idx="374">
                        <c:v>480</c:v>
                      </c:pt>
                      <c:pt idx="375">
                        <c:v>480</c:v>
                      </c:pt>
                      <c:pt idx="376">
                        <c:v>470</c:v>
                      </c:pt>
                      <c:pt idx="377">
                        <c:v>470</c:v>
                      </c:pt>
                      <c:pt idx="378">
                        <c:v>470</c:v>
                      </c:pt>
                      <c:pt idx="379">
                        <c:v>470</c:v>
                      </c:pt>
                      <c:pt idx="380">
                        <c:v>470</c:v>
                      </c:pt>
                      <c:pt idx="381">
                        <c:v>490</c:v>
                      </c:pt>
                      <c:pt idx="382">
                        <c:v>490</c:v>
                      </c:pt>
                      <c:pt idx="383">
                        <c:v>480</c:v>
                      </c:pt>
                      <c:pt idx="384">
                        <c:v>470</c:v>
                      </c:pt>
                      <c:pt idx="385">
                        <c:v>470</c:v>
                      </c:pt>
                      <c:pt idx="386">
                        <c:v>470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480</c:v>
                      </c:pt>
                      <c:pt idx="391">
                        <c:v>470</c:v>
                      </c:pt>
                      <c:pt idx="392">
                        <c:v>470</c:v>
                      </c:pt>
                      <c:pt idx="393">
                        <c:v>470</c:v>
                      </c:pt>
                      <c:pt idx="394">
                        <c:v>470</c:v>
                      </c:pt>
                      <c:pt idx="395">
                        <c:v>500</c:v>
                      </c:pt>
                      <c:pt idx="396">
                        <c:v>500</c:v>
                      </c:pt>
                      <c:pt idx="397">
                        <c:v>500</c:v>
                      </c:pt>
                      <c:pt idx="398">
                        <c:v>500</c:v>
                      </c:pt>
                      <c:pt idx="399">
                        <c:v>500</c:v>
                      </c:pt>
                      <c:pt idx="400">
                        <c:v>470</c:v>
                      </c:pt>
                      <c:pt idx="401">
                        <c:v>450</c:v>
                      </c:pt>
                      <c:pt idx="402">
                        <c:v>460</c:v>
                      </c:pt>
                      <c:pt idx="403">
                        <c:v>470</c:v>
                      </c:pt>
                      <c:pt idx="404">
                        <c:v>470</c:v>
                      </c:pt>
                      <c:pt idx="405">
                        <c:v>470</c:v>
                      </c:pt>
                      <c:pt idx="406">
                        <c:v>470</c:v>
                      </c:pt>
                      <c:pt idx="407">
                        <c:v>470</c:v>
                      </c:pt>
                      <c:pt idx="408">
                        <c:v>470</c:v>
                      </c:pt>
                      <c:pt idx="409">
                        <c:v>470</c:v>
                      </c:pt>
                      <c:pt idx="410">
                        <c:v>470</c:v>
                      </c:pt>
                      <c:pt idx="411">
                        <c:v>480</c:v>
                      </c:pt>
                      <c:pt idx="412">
                        <c:v>480</c:v>
                      </c:pt>
                      <c:pt idx="413">
                        <c:v>480</c:v>
                      </c:pt>
                      <c:pt idx="414">
                        <c:v>470</c:v>
                      </c:pt>
                      <c:pt idx="415">
                        <c:v>480</c:v>
                      </c:pt>
                      <c:pt idx="416">
                        <c:v>480</c:v>
                      </c:pt>
                      <c:pt idx="417">
                        <c:v>480</c:v>
                      </c:pt>
                      <c:pt idx="418">
                        <c:v>490</c:v>
                      </c:pt>
                      <c:pt idx="419">
                        <c:v>490</c:v>
                      </c:pt>
                      <c:pt idx="420">
                        <c:v>490</c:v>
                      </c:pt>
                      <c:pt idx="421">
                        <c:v>480</c:v>
                      </c:pt>
                      <c:pt idx="422">
                        <c:v>480</c:v>
                      </c:pt>
                      <c:pt idx="423">
                        <c:v>510</c:v>
                      </c:pt>
                      <c:pt idx="424">
                        <c:v>510</c:v>
                      </c:pt>
                      <c:pt idx="425">
                        <c:v>510</c:v>
                      </c:pt>
                      <c:pt idx="426">
                        <c:v>510</c:v>
                      </c:pt>
                      <c:pt idx="427">
                        <c:v>510</c:v>
                      </c:pt>
                      <c:pt idx="428">
                        <c:v>470</c:v>
                      </c:pt>
                      <c:pt idx="429">
                        <c:v>470</c:v>
                      </c:pt>
                      <c:pt idx="430">
                        <c:v>470</c:v>
                      </c:pt>
                      <c:pt idx="431">
                        <c:v>470</c:v>
                      </c:pt>
                      <c:pt idx="432">
                        <c:v>470</c:v>
                      </c:pt>
                      <c:pt idx="433">
                        <c:v>470</c:v>
                      </c:pt>
                      <c:pt idx="434">
                        <c:v>470</c:v>
                      </c:pt>
                      <c:pt idx="435">
                        <c:v>470</c:v>
                      </c:pt>
                      <c:pt idx="436">
                        <c:v>470</c:v>
                      </c:pt>
                      <c:pt idx="437">
                        <c:v>470</c:v>
                      </c:pt>
                      <c:pt idx="438">
                        <c:v>470</c:v>
                      </c:pt>
                      <c:pt idx="439">
                        <c:v>480</c:v>
                      </c:pt>
                      <c:pt idx="440">
                        <c:v>480</c:v>
                      </c:pt>
                      <c:pt idx="441">
                        <c:v>490</c:v>
                      </c:pt>
                      <c:pt idx="442">
                        <c:v>490</c:v>
                      </c:pt>
                      <c:pt idx="443">
                        <c:v>490</c:v>
                      </c:pt>
                      <c:pt idx="444">
                        <c:v>490</c:v>
                      </c:pt>
                      <c:pt idx="445">
                        <c:v>490</c:v>
                      </c:pt>
                      <c:pt idx="446">
                        <c:v>490</c:v>
                      </c:pt>
                      <c:pt idx="447">
                        <c:v>470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450</c:v>
                      </c:pt>
                      <c:pt idx="453">
                        <c:v>480</c:v>
                      </c:pt>
                      <c:pt idx="454">
                        <c:v>480</c:v>
                      </c:pt>
                      <c:pt idx="455">
                        <c:v>480</c:v>
                      </c:pt>
                      <c:pt idx="456">
                        <c:v>480</c:v>
                      </c:pt>
                      <c:pt idx="457">
                        <c:v>450</c:v>
                      </c:pt>
                      <c:pt idx="458">
                        <c:v>450</c:v>
                      </c:pt>
                      <c:pt idx="459">
                        <c:v>480</c:v>
                      </c:pt>
                      <c:pt idx="460">
                        <c:v>450</c:v>
                      </c:pt>
                      <c:pt idx="461">
                        <c:v>470</c:v>
                      </c:pt>
                      <c:pt idx="462">
                        <c:v>480</c:v>
                      </c:pt>
                      <c:pt idx="463">
                        <c:v>470</c:v>
                      </c:pt>
                      <c:pt idx="464">
                        <c:v>480</c:v>
                      </c:pt>
                      <c:pt idx="465">
                        <c:v>490</c:v>
                      </c:pt>
                      <c:pt idx="466">
                        <c:v>490</c:v>
                      </c:pt>
                      <c:pt idx="467">
                        <c:v>490</c:v>
                      </c:pt>
                      <c:pt idx="468">
                        <c:v>480</c:v>
                      </c:pt>
                      <c:pt idx="469">
                        <c:v>480</c:v>
                      </c:pt>
                      <c:pt idx="470">
                        <c:v>480</c:v>
                      </c:pt>
                      <c:pt idx="471">
                        <c:v>510</c:v>
                      </c:pt>
                      <c:pt idx="472">
                        <c:v>450</c:v>
                      </c:pt>
                      <c:pt idx="473">
                        <c:v>450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470</c:v>
                      </c:pt>
                      <c:pt idx="477">
                        <c:v>450</c:v>
                      </c:pt>
                      <c:pt idx="478">
                        <c:v>450</c:v>
                      </c:pt>
                      <c:pt idx="479">
                        <c:v>450</c:v>
                      </c:pt>
                      <c:pt idx="480">
                        <c:v>490</c:v>
                      </c:pt>
                      <c:pt idx="481">
                        <c:v>480</c:v>
                      </c:pt>
                      <c:pt idx="482">
                        <c:v>430</c:v>
                      </c:pt>
                      <c:pt idx="483">
                        <c:v>530</c:v>
                      </c:pt>
                      <c:pt idx="484">
                        <c:v>530</c:v>
                      </c:pt>
                      <c:pt idx="485">
                        <c:v>450</c:v>
                      </c:pt>
                      <c:pt idx="486">
                        <c:v>480</c:v>
                      </c:pt>
                      <c:pt idx="487">
                        <c:v>480</c:v>
                      </c:pt>
                      <c:pt idx="488">
                        <c:v>460</c:v>
                      </c:pt>
                      <c:pt idx="489">
                        <c:v>480</c:v>
                      </c:pt>
                      <c:pt idx="490">
                        <c:v>480</c:v>
                      </c:pt>
                      <c:pt idx="491">
                        <c:v>500</c:v>
                      </c:pt>
                      <c:pt idx="492">
                        <c:v>470</c:v>
                      </c:pt>
                      <c:pt idx="493">
                        <c:v>470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470</c:v>
                      </c:pt>
                      <c:pt idx="497">
                        <c:v>470</c:v>
                      </c:pt>
                      <c:pt idx="498">
                        <c:v>470</c:v>
                      </c:pt>
                      <c:pt idx="499">
                        <c:v>470</c:v>
                      </c:pt>
                      <c:pt idx="500">
                        <c:v>490</c:v>
                      </c:pt>
                      <c:pt idx="501">
                        <c:v>470</c:v>
                      </c:pt>
                      <c:pt idx="502">
                        <c:v>470</c:v>
                      </c:pt>
                      <c:pt idx="503">
                        <c:v>470</c:v>
                      </c:pt>
                      <c:pt idx="504">
                        <c:v>470</c:v>
                      </c:pt>
                      <c:pt idx="505">
                        <c:v>480</c:v>
                      </c:pt>
                      <c:pt idx="506">
                        <c:v>470</c:v>
                      </c:pt>
                      <c:pt idx="507">
                        <c:v>470</c:v>
                      </c:pt>
                      <c:pt idx="508">
                        <c:v>460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480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450</c:v>
                      </c:pt>
                      <c:pt idx="515">
                        <c:v>470</c:v>
                      </c:pt>
                      <c:pt idx="516">
                        <c:v>500</c:v>
                      </c:pt>
                      <c:pt idx="517">
                        <c:v>480</c:v>
                      </c:pt>
                      <c:pt idx="518">
                        <c:v>450</c:v>
                      </c:pt>
                      <c:pt idx="519">
                        <c:v>450</c:v>
                      </c:pt>
                      <c:pt idx="520">
                        <c:v>470</c:v>
                      </c:pt>
                      <c:pt idx="521">
                        <c:v>470</c:v>
                      </c:pt>
                      <c:pt idx="522">
                        <c:v>470</c:v>
                      </c:pt>
                      <c:pt idx="523">
                        <c:v>470</c:v>
                      </c:pt>
                      <c:pt idx="524">
                        <c:v>470</c:v>
                      </c:pt>
                      <c:pt idx="525">
                        <c:v>480</c:v>
                      </c:pt>
                      <c:pt idx="526">
                        <c:v>480</c:v>
                      </c:pt>
                      <c:pt idx="527">
                        <c:v>480</c:v>
                      </c:pt>
                      <c:pt idx="528">
                        <c:v>480</c:v>
                      </c:pt>
                      <c:pt idx="529">
                        <c:v>480</c:v>
                      </c:pt>
                      <c:pt idx="530">
                        <c:v>480</c:v>
                      </c:pt>
                      <c:pt idx="531">
                        <c:v>490</c:v>
                      </c:pt>
                      <c:pt idx="532">
                        <c:v>490</c:v>
                      </c:pt>
                      <c:pt idx="533">
                        <c:v>490</c:v>
                      </c:pt>
                      <c:pt idx="534">
                        <c:v>470</c:v>
                      </c:pt>
                      <c:pt idx="535">
                        <c:v>470</c:v>
                      </c:pt>
                      <c:pt idx="536">
                        <c:v>450</c:v>
                      </c:pt>
                      <c:pt idx="537">
                        <c:v>470</c:v>
                      </c:pt>
                      <c:pt idx="538">
                        <c:v>480</c:v>
                      </c:pt>
                      <c:pt idx="539">
                        <c:v>470</c:v>
                      </c:pt>
                      <c:pt idx="540">
                        <c:v>500</c:v>
                      </c:pt>
                      <c:pt idx="541">
                        <c:v>500</c:v>
                      </c:pt>
                      <c:pt idx="542">
                        <c:v>480</c:v>
                      </c:pt>
                      <c:pt idx="543">
                        <c:v>480</c:v>
                      </c:pt>
                      <c:pt idx="544">
                        <c:v>470</c:v>
                      </c:pt>
                      <c:pt idx="545">
                        <c:v>480</c:v>
                      </c:pt>
                      <c:pt idx="546">
                        <c:v>490</c:v>
                      </c:pt>
                      <c:pt idx="547">
                        <c:v>430</c:v>
                      </c:pt>
                      <c:pt idx="548">
                        <c:v>430</c:v>
                      </c:pt>
                      <c:pt idx="549">
                        <c:v>430</c:v>
                      </c:pt>
                      <c:pt idx="550">
                        <c:v>460</c:v>
                      </c:pt>
                      <c:pt idx="551">
                        <c:v>490</c:v>
                      </c:pt>
                      <c:pt idx="552">
                        <c:v>480</c:v>
                      </c:pt>
                      <c:pt idx="553">
                        <c:v>470</c:v>
                      </c:pt>
                      <c:pt idx="554">
                        <c:v>490</c:v>
                      </c:pt>
                      <c:pt idx="555">
                        <c:v>440</c:v>
                      </c:pt>
                      <c:pt idx="556">
                        <c:v>470</c:v>
                      </c:pt>
                      <c:pt idx="557">
                        <c:v>470</c:v>
                      </c:pt>
                      <c:pt idx="558">
                        <c:v>470</c:v>
                      </c:pt>
                      <c:pt idx="559">
                        <c:v>470</c:v>
                      </c:pt>
                      <c:pt idx="560">
                        <c:v>420</c:v>
                      </c:pt>
                      <c:pt idx="561">
                        <c:v>470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470</c:v>
                      </c:pt>
                      <c:pt idx="565">
                        <c:v>470</c:v>
                      </c:pt>
                      <c:pt idx="566">
                        <c:v>470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470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450</c:v>
                      </c:pt>
                      <c:pt idx="574">
                        <c:v>470</c:v>
                      </c:pt>
                      <c:pt idx="575">
                        <c:v>470</c:v>
                      </c:pt>
                      <c:pt idx="576">
                        <c:v>470</c:v>
                      </c:pt>
                      <c:pt idx="577">
                        <c:v>450</c:v>
                      </c:pt>
                      <c:pt idx="578">
                        <c:v>470</c:v>
                      </c:pt>
                      <c:pt idx="579">
                        <c:v>480</c:v>
                      </c:pt>
                      <c:pt idx="580">
                        <c:v>470</c:v>
                      </c:pt>
                      <c:pt idx="581">
                        <c:v>470</c:v>
                      </c:pt>
                      <c:pt idx="582">
                        <c:v>410</c:v>
                      </c:pt>
                      <c:pt idx="583">
                        <c:v>470</c:v>
                      </c:pt>
                      <c:pt idx="584">
                        <c:v>480</c:v>
                      </c:pt>
                      <c:pt idx="585">
                        <c:v>490</c:v>
                      </c:pt>
                      <c:pt idx="586">
                        <c:v>480</c:v>
                      </c:pt>
                      <c:pt idx="587">
                        <c:v>470</c:v>
                      </c:pt>
                      <c:pt idx="588">
                        <c:v>490</c:v>
                      </c:pt>
                      <c:pt idx="589">
                        <c:v>480</c:v>
                      </c:pt>
                      <c:pt idx="590">
                        <c:v>420</c:v>
                      </c:pt>
                      <c:pt idx="591">
                        <c:v>490</c:v>
                      </c:pt>
                      <c:pt idx="592">
                        <c:v>420</c:v>
                      </c:pt>
                      <c:pt idx="593">
                        <c:v>470</c:v>
                      </c:pt>
                      <c:pt idx="594">
                        <c:v>470</c:v>
                      </c:pt>
                      <c:pt idx="595">
                        <c:v>480</c:v>
                      </c:pt>
                      <c:pt idx="596">
                        <c:v>450</c:v>
                      </c:pt>
                      <c:pt idx="597">
                        <c:v>470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480</c:v>
                      </c:pt>
                      <c:pt idx="601">
                        <c:v>490</c:v>
                      </c:pt>
                      <c:pt idx="602">
                        <c:v>470</c:v>
                      </c:pt>
                      <c:pt idx="603">
                        <c:v>490</c:v>
                      </c:pt>
                      <c:pt idx="604">
                        <c:v>480</c:v>
                      </c:pt>
                      <c:pt idx="605">
                        <c:v>470</c:v>
                      </c:pt>
                      <c:pt idx="606">
                        <c:v>480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500</c:v>
                      </c:pt>
                      <c:pt idx="610">
                        <c:v>480</c:v>
                      </c:pt>
                      <c:pt idx="611">
                        <c:v>480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470</c:v>
                      </c:pt>
                      <c:pt idx="615">
                        <c:v>470</c:v>
                      </c:pt>
                      <c:pt idx="616">
                        <c:v>480</c:v>
                      </c:pt>
                      <c:pt idx="617">
                        <c:v>480</c:v>
                      </c:pt>
                      <c:pt idx="618">
                        <c:v>480</c:v>
                      </c:pt>
                      <c:pt idx="619">
                        <c:v>480</c:v>
                      </c:pt>
                      <c:pt idx="620">
                        <c:v>480</c:v>
                      </c:pt>
                      <c:pt idx="621">
                        <c:v>480</c:v>
                      </c:pt>
                      <c:pt idx="622">
                        <c:v>480</c:v>
                      </c:pt>
                      <c:pt idx="623">
                        <c:v>480</c:v>
                      </c:pt>
                      <c:pt idx="624">
                        <c:v>490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460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490</c:v>
                      </c:pt>
                      <c:pt idx="634">
                        <c:v>490</c:v>
                      </c:pt>
                      <c:pt idx="635">
                        <c:v>490</c:v>
                      </c:pt>
                      <c:pt idx="636">
                        <c:v>490</c:v>
                      </c:pt>
                      <c:pt idx="637">
                        <c:v>480</c:v>
                      </c:pt>
                      <c:pt idx="638">
                        <c:v>480</c:v>
                      </c:pt>
                      <c:pt idx="639">
                        <c:v>480</c:v>
                      </c:pt>
                      <c:pt idx="640">
                        <c:v>480</c:v>
                      </c:pt>
                      <c:pt idx="641">
                        <c:v>480</c:v>
                      </c:pt>
                      <c:pt idx="642">
                        <c:v>470</c:v>
                      </c:pt>
                      <c:pt idx="643">
                        <c:v>480</c:v>
                      </c:pt>
                      <c:pt idx="644">
                        <c:v>500</c:v>
                      </c:pt>
                      <c:pt idx="645">
                        <c:v>500</c:v>
                      </c:pt>
                      <c:pt idx="646">
                        <c:v>500</c:v>
                      </c:pt>
                      <c:pt idx="647">
                        <c:v>500</c:v>
                      </c:pt>
                      <c:pt idx="648">
                        <c:v>460</c:v>
                      </c:pt>
                      <c:pt idx="649">
                        <c:v>480</c:v>
                      </c:pt>
                      <c:pt idx="650">
                        <c:v>470</c:v>
                      </c:pt>
                      <c:pt idx="651">
                        <c:v>470</c:v>
                      </c:pt>
                      <c:pt idx="652">
                        <c:v>500</c:v>
                      </c:pt>
                      <c:pt idx="653">
                        <c:v>480</c:v>
                      </c:pt>
                      <c:pt idx="654">
                        <c:v>460</c:v>
                      </c:pt>
                      <c:pt idx="655">
                        <c:v>480</c:v>
                      </c:pt>
                      <c:pt idx="656">
                        <c:v>470</c:v>
                      </c:pt>
                      <c:pt idx="657">
                        <c:v>470</c:v>
                      </c:pt>
                      <c:pt idx="658">
                        <c:v>490</c:v>
                      </c:pt>
                      <c:pt idx="659">
                        <c:v>480</c:v>
                      </c:pt>
                      <c:pt idx="660">
                        <c:v>470</c:v>
                      </c:pt>
                      <c:pt idx="661">
                        <c:v>500</c:v>
                      </c:pt>
                      <c:pt idx="662">
                        <c:v>470</c:v>
                      </c:pt>
                      <c:pt idx="663">
                        <c:v>460</c:v>
                      </c:pt>
                      <c:pt idx="664">
                        <c:v>470</c:v>
                      </c:pt>
                      <c:pt idx="665">
                        <c:v>470</c:v>
                      </c:pt>
                      <c:pt idx="666">
                        <c:v>480</c:v>
                      </c:pt>
                      <c:pt idx="667">
                        <c:v>480</c:v>
                      </c:pt>
                      <c:pt idx="668">
                        <c:v>470</c:v>
                      </c:pt>
                      <c:pt idx="669">
                        <c:v>470</c:v>
                      </c:pt>
                      <c:pt idx="670">
                        <c:v>490</c:v>
                      </c:pt>
                      <c:pt idx="671">
                        <c:v>480</c:v>
                      </c:pt>
                      <c:pt idx="672">
                        <c:v>480</c:v>
                      </c:pt>
                      <c:pt idx="673">
                        <c:v>480</c:v>
                      </c:pt>
                      <c:pt idx="674">
                        <c:v>470</c:v>
                      </c:pt>
                      <c:pt idx="675">
                        <c:v>460</c:v>
                      </c:pt>
                      <c:pt idx="676">
                        <c:v>480</c:v>
                      </c:pt>
                      <c:pt idx="677">
                        <c:v>500</c:v>
                      </c:pt>
                      <c:pt idx="678">
                        <c:v>480</c:v>
                      </c:pt>
                      <c:pt idx="679">
                        <c:v>450</c:v>
                      </c:pt>
                      <c:pt idx="680">
                        <c:v>480</c:v>
                      </c:pt>
                      <c:pt idx="681">
                        <c:v>500</c:v>
                      </c:pt>
                      <c:pt idx="682">
                        <c:v>460</c:v>
                      </c:pt>
                      <c:pt idx="683">
                        <c:v>480</c:v>
                      </c:pt>
                      <c:pt idx="684">
                        <c:v>480</c:v>
                      </c:pt>
                      <c:pt idx="685">
                        <c:v>480</c:v>
                      </c:pt>
                      <c:pt idx="686">
                        <c:v>490</c:v>
                      </c:pt>
                      <c:pt idx="687">
                        <c:v>470</c:v>
                      </c:pt>
                      <c:pt idx="688">
                        <c:v>490</c:v>
                      </c:pt>
                      <c:pt idx="689">
                        <c:v>480</c:v>
                      </c:pt>
                      <c:pt idx="690">
                        <c:v>480</c:v>
                      </c:pt>
                      <c:pt idx="691">
                        <c:v>480</c:v>
                      </c:pt>
                      <c:pt idx="692">
                        <c:v>480</c:v>
                      </c:pt>
                      <c:pt idx="693">
                        <c:v>480</c:v>
                      </c:pt>
                      <c:pt idx="694">
                        <c:v>480</c:v>
                      </c:pt>
                      <c:pt idx="695">
                        <c:v>480</c:v>
                      </c:pt>
                      <c:pt idx="696">
                        <c:v>470</c:v>
                      </c:pt>
                      <c:pt idx="697">
                        <c:v>480</c:v>
                      </c:pt>
                      <c:pt idx="698">
                        <c:v>480</c:v>
                      </c:pt>
                      <c:pt idx="699">
                        <c:v>480</c:v>
                      </c:pt>
                      <c:pt idx="700">
                        <c:v>480</c:v>
                      </c:pt>
                      <c:pt idx="701">
                        <c:v>470</c:v>
                      </c:pt>
                      <c:pt idx="702">
                        <c:v>470</c:v>
                      </c:pt>
                      <c:pt idx="703">
                        <c:v>470</c:v>
                      </c:pt>
                      <c:pt idx="704">
                        <c:v>470</c:v>
                      </c:pt>
                      <c:pt idx="705">
                        <c:v>470</c:v>
                      </c:pt>
                      <c:pt idx="706">
                        <c:v>470</c:v>
                      </c:pt>
                      <c:pt idx="707">
                        <c:v>470</c:v>
                      </c:pt>
                      <c:pt idx="708">
                        <c:v>480</c:v>
                      </c:pt>
                      <c:pt idx="709">
                        <c:v>490</c:v>
                      </c:pt>
                      <c:pt idx="710">
                        <c:v>480</c:v>
                      </c:pt>
                      <c:pt idx="711">
                        <c:v>480</c:v>
                      </c:pt>
                      <c:pt idx="712">
                        <c:v>480</c:v>
                      </c:pt>
                      <c:pt idx="713">
                        <c:v>480</c:v>
                      </c:pt>
                      <c:pt idx="714">
                        <c:v>480</c:v>
                      </c:pt>
                      <c:pt idx="715">
                        <c:v>480</c:v>
                      </c:pt>
                      <c:pt idx="716">
                        <c:v>480</c:v>
                      </c:pt>
                      <c:pt idx="717">
                        <c:v>480</c:v>
                      </c:pt>
                      <c:pt idx="718">
                        <c:v>480</c:v>
                      </c:pt>
                      <c:pt idx="719">
                        <c:v>490</c:v>
                      </c:pt>
                      <c:pt idx="720">
                        <c:v>490</c:v>
                      </c:pt>
                      <c:pt idx="721">
                        <c:v>490</c:v>
                      </c:pt>
                      <c:pt idx="722">
                        <c:v>480</c:v>
                      </c:pt>
                      <c:pt idx="723">
                        <c:v>500</c:v>
                      </c:pt>
                      <c:pt idx="724">
                        <c:v>500</c:v>
                      </c:pt>
                      <c:pt idx="725">
                        <c:v>500</c:v>
                      </c:pt>
                      <c:pt idx="726">
                        <c:v>500</c:v>
                      </c:pt>
                      <c:pt idx="727">
                        <c:v>500</c:v>
                      </c:pt>
                      <c:pt idx="728">
                        <c:v>500</c:v>
                      </c:pt>
                      <c:pt idx="729">
                        <c:v>500</c:v>
                      </c:pt>
                      <c:pt idx="730">
                        <c:v>480</c:v>
                      </c:pt>
                      <c:pt idx="731">
                        <c:v>480</c:v>
                      </c:pt>
                      <c:pt idx="732">
                        <c:v>480</c:v>
                      </c:pt>
                      <c:pt idx="733">
                        <c:v>480</c:v>
                      </c:pt>
                      <c:pt idx="734">
                        <c:v>480</c:v>
                      </c:pt>
                      <c:pt idx="735">
                        <c:v>480</c:v>
                      </c:pt>
                      <c:pt idx="736">
                        <c:v>470</c:v>
                      </c:pt>
                      <c:pt idx="737">
                        <c:v>480</c:v>
                      </c:pt>
                      <c:pt idx="738">
                        <c:v>480</c:v>
                      </c:pt>
                      <c:pt idx="739">
                        <c:v>480</c:v>
                      </c:pt>
                      <c:pt idx="740">
                        <c:v>480</c:v>
                      </c:pt>
                      <c:pt idx="741">
                        <c:v>480</c:v>
                      </c:pt>
                      <c:pt idx="742">
                        <c:v>480</c:v>
                      </c:pt>
                      <c:pt idx="743">
                        <c:v>480</c:v>
                      </c:pt>
                      <c:pt idx="744">
                        <c:v>480</c:v>
                      </c:pt>
                      <c:pt idx="745">
                        <c:v>480</c:v>
                      </c:pt>
                      <c:pt idx="746">
                        <c:v>480</c:v>
                      </c:pt>
                      <c:pt idx="747">
                        <c:v>480</c:v>
                      </c:pt>
                      <c:pt idx="748">
                        <c:v>560</c:v>
                      </c:pt>
                      <c:pt idx="749">
                        <c:v>470</c:v>
                      </c:pt>
                      <c:pt idx="750">
                        <c:v>470</c:v>
                      </c:pt>
                      <c:pt idx="751">
                        <c:v>480</c:v>
                      </c:pt>
                      <c:pt idx="752">
                        <c:v>480</c:v>
                      </c:pt>
                      <c:pt idx="753">
                        <c:v>490</c:v>
                      </c:pt>
                      <c:pt idx="754">
                        <c:v>500</c:v>
                      </c:pt>
                      <c:pt idx="755">
                        <c:v>470</c:v>
                      </c:pt>
                      <c:pt idx="756">
                        <c:v>470</c:v>
                      </c:pt>
                      <c:pt idx="757">
                        <c:v>470</c:v>
                      </c:pt>
                      <c:pt idx="758">
                        <c:v>470</c:v>
                      </c:pt>
                      <c:pt idx="759">
                        <c:v>480</c:v>
                      </c:pt>
                      <c:pt idx="760">
                        <c:v>410</c:v>
                      </c:pt>
                      <c:pt idx="761">
                        <c:v>410</c:v>
                      </c:pt>
                      <c:pt idx="762">
                        <c:v>410</c:v>
                      </c:pt>
                      <c:pt idx="763">
                        <c:v>480</c:v>
                      </c:pt>
                      <c:pt idx="764">
                        <c:v>490</c:v>
                      </c:pt>
                      <c:pt idx="765">
                        <c:v>480</c:v>
                      </c:pt>
                      <c:pt idx="766">
                        <c:v>460</c:v>
                      </c:pt>
                      <c:pt idx="767">
                        <c:v>490</c:v>
                      </c:pt>
                      <c:pt idx="768">
                        <c:v>490</c:v>
                      </c:pt>
                      <c:pt idx="769">
                        <c:v>500</c:v>
                      </c:pt>
                      <c:pt idx="770">
                        <c:v>480</c:v>
                      </c:pt>
                      <c:pt idx="771">
                        <c:v>450</c:v>
                      </c:pt>
                      <c:pt idx="772">
                        <c:v>470</c:v>
                      </c:pt>
                      <c:pt idx="773">
                        <c:v>500</c:v>
                      </c:pt>
                      <c:pt idx="774">
                        <c:v>490</c:v>
                      </c:pt>
                      <c:pt idx="775">
                        <c:v>500</c:v>
                      </c:pt>
                      <c:pt idx="776">
                        <c:v>480</c:v>
                      </c:pt>
                      <c:pt idx="777">
                        <c:v>480</c:v>
                      </c:pt>
                      <c:pt idx="778">
                        <c:v>470</c:v>
                      </c:pt>
                      <c:pt idx="779">
                        <c:v>480</c:v>
                      </c:pt>
                      <c:pt idx="780">
                        <c:v>470</c:v>
                      </c:pt>
                      <c:pt idx="781">
                        <c:v>470</c:v>
                      </c:pt>
                      <c:pt idx="782">
                        <c:v>480</c:v>
                      </c:pt>
                      <c:pt idx="783">
                        <c:v>460</c:v>
                      </c:pt>
                      <c:pt idx="784">
                        <c:v>490</c:v>
                      </c:pt>
                      <c:pt idx="785">
                        <c:v>490</c:v>
                      </c:pt>
                      <c:pt idx="786">
                        <c:v>480</c:v>
                      </c:pt>
                      <c:pt idx="787">
                        <c:v>470</c:v>
                      </c:pt>
                      <c:pt idx="788">
                        <c:v>460</c:v>
                      </c:pt>
                      <c:pt idx="789">
                        <c:v>480</c:v>
                      </c:pt>
                      <c:pt idx="790">
                        <c:v>440</c:v>
                      </c:pt>
                      <c:pt idx="791">
                        <c:v>490</c:v>
                      </c:pt>
                      <c:pt idx="792">
                        <c:v>480</c:v>
                      </c:pt>
                      <c:pt idx="793">
                        <c:v>470</c:v>
                      </c:pt>
                      <c:pt idx="794">
                        <c:v>510</c:v>
                      </c:pt>
                      <c:pt idx="795">
                        <c:v>470</c:v>
                      </c:pt>
                      <c:pt idx="796">
                        <c:v>490</c:v>
                      </c:pt>
                      <c:pt idx="797">
                        <c:v>490</c:v>
                      </c:pt>
                      <c:pt idx="798">
                        <c:v>490</c:v>
                      </c:pt>
                      <c:pt idx="799">
                        <c:v>460</c:v>
                      </c:pt>
                      <c:pt idx="800">
                        <c:v>460</c:v>
                      </c:pt>
                      <c:pt idx="801">
                        <c:v>480</c:v>
                      </c:pt>
                      <c:pt idx="802">
                        <c:v>520</c:v>
                      </c:pt>
                      <c:pt idx="803">
                        <c:v>490</c:v>
                      </c:pt>
                      <c:pt idx="804">
                        <c:v>490</c:v>
                      </c:pt>
                      <c:pt idx="805">
                        <c:v>550</c:v>
                      </c:pt>
                      <c:pt idx="806">
                        <c:v>490</c:v>
                      </c:pt>
                      <c:pt idx="807">
                        <c:v>480</c:v>
                      </c:pt>
                      <c:pt idx="808">
                        <c:v>480</c:v>
                      </c:pt>
                      <c:pt idx="809">
                        <c:v>490</c:v>
                      </c:pt>
                      <c:pt idx="810">
                        <c:v>480</c:v>
                      </c:pt>
                      <c:pt idx="811">
                        <c:v>490</c:v>
                      </c:pt>
                      <c:pt idx="812">
                        <c:v>520</c:v>
                      </c:pt>
                      <c:pt idx="813">
                        <c:v>490</c:v>
                      </c:pt>
                      <c:pt idx="814">
                        <c:v>450</c:v>
                      </c:pt>
                      <c:pt idx="815">
                        <c:v>480</c:v>
                      </c:pt>
                      <c:pt idx="816">
                        <c:v>470</c:v>
                      </c:pt>
                      <c:pt idx="817">
                        <c:v>470</c:v>
                      </c:pt>
                      <c:pt idx="818">
                        <c:v>490</c:v>
                      </c:pt>
                      <c:pt idx="819">
                        <c:v>490</c:v>
                      </c:pt>
                      <c:pt idx="820">
                        <c:v>500</c:v>
                      </c:pt>
                      <c:pt idx="821">
                        <c:v>470</c:v>
                      </c:pt>
                      <c:pt idx="822">
                        <c:v>480</c:v>
                      </c:pt>
                      <c:pt idx="823">
                        <c:v>500</c:v>
                      </c:pt>
                      <c:pt idx="824">
                        <c:v>490</c:v>
                      </c:pt>
                      <c:pt idx="825">
                        <c:v>500</c:v>
                      </c:pt>
                      <c:pt idx="826">
                        <c:v>500</c:v>
                      </c:pt>
                      <c:pt idx="827">
                        <c:v>510</c:v>
                      </c:pt>
                      <c:pt idx="828">
                        <c:v>490</c:v>
                      </c:pt>
                      <c:pt idx="829">
                        <c:v>520</c:v>
                      </c:pt>
                      <c:pt idx="830">
                        <c:v>500</c:v>
                      </c:pt>
                      <c:pt idx="831">
                        <c:v>490</c:v>
                      </c:pt>
                      <c:pt idx="832">
                        <c:v>490</c:v>
                      </c:pt>
                      <c:pt idx="833">
                        <c:v>480</c:v>
                      </c:pt>
                      <c:pt idx="834">
                        <c:v>560</c:v>
                      </c:pt>
                      <c:pt idx="835">
                        <c:v>490</c:v>
                      </c:pt>
                      <c:pt idx="836">
                        <c:v>490</c:v>
                      </c:pt>
                      <c:pt idx="837">
                        <c:v>480</c:v>
                      </c:pt>
                      <c:pt idx="838">
                        <c:v>520</c:v>
                      </c:pt>
                      <c:pt idx="839">
                        <c:v>490</c:v>
                      </c:pt>
                      <c:pt idx="840">
                        <c:v>480</c:v>
                      </c:pt>
                      <c:pt idx="841">
                        <c:v>470</c:v>
                      </c:pt>
                      <c:pt idx="842">
                        <c:v>480</c:v>
                      </c:pt>
                      <c:pt idx="843">
                        <c:v>440</c:v>
                      </c:pt>
                      <c:pt idx="844">
                        <c:v>500</c:v>
                      </c:pt>
                      <c:pt idx="845">
                        <c:v>490</c:v>
                      </c:pt>
                      <c:pt idx="846">
                        <c:v>490</c:v>
                      </c:pt>
                      <c:pt idx="847">
                        <c:v>470</c:v>
                      </c:pt>
                      <c:pt idx="848">
                        <c:v>510</c:v>
                      </c:pt>
                      <c:pt idx="849">
                        <c:v>490</c:v>
                      </c:pt>
                      <c:pt idx="850">
                        <c:v>490</c:v>
                      </c:pt>
                      <c:pt idx="851">
                        <c:v>490</c:v>
                      </c:pt>
                      <c:pt idx="852">
                        <c:v>480</c:v>
                      </c:pt>
                      <c:pt idx="853">
                        <c:v>470</c:v>
                      </c:pt>
                      <c:pt idx="854">
                        <c:v>510</c:v>
                      </c:pt>
                      <c:pt idx="855">
                        <c:v>490</c:v>
                      </c:pt>
                      <c:pt idx="856">
                        <c:v>500</c:v>
                      </c:pt>
                      <c:pt idx="857">
                        <c:v>540</c:v>
                      </c:pt>
                      <c:pt idx="858">
                        <c:v>510</c:v>
                      </c:pt>
                      <c:pt idx="859">
                        <c:v>470</c:v>
                      </c:pt>
                      <c:pt idx="860">
                        <c:v>510</c:v>
                      </c:pt>
                      <c:pt idx="861">
                        <c:v>460</c:v>
                      </c:pt>
                      <c:pt idx="862">
                        <c:v>490</c:v>
                      </c:pt>
                      <c:pt idx="863">
                        <c:v>510</c:v>
                      </c:pt>
                      <c:pt idx="864">
                        <c:v>490</c:v>
                      </c:pt>
                      <c:pt idx="865">
                        <c:v>490</c:v>
                      </c:pt>
                      <c:pt idx="866">
                        <c:v>450</c:v>
                      </c:pt>
                      <c:pt idx="867">
                        <c:v>470</c:v>
                      </c:pt>
                      <c:pt idx="868">
                        <c:v>480</c:v>
                      </c:pt>
                      <c:pt idx="869">
                        <c:v>480</c:v>
                      </c:pt>
                      <c:pt idx="870">
                        <c:v>480</c:v>
                      </c:pt>
                      <c:pt idx="871">
                        <c:v>490</c:v>
                      </c:pt>
                      <c:pt idx="872">
                        <c:v>410</c:v>
                      </c:pt>
                      <c:pt idx="873">
                        <c:v>490</c:v>
                      </c:pt>
                      <c:pt idx="874">
                        <c:v>410</c:v>
                      </c:pt>
                      <c:pt idx="875">
                        <c:v>500</c:v>
                      </c:pt>
                      <c:pt idx="876">
                        <c:v>480</c:v>
                      </c:pt>
                      <c:pt idx="877">
                        <c:v>520</c:v>
                      </c:pt>
                      <c:pt idx="878">
                        <c:v>470</c:v>
                      </c:pt>
                      <c:pt idx="879">
                        <c:v>420</c:v>
                      </c:pt>
                      <c:pt idx="880">
                        <c:v>460</c:v>
                      </c:pt>
                      <c:pt idx="881">
                        <c:v>490</c:v>
                      </c:pt>
                      <c:pt idx="882">
                        <c:v>510</c:v>
                      </c:pt>
                      <c:pt idx="883">
                        <c:v>470</c:v>
                      </c:pt>
                      <c:pt idx="884">
                        <c:v>490</c:v>
                      </c:pt>
                      <c:pt idx="885">
                        <c:v>490</c:v>
                      </c:pt>
                      <c:pt idx="886">
                        <c:v>510</c:v>
                      </c:pt>
                      <c:pt idx="887">
                        <c:v>570</c:v>
                      </c:pt>
                      <c:pt idx="888">
                        <c:v>550</c:v>
                      </c:pt>
                      <c:pt idx="889">
                        <c:v>550</c:v>
                      </c:pt>
                      <c:pt idx="890">
                        <c:v>590</c:v>
                      </c:pt>
                      <c:pt idx="891">
                        <c:v>570</c:v>
                      </c:pt>
                      <c:pt idx="892">
                        <c:v>570</c:v>
                      </c:pt>
                      <c:pt idx="893">
                        <c:v>620</c:v>
                      </c:pt>
                      <c:pt idx="894">
                        <c:v>610</c:v>
                      </c:pt>
                      <c:pt idx="895">
                        <c:v>600</c:v>
                      </c:pt>
                      <c:pt idx="896">
                        <c:v>610</c:v>
                      </c:pt>
                      <c:pt idx="897">
                        <c:v>600</c:v>
                      </c:pt>
                      <c:pt idx="898">
                        <c:v>540</c:v>
                      </c:pt>
                      <c:pt idx="899">
                        <c:v>610</c:v>
                      </c:pt>
                      <c:pt idx="900">
                        <c:v>610</c:v>
                      </c:pt>
                      <c:pt idx="901">
                        <c:v>630</c:v>
                      </c:pt>
                      <c:pt idx="902">
                        <c:v>630</c:v>
                      </c:pt>
                      <c:pt idx="903">
                        <c:v>630</c:v>
                      </c:pt>
                      <c:pt idx="904">
                        <c:v>630</c:v>
                      </c:pt>
                      <c:pt idx="905">
                        <c:v>610</c:v>
                      </c:pt>
                      <c:pt idx="906">
                        <c:v>600</c:v>
                      </c:pt>
                      <c:pt idx="907">
                        <c:v>570</c:v>
                      </c:pt>
                      <c:pt idx="908">
                        <c:v>620</c:v>
                      </c:pt>
                      <c:pt idx="909">
                        <c:v>620</c:v>
                      </c:pt>
                      <c:pt idx="910">
                        <c:v>610</c:v>
                      </c:pt>
                      <c:pt idx="911">
                        <c:v>650</c:v>
                      </c:pt>
                      <c:pt idx="912">
                        <c:v>610</c:v>
                      </c:pt>
                      <c:pt idx="913">
                        <c:v>630</c:v>
                      </c:pt>
                      <c:pt idx="914">
                        <c:v>610</c:v>
                      </c:pt>
                      <c:pt idx="915">
                        <c:v>620</c:v>
                      </c:pt>
                      <c:pt idx="916">
                        <c:v>600</c:v>
                      </c:pt>
                      <c:pt idx="917">
                        <c:v>630</c:v>
                      </c:pt>
                      <c:pt idx="918">
                        <c:v>600</c:v>
                      </c:pt>
                      <c:pt idx="919">
                        <c:v>600</c:v>
                      </c:pt>
                      <c:pt idx="920">
                        <c:v>600</c:v>
                      </c:pt>
                      <c:pt idx="921">
                        <c:v>630</c:v>
                      </c:pt>
                      <c:pt idx="922">
                        <c:v>620</c:v>
                      </c:pt>
                      <c:pt idx="923">
                        <c:v>640</c:v>
                      </c:pt>
                      <c:pt idx="924">
                        <c:v>660</c:v>
                      </c:pt>
                      <c:pt idx="925">
                        <c:v>700</c:v>
                      </c:pt>
                      <c:pt idx="926">
                        <c:v>670</c:v>
                      </c:pt>
                      <c:pt idx="927">
                        <c:v>680</c:v>
                      </c:pt>
                      <c:pt idx="928">
                        <c:v>670</c:v>
                      </c:pt>
                      <c:pt idx="929">
                        <c:v>650</c:v>
                      </c:pt>
                      <c:pt idx="930">
                        <c:v>620</c:v>
                      </c:pt>
                      <c:pt idx="931">
                        <c:v>590</c:v>
                      </c:pt>
                      <c:pt idx="932">
                        <c:v>590</c:v>
                      </c:pt>
                      <c:pt idx="933">
                        <c:v>590</c:v>
                      </c:pt>
                      <c:pt idx="934">
                        <c:v>550</c:v>
                      </c:pt>
                      <c:pt idx="935">
                        <c:v>550</c:v>
                      </c:pt>
                      <c:pt idx="936">
                        <c:v>560</c:v>
                      </c:pt>
                      <c:pt idx="937">
                        <c:v>500</c:v>
                      </c:pt>
                      <c:pt idx="938">
                        <c:v>480</c:v>
                      </c:pt>
                      <c:pt idx="939">
                        <c:v>530</c:v>
                      </c:pt>
                      <c:pt idx="940">
                        <c:v>510</c:v>
                      </c:pt>
                      <c:pt idx="941">
                        <c:v>510</c:v>
                      </c:pt>
                      <c:pt idx="942">
                        <c:v>490</c:v>
                      </c:pt>
                      <c:pt idx="943">
                        <c:v>500</c:v>
                      </c:pt>
                      <c:pt idx="944">
                        <c:v>500</c:v>
                      </c:pt>
                      <c:pt idx="945">
                        <c:v>500</c:v>
                      </c:pt>
                      <c:pt idx="946">
                        <c:v>500</c:v>
                      </c:pt>
                      <c:pt idx="947">
                        <c:v>500</c:v>
                      </c:pt>
                      <c:pt idx="948">
                        <c:v>480</c:v>
                      </c:pt>
                      <c:pt idx="949">
                        <c:v>510</c:v>
                      </c:pt>
                      <c:pt idx="950">
                        <c:v>490</c:v>
                      </c:pt>
                      <c:pt idx="951">
                        <c:v>500</c:v>
                      </c:pt>
                      <c:pt idx="952">
                        <c:v>0</c:v>
                      </c:pt>
                      <c:pt idx="953">
                        <c:v>530</c:v>
                      </c:pt>
                      <c:pt idx="954">
                        <c:v>530</c:v>
                      </c:pt>
                      <c:pt idx="955">
                        <c:v>520</c:v>
                      </c:pt>
                      <c:pt idx="956">
                        <c:v>570</c:v>
                      </c:pt>
                      <c:pt idx="957">
                        <c:v>550</c:v>
                      </c:pt>
                      <c:pt idx="958">
                        <c:v>560</c:v>
                      </c:pt>
                      <c:pt idx="959">
                        <c:v>620</c:v>
                      </c:pt>
                      <c:pt idx="960">
                        <c:v>660</c:v>
                      </c:pt>
                      <c:pt idx="961">
                        <c:v>700</c:v>
                      </c:pt>
                      <c:pt idx="962">
                        <c:v>730</c:v>
                      </c:pt>
                      <c:pt idx="963">
                        <c:v>780</c:v>
                      </c:pt>
                      <c:pt idx="964">
                        <c:v>760</c:v>
                      </c:pt>
                      <c:pt idx="965">
                        <c:v>800</c:v>
                      </c:pt>
                      <c:pt idx="966">
                        <c:v>830</c:v>
                      </c:pt>
                      <c:pt idx="967">
                        <c:v>830</c:v>
                      </c:pt>
                      <c:pt idx="968">
                        <c:v>820</c:v>
                      </c:pt>
                      <c:pt idx="969">
                        <c:v>790</c:v>
                      </c:pt>
                      <c:pt idx="970">
                        <c:v>840</c:v>
                      </c:pt>
                      <c:pt idx="971">
                        <c:v>830</c:v>
                      </c:pt>
                      <c:pt idx="972">
                        <c:v>840</c:v>
                      </c:pt>
                      <c:pt idx="973">
                        <c:v>830</c:v>
                      </c:pt>
                      <c:pt idx="974">
                        <c:v>820</c:v>
                      </c:pt>
                      <c:pt idx="975">
                        <c:v>810</c:v>
                      </c:pt>
                      <c:pt idx="976">
                        <c:v>800</c:v>
                      </c:pt>
                      <c:pt idx="977">
                        <c:v>800</c:v>
                      </c:pt>
                      <c:pt idx="978">
                        <c:v>810</c:v>
                      </c:pt>
                      <c:pt idx="979">
                        <c:v>820</c:v>
                      </c:pt>
                      <c:pt idx="980">
                        <c:v>810</c:v>
                      </c:pt>
                      <c:pt idx="981">
                        <c:v>800</c:v>
                      </c:pt>
                      <c:pt idx="982">
                        <c:v>750</c:v>
                      </c:pt>
                      <c:pt idx="983">
                        <c:v>780</c:v>
                      </c:pt>
                      <c:pt idx="984">
                        <c:v>740</c:v>
                      </c:pt>
                      <c:pt idx="985">
                        <c:v>720</c:v>
                      </c:pt>
                      <c:pt idx="986">
                        <c:v>670</c:v>
                      </c:pt>
                      <c:pt idx="987">
                        <c:v>650</c:v>
                      </c:pt>
                      <c:pt idx="988">
                        <c:v>630</c:v>
                      </c:pt>
                      <c:pt idx="989">
                        <c:v>620</c:v>
                      </c:pt>
                      <c:pt idx="990">
                        <c:v>600</c:v>
                      </c:pt>
                      <c:pt idx="991">
                        <c:v>590</c:v>
                      </c:pt>
                      <c:pt idx="992">
                        <c:v>580</c:v>
                      </c:pt>
                      <c:pt idx="993">
                        <c:v>570</c:v>
                      </c:pt>
                      <c:pt idx="994">
                        <c:v>570</c:v>
                      </c:pt>
                      <c:pt idx="995">
                        <c:v>570</c:v>
                      </c:pt>
                      <c:pt idx="996">
                        <c:v>570</c:v>
                      </c:pt>
                      <c:pt idx="997">
                        <c:v>580</c:v>
                      </c:pt>
                      <c:pt idx="998">
                        <c:v>570</c:v>
                      </c:pt>
                      <c:pt idx="999">
                        <c:v>580</c:v>
                      </c:pt>
                      <c:pt idx="1000">
                        <c:v>570</c:v>
                      </c:pt>
                      <c:pt idx="1001">
                        <c:v>550</c:v>
                      </c:pt>
                      <c:pt idx="1002">
                        <c:v>520</c:v>
                      </c:pt>
                      <c:pt idx="1003">
                        <c:v>500</c:v>
                      </c:pt>
                      <c:pt idx="1004">
                        <c:v>0</c:v>
                      </c:pt>
                      <c:pt idx="1005">
                        <c:v>490</c:v>
                      </c:pt>
                      <c:pt idx="1006">
                        <c:v>500</c:v>
                      </c:pt>
                      <c:pt idx="1007">
                        <c:v>500</c:v>
                      </c:pt>
                      <c:pt idx="1008">
                        <c:v>490</c:v>
                      </c:pt>
                      <c:pt idx="1009">
                        <c:v>500</c:v>
                      </c:pt>
                      <c:pt idx="1010">
                        <c:v>490</c:v>
                      </c:pt>
                      <c:pt idx="1011">
                        <c:v>500</c:v>
                      </c:pt>
                      <c:pt idx="1012">
                        <c:v>480</c:v>
                      </c:pt>
                      <c:pt idx="1013">
                        <c:v>480</c:v>
                      </c:pt>
                      <c:pt idx="1014">
                        <c:v>500</c:v>
                      </c:pt>
                      <c:pt idx="1015">
                        <c:v>470</c:v>
                      </c:pt>
                      <c:pt idx="1016">
                        <c:v>490</c:v>
                      </c:pt>
                      <c:pt idx="1017">
                        <c:v>480</c:v>
                      </c:pt>
                      <c:pt idx="1018">
                        <c:v>480</c:v>
                      </c:pt>
                      <c:pt idx="1019">
                        <c:v>490</c:v>
                      </c:pt>
                      <c:pt idx="1020">
                        <c:v>490</c:v>
                      </c:pt>
                      <c:pt idx="1021">
                        <c:v>500</c:v>
                      </c:pt>
                      <c:pt idx="1022">
                        <c:v>450</c:v>
                      </c:pt>
                      <c:pt idx="1023">
                        <c:v>490</c:v>
                      </c:pt>
                      <c:pt idx="1024">
                        <c:v>480</c:v>
                      </c:pt>
                      <c:pt idx="1025">
                        <c:v>450</c:v>
                      </c:pt>
                      <c:pt idx="1026">
                        <c:v>500</c:v>
                      </c:pt>
                      <c:pt idx="1027">
                        <c:v>480</c:v>
                      </c:pt>
                      <c:pt idx="1028">
                        <c:v>480</c:v>
                      </c:pt>
                      <c:pt idx="1029">
                        <c:v>490</c:v>
                      </c:pt>
                      <c:pt idx="1030">
                        <c:v>500</c:v>
                      </c:pt>
                      <c:pt idx="1031">
                        <c:v>490</c:v>
                      </c:pt>
                      <c:pt idx="1032">
                        <c:v>520</c:v>
                      </c:pt>
                      <c:pt idx="1033">
                        <c:v>510</c:v>
                      </c:pt>
                      <c:pt idx="1034">
                        <c:v>470</c:v>
                      </c:pt>
                      <c:pt idx="1035">
                        <c:v>500</c:v>
                      </c:pt>
                      <c:pt idx="1036">
                        <c:v>480</c:v>
                      </c:pt>
                      <c:pt idx="1037">
                        <c:v>480</c:v>
                      </c:pt>
                      <c:pt idx="1038">
                        <c:v>500</c:v>
                      </c:pt>
                      <c:pt idx="1039">
                        <c:v>440</c:v>
                      </c:pt>
                      <c:pt idx="1040">
                        <c:v>470</c:v>
                      </c:pt>
                      <c:pt idx="1041">
                        <c:v>490</c:v>
                      </c:pt>
                      <c:pt idx="1042">
                        <c:v>490</c:v>
                      </c:pt>
                      <c:pt idx="1043">
                        <c:v>490</c:v>
                      </c:pt>
                      <c:pt idx="1044">
                        <c:v>490</c:v>
                      </c:pt>
                      <c:pt idx="1045">
                        <c:v>450</c:v>
                      </c:pt>
                      <c:pt idx="1046">
                        <c:v>490</c:v>
                      </c:pt>
                      <c:pt idx="1047">
                        <c:v>560</c:v>
                      </c:pt>
                      <c:pt idx="1048">
                        <c:v>480</c:v>
                      </c:pt>
                      <c:pt idx="1049">
                        <c:v>490</c:v>
                      </c:pt>
                      <c:pt idx="1050">
                        <c:v>480</c:v>
                      </c:pt>
                      <c:pt idx="1051">
                        <c:v>490</c:v>
                      </c:pt>
                      <c:pt idx="1052">
                        <c:v>510</c:v>
                      </c:pt>
                      <c:pt idx="1053">
                        <c:v>470</c:v>
                      </c:pt>
                      <c:pt idx="1054">
                        <c:v>480</c:v>
                      </c:pt>
                      <c:pt idx="1055">
                        <c:v>470</c:v>
                      </c:pt>
                      <c:pt idx="1056">
                        <c:v>510</c:v>
                      </c:pt>
                      <c:pt idx="1057">
                        <c:v>480</c:v>
                      </c:pt>
                      <c:pt idx="1058">
                        <c:v>510</c:v>
                      </c:pt>
                      <c:pt idx="1059">
                        <c:v>460</c:v>
                      </c:pt>
                      <c:pt idx="1060">
                        <c:v>490</c:v>
                      </c:pt>
                      <c:pt idx="1061">
                        <c:v>490</c:v>
                      </c:pt>
                      <c:pt idx="1062">
                        <c:v>480</c:v>
                      </c:pt>
                      <c:pt idx="1063">
                        <c:v>450</c:v>
                      </c:pt>
                      <c:pt idx="1064">
                        <c:v>490</c:v>
                      </c:pt>
                      <c:pt idx="1065">
                        <c:v>490</c:v>
                      </c:pt>
                      <c:pt idx="1066">
                        <c:v>490</c:v>
                      </c:pt>
                      <c:pt idx="1067">
                        <c:v>480</c:v>
                      </c:pt>
                      <c:pt idx="1068">
                        <c:v>480</c:v>
                      </c:pt>
                      <c:pt idx="1069">
                        <c:v>530</c:v>
                      </c:pt>
                      <c:pt idx="1070">
                        <c:v>510</c:v>
                      </c:pt>
                      <c:pt idx="1071">
                        <c:v>480</c:v>
                      </c:pt>
                      <c:pt idx="1072">
                        <c:v>470</c:v>
                      </c:pt>
                      <c:pt idx="1073">
                        <c:v>480</c:v>
                      </c:pt>
                      <c:pt idx="1074">
                        <c:v>510</c:v>
                      </c:pt>
                      <c:pt idx="1075">
                        <c:v>500</c:v>
                      </c:pt>
                      <c:pt idx="1076">
                        <c:v>480</c:v>
                      </c:pt>
                      <c:pt idx="1077">
                        <c:v>490</c:v>
                      </c:pt>
                      <c:pt idx="1078">
                        <c:v>480</c:v>
                      </c:pt>
                      <c:pt idx="1079">
                        <c:v>490</c:v>
                      </c:pt>
                      <c:pt idx="1080">
                        <c:v>510</c:v>
                      </c:pt>
                      <c:pt idx="1081">
                        <c:v>480</c:v>
                      </c:pt>
                      <c:pt idx="1082">
                        <c:v>500</c:v>
                      </c:pt>
                      <c:pt idx="1083">
                        <c:v>490</c:v>
                      </c:pt>
                      <c:pt idx="1084">
                        <c:v>450</c:v>
                      </c:pt>
                      <c:pt idx="1085">
                        <c:v>460</c:v>
                      </c:pt>
                      <c:pt idx="1086">
                        <c:v>500</c:v>
                      </c:pt>
                      <c:pt idx="1087">
                        <c:v>470</c:v>
                      </c:pt>
                      <c:pt idx="1088">
                        <c:v>530</c:v>
                      </c:pt>
                      <c:pt idx="1089">
                        <c:v>500</c:v>
                      </c:pt>
                      <c:pt idx="1090">
                        <c:v>530</c:v>
                      </c:pt>
                      <c:pt idx="1091">
                        <c:v>480</c:v>
                      </c:pt>
                      <c:pt idx="1092">
                        <c:v>490</c:v>
                      </c:pt>
                      <c:pt idx="1093">
                        <c:v>490</c:v>
                      </c:pt>
                      <c:pt idx="1094">
                        <c:v>500</c:v>
                      </c:pt>
                      <c:pt idx="1095">
                        <c:v>490</c:v>
                      </c:pt>
                      <c:pt idx="1096">
                        <c:v>460</c:v>
                      </c:pt>
                      <c:pt idx="1097">
                        <c:v>510</c:v>
                      </c:pt>
                      <c:pt idx="1098">
                        <c:v>480</c:v>
                      </c:pt>
                      <c:pt idx="1099">
                        <c:v>540</c:v>
                      </c:pt>
                      <c:pt idx="1100">
                        <c:v>490</c:v>
                      </c:pt>
                      <c:pt idx="1101">
                        <c:v>490</c:v>
                      </c:pt>
                      <c:pt idx="1102">
                        <c:v>480</c:v>
                      </c:pt>
                      <c:pt idx="1103">
                        <c:v>470</c:v>
                      </c:pt>
                      <c:pt idx="1104">
                        <c:v>510</c:v>
                      </c:pt>
                      <c:pt idx="1105">
                        <c:v>470</c:v>
                      </c:pt>
                      <c:pt idx="1106">
                        <c:v>480</c:v>
                      </c:pt>
                      <c:pt idx="1107">
                        <c:v>550</c:v>
                      </c:pt>
                      <c:pt idx="1108">
                        <c:v>510</c:v>
                      </c:pt>
                      <c:pt idx="1109">
                        <c:v>460</c:v>
                      </c:pt>
                      <c:pt idx="1110">
                        <c:v>480</c:v>
                      </c:pt>
                      <c:pt idx="1111">
                        <c:v>490</c:v>
                      </c:pt>
                      <c:pt idx="1112">
                        <c:v>490</c:v>
                      </c:pt>
                      <c:pt idx="1113">
                        <c:v>460</c:v>
                      </c:pt>
                      <c:pt idx="1114">
                        <c:v>470</c:v>
                      </c:pt>
                      <c:pt idx="1115">
                        <c:v>490</c:v>
                      </c:pt>
                      <c:pt idx="1116">
                        <c:v>500</c:v>
                      </c:pt>
                      <c:pt idx="1117">
                        <c:v>500</c:v>
                      </c:pt>
                      <c:pt idx="1118">
                        <c:v>480</c:v>
                      </c:pt>
                      <c:pt idx="1119">
                        <c:v>490</c:v>
                      </c:pt>
                      <c:pt idx="1120">
                        <c:v>510</c:v>
                      </c:pt>
                      <c:pt idx="1121">
                        <c:v>470</c:v>
                      </c:pt>
                      <c:pt idx="1122">
                        <c:v>480</c:v>
                      </c:pt>
                      <c:pt idx="1123">
                        <c:v>480</c:v>
                      </c:pt>
                      <c:pt idx="1124">
                        <c:v>540</c:v>
                      </c:pt>
                      <c:pt idx="1125">
                        <c:v>490</c:v>
                      </c:pt>
                      <c:pt idx="1126">
                        <c:v>470</c:v>
                      </c:pt>
                      <c:pt idx="1127">
                        <c:v>510</c:v>
                      </c:pt>
                      <c:pt idx="1128">
                        <c:v>460</c:v>
                      </c:pt>
                      <c:pt idx="1129">
                        <c:v>500</c:v>
                      </c:pt>
                      <c:pt idx="1130">
                        <c:v>480</c:v>
                      </c:pt>
                      <c:pt idx="1131">
                        <c:v>470</c:v>
                      </c:pt>
                      <c:pt idx="1132">
                        <c:v>540</c:v>
                      </c:pt>
                      <c:pt idx="1133">
                        <c:v>470</c:v>
                      </c:pt>
                      <c:pt idx="1134">
                        <c:v>510</c:v>
                      </c:pt>
                      <c:pt idx="1135">
                        <c:v>480</c:v>
                      </c:pt>
                      <c:pt idx="1136">
                        <c:v>490</c:v>
                      </c:pt>
                      <c:pt idx="1137">
                        <c:v>490</c:v>
                      </c:pt>
                      <c:pt idx="1138">
                        <c:v>490</c:v>
                      </c:pt>
                      <c:pt idx="1139">
                        <c:v>460</c:v>
                      </c:pt>
                      <c:pt idx="1140">
                        <c:v>480</c:v>
                      </c:pt>
                      <c:pt idx="1141">
                        <c:v>420</c:v>
                      </c:pt>
                      <c:pt idx="1142">
                        <c:v>480</c:v>
                      </c:pt>
                      <c:pt idx="1143">
                        <c:v>500</c:v>
                      </c:pt>
                      <c:pt idx="1144">
                        <c:v>460</c:v>
                      </c:pt>
                      <c:pt idx="1145">
                        <c:v>480</c:v>
                      </c:pt>
                      <c:pt idx="1146">
                        <c:v>470</c:v>
                      </c:pt>
                      <c:pt idx="1147">
                        <c:v>480</c:v>
                      </c:pt>
                      <c:pt idx="1148">
                        <c:v>480</c:v>
                      </c:pt>
                      <c:pt idx="1149">
                        <c:v>490</c:v>
                      </c:pt>
                      <c:pt idx="1150">
                        <c:v>470</c:v>
                      </c:pt>
                      <c:pt idx="1151">
                        <c:v>480</c:v>
                      </c:pt>
                      <c:pt idx="1152">
                        <c:v>500</c:v>
                      </c:pt>
                      <c:pt idx="1153">
                        <c:v>500</c:v>
                      </c:pt>
                      <c:pt idx="1154">
                        <c:v>470</c:v>
                      </c:pt>
                      <c:pt idx="1155">
                        <c:v>490</c:v>
                      </c:pt>
                      <c:pt idx="1156">
                        <c:v>490</c:v>
                      </c:pt>
                      <c:pt idx="1157">
                        <c:v>550</c:v>
                      </c:pt>
                      <c:pt idx="1158">
                        <c:v>490</c:v>
                      </c:pt>
                      <c:pt idx="1159">
                        <c:v>490</c:v>
                      </c:pt>
                      <c:pt idx="1160">
                        <c:v>500</c:v>
                      </c:pt>
                      <c:pt idx="1161">
                        <c:v>500</c:v>
                      </c:pt>
                      <c:pt idx="1162">
                        <c:v>480</c:v>
                      </c:pt>
                      <c:pt idx="1163">
                        <c:v>480</c:v>
                      </c:pt>
                      <c:pt idx="1164">
                        <c:v>480</c:v>
                      </c:pt>
                      <c:pt idx="1165">
                        <c:v>490</c:v>
                      </c:pt>
                      <c:pt idx="1166">
                        <c:v>480</c:v>
                      </c:pt>
                      <c:pt idx="1167">
                        <c:v>480</c:v>
                      </c:pt>
                      <c:pt idx="1168">
                        <c:v>480</c:v>
                      </c:pt>
                      <c:pt idx="1169">
                        <c:v>480</c:v>
                      </c:pt>
                      <c:pt idx="1170">
                        <c:v>470</c:v>
                      </c:pt>
                      <c:pt idx="1171">
                        <c:v>480</c:v>
                      </c:pt>
                      <c:pt idx="1172">
                        <c:v>470</c:v>
                      </c:pt>
                      <c:pt idx="1173">
                        <c:v>500</c:v>
                      </c:pt>
                      <c:pt idx="1174">
                        <c:v>500</c:v>
                      </c:pt>
                      <c:pt idx="1175">
                        <c:v>480</c:v>
                      </c:pt>
                      <c:pt idx="1176">
                        <c:v>470</c:v>
                      </c:pt>
                      <c:pt idx="1177">
                        <c:v>490</c:v>
                      </c:pt>
                      <c:pt idx="1178">
                        <c:v>510</c:v>
                      </c:pt>
                      <c:pt idx="1179">
                        <c:v>490</c:v>
                      </c:pt>
                      <c:pt idx="1180">
                        <c:v>480</c:v>
                      </c:pt>
                      <c:pt idx="1181">
                        <c:v>470</c:v>
                      </c:pt>
                      <c:pt idx="1182">
                        <c:v>500</c:v>
                      </c:pt>
                      <c:pt idx="1183">
                        <c:v>490</c:v>
                      </c:pt>
                      <c:pt idx="1184">
                        <c:v>500</c:v>
                      </c:pt>
                      <c:pt idx="1185">
                        <c:v>480</c:v>
                      </c:pt>
                      <c:pt idx="1186">
                        <c:v>470</c:v>
                      </c:pt>
                      <c:pt idx="1187">
                        <c:v>490</c:v>
                      </c:pt>
                      <c:pt idx="1188">
                        <c:v>510</c:v>
                      </c:pt>
                      <c:pt idx="1189">
                        <c:v>550</c:v>
                      </c:pt>
                      <c:pt idx="1190">
                        <c:v>580</c:v>
                      </c:pt>
                      <c:pt idx="1191">
                        <c:v>590</c:v>
                      </c:pt>
                      <c:pt idx="1192">
                        <c:v>570</c:v>
                      </c:pt>
                      <c:pt idx="1193">
                        <c:v>560</c:v>
                      </c:pt>
                      <c:pt idx="1194">
                        <c:v>560</c:v>
                      </c:pt>
                      <c:pt idx="1195">
                        <c:v>590</c:v>
                      </c:pt>
                      <c:pt idx="1196">
                        <c:v>600</c:v>
                      </c:pt>
                      <c:pt idx="1197">
                        <c:v>620</c:v>
                      </c:pt>
                      <c:pt idx="1198">
                        <c:v>620</c:v>
                      </c:pt>
                      <c:pt idx="1199">
                        <c:v>630</c:v>
                      </c:pt>
                      <c:pt idx="1200">
                        <c:v>630</c:v>
                      </c:pt>
                      <c:pt idx="1201">
                        <c:v>670</c:v>
                      </c:pt>
                      <c:pt idx="1202">
                        <c:v>660</c:v>
                      </c:pt>
                      <c:pt idx="1203">
                        <c:v>660</c:v>
                      </c:pt>
                      <c:pt idx="1204">
                        <c:v>610</c:v>
                      </c:pt>
                      <c:pt idx="1205">
                        <c:v>630</c:v>
                      </c:pt>
                      <c:pt idx="1206">
                        <c:v>610</c:v>
                      </c:pt>
                      <c:pt idx="1207">
                        <c:v>630</c:v>
                      </c:pt>
                      <c:pt idx="1208">
                        <c:v>660</c:v>
                      </c:pt>
                      <c:pt idx="1209">
                        <c:v>660</c:v>
                      </c:pt>
                      <c:pt idx="1210">
                        <c:v>660</c:v>
                      </c:pt>
                      <c:pt idx="1211">
                        <c:v>680</c:v>
                      </c:pt>
                      <c:pt idx="1212">
                        <c:v>690</c:v>
                      </c:pt>
                      <c:pt idx="1213">
                        <c:v>650</c:v>
                      </c:pt>
                      <c:pt idx="1214">
                        <c:v>650</c:v>
                      </c:pt>
                      <c:pt idx="1215">
                        <c:v>610</c:v>
                      </c:pt>
                      <c:pt idx="1216">
                        <c:v>610</c:v>
                      </c:pt>
                      <c:pt idx="1217">
                        <c:v>590</c:v>
                      </c:pt>
                      <c:pt idx="1218">
                        <c:v>570</c:v>
                      </c:pt>
                      <c:pt idx="1219">
                        <c:v>580</c:v>
                      </c:pt>
                      <c:pt idx="1220">
                        <c:v>560</c:v>
                      </c:pt>
                      <c:pt idx="1221">
                        <c:v>570</c:v>
                      </c:pt>
                      <c:pt idx="1222">
                        <c:v>590</c:v>
                      </c:pt>
                      <c:pt idx="1223">
                        <c:v>590</c:v>
                      </c:pt>
                      <c:pt idx="1224">
                        <c:v>590</c:v>
                      </c:pt>
                      <c:pt idx="1225">
                        <c:v>510</c:v>
                      </c:pt>
                      <c:pt idx="1226">
                        <c:v>580</c:v>
                      </c:pt>
                      <c:pt idx="1227">
                        <c:v>650</c:v>
                      </c:pt>
                      <c:pt idx="1228">
                        <c:v>660</c:v>
                      </c:pt>
                      <c:pt idx="1229">
                        <c:v>660</c:v>
                      </c:pt>
                      <c:pt idx="1230">
                        <c:v>630</c:v>
                      </c:pt>
                      <c:pt idx="1231">
                        <c:v>610</c:v>
                      </c:pt>
                      <c:pt idx="1232">
                        <c:v>600</c:v>
                      </c:pt>
                      <c:pt idx="1233">
                        <c:v>620</c:v>
                      </c:pt>
                      <c:pt idx="1234">
                        <c:v>630</c:v>
                      </c:pt>
                      <c:pt idx="1235">
                        <c:v>610</c:v>
                      </c:pt>
                      <c:pt idx="1236">
                        <c:v>580</c:v>
                      </c:pt>
                      <c:pt idx="1237">
                        <c:v>570</c:v>
                      </c:pt>
                      <c:pt idx="1238">
                        <c:v>650</c:v>
                      </c:pt>
                      <c:pt idx="1239">
                        <c:v>630</c:v>
                      </c:pt>
                      <c:pt idx="1240">
                        <c:v>620</c:v>
                      </c:pt>
                      <c:pt idx="1241">
                        <c:v>600</c:v>
                      </c:pt>
                      <c:pt idx="1242">
                        <c:v>590</c:v>
                      </c:pt>
                      <c:pt idx="1243">
                        <c:v>580</c:v>
                      </c:pt>
                      <c:pt idx="1244">
                        <c:v>560</c:v>
                      </c:pt>
                      <c:pt idx="1245">
                        <c:v>610</c:v>
                      </c:pt>
                      <c:pt idx="1246">
                        <c:v>570</c:v>
                      </c:pt>
                      <c:pt idx="1247">
                        <c:v>590</c:v>
                      </c:pt>
                      <c:pt idx="1248">
                        <c:v>620</c:v>
                      </c:pt>
                      <c:pt idx="1249">
                        <c:v>630</c:v>
                      </c:pt>
                      <c:pt idx="1250">
                        <c:v>640</c:v>
                      </c:pt>
                      <c:pt idx="1251">
                        <c:v>630</c:v>
                      </c:pt>
                      <c:pt idx="1252">
                        <c:v>600</c:v>
                      </c:pt>
                      <c:pt idx="1253">
                        <c:v>560</c:v>
                      </c:pt>
                      <c:pt idx="1254">
                        <c:v>580</c:v>
                      </c:pt>
                      <c:pt idx="1255">
                        <c:v>580</c:v>
                      </c:pt>
                      <c:pt idx="1256">
                        <c:v>600</c:v>
                      </c:pt>
                      <c:pt idx="1257">
                        <c:v>610</c:v>
                      </c:pt>
                      <c:pt idx="1258">
                        <c:v>550</c:v>
                      </c:pt>
                      <c:pt idx="1259">
                        <c:v>570</c:v>
                      </c:pt>
                      <c:pt idx="1260">
                        <c:v>570</c:v>
                      </c:pt>
                      <c:pt idx="1261">
                        <c:v>630</c:v>
                      </c:pt>
                      <c:pt idx="1262">
                        <c:v>630</c:v>
                      </c:pt>
                      <c:pt idx="1263">
                        <c:v>590</c:v>
                      </c:pt>
                      <c:pt idx="1264">
                        <c:v>580</c:v>
                      </c:pt>
                      <c:pt idx="1265">
                        <c:v>590</c:v>
                      </c:pt>
                      <c:pt idx="1266">
                        <c:v>610</c:v>
                      </c:pt>
                      <c:pt idx="1267">
                        <c:v>600</c:v>
                      </c:pt>
                      <c:pt idx="1268">
                        <c:v>650</c:v>
                      </c:pt>
                      <c:pt idx="1269">
                        <c:v>590</c:v>
                      </c:pt>
                      <c:pt idx="1270">
                        <c:v>620</c:v>
                      </c:pt>
                      <c:pt idx="1271">
                        <c:v>620</c:v>
                      </c:pt>
                      <c:pt idx="1272">
                        <c:v>580</c:v>
                      </c:pt>
                      <c:pt idx="1273">
                        <c:v>590</c:v>
                      </c:pt>
                      <c:pt idx="1274">
                        <c:v>570</c:v>
                      </c:pt>
                      <c:pt idx="1275">
                        <c:v>570</c:v>
                      </c:pt>
                      <c:pt idx="1276">
                        <c:v>590</c:v>
                      </c:pt>
                      <c:pt idx="1277">
                        <c:v>580</c:v>
                      </c:pt>
                      <c:pt idx="1278">
                        <c:v>560</c:v>
                      </c:pt>
                      <c:pt idx="1279">
                        <c:v>560</c:v>
                      </c:pt>
                      <c:pt idx="1280">
                        <c:v>550</c:v>
                      </c:pt>
                      <c:pt idx="1281">
                        <c:v>550</c:v>
                      </c:pt>
                      <c:pt idx="1282">
                        <c:v>530</c:v>
                      </c:pt>
                      <c:pt idx="1283">
                        <c:v>500</c:v>
                      </c:pt>
                      <c:pt idx="1284">
                        <c:v>510</c:v>
                      </c:pt>
                      <c:pt idx="1285">
                        <c:v>500</c:v>
                      </c:pt>
                      <c:pt idx="1286">
                        <c:v>500</c:v>
                      </c:pt>
                      <c:pt idx="1287">
                        <c:v>490</c:v>
                      </c:pt>
                      <c:pt idx="1288">
                        <c:v>500</c:v>
                      </c:pt>
                      <c:pt idx="1289">
                        <c:v>500</c:v>
                      </c:pt>
                      <c:pt idx="1290">
                        <c:v>490</c:v>
                      </c:pt>
                      <c:pt idx="1291">
                        <c:v>470</c:v>
                      </c:pt>
                      <c:pt idx="1292">
                        <c:v>540</c:v>
                      </c:pt>
                      <c:pt idx="1293">
                        <c:v>500</c:v>
                      </c:pt>
                      <c:pt idx="1294">
                        <c:v>490</c:v>
                      </c:pt>
                      <c:pt idx="1295">
                        <c:v>480</c:v>
                      </c:pt>
                      <c:pt idx="1296">
                        <c:v>500</c:v>
                      </c:pt>
                      <c:pt idx="1297">
                        <c:v>490</c:v>
                      </c:pt>
                      <c:pt idx="1298">
                        <c:v>520</c:v>
                      </c:pt>
                      <c:pt idx="1299">
                        <c:v>490</c:v>
                      </c:pt>
                      <c:pt idx="1300">
                        <c:v>480</c:v>
                      </c:pt>
                      <c:pt idx="1301">
                        <c:v>490</c:v>
                      </c:pt>
                      <c:pt idx="1302">
                        <c:v>470</c:v>
                      </c:pt>
                      <c:pt idx="1303">
                        <c:v>470</c:v>
                      </c:pt>
                      <c:pt idx="1304">
                        <c:v>490</c:v>
                      </c:pt>
                      <c:pt idx="1305">
                        <c:v>520</c:v>
                      </c:pt>
                      <c:pt idx="1306">
                        <c:v>470</c:v>
                      </c:pt>
                      <c:pt idx="1307">
                        <c:v>490</c:v>
                      </c:pt>
                      <c:pt idx="1308">
                        <c:v>490</c:v>
                      </c:pt>
                      <c:pt idx="1309">
                        <c:v>480</c:v>
                      </c:pt>
                      <c:pt idx="1310">
                        <c:v>480</c:v>
                      </c:pt>
                      <c:pt idx="1311">
                        <c:v>470</c:v>
                      </c:pt>
                      <c:pt idx="1312">
                        <c:v>510</c:v>
                      </c:pt>
                      <c:pt idx="1313">
                        <c:v>500</c:v>
                      </c:pt>
                      <c:pt idx="1314">
                        <c:v>490</c:v>
                      </c:pt>
                      <c:pt idx="1315">
                        <c:v>500</c:v>
                      </c:pt>
                      <c:pt idx="1316">
                        <c:v>490</c:v>
                      </c:pt>
                      <c:pt idx="1317">
                        <c:v>480</c:v>
                      </c:pt>
                      <c:pt idx="1318">
                        <c:v>490</c:v>
                      </c:pt>
                      <c:pt idx="1319">
                        <c:v>480</c:v>
                      </c:pt>
                      <c:pt idx="1320">
                        <c:v>500</c:v>
                      </c:pt>
                      <c:pt idx="1321">
                        <c:v>490</c:v>
                      </c:pt>
                      <c:pt idx="1322">
                        <c:v>480</c:v>
                      </c:pt>
                      <c:pt idx="1323">
                        <c:v>490</c:v>
                      </c:pt>
                      <c:pt idx="1324">
                        <c:v>490</c:v>
                      </c:pt>
                      <c:pt idx="1325">
                        <c:v>490</c:v>
                      </c:pt>
                      <c:pt idx="1326">
                        <c:v>500</c:v>
                      </c:pt>
                      <c:pt idx="1327">
                        <c:v>470</c:v>
                      </c:pt>
                      <c:pt idx="1328">
                        <c:v>530</c:v>
                      </c:pt>
                      <c:pt idx="1329">
                        <c:v>530</c:v>
                      </c:pt>
                      <c:pt idx="1330">
                        <c:v>480</c:v>
                      </c:pt>
                      <c:pt idx="1331">
                        <c:v>480</c:v>
                      </c:pt>
                      <c:pt idx="1332">
                        <c:v>490</c:v>
                      </c:pt>
                      <c:pt idx="1333">
                        <c:v>540</c:v>
                      </c:pt>
                      <c:pt idx="1334">
                        <c:v>500</c:v>
                      </c:pt>
                      <c:pt idx="1335">
                        <c:v>520</c:v>
                      </c:pt>
                      <c:pt idx="1336">
                        <c:v>480</c:v>
                      </c:pt>
                      <c:pt idx="1337">
                        <c:v>460</c:v>
                      </c:pt>
                      <c:pt idx="1338">
                        <c:v>490</c:v>
                      </c:pt>
                      <c:pt idx="1339">
                        <c:v>490</c:v>
                      </c:pt>
                      <c:pt idx="1340">
                        <c:v>490</c:v>
                      </c:pt>
                      <c:pt idx="1341">
                        <c:v>480</c:v>
                      </c:pt>
                      <c:pt idx="1342">
                        <c:v>490</c:v>
                      </c:pt>
                      <c:pt idx="1343">
                        <c:v>480</c:v>
                      </c:pt>
                      <c:pt idx="1344">
                        <c:v>480</c:v>
                      </c:pt>
                      <c:pt idx="1345">
                        <c:v>490</c:v>
                      </c:pt>
                      <c:pt idx="1346">
                        <c:v>470</c:v>
                      </c:pt>
                      <c:pt idx="1347">
                        <c:v>490</c:v>
                      </c:pt>
                      <c:pt idx="1348">
                        <c:v>470</c:v>
                      </c:pt>
                      <c:pt idx="1349">
                        <c:v>490</c:v>
                      </c:pt>
                      <c:pt idx="1350">
                        <c:v>500</c:v>
                      </c:pt>
                      <c:pt idx="1351">
                        <c:v>500</c:v>
                      </c:pt>
                      <c:pt idx="1352">
                        <c:v>490</c:v>
                      </c:pt>
                      <c:pt idx="1353">
                        <c:v>480</c:v>
                      </c:pt>
                      <c:pt idx="1354">
                        <c:v>480</c:v>
                      </c:pt>
                      <c:pt idx="1355">
                        <c:v>520</c:v>
                      </c:pt>
                      <c:pt idx="1356">
                        <c:v>490</c:v>
                      </c:pt>
                      <c:pt idx="1357">
                        <c:v>450</c:v>
                      </c:pt>
                      <c:pt idx="1358">
                        <c:v>490</c:v>
                      </c:pt>
                      <c:pt idx="1359">
                        <c:v>480</c:v>
                      </c:pt>
                      <c:pt idx="1360">
                        <c:v>490</c:v>
                      </c:pt>
                      <c:pt idx="1361">
                        <c:v>520</c:v>
                      </c:pt>
                      <c:pt idx="1362">
                        <c:v>490</c:v>
                      </c:pt>
                      <c:pt idx="1363">
                        <c:v>490</c:v>
                      </c:pt>
                      <c:pt idx="1364">
                        <c:v>480</c:v>
                      </c:pt>
                      <c:pt idx="1365">
                        <c:v>480</c:v>
                      </c:pt>
                      <c:pt idx="1366">
                        <c:v>470</c:v>
                      </c:pt>
                      <c:pt idx="1367">
                        <c:v>550</c:v>
                      </c:pt>
                      <c:pt idx="1368">
                        <c:v>490</c:v>
                      </c:pt>
                      <c:pt idx="1369">
                        <c:v>500</c:v>
                      </c:pt>
                      <c:pt idx="1370">
                        <c:v>480</c:v>
                      </c:pt>
                      <c:pt idx="1371">
                        <c:v>540</c:v>
                      </c:pt>
                      <c:pt idx="1372">
                        <c:v>480</c:v>
                      </c:pt>
                      <c:pt idx="1373">
                        <c:v>490</c:v>
                      </c:pt>
                      <c:pt idx="1374">
                        <c:v>500</c:v>
                      </c:pt>
                      <c:pt idx="1375">
                        <c:v>490</c:v>
                      </c:pt>
                      <c:pt idx="1376">
                        <c:v>510</c:v>
                      </c:pt>
                      <c:pt idx="1377">
                        <c:v>510</c:v>
                      </c:pt>
                      <c:pt idx="1378">
                        <c:v>490</c:v>
                      </c:pt>
                      <c:pt idx="1379">
                        <c:v>490</c:v>
                      </c:pt>
                      <c:pt idx="1380">
                        <c:v>490</c:v>
                      </c:pt>
                      <c:pt idx="1381">
                        <c:v>490</c:v>
                      </c:pt>
                      <c:pt idx="1382">
                        <c:v>490</c:v>
                      </c:pt>
                      <c:pt idx="1383">
                        <c:v>480</c:v>
                      </c:pt>
                      <c:pt idx="1384">
                        <c:v>490</c:v>
                      </c:pt>
                      <c:pt idx="1385">
                        <c:v>490</c:v>
                      </c:pt>
                      <c:pt idx="1386">
                        <c:v>490</c:v>
                      </c:pt>
                      <c:pt idx="1387">
                        <c:v>470</c:v>
                      </c:pt>
                      <c:pt idx="1388">
                        <c:v>490</c:v>
                      </c:pt>
                      <c:pt idx="1389">
                        <c:v>490</c:v>
                      </c:pt>
                      <c:pt idx="1390">
                        <c:v>540</c:v>
                      </c:pt>
                      <c:pt idx="1391">
                        <c:v>490</c:v>
                      </c:pt>
                      <c:pt idx="1392">
                        <c:v>480</c:v>
                      </c:pt>
                      <c:pt idx="1393">
                        <c:v>510</c:v>
                      </c:pt>
                      <c:pt idx="1394">
                        <c:v>510</c:v>
                      </c:pt>
                      <c:pt idx="1395">
                        <c:v>470</c:v>
                      </c:pt>
                      <c:pt idx="1396">
                        <c:v>520</c:v>
                      </c:pt>
                      <c:pt idx="1397">
                        <c:v>480</c:v>
                      </c:pt>
                      <c:pt idx="1398">
                        <c:v>500</c:v>
                      </c:pt>
                      <c:pt idx="1399">
                        <c:v>490</c:v>
                      </c:pt>
                      <c:pt idx="1400">
                        <c:v>580</c:v>
                      </c:pt>
                      <c:pt idx="1401">
                        <c:v>500</c:v>
                      </c:pt>
                      <c:pt idx="1402">
                        <c:v>490</c:v>
                      </c:pt>
                      <c:pt idx="1403">
                        <c:v>480</c:v>
                      </c:pt>
                      <c:pt idx="1404">
                        <c:v>480</c:v>
                      </c:pt>
                      <c:pt idx="1405">
                        <c:v>480</c:v>
                      </c:pt>
                      <c:pt idx="1406">
                        <c:v>510</c:v>
                      </c:pt>
                      <c:pt idx="1407">
                        <c:v>480</c:v>
                      </c:pt>
                      <c:pt idx="1408">
                        <c:v>480</c:v>
                      </c:pt>
                      <c:pt idx="1409">
                        <c:v>490</c:v>
                      </c:pt>
                      <c:pt idx="1410">
                        <c:v>490</c:v>
                      </c:pt>
                      <c:pt idx="1411">
                        <c:v>480</c:v>
                      </c:pt>
                      <c:pt idx="1412">
                        <c:v>530</c:v>
                      </c:pt>
                      <c:pt idx="1413">
                        <c:v>480</c:v>
                      </c:pt>
                      <c:pt idx="1414">
                        <c:v>500</c:v>
                      </c:pt>
                      <c:pt idx="1415">
                        <c:v>500</c:v>
                      </c:pt>
                      <c:pt idx="1416">
                        <c:v>500</c:v>
                      </c:pt>
                      <c:pt idx="1417">
                        <c:v>480</c:v>
                      </c:pt>
                      <c:pt idx="1418">
                        <c:v>470</c:v>
                      </c:pt>
                      <c:pt idx="1419">
                        <c:v>470</c:v>
                      </c:pt>
                      <c:pt idx="1420">
                        <c:v>490</c:v>
                      </c:pt>
                      <c:pt idx="1421">
                        <c:v>480</c:v>
                      </c:pt>
                      <c:pt idx="1422">
                        <c:v>520</c:v>
                      </c:pt>
                      <c:pt idx="1423">
                        <c:v>480</c:v>
                      </c:pt>
                      <c:pt idx="1424">
                        <c:v>480</c:v>
                      </c:pt>
                      <c:pt idx="1425">
                        <c:v>480</c:v>
                      </c:pt>
                      <c:pt idx="1426">
                        <c:v>490</c:v>
                      </c:pt>
                      <c:pt idx="1427">
                        <c:v>490</c:v>
                      </c:pt>
                      <c:pt idx="1428">
                        <c:v>470</c:v>
                      </c:pt>
                      <c:pt idx="1429">
                        <c:v>480</c:v>
                      </c:pt>
                      <c:pt idx="1430">
                        <c:v>520</c:v>
                      </c:pt>
                      <c:pt idx="1431">
                        <c:v>490</c:v>
                      </c:pt>
                      <c:pt idx="1432">
                        <c:v>460</c:v>
                      </c:pt>
                      <c:pt idx="1433">
                        <c:v>490</c:v>
                      </c:pt>
                      <c:pt idx="1434">
                        <c:v>480</c:v>
                      </c:pt>
                      <c:pt idx="1435">
                        <c:v>490</c:v>
                      </c:pt>
                      <c:pt idx="1436">
                        <c:v>490</c:v>
                      </c:pt>
                      <c:pt idx="1437">
                        <c:v>490</c:v>
                      </c:pt>
                      <c:pt idx="1438">
                        <c:v>480</c:v>
                      </c:pt>
                      <c:pt idx="1439">
                        <c:v>460</c:v>
                      </c:pt>
                      <c:pt idx="1440">
                        <c:v>520</c:v>
                      </c:pt>
                      <c:pt idx="1441">
                        <c:v>490</c:v>
                      </c:pt>
                      <c:pt idx="1442">
                        <c:v>490</c:v>
                      </c:pt>
                      <c:pt idx="1443">
                        <c:v>480</c:v>
                      </c:pt>
                      <c:pt idx="1444">
                        <c:v>470</c:v>
                      </c:pt>
                      <c:pt idx="1445">
                        <c:v>500</c:v>
                      </c:pt>
                      <c:pt idx="1446">
                        <c:v>500</c:v>
                      </c:pt>
                      <c:pt idx="1447">
                        <c:v>490</c:v>
                      </c:pt>
                      <c:pt idx="1448">
                        <c:v>480</c:v>
                      </c:pt>
                      <c:pt idx="1449">
                        <c:v>490</c:v>
                      </c:pt>
                      <c:pt idx="1450">
                        <c:v>490</c:v>
                      </c:pt>
                      <c:pt idx="1451">
                        <c:v>480</c:v>
                      </c:pt>
                      <c:pt idx="1452">
                        <c:v>510</c:v>
                      </c:pt>
                      <c:pt idx="1453">
                        <c:v>510</c:v>
                      </c:pt>
                      <c:pt idx="1454">
                        <c:v>500</c:v>
                      </c:pt>
                      <c:pt idx="1455">
                        <c:v>500</c:v>
                      </c:pt>
                      <c:pt idx="1456">
                        <c:v>500</c:v>
                      </c:pt>
                      <c:pt idx="1457">
                        <c:v>500</c:v>
                      </c:pt>
                      <c:pt idx="1458">
                        <c:v>500</c:v>
                      </c:pt>
                      <c:pt idx="1459">
                        <c:v>490</c:v>
                      </c:pt>
                      <c:pt idx="1460">
                        <c:v>510</c:v>
                      </c:pt>
                      <c:pt idx="1461">
                        <c:v>500</c:v>
                      </c:pt>
                      <c:pt idx="1462">
                        <c:v>440</c:v>
                      </c:pt>
                      <c:pt idx="1463">
                        <c:v>490</c:v>
                      </c:pt>
                      <c:pt idx="1464">
                        <c:v>490</c:v>
                      </c:pt>
                      <c:pt idx="1465">
                        <c:v>490</c:v>
                      </c:pt>
                      <c:pt idx="1466">
                        <c:v>460</c:v>
                      </c:pt>
                      <c:pt idx="1467">
                        <c:v>500</c:v>
                      </c:pt>
                      <c:pt idx="1468">
                        <c:v>490</c:v>
                      </c:pt>
                      <c:pt idx="1469">
                        <c:v>500</c:v>
                      </c:pt>
                      <c:pt idx="1470">
                        <c:v>490</c:v>
                      </c:pt>
                      <c:pt idx="1471">
                        <c:v>480</c:v>
                      </c:pt>
                      <c:pt idx="1472">
                        <c:v>510</c:v>
                      </c:pt>
                      <c:pt idx="1473">
                        <c:v>530</c:v>
                      </c:pt>
                      <c:pt idx="1474">
                        <c:v>490</c:v>
                      </c:pt>
                      <c:pt idx="1475">
                        <c:v>480</c:v>
                      </c:pt>
                      <c:pt idx="1476">
                        <c:v>550</c:v>
                      </c:pt>
                      <c:pt idx="1477">
                        <c:v>510</c:v>
                      </c:pt>
                      <c:pt idx="1478">
                        <c:v>510</c:v>
                      </c:pt>
                      <c:pt idx="1479">
                        <c:v>470</c:v>
                      </c:pt>
                      <c:pt idx="1480">
                        <c:v>510</c:v>
                      </c:pt>
                      <c:pt idx="1481">
                        <c:v>490</c:v>
                      </c:pt>
                      <c:pt idx="1482">
                        <c:v>500</c:v>
                      </c:pt>
                      <c:pt idx="1483">
                        <c:v>490</c:v>
                      </c:pt>
                      <c:pt idx="1484">
                        <c:v>540</c:v>
                      </c:pt>
                      <c:pt idx="1485">
                        <c:v>530</c:v>
                      </c:pt>
                      <c:pt idx="1486">
                        <c:v>510</c:v>
                      </c:pt>
                      <c:pt idx="1487">
                        <c:v>520</c:v>
                      </c:pt>
                      <c:pt idx="1488">
                        <c:v>530</c:v>
                      </c:pt>
                      <c:pt idx="1489">
                        <c:v>600</c:v>
                      </c:pt>
                      <c:pt idx="1490">
                        <c:v>550</c:v>
                      </c:pt>
                      <c:pt idx="1491">
                        <c:v>580</c:v>
                      </c:pt>
                      <c:pt idx="1492">
                        <c:v>600</c:v>
                      </c:pt>
                      <c:pt idx="1493">
                        <c:v>580</c:v>
                      </c:pt>
                      <c:pt idx="1494">
                        <c:v>620</c:v>
                      </c:pt>
                      <c:pt idx="1495">
                        <c:v>600</c:v>
                      </c:pt>
                      <c:pt idx="1496">
                        <c:v>600</c:v>
                      </c:pt>
                      <c:pt idx="1497">
                        <c:v>610</c:v>
                      </c:pt>
                      <c:pt idx="1498">
                        <c:v>630</c:v>
                      </c:pt>
                      <c:pt idx="1499">
                        <c:v>640</c:v>
                      </c:pt>
                      <c:pt idx="1500">
                        <c:v>650</c:v>
                      </c:pt>
                      <c:pt idx="1501">
                        <c:v>660</c:v>
                      </c:pt>
                      <c:pt idx="1502">
                        <c:v>640</c:v>
                      </c:pt>
                      <c:pt idx="1503">
                        <c:v>620</c:v>
                      </c:pt>
                      <c:pt idx="1504">
                        <c:v>600</c:v>
                      </c:pt>
                      <c:pt idx="1505">
                        <c:v>620</c:v>
                      </c:pt>
                      <c:pt idx="1506">
                        <c:v>630</c:v>
                      </c:pt>
                      <c:pt idx="1507">
                        <c:v>610</c:v>
                      </c:pt>
                      <c:pt idx="1508">
                        <c:v>620</c:v>
                      </c:pt>
                      <c:pt idx="1509">
                        <c:v>620</c:v>
                      </c:pt>
                      <c:pt idx="1510">
                        <c:v>630</c:v>
                      </c:pt>
                      <c:pt idx="1511">
                        <c:v>630</c:v>
                      </c:pt>
                      <c:pt idx="1512">
                        <c:v>610</c:v>
                      </c:pt>
                      <c:pt idx="1513">
                        <c:v>630</c:v>
                      </c:pt>
                      <c:pt idx="1514">
                        <c:v>610</c:v>
                      </c:pt>
                      <c:pt idx="1515">
                        <c:v>600</c:v>
                      </c:pt>
                      <c:pt idx="1516">
                        <c:v>570</c:v>
                      </c:pt>
                      <c:pt idx="1517">
                        <c:v>550</c:v>
                      </c:pt>
                      <c:pt idx="1518">
                        <c:v>540</c:v>
                      </c:pt>
                      <c:pt idx="1519">
                        <c:v>600</c:v>
                      </c:pt>
                      <c:pt idx="1520">
                        <c:v>630</c:v>
                      </c:pt>
                      <c:pt idx="1521">
                        <c:v>640</c:v>
                      </c:pt>
                      <c:pt idx="1522">
                        <c:v>620</c:v>
                      </c:pt>
                      <c:pt idx="1523">
                        <c:v>650</c:v>
                      </c:pt>
                      <c:pt idx="1524">
                        <c:v>700</c:v>
                      </c:pt>
                      <c:pt idx="1525">
                        <c:v>780</c:v>
                      </c:pt>
                      <c:pt idx="1526">
                        <c:v>880</c:v>
                      </c:pt>
                      <c:pt idx="1527">
                        <c:v>940</c:v>
                      </c:pt>
                      <c:pt idx="1528">
                        <c:v>980</c:v>
                      </c:pt>
                      <c:pt idx="1529">
                        <c:v>990</c:v>
                      </c:pt>
                      <c:pt idx="1530">
                        <c:v>1010</c:v>
                      </c:pt>
                      <c:pt idx="1531">
                        <c:v>990</c:v>
                      </c:pt>
                      <c:pt idx="1532">
                        <c:v>910</c:v>
                      </c:pt>
                      <c:pt idx="1533">
                        <c:v>900</c:v>
                      </c:pt>
                      <c:pt idx="1534">
                        <c:v>890</c:v>
                      </c:pt>
                      <c:pt idx="1535">
                        <c:v>870</c:v>
                      </c:pt>
                      <c:pt idx="1536">
                        <c:v>830</c:v>
                      </c:pt>
                      <c:pt idx="1537">
                        <c:v>860</c:v>
                      </c:pt>
                      <c:pt idx="1538">
                        <c:v>840</c:v>
                      </c:pt>
                      <c:pt idx="1539">
                        <c:v>790</c:v>
                      </c:pt>
                      <c:pt idx="1540">
                        <c:v>740</c:v>
                      </c:pt>
                      <c:pt idx="1541">
                        <c:v>730</c:v>
                      </c:pt>
                      <c:pt idx="1542">
                        <c:v>720</c:v>
                      </c:pt>
                      <c:pt idx="1543">
                        <c:v>720</c:v>
                      </c:pt>
                      <c:pt idx="1544">
                        <c:v>690</c:v>
                      </c:pt>
                      <c:pt idx="1545">
                        <c:v>680</c:v>
                      </c:pt>
                      <c:pt idx="1546">
                        <c:v>680</c:v>
                      </c:pt>
                      <c:pt idx="1547">
                        <c:v>650</c:v>
                      </c:pt>
                      <c:pt idx="1548">
                        <c:v>610</c:v>
                      </c:pt>
                      <c:pt idx="1549">
                        <c:v>640</c:v>
                      </c:pt>
                      <c:pt idx="1550">
                        <c:v>620</c:v>
                      </c:pt>
                      <c:pt idx="1551">
                        <c:v>680</c:v>
                      </c:pt>
                      <c:pt idx="1552">
                        <c:v>620</c:v>
                      </c:pt>
                      <c:pt idx="1553">
                        <c:v>650</c:v>
                      </c:pt>
                      <c:pt idx="1554">
                        <c:v>670</c:v>
                      </c:pt>
                      <c:pt idx="1555">
                        <c:v>690</c:v>
                      </c:pt>
                      <c:pt idx="1556">
                        <c:v>660</c:v>
                      </c:pt>
                      <c:pt idx="1557">
                        <c:v>650</c:v>
                      </c:pt>
                      <c:pt idx="1558">
                        <c:v>620</c:v>
                      </c:pt>
                      <c:pt idx="1559">
                        <c:v>610</c:v>
                      </c:pt>
                      <c:pt idx="1560">
                        <c:v>590</c:v>
                      </c:pt>
                      <c:pt idx="1561">
                        <c:v>600</c:v>
                      </c:pt>
                      <c:pt idx="1562">
                        <c:v>600</c:v>
                      </c:pt>
                      <c:pt idx="1563">
                        <c:v>580</c:v>
                      </c:pt>
                      <c:pt idx="1564">
                        <c:v>590</c:v>
                      </c:pt>
                      <c:pt idx="1565">
                        <c:v>630</c:v>
                      </c:pt>
                      <c:pt idx="1566">
                        <c:v>570</c:v>
                      </c:pt>
                      <c:pt idx="1567">
                        <c:v>560</c:v>
                      </c:pt>
                      <c:pt idx="1568">
                        <c:v>520</c:v>
                      </c:pt>
                      <c:pt idx="1569">
                        <c:v>550</c:v>
                      </c:pt>
                      <c:pt idx="1570">
                        <c:v>530</c:v>
                      </c:pt>
                      <c:pt idx="1571">
                        <c:v>520</c:v>
                      </c:pt>
                      <c:pt idx="1572">
                        <c:v>480</c:v>
                      </c:pt>
                      <c:pt idx="1573">
                        <c:v>530</c:v>
                      </c:pt>
                      <c:pt idx="1574">
                        <c:v>510</c:v>
                      </c:pt>
                      <c:pt idx="1575">
                        <c:v>500</c:v>
                      </c:pt>
                      <c:pt idx="1576">
                        <c:v>510</c:v>
                      </c:pt>
                      <c:pt idx="1577">
                        <c:v>510</c:v>
                      </c:pt>
                      <c:pt idx="1578">
                        <c:v>470</c:v>
                      </c:pt>
                      <c:pt idx="1579">
                        <c:v>490</c:v>
                      </c:pt>
                      <c:pt idx="1580">
                        <c:v>500</c:v>
                      </c:pt>
                      <c:pt idx="1581">
                        <c:v>480</c:v>
                      </c:pt>
                      <c:pt idx="1582">
                        <c:v>500</c:v>
                      </c:pt>
                      <c:pt idx="1583">
                        <c:v>570</c:v>
                      </c:pt>
                      <c:pt idx="1584">
                        <c:v>490</c:v>
                      </c:pt>
                      <c:pt idx="1585">
                        <c:v>490</c:v>
                      </c:pt>
                      <c:pt idx="1586">
                        <c:v>510</c:v>
                      </c:pt>
                      <c:pt idx="1587">
                        <c:v>500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500</c:v>
                      </c:pt>
                      <c:pt idx="1591">
                        <c:v>500</c:v>
                      </c:pt>
                      <c:pt idx="1592">
                        <c:v>470</c:v>
                      </c:pt>
                      <c:pt idx="1593">
                        <c:v>500</c:v>
                      </c:pt>
                      <c:pt idx="1594">
                        <c:v>500</c:v>
                      </c:pt>
                      <c:pt idx="1595">
                        <c:v>450</c:v>
                      </c:pt>
                      <c:pt idx="1596">
                        <c:v>490</c:v>
                      </c:pt>
                      <c:pt idx="1597">
                        <c:v>490</c:v>
                      </c:pt>
                      <c:pt idx="1598">
                        <c:v>510</c:v>
                      </c:pt>
                      <c:pt idx="1599">
                        <c:v>510</c:v>
                      </c:pt>
                      <c:pt idx="1600">
                        <c:v>490</c:v>
                      </c:pt>
                      <c:pt idx="1601">
                        <c:v>490</c:v>
                      </c:pt>
                      <c:pt idx="1602">
                        <c:v>500</c:v>
                      </c:pt>
                      <c:pt idx="1603">
                        <c:v>490</c:v>
                      </c:pt>
                      <c:pt idx="1604">
                        <c:v>490</c:v>
                      </c:pt>
                      <c:pt idx="1605">
                        <c:v>490</c:v>
                      </c:pt>
                      <c:pt idx="1606">
                        <c:v>490</c:v>
                      </c:pt>
                      <c:pt idx="1607">
                        <c:v>490</c:v>
                      </c:pt>
                      <c:pt idx="1608">
                        <c:v>500</c:v>
                      </c:pt>
                      <c:pt idx="1609">
                        <c:v>500</c:v>
                      </c:pt>
                      <c:pt idx="1610">
                        <c:v>500</c:v>
                      </c:pt>
                      <c:pt idx="1611">
                        <c:v>490</c:v>
                      </c:pt>
                      <c:pt idx="1612">
                        <c:v>490</c:v>
                      </c:pt>
                      <c:pt idx="1613">
                        <c:v>480</c:v>
                      </c:pt>
                      <c:pt idx="1614">
                        <c:v>490</c:v>
                      </c:pt>
                      <c:pt idx="1615">
                        <c:v>490</c:v>
                      </c:pt>
                      <c:pt idx="1616">
                        <c:v>500</c:v>
                      </c:pt>
                      <c:pt idx="1617">
                        <c:v>500</c:v>
                      </c:pt>
                      <c:pt idx="1618">
                        <c:v>490</c:v>
                      </c:pt>
                      <c:pt idx="1619">
                        <c:v>480</c:v>
                      </c:pt>
                      <c:pt idx="1620">
                        <c:v>490</c:v>
                      </c:pt>
                      <c:pt idx="1621">
                        <c:v>490</c:v>
                      </c:pt>
                      <c:pt idx="1622">
                        <c:v>530</c:v>
                      </c:pt>
                      <c:pt idx="1623">
                        <c:v>500</c:v>
                      </c:pt>
                      <c:pt idx="1624">
                        <c:v>480</c:v>
                      </c:pt>
                      <c:pt idx="1625">
                        <c:v>480</c:v>
                      </c:pt>
                      <c:pt idx="1626">
                        <c:v>500</c:v>
                      </c:pt>
                      <c:pt idx="1627">
                        <c:v>490</c:v>
                      </c:pt>
                      <c:pt idx="1628">
                        <c:v>480</c:v>
                      </c:pt>
                      <c:pt idx="1629">
                        <c:v>540</c:v>
                      </c:pt>
                      <c:pt idx="1630">
                        <c:v>510</c:v>
                      </c:pt>
                      <c:pt idx="1631">
                        <c:v>490</c:v>
                      </c:pt>
                      <c:pt idx="1632">
                        <c:v>490</c:v>
                      </c:pt>
                      <c:pt idx="1633">
                        <c:v>490</c:v>
                      </c:pt>
                      <c:pt idx="1634">
                        <c:v>490</c:v>
                      </c:pt>
                      <c:pt idx="1635">
                        <c:v>490</c:v>
                      </c:pt>
                      <c:pt idx="1636">
                        <c:v>480</c:v>
                      </c:pt>
                      <c:pt idx="1637">
                        <c:v>490</c:v>
                      </c:pt>
                      <c:pt idx="1638">
                        <c:v>490</c:v>
                      </c:pt>
                      <c:pt idx="1639">
                        <c:v>500</c:v>
                      </c:pt>
                      <c:pt idx="1640">
                        <c:v>490</c:v>
                      </c:pt>
                      <c:pt idx="1641">
                        <c:v>490</c:v>
                      </c:pt>
                      <c:pt idx="1642">
                        <c:v>480</c:v>
                      </c:pt>
                      <c:pt idx="1643">
                        <c:v>490</c:v>
                      </c:pt>
                      <c:pt idx="1644">
                        <c:v>490</c:v>
                      </c:pt>
                      <c:pt idx="1645">
                        <c:v>490</c:v>
                      </c:pt>
                      <c:pt idx="1646">
                        <c:v>470</c:v>
                      </c:pt>
                      <c:pt idx="1647">
                        <c:v>490</c:v>
                      </c:pt>
                      <c:pt idx="1648">
                        <c:v>490</c:v>
                      </c:pt>
                      <c:pt idx="1649">
                        <c:v>490</c:v>
                      </c:pt>
                      <c:pt idx="1650">
                        <c:v>490</c:v>
                      </c:pt>
                      <c:pt idx="1651">
                        <c:v>490</c:v>
                      </c:pt>
                      <c:pt idx="1652">
                        <c:v>500</c:v>
                      </c:pt>
                      <c:pt idx="1653">
                        <c:v>490</c:v>
                      </c:pt>
                      <c:pt idx="1654">
                        <c:v>480</c:v>
                      </c:pt>
                      <c:pt idx="1655">
                        <c:v>500</c:v>
                      </c:pt>
                      <c:pt idx="1656">
                        <c:v>490</c:v>
                      </c:pt>
                      <c:pt idx="1657">
                        <c:v>500</c:v>
                      </c:pt>
                      <c:pt idx="1658">
                        <c:v>490</c:v>
                      </c:pt>
                      <c:pt idx="1659">
                        <c:v>490</c:v>
                      </c:pt>
                      <c:pt idx="1660">
                        <c:v>490</c:v>
                      </c:pt>
                      <c:pt idx="1661">
                        <c:v>500</c:v>
                      </c:pt>
                      <c:pt idx="1662">
                        <c:v>500</c:v>
                      </c:pt>
                      <c:pt idx="1663">
                        <c:v>490</c:v>
                      </c:pt>
                      <c:pt idx="1664">
                        <c:v>490</c:v>
                      </c:pt>
                      <c:pt idx="1665">
                        <c:v>490</c:v>
                      </c:pt>
                      <c:pt idx="1666">
                        <c:v>490</c:v>
                      </c:pt>
                      <c:pt idx="1667">
                        <c:v>480</c:v>
                      </c:pt>
                      <c:pt idx="1668">
                        <c:v>490</c:v>
                      </c:pt>
                      <c:pt idx="1669">
                        <c:v>470</c:v>
                      </c:pt>
                      <c:pt idx="1670">
                        <c:v>490</c:v>
                      </c:pt>
                      <c:pt idx="1671">
                        <c:v>490</c:v>
                      </c:pt>
                      <c:pt idx="1672">
                        <c:v>490</c:v>
                      </c:pt>
                      <c:pt idx="1673">
                        <c:v>500</c:v>
                      </c:pt>
                      <c:pt idx="1674">
                        <c:v>480</c:v>
                      </c:pt>
                      <c:pt idx="1675">
                        <c:v>490</c:v>
                      </c:pt>
                      <c:pt idx="1676">
                        <c:v>500</c:v>
                      </c:pt>
                      <c:pt idx="1677">
                        <c:v>510</c:v>
                      </c:pt>
                      <c:pt idx="1678">
                        <c:v>490</c:v>
                      </c:pt>
                      <c:pt idx="1679">
                        <c:v>490</c:v>
                      </c:pt>
                      <c:pt idx="1680">
                        <c:v>490</c:v>
                      </c:pt>
                      <c:pt idx="1681">
                        <c:v>500</c:v>
                      </c:pt>
                      <c:pt idx="1682">
                        <c:v>480</c:v>
                      </c:pt>
                      <c:pt idx="1683">
                        <c:v>480</c:v>
                      </c:pt>
                      <c:pt idx="1684">
                        <c:v>490</c:v>
                      </c:pt>
                      <c:pt idx="1685">
                        <c:v>480</c:v>
                      </c:pt>
                      <c:pt idx="1686">
                        <c:v>490</c:v>
                      </c:pt>
                      <c:pt idx="1687">
                        <c:v>480</c:v>
                      </c:pt>
                      <c:pt idx="1688">
                        <c:v>490</c:v>
                      </c:pt>
                      <c:pt idx="1689">
                        <c:v>490</c:v>
                      </c:pt>
                      <c:pt idx="1690">
                        <c:v>490</c:v>
                      </c:pt>
                      <c:pt idx="1691">
                        <c:v>490</c:v>
                      </c:pt>
                      <c:pt idx="1692">
                        <c:v>490</c:v>
                      </c:pt>
                      <c:pt idx="1693">
                        <c:v>510</c:v>
                      </c:pt>
                      <c:pt idx="1694">
                        <c:v>490</c:v>
                      </c:pt>
                      <c:pt idx="1695">
                        <c:v>490</c:v>
                      </c:pt>
                      <c:pt idx="1696">
                        <c:v>490</c:v>
                      </c:pt>
                      <c:pt idx="1697">
                        <c:v>520</c:v>
                      </c:pt>
                      <c:pt idx="1698">
                        <c:v>480</c:v>
                      </c:pt>
                      <c:pt idx="1699">
                        <c:v>500</c:v>
                      </c:pt>
                      <c:pt idx="1700">
                        <c:v>480</c:v>
                      </c:pt>
                      <c:pt idx="1701">
                        <c:v>490</c:v>
                      </c:pt>
                      <c:pt idx="1702">
                        <c:v>490</c:v>
                      </c:pt>
                      <c:pt idx="1703">
                        <c:v>500</c:v>
                      </c:pt>
                      <c:pt idx="1704">
                        <c:v>500</c:v>
                      </c:pt>
                      <c:pt idx="1705">
                        <c:v>460</c:v>
                      </c:pt>
                      <c:pt idx="1706">
                        <c:v>490</c:v>
                      </c:pt>
                      <c:pt idx="1707">
                        <c:v>480</c:v>
                      </c:pt>
                      <c:pt idx="1708">
                        <c:v>490</c:v>
                      </c:pt>
                      <c:pt idx="1709">
                        <c:v>490</c:v>
                      </c:pt>
                      <c:pt idx="1710">
                        <c:v>470</c:v>
                      </c:pt>
                      <c:pt idx="1711">
                        <c:v>500</c:v>
                      </c:pt>
                      <c:pt idx="1712">
                        <c:v>500</c:v>
                      </c:pt>
                      <c:pt idx="1713">
                        <c:v>500</c:v>
                      </c:pt>
                      <c:pt idx="1714">
                        <c:v>540</c:v>
                      </c:pt>
                      <c:pt idx="1715">
                        <c:v>490</c:v>
                      </c:pt>
                      <c:pt idx="1716">
                        <c:v>490</c:v>
                      </c:pt>
                      <c:pt idx="1717">
                        <c:v>500</c:v>
                      </c:pt>
                      <c:pt idx="1718">
                        <c:v>480</c:v>
                      </c:pt>
                      <c:pt idx="1719">
                        <c:v>500</c:v>
                      </c:pt>
                      <c:pt idx="1720">
                        <c:v>490</c:v>
                      </c:pt>
                      <c:pt idx="1721">
                        <c:v>500</c:v>
                      </c:pt>
                      <c:pt idx="1722">
                        <c:v>480</c:v>
                      </c:pt>
                      <c:pt idx="1723">
                        <c:v>500</c:v>
                      </c:pt>
                      <c:pt idx="1724">
                        <c:v>490</c:v>
                      </c:pt>
                      <c:pt idx="1725">
                        <c:v>490</c:v>
                      </c:pt>
                      <c:pt idx="1726">
                        <c:v>490</c:v>
                      </c:pt>
                      <c:pt idx="1727">
                        <c:v>510</c:v>
                      </c:pt>
                      <c:pt idx="1728">
                        <c:v>480</c:v>
                      </c:pt>
                      <c:pt idx="1729">
                        <c:v>480</c:v>
                      </c:pt>
                      <c:pt idx="1730">
                        <c:v>500</c:v>
                      </c:pt>
                      <c:pt idx="1731">
                        <c:v>490</c:v>
                      </c:pt>
                      <c:pt idx="1732">
                        <c:v>490</c:v>
                      </c:pt>
                      <c:pt idx="1733">
                        <c:v>490</c:v>
                      </c:pt>
                      <c:pt idx="1734">
                        <c:v>480</c:v>
                      </c:pt>
                      <c:pt idx="1735">
                        <c:v>490</c:v>
                      </c:pt>
                      <c:pt idx="1736">
                        <c:v>480</c:v>
                      </c:pt>
                      <c:pt idx="1737">
                        <c:v>510</c:v>
                      </c:pt>
                      <c:pt idx="1738">
                        <c:v>490</c:v>
                      </c:pt>
                      <c:pt idx="1739">
                        <c:v>480</c:v>
                      </c:pt>
                      <c:pt idx="1740">
                        <c:v>490</c:v>
                      </c:pt>
                      <c:pt idx="1741">
                        <c:v>480</c:v>
                      </c:pt>
                      <c:pt idx="1742">
                        <c:v>500</c:v>
                      </c:pt>
                      <c:pt idx="1743">
                        <c:v>500</c:v>
                      </c:pt>
                      <c:pt idx="1744">
                        <c:v>490</c:v>
                      </c:pt>
                      <c:pt idx="1745">
                        <c:v>500</c:v>
                      </c:pt>
                      <c:pt idx="1746">
                        <c:v>490</c:v>
                      </c:pt>
                      <c:pt idx="1747">
                        <c:v>490</c:v>
                      </c:pt>
                      <c:pt idx="1748">
                        <c:v>490</c:v>
                      </c:pt>
                      <c:pt idx="1749">
                        <c:v>480</c:v>
                      </c:pt>
                      <c:pt idx="1750">
                        <c:v>470</c:v>
                      </c:pt>
                      <c:pt idx="1751">
                        <c:v>490</c:v>
                      </c:pt>
                      <c:pt idx="1752">
                        <c:v>480</c:v>
                      </c:pt>
                      <c:pt idx="1753">
                        <c:v>470</c:v>
                      </c:pt>
                      <c:pt idx="1754">
                        <c:v>490</c:v>
                      </c:pt>
                      <c:pt idx="1755">
                        <c:v>490</c:v>
                      </c:pt>
                      <c:pt idx="1756">
                        <c:v>540</c:v>
                      </c:pt>
                      <c:pt idx="1757">
                        <c:v>520</c:v>
                      </c:pt>
                      <c:pt idx="1758">
                        <c:v>500</c:v>
                      </c:pt>
                      <c:pt idx="1759">
                        <c:v>490</c:v>
                      </c:pt>
                      <c:pt idx="1760">
                        <c:v>500</c:v>
                      </c:pt>
                      <c:pt idx="1761">
                        <c:v>490</c:v>
                      </c:pt>
                      <c:pt idx="1762">
                        <c:v>510</c:v>
                      </c:pt>
                      <c:pt idx="1763">
                        <c:v>490</c:v>
                      </c:pt>
                      <c:pt idx="1764">
                        <c:v>500</c:v>
                      </c:pt>
                      <c:pt idx="1765">
                        <c:v>490</c:v>
                      </c:pt>
                      <c:pt idx="1766">
                        <c:v>490</c:v>
                      </c:pt>
                      <c:pt idx="1767">
                        <c:v>510</c:v>
                      </c:pt>
                      <c:pt idx="1768">
                        <c:v>500</c:v>
                      </c:pt>
                      <c:pt idx="1769">
                        <c:v>500</c:v>
                      </c:pt>
                      <c:pt idx="1770">
                        <c:v>490</c:v>
                      </c:pt>
                      <c:pt idx="1771">
                        <c:v>500</c:v>
                      </c:pt>
                      <c:pt idx="1772">
                        <c:v>510</c:v>
                      </c:pt>
                      <c:pt idx="1773">
                        <c:v>490</c:v>
                      </c:pt>
                      <c:pt idx="1774">
                        <c:v>490</c:v>
                      </c:pt>
                      <c:pt idx="1775">
                        <c:v>500</c:v>
                      </c:pt>
                      <c:pt idx="1776">
                        <c:v>490</c:v>
                      </c:pt>
                      <c:pt idx="1777">
                        <c:v>500</c:v>
                      </c:pt>
                      <c:pt idx="1778">
                        <c:v>510</c:v>
                      </c:pt>
                      <c:pt idx="1779">
                        <c:v>480</c:v>
                      </c:pt>
                      <c:pt idx="1780">
                        <c:v>510</c:v>
                      </c:pt>
                      <c:pt idx="1781">
                        <c:v>500</c:v>
                      </c:pt>
                      <c:pt idx="1782">
                        <c:v>500</c:v>
                      </c:pt>
                      <c:pt idx="1783">
                        <c:v>500</c:v>
                      </c:pt>
                      <c:pt idx="1784">
                        <c:v>500</c:v>
                      </c:pt>
                      <c:pt idx="1785">
                        <c:v>490</c:v>
                      </c:pt>
                      <c:pt idx="1786">
                        <c:v>490</c:v>
                      </c:pt>
                      <c:pt idx="1787">
                        <c:v>520</c:v>
                      </c:pt>
                      <c:pt idx="1788">
                        <c:v>510</c:v>
                      </c:pt>
                      <c:pt idx="1789">
                        <c:v>520</c:v>
                      </c:pt>
                      <c:pt idx="1790">
                        <c:v>510</c:v>
                      </c:pt>
                      <c:pt idx="1791">
                        <c:v>510</c:v>
                      </c:pt>
                      <c:pt idx="1792">
                        <c:v>530</c:v>
                      </c:pt>
                      <c:pt idx="1793">
                        <c:v>520</c:v>
                      </c:pt>
                      <c:pt idx="1794">
                        <c:v>510</c:v>
                      </c:pt>
                      <c:pt idx="1795">
                        <c:v>520</c:v>
                      </c:pt>
                      <c:pt idx="1796">
                        <c:v>490</c:v>
                      </c:pt>
                      <c:pt idx="1797">
                        <c:v>520</c:v>
                      </c:pt>
                      <c:pt idx="1798">
                        <c:v>500</c:v>
                      </c:pt>
                      <c:pt idx="1799">
                        <c:v>520</c:v>
                      </c:pt>
                      <c:pt idx="1800">
                        <c:v>460</c:v>
                      </c:pt>
                      <c:pt idx="1801">
                        <c:v>520</c:v>
                      </c:pt>
                      <c:pt idx="1802">
                        <c:v>460</c:v>
                      </c:pt>
                      <c:pt idx="1803">
                        <c:v>450</c:v>
                      </c:pt>
                      <c:pt idx="1804">
                        <c:v>510</c:v>
                      </c:pt>
                      <c:pt idx="1805">
                        <c:v>510</c:v>
                      </c:pt>
                      <c:pt idx="1806">
                        <c:v>500</c:v>
                      </c:pt>
                      <c:pt idx="1807">
                        <c:v>590</c:v>
                      </c:pt>
                      <c:pt idx="1808">
                        <c:v>490</c:v>
                      </c:pt>
                      <c:pt idx="1809">
                        <c:v>500</c:v>
                      </c:pt>
                      <c:pt idx="1810">
                        <c:v>470</c:v>
                      </c:pt>
                      <c:pt idx="1811">
                        <c:v>480</c:v>
                      </c:pt>
                      <c:pt idx="1812">
                        <c:v>480</c:v>
                      </c:pt>
                      <c:pt idx="1813">
                        <c:v>490</c:v>
                      </c:pt>
                      <c:pt idx="1814">
                        <c:v>500</c:v>
                      </c:pt>
                      <c:pt idx="1815">
                        <c:v>510</c:v>
                      </c:pt>
                      <c:pt idx="1816">
                        <c:v>480</c:v>
                      </c:pt>
                      <c:pt idx="1817">
                        <c:v>510</c:v>
                      </c:pt>
                      <c:pt idx="1818">
                        <c:v>0</c:v>
                      </c:pt>
                      <c:pt idx="1819">
                        <c:v>500</c:v>
                      </c:pt>
                      <c:pt idx="1820">
                        <c:v>500</c:v>
                      </c:pt>
                      <c:pt idx="1821">
                        <c:v>460</c:v>
                      </c:pt>
                      <c:pt idx="1822">
                        <c:v>520</c:v>
                      </c:pt>
                      <c:pt idx="1823">
                        <c:v>500</c:v>
                      </c:pt>
                      <c:pt idx="1824">
                        <c:v>480</c:v>
                      </c:pt>
                      <c:pt idx="1825">
                        <c:v>500</c:v>
                      </c:pt>
                      <c:pt idx="1826">
                        <c:v>480</c:v>
                      </c:pt>
                      <c:pt idx="1827">
                        <c:v>490</c:v>
                      </c:pt>
                      <c:pt idx="1828">
                        <c:v>500</c:v>
                      </c:pt>
                      <c:pt idx="1829">
                        <c:v>500</c:v>
                      </c:pt>
                      <c:pt idx="1830">
                        <c:v>500</c:v>
                      </c:pt>
                      <c:pt idx="1831">
                        <c:v>490</c:v>
                      </c:pt>
                      <c:pt idx="1832">
                        <c:v>490</c:v>
                      </c:pt>
                      <c:pt idx="1833">
                        <c:v>480</c:v>
                      </c:pt>
                      <c:pt idx="1834">
                        <c:v>490</c:v>
                      </c:pt>
                      <c:pt idx="1835">
                        <c:v>510</c:v>
                      </c:pt>
                      <c:pt idx="1836">
                        <c:v>490</c:v>
                      </c:pt>
                      <c:pt idx="1837">
                        <c:v>510</c:v>
                      </c:pt>
                      <c:pt idx="1838">
                        <c:v>470</c:v>
                      </c:pt>
                      <c:pt idx="1839">
                        <c:v>490</c:v>
                      </c:pt>
                      <c:pt idx="1840">
                        <c:v>500</c:v>
                      </c:pt>
                      <c:pt idx="1841">
                        <c:v>490</c:v>
                      </c:pt>
                      <c:pt idx="1842">
                        <c:v>480</c:v>
                      </c:pt>
                      <c:pt idx="1843">
                        <c:v>490</c:v>
                      </c:pt>
                      <c:pt idx="1844">
                        <c:v>470</c:v>
                      </c:pt>
                      <c:pt idx="1845">
                        <c:v>460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490</c:v>
                      </c:pt>
                      <c:pt idx="1850">
                        <c:v>490</c:v>
                      </c:pt>
                      <c:pt idx="1851">
                        <c:v>500</c:v>
                      </c:pt>
                      <c:pt idx="1852">
                        <c:v>490</c:v>
                      </c:pt>
                      <c:pt idx="1853">
                        <c:v>500</c:v>
                      </c:pt>
                      <c:pt idx="1854">
                        <c:v>490</c:v>
                      </c:pt>
                      <c:pt idx="1855">
                        <c:v>550</c:v>
                      </c:pt>
                      <c:pt idx="1856">
                        <c:v>510</c:v>
                      </c:pt>
                      <c:pt idx="1857">
                        <c:v>490</c:v>
                      </c:pt>
                      <c:pt idx="1858">
                        <c:v>460</c:v>
                      </c:pt>
                      <c:pt idx="1859">
                        <c:v>480</c:v>
                      </c:pt>
                      <c:pt idx="1860">
                        <c:v>470</c:v>
                      </c:pt>
                      <c:pt idx="1861">
                        <c:v>510</c:v>
                      </c:pt>
                      <c:pt idx="1862">
                        <c:v>490</c:v>
                      </c:pt>
                      <c:pt idx="1863">
                        <c:v>490</c:v>
                      </c:pt>
                      <c:pt idx="1864">
                        <c:v>490</c:v>
                      </c:pt>
                      <c:pt idx="1865">
                        <c:v>480</c:v>
                      </c:pt>
                      <c:pt idx="1866">
                        <c:v>490</c:v>
                      </c:pt>
                      <c:pt idx="1867">
                        <c:v>470</c:v>
                      </c:pt>
                      <c:pt idx="1868">
                        <c:v>490</c:v>
                      </c:pt>
                      <c:pt idx="1869">
                        <c:v>510</c:v>
                      </c:pt>
                      <c:pt idx="1870">
                        <c:v>490</c:v>
                      </c:pt>
                      <c:pt idx="1871">
                        <c:v>490</c:v>
                      </c:pt>
                      <c:pt idx="1872">
                        <c:v>500</c:v>
                      </c:pt>
                      <c:pt idx="1873">
                        <c:v>500</c:v>
                      </c:pt>
                      <c:pt idx="1874">
                        <c:v>480</c:v>
                      </c:pt>
                      <c:pt idx="1875">
                        <c:v>490</c:v>
                      </c:pt>
                      <c:pt idx="1876">
                        <c:v>490</c:v>
                      </c:pt>
                      <c:pt idx="1877">
                        <c:v>510</c:v>
                      </c:pt>
                      <c:pt idx="1878">
                        <c:v>510</c:v>
                      </c:pt>
                      <c:pt idx="1879">
                        <c:v>490</c:v>
                      </c:pt>
                      <c:pt idx="1880">
                        <c:v>500</c:v>
                      </c:pt>
                      <c:pt idx="1881">
                        <c:v>530</c:v>
                      </c:pt>
                      <c:pt idx="1882">
                        <c:v>490</c:v>
                      </c:pt>
                      <c:pt idx="1883">
                        <c:v>490</c:v>
                      </c:pt>
                      <c:pt idx="1884">
                        <c:v>490</c:v>
                      </c:pt>
                      <c:pt idx="1885">
                        <c:v>470</c:v>
                      </c:pt>
                      <c:pt idx="1886">
                        <c:v>480</c:v>
                      </c:pt>
                      <c:pt idx="1887">
                        <c:v>480</c:v>
                      </c:pt>
                      <c:pt idx="1888">
                        <c:v>490</c:v>
                      </c:pt>
                      <c:pt idx="1889">
                        <c:v>490</c:v>
                      </c:pt>
                      <c:pt idx="1890">
                        <c:v>490</c:v>
                      </c:pt>
                      <c:pt idx="1891">
                        <c:v>500</c:v>
                      </c:pt>
                      <c:pt idx="1892">
                        <c:v>470</c:v>
                      </c:pt>
                      <c:pt idx="1893">
                        <c:v>490</c:v>
                      </c:pt>
                      <c:pt idx="1894">
                        <c:v>490</c:v>
                      </c:pt>
                      <c:pt idx="1895">
                        <c:v>490</c:v>
                      </c:pt>
                      <c:pt idx="1896">
                        <c:v>480</c:v>
                      </c:pt>
                      <c:pt idx="1897">
                        <c:v>480</c:v>
                      </c:pt>
                      <c:pt idx="1898">
                        <c:v>490</c:v>
                      </c:pt>
                      <c:pt idx="1899">
                        <c:v>480</c:v>
                      </c:pt>
                      <c:pt idx="1900">
                        <c:v>480</c:v>
                      </c:pt>
                      <c:pt idx="1901">
                        <c:v>500</c:v>
                      </c:pt>
                      <c:pt idx="1902">
                        <c:v>470</c:v>
                      </c:pt>
                      <c:pt idx="1903">
                        <c:v>490</c:v>
                      </c:pt>
                      <c:pt idx="1904">
                        <c:v>490</c:v>
                      </c:pt>
                      <c:pt idx="1905">
                        <c:v>490</c:v>
                      </c:pt>
                      <c:pt idx="1906">
                        <c:v>490</c:v>
                      </c:pt>
                      <c:pt idx="1907">
                        <c:v>500</c:v>
                      </c:pt>
                      <c:pt idx="1908">
                        <c:v>490</c:v>
                      </c:pt>
                      <c:pt idx="1909">
                        <c:v>480</c:v>
                      </c:pt>
                      <c:pt idx="1910">
                        <c:v>490</c:v>
                      </c:pt>
                      <c:pt idx="1911">
                        <c:v>490</c:v>
                      </c:pt>
                      <c:pt idx="1912">
                        <c:v>470</c:v>
                      </c:pt>
                      <c:pt idx="1913">
                        <c:v>490</c:v>
                      </c:pt>
                      <c:pt idx="1914">
                        <c:v>530</c:v>
                      </c:pt>
                      <c:pt idx="1915">
                        <c:v>500</c:v>
                      </c:pt>
                      <c:pt idx="1916">
                        <c:v>520</c:v>
                      </c:pt>
                      <c:pt idx="1917">
                        <c:v>510</c:v>
                      </c:pt>
                      <c:pt idx="1918">
                        <c:v>490</c:v>
                      </c:pt>
                      <c:pt idx="1919">
                        <c:v>480</c:v>
                      </c:pt>
                      <c:pt idx="1920">
                        <c:v>490</c:v>
                      </c:pt>
                      <c:pt idx="1921">
                        <c:v>500</c:v>
                      </c:pt>
                      <c:pt idx="1922">
                        <c:v>490</c:v>
                      </c:pt>
                      <c:pt idx="1923">
                        <c:v>490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00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097536"/>
        <c:crosses val="autoZero"/>
        <c:auto val="1"/>
        <c:lblAlgn val="ctr"/>
        <c:lblOffset val="100"/>
        <c:tickLblSkip val="144"/>
        <c:noMultiLvlLbl val="1"/>
      </c:catAx>
      <c:valAx>
        <c:axId val="210097536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09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A120 Luokkahuone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480</c:v>
                </c:pt>
                <c:pt idx="8">
                  <c:v>480</c:v>
                </c:pt>
                <c:pt idx="9">
                  <c:v>480</c:v>
                </c:pt>
                <c:pt idx="10">
                  <c:v>480</c:v>
                </c:pt>
                <c:pt idx="11">
                  <c:v>480</c:v>
                </c:pt>
                <c:pt idx="12">
                  <c:v>480</c:v>
                </c:pt>
                <c:pt idx="13">
                  <c:v>480</c:v>
                </c:pt>
                <c:pt idx="14">
                  <c:v>480</c:v>
                </c:pt>
                <c:pt idx="15">
                  <c:v>480</c:v>
                </c:pt>
                <c:pt idx="16">
                  <c:v>460</c:v>
                </c:pt>
                <c:pt idx="17">
                  <c:v>480</c:v>
                </c:pt>
                <c:pt idx="18">
                  <c:v>480</c:v>
                </c:pt>
                <c:pt idx="19">
                  <c:v>460</c:v>
                </c:pt>
                <c:pt idx="20">
                  <c:v>460</c:v>
                </c:pt>
                <c:pt idx="21">
                  <c:v>480</c:v>
                </c:pt>
                <c:pt idx="22">
                  <c:v>480</c:v>
                </c:pt>
                <c:pt idx="23">
                  <c:v>480</c:v>
                </c:pt>
                <c:pt idx="24">
                  <c:v>460</c:v>
                </c:pt>
                <c:pt idx="25">
                  <c:v>460</c:v>
                </c:pt>
                <c:pt idx="26">
                  <c:v>460</c:v>
                </c:pt>
                <c:pt idx="27">
                  <c:v>460</c:v>
                </c:pt>
                <c:pt idx="28">
                  <c:v>460</c:v>
                </c:pt>
                <c:pt idx="29">
                  <c:v>460</c:v>
                </c:pt>
                <c:pt idx="30">
                  <c:v>460</c:v>
                </c:pt>
                <c:pt idx="31">
                  <c:v>460</c:v>
                </c:pt>
                <c:pt idx="32">
                  <c:v>440</c:v>
                </c:pt>
                <c:pt idx="33">
                  <c:v>480</c:v>
                </c:pt>
                <c:pt idx="34">
                  <c:v>880</c:v>
                </c:pt>
                <c:pt idx="35">
                  <c:v>700</c:v>
                </c:pt>
                <c:pt idx="36">
                  <c:v>660</c:v>
                </c:pt>
                <c:pt idx="37">
                  <c:v>620</c:v>
                </c:pt>
                <c:pt idx="38">
                  <c:v>600</c:v>
                </c:pt>
                <c:pt idx="39">
                  <c:v>540</c:v>
                </c:pt>
                <c:pt idx="40">
                  <c:v>520</c:v>
                </c:pt>
                <c:pt idx="41">
                  <c:v>540</c:v>
                </c:pt>
                <c:pt idx="42">
                  <c:v>540</c:v>
                </c:pt>
                <c:pt idx="43">
                  <c:v>500</c:v>
                </c:pt>
                <c:pt idx="44">
                  <c:v>480</c:v>
                </c:pt>
                <c:pt idx="45">
                  <c:v>520</c:v>
                </c:pt>
                <c:pt idx="46">
                  <c:v>520</c:v>
                </c:pt>
                <c:pt idx="47">
                  <c:v>460</c:v>
                </c:pt>
                <c:pt idx="48">
                  <c:v>480</c:v>
                </c:pt>
                <c:pt idx="49">
                  <c:v>460</c:v>
                </c:pt>
                <c:pt idx="50">
                  <c:v>500</c:v>
                </c:pt>
                <c:pt idx="51">
                  <c:v>500</c:v>
                </c:pt>
                <c:pt idx="52">
                  <c:v>520</c:v>
                </c:pt>
                <c:pt idx="53">
                  <c:v>500</c:v>
                </c:pt>
                <c:pt idx="54">
                  <c:v>520</c:v>
                </c:pt>
                <c:pt idx="55">
                  <c:v>520</c:v>
                </c:pt>
                <c:pt idx="56">
                  <c:v>500</c:v>
                </c:pt>
                <c:pt idx="57">
                  <c:v>500</c:v>
                </c:pt>
                <c:pt idx="58">
                  <c:v>520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480</c:v>
                </c:pt>
                <c:pt idx="63">
                  <c:v>600</c:v>
                </c:pt>
                <c:pt idx="64">
                  <c:v>540</c:v>
                </c:pt>
                <c:pt idx="65">
                  <c:v>500</c:v>
                </c:pt>
                <c:pt idx="66">
                  <c:v>500</c:v>
                </c:pt>
                <c:pt idx="67">
                  <c:v>500</c:v>
                </c:pt>
                <c:pt idx="68">
                  <c:v>500</c:v>
                </c:pt>
                <c:pt idx="69">
                  <c:v>480</c:v>
                </c:pt>
                <c:pt idx="70">
                  <c:v>440</c:v>
                </c:pt>
                <c:pt idx="71">
                  <c:v>480</c:v>
                </c:pt>
                <c:pt idx="72">
                  <c:v>640</c:v>
                </c:pt>
                <c:pt idx="73">
                  <c:v>640</c:v>
                </c:pt>
                <c:pt idx="74">
                  <c:v>620</c:v>
                </c:pt>
                <c:pt idx="75">
                  <c:v>720</c:v>
                </c:pt>
                <c:pt idx="76">
                  <c:v>620</c:v>
                </c:pt>
                <c:pt idx="77">
                  <c:v>640</c:v>
                </c:pt>
                <c:pt idx="78">
                  <c:v>600</c:v>
                </c:pt>
                <c:pt idx="79">
                  <c:v>620</c:v>
                </c:pt>
                <c:pt idx="80">
                  <c:v>580</c:v>
                </c:pt>
                <c:pt idx="81">
                  <c:v>560</c:v>
                </c:pt>
                <c:pt idx="82">
                  <c:v>540</c:v>
                </c:pt>
                <c:pt idx="83">
                  <c:v>540</c:v>
                </c:pt>
                <c:pt idx="84">
                  <c:v>540</c:v>
                </c:pt>
                <c:pt idx="85">
                  <c:v>520</c:v>
                </c:pt>
                <c:pt idx="86">
                  <c:v>480</c:v>
                </c:pt>
                <c:pt idx="87">
                  <c:v>660</c:v>
                </c:pt>
                <c:pt idx="88">
                  <c:v>600</c:v>
                </c:pt>
                <c:pt idx="89">
                  <c:v>560</c:v>
                </c:pt>
                <c:pt idx="90">
                  <c:v>540</c:v>
                </c:pt>
                <c:pt idx="91">
                  <c:v>520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480</c:v>
                </c:pt>
                <c:pt idx="96">
                  <c:v>500</c:v>
                </c:pt>
                <c:pt idx="97">
                  <c:v>480</c:v>
                </c:pt>
                <c:pt idx="98">
                  <c:v>680</c:v>
                </c:pt>
                <c:pt idx="99">
                  <c:v>520</c:v>
                </c:pt>
                <c:pt idx="100">
                  <c:v>500</c:v>
                </c:pt>
                <c:pt idx="101">
                  <c:v>500</c:v>
                </c:pt>
                <c:pt idx="102">
                  <c:v>480</c:v>
                </c:pt>
                <c:pt idx="103">
                  <c:v>480</c:v>
                </c:pt>
                <c:pt idx="104">
                  <c:v>480</c:v>
                </c:pt>
                <c:pt idx="105">
                  <c:v>480</c:v>
                </c:pt>
                <c:pt idx="106">
                  <c:v>480</c:v>
                </c:pt>
                <c:pt idx="107">
                  <c:v>520</c:v>
                </c:pt>
                <c:pt idx="108">
                  <c:v>500</c:v>
                </c:pt>
                <c:pt idx="109">
                  <c:v>500</c:v>
                </c:pt>
                <c:pt idx="110">
                  <c:v>480</c:v>
                </c:pt>
                <c:pt idx="111">
                  <c:v>480</c:v>
                </c:pt>
                <c:pt idx="112">
                  <c:v>460</c:v>
                </c:pt>
                <c:pt idx="113">
                  <c:v>460</c:v>
                </c:pt>
                <c:pt idx="114">
                  <c:v>460</c:v>
                </c:pt>
                <c:pt idx="115">
                  <c:v>460</c:v>
                </c:pt>
                <c:pt idx="116">
                  <c:v>460</c:v>
                </c:pt>
                <c:pt idx="117">
                  <c:v>460</c:v>
                </c:pt>
                <c:pt idx="118">
                  <c:v>460</c:v>
                </c:pt>
                <c:pt idx="119">
                  <c:v>460</c:v>
                </c:pt>
                <c:pt idx="120">
                  <c:v>460</c:v>
                </c:pt>
                <c:pt idx="121">
                  <c:v>460</c:v>
                </c:pt>
                <c:pt idx="122">
                  <c:v>460</c:v>
                </c:pt>
                <c:pt idx="123">
                  <c:v>460</c:v>
                </c:pt>
                <c:pt idx="124">
                  <c:v>460</c:v>
                </c:pt>
                <c:pt idx="125">
                  <c:v>460</c:v>
                </c:pt>
                <c:pt idx="126">
                  <c:v>480</c:v>
                </c:pt>
                <c:pt idx="127">
                  <c:v>460</c:v>
                </c:pt>
                <c:pt idx="128">
                  <c:v>460</c:v>
                </c:pt>
                <c:pt idx="129">
                  <c:v>460</c:v>
                </c:pt>
                <c:pt idx="130">
                  <c:v>460</c:v>
                </c:pt>
                <c:pt idx="131">
                  <c:v>460</c:v>
                </c:pt>
                <c:pt idx="132">
                  <c:v>460</c:v>
                </c:pt>
                <c:pt idx="133">
                  <c:v>440</c:v>
                </c:pt>
                <c:pt idx="134">
                  <c:v>460</c:v>
                </c:pt>
                <c:pt idx="135">
                  <c:v>460</c:v>
                </c:pt>
                <c:pt idx="136">
                  <c:v>460</c:v>
                </c:pt>
                <c:pt idx="137">
                  <c:v>460</c:v>
                </c:pt>
                <c:pt idx="138">
                  <c:v>440</c:v>
                </c:pt>
                <c:pt idx="139">
                  <c:v>460</c:v>
                </c:pt>
                <c:pt idx="140">
                  <c:v>460</c:v>
                </c:pt>
                <c:pt idx="141">
                  <c:v>460</c:v>
                </c:pt>
                <c:pt idx="142">
                  <c:v>460</c:v>
                </c:pt>
                <c:pt idx="143">
                  <c:v>460</c:v>
                </c:pt>
                <c:pt idx="144">
                  <c:v>460</c:v>
                </c:pt>
                <c:pt idx="145">
                  <c:v>460</c:v>
                </c:pt>
                <c:pt idx="146">
                  <c:v>460</c:v>
                </c:pt>
                <c:pt idx="147">
                  <c:v>460</c:v>
                </c:pt>
                <c:pt idx="148">
                  <c:v>460</c:v>
                </c:pt>
                <c:pt idx="149">
                  <c:v>460</c:v>
                </c:pt>
                <c:pt idx="150">
                  <c:v>500</c:v>
                </c:pt>
                <c:pt idx="151">
                  <c:v>460</c:v>
                </c:pt>
                <c:pt idx="152">
                  <c:v>460</c:v>
                </c:pt>
                <c:pt idx="153">
                  <c:v>460</c:v>
                </c:pt>
                <c:pt idx="154">
                  <c:v>460</c:v>
                </c:pt>
                <c:pt idx="155">
                  <c:v>460</c:v>
                </c:pt>
                <c:pt idx="156">
                  <c:v>460</c:v>
                </c:pt>
                <c:pt idx="157">
                  <c:v>460</c:v>
                </c:pt>
                <c:pt idx="158">
                  <c:v>460</c:v>
                </c:pt>
                <c:pt idx="159">
                  <c:v>460</c:v>
                </c:pt>
                <c:pt idx="160">
                  <c:v>460</c:v>
                </c:pt>
                <c:pt idx="161">
                  <c:v>460</c:v>
                </c:pt>
                <c:pt idx="162">
                  <c:v>440</c:v>
                </c:pt>
                <c:pt idx="163">
                  <c:v>460</c:v>
                </c:pt>
                <c:pt idx="164">
                  <c:v>440</c:v>
                </c:pt>
                <c:pt idx="165">
                  <c:v>460</c:v>
                </c:pt>
                <c:pt idx="166">
                  <c:v>460</c:v>
                </c:pt>
                <c:pt idx="167">
                  <c:v>440</c:v>
                </c:pt>
                <c:pt idx="168">
                  <c:v>460</c:v>
                </c:pt>
                <c:pt idx="169">
                  <c:v>460</c:v>
                </c:pt>
                <c:pt idx="170">
                  <c:v>440</c:v>
                </c:pt>
                <c:pt idx="171">
                  <c:v>440</c:v>
                </c:pt>
                <c:pt idx="172">
                  <c:v>460</c:v>
                </c:pt>
                <c:pt idx="173">
                  <c:v>440</c:v>
                </c:pt>
                <c:pt idx="174">
                  <c:v>440</c:v>
                </c:pt>
                <c:pt idx="175">
                  <c:v>460</c:v>
                </c:pt>
                <c:pt idx="176">
                  <c:v>460</c:v>
                </c:pt>
                <c:pt idx="177">
                  <c:v>460</c:v>
                </c:pt>
                <c:pt idx="178">
                  <c:v>460</c:v>
                </c:pt>
                <c:pt idx="179">
                  <c:v>460</c:v>
                </c:pt>
                <c:pt idx="180">
                  <c:v>460</c:v>
                </c:pt>
                <c:pt idx="181">
                  <c:v>460</c:v>
                </c:pt>
                <c:pt idx="182">
                  <c:v>460</c:v>
                </c:pt>
                <c:pt idx="183">
                  <c:v>440</c:v>
                </c:pt>
                <c:pt idx="184">
                  <c:v>460</c:v>
                </c:pt>
                <c:pt idx="185">
                  <c:v>460</c:v>
                </c:pt>
                <c:pt idx="186">
                  <c:v>460</c:v>
                </c:pt>
                <c:pt idx="187">
                  <c:v>460</c:v>
                </c:pt>
                <c:pt idx="188">
                  <c:v>460</c:v>
                </c:pt>
                <c:pt idx="189">
                  <c:v>460</c:v>
                </c:pt>
                <c:pt idx="190">
                  <c:v>460</c:v>
                </c:pt>
                <c:pt idx="191">
                  <c:v>460</c:v>
                </c:pt>
                <c:pt idx="192">
                  <c:v>460</c:v>
                </c:pt>
                <c:pt idx="193">
                  <c:v>460</c:v>
                </c:pt>
                <c:pt idx="194">
                  <c:v>460</c:v>
                </c:pt>
                <c:pt idx="195">
                  <c:v>460</c:v>
                </c:pt>
                <c:pt idx="196">
                  <c:v>460</c:v>
                </c:pt>
                <c:pt idx="197">
                  <c:v>460</c:v>
                </c:pt>
                <c:pt idx="198">
                  <c:v>460</c:v>
                </c:pt>
                <c:pt idx="199">
                  <c:v>460</c:v>
                </c:pt>
                <c:pt idx="200">
                  <c:v>440</c:v>
                </c:pt>
                <c:pt idx="201">
                  <c:v>460</c:v>
                </c:pt>
                <c:pt idx="202">
                  <c:v>440</c:v>
                </c:pt>
                <c:pt idx="203">
                  <c:v>460</c:v>
                </c:pt>
                <c:pt idx="204">
                  <c:v>440</c:v>
                </c:pt>
                <c:pt idx="205">
                  <c:v>460</c:v>
                </c:pt>
                <c:pt idx="206">
                  <c:v>440</c:v>
                </c:pt>
                <c:pt idx="207">
                  <c:v>460</c:v>
                </c:pt>
                <c:pt idx="208">
                  <c:v>460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460</c:v>
                </c:pt>
                <c:pt idx="213">
                  <c:v>460</c:v>
                </c:pt>
                <c:pt idx="214">
                  <c:v>460</c:v>
                </c:pt>
                <c:pt idx="215">
                  <c:v>460</c:v>
                </c:pt>
                <c:pt idx="216">
                  <c:v>460</c:v>
                </c:pt>
                <c:pt idx="217">
                  <c:v>460</c:v>
                </c:pt>
                <c:pt idx="218">
                  <c:v>460</c:v>
                </c:pt>
                <c:pt idx="219">
                  <c:v>460</c:v>
                </c:pt>
                <c:pt idx="220">
                  <c:v>460</c:v>
                </c:pt>
                <c:pt idx="221">
                  <c:v>460</c:v>
                </c:pt>
                <c:pt idx="222">
                  <c:v>460</c:v>
                </c:pt>
                <c:pt idx="223">
                  <c:v>460</c:v>
                </c:pt>
                <c:pt idx="224">
                  <c:v>460</c:v>
                </c:pt>
                <c:pt idx="225">
                  <c:v>460</c:v>
                </c:pt>
                <c:pt idx="226">
                  <c:v>440</c:v>
                </c:pt>
                <c:pt idx="227">
                  <c:v>460</c:v>
                </c:pt>
                <c:pt idx="228">
                  <c:v>440</c:v>
                </c:pt>
                <c:pt idx="229">
                  <c:v>460</c:v>
                </c:pt>
                <c:pt idx="230">
                  <c:v>460</c:v>
                </c:pt>
                <c:pt idx="231">
                  <c:v>460</c:v>
                </c:pt>
                <c:pt idx="232">
                  <c:v>460</c:v>
                </c:pt>
                <c:pt idx="233">
                  <c:v>460</c:v>
                </c:pt>
                <c:pt idx="234">
                  <c:v>460</c:v>
                </c:pt>
                <c:pt idx="235">
                  <c:v>460</c:v>
                </c:pt>
                <c:pt idx="236">
                  <c:v>460</c:v>
                </c:pt>
                <c:pt idx="237">
                  <c:v>460</c:v>
                </c:pt>
                <c:pt idx="238">
                  <c:v>440</c:v>
                </c:pt>
                <c:pt idx="239">
                  <c:v>460</c:v>
                </c:pt>
                <c:pt idx="240">
                  <c:v>460</c:v>
                </c:pt>
                <c:pt idx="241">
                  <c:v>460</c:v>
                </c:pt>
                <c:pt idx="242">
                  <c:v>460</c:v>
                </c:pt>
                <c:pt idx="243">
                  <c:v>460</c:v>
                </c:pt>
                <c:pt idx="244">
                  <c:v>440</c:v>
                </c:pt>
                <c:pt idx="245">
                  <c:v>440</c:v>
                </c:pt>
                <c:pt idx="246">
                  <c:v>480</c:v>
                </c:pt>
                <c:pt idx="247">
                  <c:v>480</c:v>
                </c:pt>
                <c:pt idx="248">
                  <c:v>460</c:v>
                </c:pt>
                <c:pt idx="249">
                  <c:v>480</c:v>
                </c:pt>
                <c:pt idx="250">
                  <c:v>460</c:v>
                </c:pt>
                <c:pt idx="251">
                  <c:v>460</c:v>
                </c:pt>
                <c:pt idx="252">
                  <c:v>460</c:v>
                </c:pt>
                <c:pt idx="253">
                  <c:v>460</c:v>
                </c:pt>
                <c:pt idx="254">
                  <c:v>460</c:v>
                </c:pt>
                <c:pt idx="255">
                  <c:v>460</c:v>
                </c:pt>
                <c:pt idx="256">
                  <c:v>460</c:v>
                </c:pt>
                <c:pt idx="257">
                  <c:v>460</c:v>
                </c:pt>
                <c:pt idx="258">
                  <c:v>460</c:v>
                </c:pt>
                <c:pt idx="259">
                  <c:v>460</c:v>
                </c:pt>
                <c:pt idx="260">
                  <c:v>460</c:v>
                </c:pt>
                <c:pt idx="261">
                  <c:v>460</c:v>
                </c:pt>
                <c:pt idx="262">
                  <c:v>460</c:v>
                </c:pt>
                <c:pt idx="263">
                  <c:v>460</c:v>
                </c:pt>
                <c:pt idx="264">
                  <c:v>460</c:v>
                </c:pt>
                <c:pt idx="265">
                  <c:v>460</c:v>
                </c:pt>
                <c:pt idx="266">
                  <c:v>460</c:v>
                </c:pt>
                <c:pt idx="267">
                  <c:v>460</c:v>
                </c:pt>
                <c:pt idx="268">
                  <c:v>460</c:v>
                </c:pt>
                <c:pt idx="269">
                  <c:v>460</c:v>
                </c:pt>
                <c:pt idx="270">
                  <c:v>460</c:v>
                </c:pt>
                <c:pt idx="271">
                  <c:v>460</c:v>
                </c:pt>
                <c:pt idx="272">
                  <c:v>460</c:v>
                </c:pt>
                <c:pt idx="273">
                  <c:v>460</c:v>
                </c:pt>
                <c:pt idx="274">
                  <c:v>460</c:v>
                </c:pt>
                <c:pt idx="275">
                  <c:v>460</c:v>
                </c:pt>
                <c:pt idx="276">
                  <c:v>480</c:v>
                </c:pt>
                <c:pt idx="277">
                  <c:v>480</c:v>
                </c:pt>
                <c:pt idx="278">
                  <c:v>460</c:v>
                </c:pt>
                <c:pt idx="279">
                  <c:v>480</c:v>
                </c:pt>
                <c:pt idx="280">
                  <c:v>480</c:v>
                </c:pt>
                <c:pt idx="281">
                  <c:v>480</c:v>
                </c:pt>
                <c:pt idx="282">
                  <c:v>480</c:v>
                </c:pt>
                <c:pt idx="283">
                  <c:v>480</c:v>
                </c:pt>
                <c:pt idx="284">
                  <c:v>480</c:v>
                </c:pt>
                <c:pt idx="285">
                  <c:v>480</c:v>
                </c:pt>
                <c:pt idx="286">
                  <c:v>480</c:v>
                </c:pt>
                <c:pt idx="287">
                  <c:v>480</c:v>
                </c:pt>
                <c:pt idx="288">
                  <c:v>480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520</c:v>
                </c:pt>
                <c:pt idx="293">
                  <c:v>520</c:v>
                </c:pt>
                <c:pt idx="294">
                  <c:v>500</c:v>
                </c:pt>
                <c:pt idx="295">
                  <c:v>520</c:v>
                </c:pt>
                <c:pt idx="296">
                  <c:v>520</c:v>
                </c:pt>
                <c:pt idx="297">
                  <c:v>500</c:v>
                </c:pt>
                <c:pt idx="298">
                  <c:v>500</c:v>
                </c:pt>
                <c:pt idx="299">
                  <c:v>480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480</c:v>
                </c:pt>
                <c:pt idx="307">
                  <c:v>480</c:v>
                </c:pt>
                <c:pt idx="308">
                  <c:v>480</c:v>
                </c:pt>
                <c:pt idx="309">
                  <c:v>480</c:v>
                </c:pt>
                <c:pt idx="310">
                  <c:v>480</c:v>
                </c:pt>
                <c:pt idx="311">
                  <c:v>480</c:v>
                </c:pt>
                <c:pt idx="312">
                  <c:v>460</c:v>
                </c:pt>
                <c:pt idx="313">
                  <c:v>440</c:v>
                </c:pt>
                <c:pt idx="314">
                  <c:v>440</c:v>
                </c:pt>
                <c:pt idx="315">
                  <c:v>500</c:v>
                </c:pt>
                <c:pt idx="316">
                  <c:v>500</c:v>
                </c:pt>
                <c:pt idx="317">
                  <c:v>520</c:v>
                </c:pt>
                <c:pt idx="318">
                  <c:v>520</c:v>
                </c:pt>
                <c:pt idx="319">
                  <c:v>740</c:v>
                </c:pt>
                <c:pt idx="320">
                  <c:v>680</c:v>
                </c:pt>
                <c:pt idx="321">
                  <c:v>620</c:v>
                </c:pt>
                <c:pt idx="322">
                  <c:v>580</c:v>
                </c:pt>
                <c:pt idx="323">
                  <c:v>540</c:v>
                </c:pt>
                <c:pt idx="324">
                  <c:v>580</c:v>
                </c:pt>
                <c:pt idx="325">
                  <c:v>520</c:v>
                </c:pt>
                <c:pt idx="326">
                  <c:v>500</c:v>
                </c:pt>
                <c:pt idx="327">
                  <c:v>560</c:v>
                </c:pt>
                <c:pt idx="328">
                  <c:v>560</c:v>
                </c:pt>
                <c:pt idx="329">
                  <c:v>500</c:v>
                </c:pt>
                <c:pt idx="330">
                  <c:v>540</c:v>
                </c:pt>
                <c:pt idx="331">
                  <c:v>500</c:v>
                </c:pt>
                <c:pt idx="332">
                  <c:v>660</c:v>
                </c:pt>
                <c:pt idx="333">
                  <c:v>540</c:v>
                </c:pt>
                <c:pt idx="334">
                  <c:v>500</c:v>
                </c:pt>
                <c:pt idx="335">
                  <c:v>540</c:v>
                </c:pt>
                <c:pt idx="336">
                  <c:v>520</c:v>
                </c:pt>
                <c:pt idx="337">
                  <c:v>540</c:v>
                </c:pt>
                <c:pt idx="338">
                  <c:v>600</c:v>
                </c:pt>
                <c:pt idx="339">
                  <c:v>620</c:v>
                </c:pt>
                <c:pt idx="340">
                  <c:v>600</c:v>
                </c:pt>
                <c:pt idx="341">
                  <c:v>560</c:v>
                </c:pt>
                <c:pt idx="342">
                  <c:v>580</c:v>
                </c:pt>
                <c:pt idx="343">
                  <c:v>540</c:v>
                </c:pt>
                <c:pt idx="344">
                  <c:v>520</c:v>
                </c:pt>
                <c:pt idx="345">
                  <c:v>520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480</c:v>
                </c:pt>
                <c:pt idx="350">
                  <c:v>540</c:v>
                </c:pt>
                <c:pt idx="351">
                  <c:v>560</c:v>
                </c:pt>
                <c:pt idx="352">
                  <c:v>520</c:v>
                </c:pt>
                <c:pt idx="353">
                  <c:v>560</c:v>
                </c:pt>
                <c:pt idx="354">
                  <c:v>560</c:v>
                </c:pt>
                <c:pt idx="355">
                  <c:v>540</c:v>
                </c:pt>
                <c:pt idx="356">
                  <c:v>520</c:v>
                </c:pt>
                <c:pt idx="357">
                  <c:v>500</c:v>
                </c:pt>
                <c:pt idx="358">
                  <c:v>480</c:v>
                </c:pt>
                <c:pt idx="359">
                  <c:v>480</c:v>
                </c:pt>
                <c:pt idx="360">
                  <c:v>500</c:v>
                </c:pt>
                <c:pt idx="361">
                  <c:v>540</c:v>
                </c:pt>
                <c:pt idx="362">
                  <c:v>500</c:v>
                </c:pt>
                <c:pt idx="363">
                  <c:v>580</c:v>
                </c:pt>
                <c:pt idx="364">
                  <c:v>560</c:v>
                </c:pt>
                <c:pt idx="365">
                  <c:v>860</c:v>
                </c:pt>
                <c:pt idx="366">
                  <c:v>740</c:v>
                </c:pt>
                <c:pt idx="367">
                  <c:v>740</c:v>
                </c:pt>
                <c:pt idx="368">
                  <c:v>600</c:v>
                </c:pt>
                <c:pt idx="369">
                  <c:v>600</c:v>
                </c:pt>
                <c:pt idx="370">
                  <c:v>500</c:v>
                </c:pt>
                <c:pt idx="371">
                  <c:v>500</c:v>
                </c:pt>
                <c:pt idx="372">
                  <c:v>600</c:v>
                </c:pt>
                <c:pt idx="373">
                  <c:v>520</c:v>
                </c:pt>
                <c:pt idx="374">
                  <c:v>520</c:v>
                </c:pt>
                <c:pt idx="375">
                  <c:v>580</c:v>
                </c:pt>
                <c:pt idx="376">
                  <c:v>580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480</c:v>
                </c:pt>
                <c:pt idx="382">
                  <c:v>480</c:v>
                </c:pt>
                <c:pt idx="383">
                  <c:v>480</c:v>
                </c:pt>
                <c:pt idx="384">
                  <c:v>480</c:v>
                </c:pt>
                <c:pt idx="385">
                  <c:v>480</c:v>
                </c:pt>
                <c:pt idx="386">
                  <c:v>460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500</c:v>
                </c:pt>
                <c:pt idx="391">
                  <c:v>800</c:v>
                </c:pt>
                <c:pt idx="392">
                  <c:v>800</c:v>
                </c:pt>
                <c:pt idx="393">
                  <c:v>460</c:v>
                </c:pt>
                <c:pt idx="394">
                  <c:v>460</c:v>
                </c:pt>
                <c:pt idx="395">
                  <c:v>460</c:v>
                </c:pt>
                <c:pt idx="396">
                  <c:v>460</c:v>
                </c:pt>
                <c:pt idx="397">
                  <c:v>460</c:v>
                </c:pt>
                <c:pt idx="398">
                  <c:v>460</c:v>
                </c:pt>
                <c:pt idx="399">
                  <c:v>480</c:v>
                </c:pt>
                <c:pt idx="400">
                  <c:v>480</c:v>
                </c:pt>
                <c:pt idx="401">
                  <c:v>480</c:v>
                </c:pt>
                <c:pt idx="402">
                  <c:v>480</c:v>
                </c:pt>
                <c:pt idx="403">
                  <c:v>460</c:v>
                </c:pt>
                <c:pt idx="404">
                  <c:v>460</c:v>
                </c:pt>
                <c:pt idx="405">
                  <c:v>460</c:v>
                </c:pt>
                <c:pt idx="406">
                  <c:v>460</c:v>
                </c:pt>
                <c:pt idx="407">
                  <c:v>460</c:v>
                </c:pt>
                <c:pt idx="408">
                  <c:v>460</c:v>
                </c:pt>
                <c:pt idx="409">
                  <c:v>460</c:v>
                </c:pt>
                <c:pt idx="410">
                  <c:v>460</c:v>
                </c:pt>
                <c:pt idx="411">
                  <c:v>460</c:v>
                </c:pt>
                <c:pt idx="412">
                  <c:v>460</c:v>
                </c:pt>
                <c:pt idx="413">
                  <c:v>460</c:v>
                </c:pt>
                <c:pt idx="414">
                  <c:v>460</c:v>
                </c:pt>
                <c:pt idx="415">
                  <c:v>460</c:v>
                </c:pt>
                <c:pt idx="416">
                  <c:v>460</c:v>
                </c:pt>
                <c:pt idx="417">
                  <c:v>460</c:v>
                </c:pt>
                <c:pt idx="418">
                  <c:v>460</c:v>
                </c:pt>
                <c:pt idx="419">
                  <c:v>480</c:v>
                </c:pt>
                <c:pt idx="420">
                  <c:v>460</c:v>
                </c:pt>
                <c:pt idx="421">
                  <c:v>480</c:v>
                </c:pt>
                <c:pt idx="422">
                  <c:v>480</c:v>
                </c:pt>
                <c:pt idx="423">
                  <c:v>480</c:v>
                </c:pt>
                <c:pt idx="424">
                  <c:v>480</c:v>
                </c:pt>
                <c:pt idx="425">
                  <c:v>480</c:v>
                </c:pt>
                <c:pt idx="426">
                  <c:v>480</c:v>
                </c:pt>
                <c:pt idx="427">
                  <c:v>480</c:v>
                </c:pt>
                <c:pt idx="428">
                  <c:v>480</c:v>
                </c:pt>
                <c:pt idx="429">
                  <c:v>480</c:v>
                </c:pt>
                <c:pt idx="430">
                  <c:v>480</c:v>
                </c:pt>
                <c:pt idx="431">
                  <c:v>480</c:v>
                </c:pt>
                <c:pt idx="432">
                  <c:v>480</c:v>
                </c:pt>
                <c:pt idx="433">
                  <c:v>480</c:v>
                </c:pt>
                <c:pt idx="434">
                  <c:v>480</c:v>
                </c:pt>
                <c:pt idx="435">
                  <c:v>480</c:v>
                </c:pt>
                <c:pt idx="436">
                  <c:v>480</c:v>
                </c:pt>
                <c:pt idx="437">
                  <c:v>480</c:v>
                </c:pt>
                <c:pt idx="438">
                  <c:v>480</c:v>
                </c:pt>
                <c:pt idx="439">
                  <c:v>480</c:v>
                </c:pt>
                <c:pt idx="440">
                  <c:v>480</c:v>
                </c:pt>
                <c:pt idx="441">
                  <c:v>480</c:v>
                </c:pt>
                <c:pt idx="442">
                  <c:v>480</c:v>
                </c:pt>
                <c:pt idx="443">
                  <c:v>480</c:v>
                </c:pt>
                <c:pt idx="444">
                  <c:v>480</c:v>
                </c:pt>
                <c:pt idx="445">
                  <c:v>480</c:v>
                </c:pt>
                <c:pt idx="446">
                  <c:v>500</c:v>
                </c:pt>
                <c:pt idx="447">
                  <c:v>500</c:v>
                </c:pt>
                <c:pt idx="448">
                  <c:v>500</c:v>
                </c:pt>
                <c:pt idx="449">
                  <c:v>500</c:v>
                </c:pt>
                <c:pt idx="450">
                  <c:v>480</c:v>
                </c:pt>
                <c:pt idx="451">
                  <c:v>480</c:v>
                </c:pt>
                <c:pt idx="452">
                  <c:v>480</c:v>
                </c:pt>
                <c:pt idx="453">
                  <c:v>480</c:v>
                </c:pt>
                <c:pt idx="454">
                  <c:v>460</c:v>
                </c:pt>
                <c:pt idx="455">
                  <c:v>460</c:v>
                </c:pt>
                <c:pt idx="456">
                  <c:v>460</c:v>
                </c:pt>
                <c:pt idx="457">
                  <c:v>460</c:v>
                </c:pt>
                <c:pt idx="458">
                  <c:v>460</c:v>
                </c:pt>
                <c:pt idx="459">
                  <c:v>460</c:v>
                </c:pt>
                <c:pt idx="460">
                  <c:v>460</c:v>
                </c:pt>
                <c:pt idx="461">
                  <c:v>460</c:v>
                </c:pt>
                <c:pt idx="462">
                  <c:v>460</c:v>
                </c:pt>
                <c:pt idx="463">
                  <c:v>460</c:v>
                </c:pt>
                <c:pt idx="464">
                  <c:v>460</c:v>
                </c:pt>
                <c:pt idx="465">
                  <c:v>460</c:v>
                </c:pt>
                <c:pt idx="466">
                  <c:v>460</c:v>
                </c:pt>
                <c:pt idx="467">
                  <c:v>460</c:v>
                </c:pt>
                <c:pt idx="468">
                  <c:v>460</c:v>
                </c:pt>
                <c:pt idx="469">
                  <c:v>460</c:v>
                </c:pt>
                <c:pt idx="470">
                  <c:v>460</c:v>
                </c:pt>
                <c:pt idx="471">
                  <c:v>460</c:v>
                </c:pt>
                <c:pt idx="472">
                  <c:v>460</c:v>
                </c:pt>
                <c:pt idx="473">
                  <c:v>460</c:v>
                </c:pt>
                <c:pt idx="474">
                  <c:v>460</c:v>
                </c:pt>
                <c:pt idx="475">
                  <c:v>460</c:v>
                </c:pt>
                <c:pt idx="476">
                  <c:v>460</c:v>
                </c:pt>
                <c:pt idx="477">
                  <c:v>460</c:v>
                </c:pt>
                <c:pt idx="478">
                  <c:v>460</c:v>
                </c:pt>
                <c:pt idx="479">
                  <c:v>460</c:v>
                </c:pt>
                <c:pt idx="480">
                  <c:v>460</c:v>
                </c:pt>
                <c:pt idx="481">
                  <c:v>460</c:v>
                </c:pt>
                <c:pt idx="482">
                  <c:v>460</c:v>
                </c:pt>
                <c:pt idx="483">
                  <c:v>460</c:v>
                </c:pt>
                <c:pt idx="484">
                  <c:v>480</c:v>
                </c:pt>
                <c:pt idx="485">
                  <c:v>460</c:v>
                </c:pt>
                <c:pt idx="486">
                  <c:v>480</c:v>
                </c:pt>
                <c:pt idx="487">
                  <c:v>480</c:v>
                </c:pt>
                <c:pt idx="488">
                  <c:v>480</c:v>
                </c:pt>
                <c:pt idx="489">
                  <c:v>480</c:v>
                </c:pt>
                <c:pt idx="490">
                  <c:v>480</c:v>
                </c:pt>
                <c:pt idx="491">
                  <c:v>480</c:v>
                </c:pt>
                <c:pt idx="492">
                  <c:v>480</c:v>
                </c:pt>
                <c:pt idx="493">
                  <c:v>480</c:v>
                </c:pt>
                <c:pt idx="494">
                  <c:v>480</c:v>
                </c:pt>
                <c:pt idx="495">
                  <c:v>480</c:v>
                </c:pt>
                <c:pt idx="496">
                  <c:v>480</c:v>
                </c:pt>
                <c:pt idx="497">
                  <c:v>460</c:v>
                </c:pt>
                <c:pt idx="498">
                  <c:v>460</c:v>
                </c:pt>
                <c:pt idx="499">
                  <c:v>460</c:v>
                </c:pt>
                <c:pt idx="500">
                  <c:v>480</c:v>
                </c:pt>
                <c:pt idx="501">
                  <c:v>460</c:v>
                </c:pt>
                <c:pt idx="502">
                  <c:v>460</c:v>
                </c:pt>
                <c:pt idx="503">
                  <c:v>460</c:v>
                </c:pt>
                <c:pt idx="504">
                  <c:v>460</c:v>
                </c:pt>
                <c:pt idx="505">
                  <c:v>460</c:v>
                </c:pt>
                <c:pt idx="506">
                  <c:v>460</c:v>
                </c:pt>
                <c:pt idx="507">
                  <c:v>480</c:v>
                </c:pt>
                <c:pt idx="508">
                  <c:v>480</c:v>
                </c:pt>
                <c:pt idx="509">
                  <c:v>480</c:v>
                </c:pt>
                <c:pt idx="510">
                  <c:v>480</c:v>
                </c:pt>
                <c:pt idx="511">
                  <c:v>460</c:v>
                </c:pt>
                <c:pt idx="512">
                  <c:v>480</c:v>
                </c:pt>
                <c:pt idx="513">
                  <c:v>480</c:v>
                </c:pt>
                <c:pt idx="514">
                  <c:v>460</c:v>
                </c:pt>
                <c:pt idx="515">
                  <c:v>480</c:v>
                </c:pt>
                <c:pt idx="516">
                  <c:v>460</c:v>
                </c:pt>
                <c:pt idx="517">
                  <c:v>480</c:v>
                </c:pt>
                <c:pt idx="518">
                  <c:v>460</c:v>
                </c:pt>
                <c:pt idx="519">
                  <c:v>460</c:v>
                </c:pt>
                <c:pt idx="520">
                  <c:v>460</c:v>
                </c:pt>
                <c:pt idx="521">
                  <c:v>460</c:v>
                </c:pt>
                <c:pt idx="522">
                  <c:v>480</c:v>
                </c:pt>
                <c:pt idx="523">
                  <c:v>460</c:v>
                </c:pt>
                <c:pt idx="524">
                  <c:v>480</c:v>
                </c:pt>
                <c:pt idx="525">
                  <c:v>480</c:v>
                </c:pt>
                <c:pt idx="526">
                  <c:v>460</c:v>
                </c:pt>
                <c:pt idx="527">
                  <c:v>480</c:v>
                </c:pt>
                <c:pt idx="528">
                  <c:v>460</c:v>
                </c:pt>
                <c:pt idx="529">
                  <c:v>460</c:v>
                </c:pt>
                <c:pt idx="530">
                  <c:v>480</c:v>
                </c:pt>
                <c:pt idx="531">
                  <c:v>460</c:v>
                </c:pt>
                <c:pt idx="532">
                  <c:v>460</c:v>
                </c:pt>
                <c:pt idx="533">
                  <c:v>460</c:v>
                </c:pt>
                <c:pt idx="534">
                  <c:v>460</c:v>
                </c:pt>
                <c:pt idx="535">
                  <c:v>460</c:v>
                </c:pt>
                <c:pt idx="536">
                  <c:v>480</c:v>
                </c:pt>
                <c:pt idx="537">
                  <c:v>480</c:v>
                </c:pt>
                <c:pt idx="538">
                  <c:v>460</c:v>
                </c:pt>
                <c:pt idx="539">
                  <c:v>460</c:v>
                </c:pt>
                <c:pt idx="540">
                  <c:v>460</c:v>
                </c:pt>
                <c:pt idx="541">
                  <c:v>460</c:v>
                </c:pt>
                <c:pt idx="542">
                  <c:v>460</c:v>
                </c:pt>
                <c:pt idx="543">
                  <c:v>460</c:v>
                </c:pt>
                <c:pt idx="544">
                  <c:v>460</c:v>
                </c:pt>
                <c:pt idx="545">
                  <c:v>460</c:v>
                </c:pt>
                <c:pt idx="546">
                  <c:v>480</c:v>
                </c:pt>
                <c:pt idx="547">
                  <c:v>480</c:v>
                </c:pt>
                <c:pt idx="548">
                  <c:v>460</c:v>
                </c:pt>
                <c:pt idx="549">
                  <c:v>480</c:v>
                </c:pt>
                <c:pt idx="550">
                  <c:v>460</c:v>
                </c:pt>
                <c:pt idx="551">
                  <c:v>460</c:v>
                </c:pt>
                <c:pt idx="552">
                  <c:v>480</c:v>
                </c:pt>
                <c:pt idx="553">
                  <c:v>460</c:v>
                </c:pt>
                <c:pt idx="554">
                  <c:v>480</c:v>
                </c:pt>
                <c:pt idx="555">
                  <c:v>460</c:v>
                </c:pt>
                <c:pt idx="556">
                  <c:v>460</c:v>
                </c:pt>
                <c:pt idx="557">
                  <c:v>460</c:v>
                </c:pt>
                <c:pt idx="558">
                  <c:v>460</c:v>
                </c:pt>
                <c:pt idx="559">
                  <c:v>460</c:v>
                </c:pt>
                <c:pt idx="560">
                  <c:v>460</c:v>
                </c:pt>
                <c:pt idx="561">
                  <c:v>460</c:v>
                </c:pt>
                <c:pt idx="562">
                  <c:v>460</c:v>
                </c:pt>
                <c:pt idx="563">
                  <c:v>460</c:v>
                </c:pt>
                <c:pt idx="564">
                  <c:v>460</c:v>
                </c:pt>
                <c:pt idx="565">
                  <c:v>480</c:v>
                </c:pt>
                <c:pt idx="566">
                  <c:v>500</c:v>
                </c:pt>
                <c:pt idx="567">
                  <c:v>500</c:v>
                </c:pt>
                <c:pt idx="568">
                  <c:v>480</c:v>
                </c:pt>
                <c:pt idx="569">
                  <c:v>480</c:v>
                </c:pt>
                <c:pt idx="570">
                  <c:v>480</c:v>
                </c:pt>
                <c:pt idx="571">
                  <c:v>480</c:v>
                </c:pt>
                <c:pt idx="572">
                  <c:v>480</c:v>
                </c:pt>
                <c:pt idx="573">
                  <c:v>460</c:v>
                </c:pt>
                <c:pt idx="574">
                  <c:v>480</c:v>
                </c:pt>
                <c:pt idx="575">
                  <c:v>460</c:v>
                </c:pt>
                <c:pt idx="576">
                  <c:v>460</c:v>
                </c:pt>
                <c:pt idx="577">
                  <c:v>480</c:v>
                </c:pt>
                <c:pt idx="578">
                  <c:v>480</c:v>
                </c:pt>
                <c:pt idx="579">
                  <c:v>640</c:v>
                </c:pt>
                <c:pt idx="580">
                  <c:v>600</c:v>
                </c:pt>
                <c:pt idx="581">
                  <c:v>640</c:v>
                </c:pt>
                <c:pt idx="582">
                  <c:v>640</c:v>
                </c:pt>
                <c:pt idx="583">
                  <c:v>640</c:v>
                </c:pt>
                <c:pt idx="584">
                  <c:v>580</c:v>
                </c:pt>
                <c:pt idx="585">
                  <c:v>540</c:v>
                </c:pt>
                <c:pt idx="586">
                  <c:v>560</c:v>
                </c:pt>
                <c:pt idx="587">
                  <c:v>540</c:v>
                </c:pt>
                <c:pt idx="588">
                  <c:v>540</c:v>
                </c:pt>
                <c:pt idx="589">
                  <c:v>560</c:v>
                </c:pt>
                <c:pt idx="590">
                  <c:v>560</c:v>
                </c:pt>
                <c:pt idx="591">
                  <c:v>540</c:v>
                </c:pt>
                <c:pt idx="592">
                  <c:v>540</c:v>
                </c:pt>
                <c:pt idx="593">
                  <c:v>540</c:v>
                </c:pt>
                <c:pt idx="594">
                  <c:v>540</c:v>
                </c:pt>
                <c:pt idx="595">
                  <c:v>540</c:v>
                </c:pt>
                <c:pt idx="596">
                  <c:v>540</c:v>
                </c:pt>
                <c:pt idx="597">
                  <c:v>540</c:v>
                </c:pt>
                <c:pt idx="598">
                  <c:v>540</c:v>
                </c:pt>
                <c:pt idx="599">
                  <c:v>520</c:v>
                </c:pt>
                <c:pt idx="600">
                  <c:v>480</c:v>
                </c:pt>
                <c:pt idx="601">
                  <c:v>480</c:v>
                </c:pt>
                <c:pt idx="602">
                  <c:v>480</c:v>
                </c:pt>
                <c:pt idx="603">
                  <c:v>500</c:v>
                </c:pt>
                <c:pt idx="604">
                  <c:v>540</c:v>
                </c:pt>
                <c:pt idx="605">
                  <c:v>520</c:v>
                </c:pt>
                <c:pt idx="606">
                  <c:v>520</c:v>
                </c:pt>
                <c:pt idx="607">
                  <c:v>520</c:v>
                </c:pt>
                <c:pt idx="608">
                  <c:v>540</c:v>
                </c:pt>
                <c:pt idx="609">
                  <c:v>680</c:v>
                </c:pt>
                <c:pt idx="610">
                  <c:v>660</c:v>
                </c:pt>
                <c:pt idx="611">
                  <c:v>800</c:v>
                </c:pt>
                <c:pt idx="612">
                  <c:v>680</c:v>
                </c:pt>
                <c:pt idx="613">
                  <c:v>560</c:v>
                </c:pt>
                <c:pt idx="614">
                  <c:v>640</c:v>
                </c:pt>
                <c:pt idx="615">
                  <c:v>620</c:v>
                </c:pt>
                <c:pt idx="616">
                  <c:v>620</c:v>
                </c:pt>
                <c:pt idx="617">
                  <c:v>620</c:v>
                </c:pt>
                <c:pt idx="618">
                  <c:v>620</c:v>
                </c:pt>
                <c:pt idx="619">
                  <c:v>620</c:v>
                </c:pt>
                <c:pt idx="620">
                  <c:v>600</c:v>
                </c:pt>
                <c:pt idx="621">
                  <c:v>620</c:v>
                </c:pt>
                <c:pt idx="622">
                  <c:v>540</c:v>
                </c:pt>
                <c:pt idx="623">
                  <c:v>560</c:v>
                </c:pt>
                <c:pt idx="624">
                  <c:v>580</c:v>
                </c:pt>
                <c:pt idx="625">
                  <c:v>560</c:v>
                </c:pt>
                <c:pt idx="626">
                  <c:v>640</c:v>
                </c:pt>
                <c:pt idx="627">
                  <c:v>640</c:v>
                </c:pt>
                <c:pt idx="628">
                  <c:v>580</c:v>
                </c:pt>
                <c:pt idx="629">
                  <c:v>640</c:v>
                </c:pt>
                <c:pt idx="630">
                  <c:v>620</c:v>
                </c:pt>
                <c:pt idx="631">
                  <c:v>600</c:v>
                </c:pt>
                <c:pt idx="632">
                  <c:v>600</c:v>
                </c:pt>
                <c:pt idx="633">
                  <c:v>560</c:v>
                </c:pt>
                <c:pt idx="634">
                  <c:v>560</c:v>
                </c:pt>
                <c:pt idx="635">
                  <c:v>540</c:v>
                </c:pt>
                <c:pt idx="636">
                  <c:v>580</c:v>
                </c:pt>
                <c:pt idx="637">
                  <c:v>540</c:v>
                </c:pt>
                <c:pt idx="638">
                  <c:v>540</c:v>
                </c:pt>
                <c:pt idx="639">
                  <c:v>580</c:v>
                </c:pt>
                <c:pt idx="640">
                  <c:v>580</c:v>
                </c:pt>
                <c:pt idx="641">
                  <c:v>580</c:v>
                </c:pt>
                <c:pt idx="642">
                  <c:v>560</c:v>
                </c:pt>
                <c:pt idx="643">
                  <c:v>560</c:v>
                </c:pt>
                <c:pt idx="644">
                  <c:v>740</c:v>
                </c:pt>
                <c:pt idx="645">
                  <c:v>720</c:v>
                </c:pt>
                <c:pt idx="646">
                  <c:v>740</c:v>
                </c:pt>
                <c:pt idx="647">
                  <c:v>780</c:v>
                </c:pt>
                <c:pt idx="648">
                  <c:v>780</c:v>
                </c:pt>
                <c:pt idx="649">
                  <c:v>740</c:v>
                </c:pt>
                <c:pt idx="650">
                  <c:v>740</c:v>
                </c:pt>
                <c:pt idx="651">
                  <c:v>820</c:v>
                </c:pt>
                <c:pt idx="652">
                  <c:v>820</c:v>
                </c:pt>
                <c:pt idx="653">
                  <c:v>740</c:v>
                </c:pt>
                <c:pt idx="654">
                  <c:v>740</c:v>
                </c:pt>
                <c:pt idx="655">
                  <c:v>760</c:v>
                </c:pt>
                <c:pt idx="656">
                  <c:v>720</c:v>
                </c:pt>
                <c:pt idx="657">
                  <c:v>720</c:v>
                </c:pt>
                <c:pt idx="658">
                  <c:v>680</c:v>
                </c:pt>
                <c:pt idx="659">
                  <c:v>680</c:v>
                </c:pt>
                <c:pt idx="660">
                  <c:v>680</c:v>
                </c:pt>
                <c:pt idx="661">
                  <c:v>680</c:v>
                </c:pt>
                <c:pt idx="662">
                  <c:v>680</c:v>
                </c:pt>
                <c:pt idx="663">
                  <c:v>680</c:v>
                </c:pt>
                <c:pt idx="664">
                  <c:v>680</c:v>
                </c:pt>
                <c:pt idx="665">
                  <c:v>660</c:v>
                </c:pt>
                <c:pt idx="666">
                  <c:v>660</c:v>
                </c:pt>
                <c:pt idx="667">
                  <c:v>640</c:v>
                </c:pt>
                <c:pt idx="668">
                  <c:v>640</c:v>
                </c:pt>
                <c:pt idx="669">
                  <c:v>640</c:v>
                </c:pt>
                <c:pt idx="670">
                  <c:v>640</c:v>
                </c:pt>
                <c:pt idx="671">
                  <c:v>660</c:v>
                </c:pt>
                <c:pt idx="672">
                  <c:v>660</c:v>
                </c:pt>
                <c:pt idx="673">
                  <c:v>660</c:v>
                </c:pt>
                <c:pt idx="674">
                  <c:v>640</c:v>
                </c:pt>
                <c:pt idx="675">
                  <c:v>640</c:v>
                </c:pt>
                <c:pt idx="676">
                  <c:v>600</c:v>
                </c:pt>
                <c:pt idx="677">
                  <c:v>600</c:v>
                </c:pt>
                <c:pt idx="678">
                  <c:v>640</c:v>
                </c:pt>
                <c:pt idx="679">
                  <c:v>640</c:v>
                </c:pt>
                <c:pt idx="680">
                  <c:v>620</c:v>
                </c:pt>
                <c:pt idx="681">
                  <c:v>620</c:v>
                </c:pt>
                <c:pt idx="682">
                  <c:v>640</c:v>
                </c:pt>
                <c:pt idx="683">
                  <c:v>640</c:v>
                </c:pt>
                <c:pt idx="684">
                  <c:v>660</c:v>
                </c:pt>
                <c:pt idx="685">
                  <c:v>660</c:v>
                </c:pt>
                <c:pt idx="686">
                  <c:v>640</c:v>
                </c:pt>
                <c:pt idx="687">
                  <c:v>620</c:v>
                </c:pt>
                <c:pt idx="688">
                  <c:v>600</c:v>
                </c:pt>
                <c:pt idx="689">
                  <c:v>560</c:v>
                </c:pt>
                <c:pt idx="690">
                  <c:v>560</c:v>
                </c:pt>
                <c:pt idx="691">
                  <c:v>540</c:v>
                </c:pt>
                <c:pt idx="692">
                  <c:v>580</c:v>
                </c:pt>
                <c:pt idx="693">
                  <c:v>560</c:v>
                </c:pt>
                <c:pt idx="694">
                  <c:v>580</c:v>
                </c:pt>
                <c:pt idx="695">
                  <c:v>580</c:v>
                </c:pt>
                <c:pt idx="696">
                  <c:v>580</c:v>
                </c:pt>
                <c:pt idx="697">
                  <c:v>560</c:v>
                </c:pt>
                <c:pt idx="698">
                  <c:v>560</c:v>
                </c:pt>
                <c:pt idx="699">
                  <c:v>580</c:v>
                </c:pt>
                <c:pt idx="700">
                  <c:v>580</c:v>
                </c:pt>
                <c:pt idx="701">
                  <c:v>580</c:v>
                </c:pt>
                <c:pt idx="702">
                  <c:v>540</c:v>
                </c:pt>
                <c:pt idx="703">
                  <c:v>540</c:v>
                </c:pt>
                <c:pt idx="704">
                  <c:v>520</c:v>
                </c:pt>
                <c:pt idx="705">
                  <c:v>520</c:v>
                </c:pt>
                <c:pt idx="706">
                  <c:v>500</c:v>
                </c:pt>
                <c:pt idx="707">
                  <c:v>520</c:v>
                </c:pt>
                <c:pt idx="708">
                  <c:v>520</c:v>
                </c:pt>
                <c:pt idx="709">
                  <c:v>520</c:v>
                </c:pt>
                <c:pt idx="710">
                  <c:v>520</c:v>
                </c:pt>
                <c:pt idx="711">
                  <c:v>520</c:v>
                </c:pt>
                <c:pt idx="712">
                  <c:v>520</c:v>
                </c:pt>
                <c:pt idx="713">
                  <c:v>520</c:v>
                </c:pt>
                <c:pt idx="714">
                  <c:v>520</c:v>
                </c:pt>
                <c:pt idx="715">
                  <c:v>500</c:v>
                </c:pt>
                <c:pt idx="716">
                  <c:v>500</c:v>
                </c:pt>
                <c:pt idx="717">
                  <c:v>480</c:v>
                </c:pt>
                <c:pt idx="718">
                  <c:v>500</c:v>
                </c:pt>
                <c:pt idx="719">
                  <c:v>500</c:v>
                </c:pt>
                <c:pt idx="720">
                  <c:v>500</c:v>
                </c:pt>
                <c:pt idx="721">
                  <c:v>500</c:v>
                </c:pt>
                <c:pt idx="722">
                  <c:v>500</c:v>
                </c:pt>
                <c:pt idx="723">
                  <c:v>500</c:v>
                </c:pt>
                <c:pt idx="724">
                  <c:v>500</c:v>
                </c:pt>
                <c:pt idx="725">
                  <c:v>500</c:v>
                </c:pt>
                <c:pt idx="726">
                  <c:v>500</c:v>
                </c:pt>
                <c:pt idx="727">
                  <c:v>500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480</c:v>
                </c:pt>
                <c:pt idx="732">
                  <c:v>460</c:v>
                </c:pt>
                <c:pt idx="733">
                  <c:v>460</c:v>
                </c:pt>
                <c:pt idx="734">
                  <c:v>460</c:v>
                </c:pt>
                <c:pt idx="735">
                  <c:v>480</c:v>
                </c:pt>
                <c:pt idx="736">
                  <c:v>480</c:v>
                </c:pt>
                <c:pt idx="737">
                  <c:v>480</c:v>
                </c:pt>
                <c:pt idx="738">
                  <c:v>500</c:v>
                </c:pt>
                <c:pt idx="739">
                  <c:v>500</c:v>
                </c:pt>
                <c:pt idx="740">
                  <c:v>480</c:v>
                </c:pt>
                <c:pt idx="741">
                  <c:v>480</c:v>
                </c:pt>
                <c:pt idx="742">
                  <c:v>480</c:v>
                </c:pt>
                <c:pt idx="743">
                  <c:v>460</c:v>
                </c:pt>
                <c:pt idx="744">
                  <c:v>460</c:v>
                </c:pt>
                <c:pt idx="745">
                  <c:v>460</c:v>
                </c:pt>
                <c:pt idx="746">
                  <c:v>460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500</c:v>
                </c:pt>
                <c:pt idx="752">
                  <c:v>500</c:v>
                </c:pt>
                <c:pt idx="753">
                  <c:v>480</c:v>
                </c:pt>
                <c:pt idx="754">
                  <c:v>480</c:v>
                </c:pt>
                <c:pt idx="755">
                  <c:v>460</c:v>
                </c:pt>
                <c:pt idx="756">
                  <c:v>460</c:v>
                </c:pt>
                <c:pt idx="757">
                  <c:v>460</c:v>
                </c:pt>
                <c:pt idx="758">
                  <c:v>460</c:v>
                </c:pt>
                <c:pt idx="759">
                  <c:v>460</c:v>
                </c:pt>
                <c:pt idx="760">
                  <c:v>460</c:v>
                </c:pt>
                <c:pt idx="761">
                  <c:v>460</c:v>
                </c:pt>
                <c:pt idx="762">
                  <c:v>440</c:v>
                </c:pt>
                <c:pt idx="763">
                  <c:v>460</c:v>
                </c:pt>
                <c:pt idx="764">
                  <c:v>460</c:v>
                </c:pt>
                <c:pt idx="765">
                  <c:v>460</c:v>
                </c:pt>
                <c:pt idx="766">
                  <c:v>460</c:v>
                </c:pt>
                <c:pt idx="767">
                  <c:v>460</c:v>
                </c:pt>
                <c:pt idx="768">
                  <c:v>460</c:v>
                </c:pt>
                <c:pt idx="769">
                  <c:v>460</c:v>
                </c:pt>
                <c:pt idx="770">
                  <c:v>460</c:v>
                </c:pt>
                <c:pt idx="771">
                  <c:v>460</c:v>
                </c:pt>
                <c:pt idx="772">
                  <c:v>460</c:v>
                </c:pt>
                <c:pt idx="773">
                  <c:v>460</c:v>
                </c:pt>
                <c:pt idx="774">
                  <c:v>460</c:v>
                </c:pt>
                <c:pt idx="775">
                  <c:v>460</c:v>
                </c:pt>
                <c:pt idx="776">
                  <c:v>460</c:v>
                </c:pt>
                <c:pt idx="777">
                  <c:v>460</c:v>
                </c:pt>
                <c:pt idx="778">
                  <c:v>460</c:v>
                </c:pt>
                <c:pt idx="779">
                  <c:v>460</c:v>
                </c:pt>
                <c:pt idx="780">
                  <c:v>460</c:v>
                </c:pt>
                <c:pt idx="781">
                  <c:v>460</c:v>
                </c:pt>
                <c:pt idx="782">
                  <c:v>460</c:v>
                </c:pt>
                <c:pt idx="783">
                  <c:v>440</c:v>
                </c:pt>
                <c:pt idx="784">
                  <c:v>440</c:v>
                </c:pt>
                <c:pt idx="785">
                  <c:v>440</c:v>
                </c:pt>
                <c:pt idx="786">
                  <c:v>460</c:v>
                </c:pt>
                <c:pt idx="787">
                  <c:v>440</c:v>
                </c:pt>
                <c:pt idx="788">
                  <c:v>460</c:v>
                </c:pt>
                <c:pt idx="789">
                  <c:v>460</c:v>
                </c:pt>
                <c:pt idx="790">
                  <c:v>460</c:v>
                </c:pt>
                <c:pt idx="791">
                  <c:v>460</c:v>
                </c:pt>
                <c:pt idx="792">
                  <c:v>460</c:v>
                </c:pt>
                <c:pt idx="793">
                  <c:v>440</c:v>
                </c:pt>
                <c:pt idx="794">
                  <c:v>440</c:v>
                </c:pt>
                <c:pt idx="795">
                  <c:v>460</c:v>
                </c:pt>
                <c:pt idx="796">
                  <c:v>460</c:v>
                </c:pt>
                <c:pt idx="797">
                  <c:v>460</c:v>
                </c:pt>
                <c:pt idx="798">
                  <c:v>460</c:v>
                </c:pt>
                <c:pt idx="799">
                  <c:v>460</c:v>
                </c:pt>
                <c:pt idx="800">
                  <c:v>460</c:v>
                </c:pt>
                <c:pt idx="801">
                  <c:v>460</c:v>
                </c:pt>
                <c:pt idx="802">
                  <c:v>460</c:v>
                </c:pt>
                <c:pt idx="803">
                  <c:v>460</c:v>
                </c:pt>
                <c:pt idx="804">
                  <c:v>460</c:v>
                </c:pt>
                <c:pt idx="805">
                  <c:v>460</c:v>
                </c:pt>
                <c:pt idx="806">
                  <c:v>460</c:v>
                </c:pt>
                <c:pt idx="807">
                  <c:v>460</c:v>
                </c:pt>
                <c:pt idx="808">
                  <c:v>460</c:v>
                </c:pt>
                <c:pt idx="809">
                  <c:v>460</c:v>
                </c:pt>
                <c:pt idx="810">
                  <c:v>460</c:v>
                </c:pt>
                <c:pt idx="811">
                  <c:v>460</c:v>
                </c:pt>
                <c:pt idx="812">
                  <c:v>460</c:v>
                </c:pt>
                <c:pt idx="813">
                  <c:v>460</c:v>
                </c:pt>
                <c:pt idx="814">
                  <c:v>460</c:v>
                </c:pt>
                <c:pt idx="815">
                  <c:v>460</c:v>
                </c:pt>
                <c:pt idx="816">
                  <c:v>460</c:v>
                </c:pt>
                <c:pt idx="817">
                  <c:v>460</c:v>
                </c:pt>
                <c:pt idx="818">
                  <c:v>460</c:v>
                </c:pt>
                <c:pt idx="819">
                  <c:v>460</c:v>
                </c:pt>
                <c:pt idx="820">
                  <c:v>460</c:v>
                </c:pt>
                <c:pt idx="821">
                  <c:v>460</c:v>
                </c:pt>
                <c:pt idx="822">
                  <c:v>460</c:v>
                </c:pt>
                <c:pt idx="823">
                  <c:v>460</c:v>
                </c:pt>
                <c:pt idx="824">
                  <c:v>460</c:v>
                </c:pt>
                <c:pt idx="825">
                  <c:v>460</c:v>
                </c:pt>
                <c:pt idx="826">
                  <c:v>460</c:v>
                </c:pt>
                <c:pt idx="827">
                  <c:v>460</c:v>
                </c:pt>
                <c:pt idx="828">
                  <c:v>460</c:v>
                </c:pt>
                <c:pt idx="829">
                  <c:v>460</c:v>
                </c:pt>
                <c:pt idx="830">
                  <c:v>460</c:v>
                </c:pt>
                <c:pt idx="831">
                  <c:v>460</c:v>
                </c:pt>
                <c:pt idx="832">
                  <c:v>460</c:v>
                </c:pt>
                <c:pt idx="833">
                  <c:v>460</c:v>
                </c:pt>
                <c:pt idx="834">
                  <c:v>460</c:v>
                </c:pt>
                <c:pt idx="835">
                  <c:v>460</c:v>
                </c:pt>
                <c:pt idx="836">
                  <c:v>460</c:v>
                </c:pt>
                <c:pt idx="837">
                  <c:v>460</c:v>
                </c:pt>
                <c:pt idx="838">
                  <c:v>460</c:v>
                </c:pt>
                <c:pt idx="839">
                  <c:v>460</c:v>
                </c:pt>
                <c:pt idx="840">
                  <c:v>460</c:v>
                </c:pt>
                <c:pt idx="841">
                  <c:v>460</c:v>
                </c:pt>
                <c:pt idx="842">
                  <c:v>460</c:v>
                </c:pt>
                <c:pt idx="843">
                  <c:v>460</c:v>
                </c:pt>
                <c:pt idx="844">
                  <c:v>460</c:v>
                </c:pt>
                <c:pt idx="845">
                  <c:v>460</c:v>
                </c:pt>
                <c:pt idx="846">
                  <c:v>460</c:v>
                </c:pt>
                <c:pt idx="847">
                  <c:v>460</c:v>
                </c:pt>
                <c:pt idx="848">
                  <c:v>460</c:v>
                </c:pt>
                <c:pt idx="849">
                  <c:v>480</c:v>
                </c:pt>
                <c:pt idx="850">
                  <c:v>480</c:v>
                </c:pt>
                <c:pt idx="851">
                  <c:v>480</c:v>
                </c:pt>
                <c:pt idx="852">
                  <c:v>480</c:v>
                </c:pt>
                <c:pt idx="853">
                  <c:v>500</c:v>
                </c:pt>
                <c:pt idx="854">
                  <c:v>540</c:v>
                </c:pt>
                <c:pt idx="855">
                  <c:v>540</c:v>
                </c:pt>
                <c:pt idx="856">
                  <c:v>560</c:v>
                </c:pt>
                <c:pt idx="857">
                  <c:v>560</c:v>
                </c:pt>
                <c:pt idx="858">
                  <c:v>560</c:v>
                </c:pt>
                <c:pt idx="859">
                  <c:v>540</c:v>
                </c:pt>
                <c:pt idx="860">
                  <c:v>540</c:v>
                </c:pt>
                <c:pt idx="861">
                  <c:v>520</c:v>
                </c:pt>
                <c:pt idx="862">
                  <c:v>500</c:v>
                </c:pt>
                <c:pt idx="863">
                  <c:v>520</c:v>
                </c:pt>
                <c:pt idx="864">
                  <c:v>520</c:v>
                </c:pt>
                <c:pt idx="865">
                  <c:v>520</c:v>
                </c:pt>
                <c:pt idx="866">
                  <c:v>500</c:v>
                </c:pt>
                <c:pt idx="867">
                  <c:v>520</c:v>
                </c:pt>
                <c:pt idx="868">
                  <c:v>520</c:v>
                </c:pt>
                <c:pt idx="869">
                  <c:v>500</c:v>
                </c:pt>
                <c:pt idx="870">
                  <c:v>520</c:v>
                </c:pt>
                <c:pt idx="871">
                  <c:v>520</c:v>
                </c:pt>
                <c:pt idx="872">
                  <c:v>500</c:v>
                </c:pt>
                <c:pt idx="873">
                  <c:v>500</c:v>
                </c:pt>
                <c:pt idx="874">
                  <c:v>500</c:v>
                </c:pt>
                <c:pt idx="875">
                  <c:v>480</c:v>
                </c:pt>
                <c:pt idx="876">
                  <c:v>520</c:v>
                </c:pt>
                <c:pt idx="877">
                  <c:v>520</c:v>
                </c:pt>
                <c:pt idx="878">
                  <c:v>540</c:v>
                </c:pt>
                <c:pt idx="879">
                  <c:v>520</c:v>
                </c:pt>
                <c:pt idx="880">
                  <c:v>500</c:v>
                </c:pt>
                <c:pt idx="881">
                  <c:v>460</c:v>
                </c:pt>
                <c:pt idx="882">
                  <c:v>480</c:v>
                </c:pt>
                <c:pt idx="883">
                  <c:v>480</c:v>
                </c:pt>
                <c:pt idx="884">
                  <c:v>480</c:v>
                </c:pt>
                <c:pt idx="885">
                  <c:v>480</c:v>
                </c:pt>
                <c:pt idx="886">
                  <c:v>460</c:v>
                </c:pt>
                <c:pt idx="887">
                  <c:v>480</c:v>
                </c:pt>
                <c:pt idx="888">
                  <c:v>440</c:v>
                </c:pt>
                <c:pt idx="889">
                  <c:v>440</c:v>
                </c:pt>
                <c:pt idx="890">
                  <c:v>460</c:v>
                </c:pt>
                <c:pt idx="891">
                  <c:v>440</c:v>
                </c:pt>
                <c:pt idx="892">
                  <c:v>480</c:v>
                </c:pt>
                <c:pt idx="893">
                  <c:v>500</c:v>
                </c:pt>
                <c:pt idx="894">
                  <c:v>480</c:v>
                </c:pt>
                <c:pt idx="895">
                  <c:v>480</c:v>
                </c:pt>
                <c:pt idx="896">
                  <c:v>680</c:v>
                </c:pt>
                <c:pt idx="897">
                  <c:v>700</c:v>
                </c:pt>
                <c:pt idx="898">
                  <c:v>720</c:v>
                </c:pt>
                <c:pt idx="899">
                  <c:v>620</c:v>
                </c:pt>
                <c:pt idx="900">
                  <c:v>560</c:v>
                </c:pt>
                <c:pt idx="901">
                  <c:v>580</c:v>
                </c:pt>
                <c:pt idx="902">
                  <c:v>540</c:v>
                </c:pt>
                <c:pt idx="903">
                  <c:v>600</c:v>
                </c:pt>
                <c:pt idx="904">
                  <c:v>640</c:v>
                </c:pt>
                <c:pt idx="905">
                  <c:v>620</c:v>
                </c:pt>
                <c:pt idx="906">
                  <c:v>620</c:v>
                </c:pt>
                <c:pt idx="907">
                  <c:v>600</c:v>
                </c:pt>
                <c:pt idx="908">
                  <c:v>500</c:v>
                </c:pt>
                <c:pt idx="909">
                  <c:v>620</c:v>
                </c:pt>
                <c:pt idx="910">
                  <c:v>520</c:v>
                </c:pt>
                <c:pt idx="911">
                  <c:v>620</c:v>
                </c:pt>
                <c:pt idx="912">
                  <c:v>620</c:v>
                </c:pt>
                <c:pt idx="913">
                  <c:v>660</c:v>
                </c:pt>
                <c:pt idx="914">
                  <c:v>680</c:v>
                </c:pt>
                <c:pt idx="915">
                  <c:v>740</c:v>
                </c:pt>
                <c:pt idx="916">
                  <c:v>660</c:v>
                </c:pt>
                <c:pt idx="917">
                  <c:v>680</c:v>
                </c:pt>
                <c:pt idx="918">
                  <c:v>640</c:v>
                </c:pt>
                <c:pt idx="919">
                  <c:v>640</c:v>
                </c:pt>
                <c:pt idx="920">
                  <c:v>620</c:v>
                </c:pt>
                <c:pt idx="921">
                  <c:v>580</c:v>
                </c:pt>
                <c:pt idx="922">
                  <c:v>540</c:v>
                </c:pt>
                <c:pt idx="923">
                  <c:v>560</c:v>
                </c:pt>
                <c:pt idx="924">
                  <c:v>620</c:v>
                </c:pt>
                <c:pt idx="925">
                  <c:v>600</c:v>
                </c:pt>
                <c:pt idx="926">
                  <c:v>620</c:v>
                </c:pt>
                <c:pt idx="927">
                  <c:v>720</c:v>
                </c:pt>
                <c:pt idx="928">
                  <c:v>880</c:v>
                </c:pt>
                <c:pt idx="929">
                  <c:v>720</c:v>
                </c:pt>
                <c:pt idx="930">
                  <c:v>860</c:v>
                </c:pt>
                <c:pt idx="931">
                  <c:v>860</c:v>
                </c:pt>
                <c:pt idx="932">
                  <c:v>700</c:v>
                </c:pt>
                <c:pt idx="933">
                  <c:v>620</c:v>
                </c:pt>
                <c:pt idx="934">
                  <c:v>540</c:v>
                </c:pt>
                <c:pt idx="935">
                  <c:v>600</c:v>
                </c:pt>
                <c:pt idx="936">
                  <c:v>640</c:v>
                </c:pt>
                <c:pt idx="937">
                  <c:v>700</c:v>
                </c:pt>
                <c:pt idx="938">
                  <c:v>680</c:v>
                </c:pt>
                <c:pt idx="939">
                  <c:v>840</c:v>
                </c:pt>
                <c:pt idx="940">
                  <c:v>700</c:v>
                </c:pt>
                <c:pt idx="941">
                  <c:v>680</c:v>
                </c:pt>
                <c:pt idx="942">
                  <c:v>660</c:v>
                </c:pt>
                <c:pt idx="943">
                  <c:v>600</c:v>
                </c:pt>
                <c:pt idx="944">
                  <c:v>560</c:v>
                </c:pt>
                <c:pt idx="945">
                  <c:v>560</c:v>
                </c:pt>
                <c:pt idx="946">
                  <c:v>580</c:v>
                </c:pt>
                <c:pt idx="947">
                  <c:v>540</c:v>
                </c:pt>
                <c:pt idx="948">
                  <c:v>580</c:v>
                </c:pt>
                <c:pt idx="949">
                  <c:v>560</c:v>
                </c:pt>
                <c:pt idx="950">
                  <c:v>500</c:v>
                </c:pt>
                <c:pt idx="951">
                  <c:v>480</c:v>
                </c:pt>
                <c:pt idx="952">
                  <c:v>540</c:v>
                </c:pt>
                <c:pt idx="953">
                  <c:v>560</c:v>
                </c:pt>
                <c:pt idx="954">
                  <c:v>620</c:v>
                </c:pt>
                <c:pt idx="955">
                  <c:v>640</c:v>
                </c:pt>
                <c:pt idx="956">
                  <c:v>600</c:v>
                </c:pt>
                <c:pt idx="957">
                  <c:v>540</c:v>
                </c:pt>
                <c:pt idx="958">
                  <c:v>480</c:v>
                </c:pt>
                <c:pt idx="959">
                  <c:v>480</c:v>
                </c:pt>
                <c:pt idx="960">
                  <c:v>460</c:v>
                </c:pt>
                <c:pt idx="961">
                  <c:v>480</c:v>
                </c:pt>
                <c:pt idx="962">
                  <c:v>560</c:v>
                </c:pt>
                <c:pt idx="963">
                  <c:v>620</c:v>
                </c:pt>
                <c:pt idx="964">
                  <c:v>620</c:v>
                </c:pt>
                <c:pt idx="965">
                  <c:v>620</c:v>
                </c:pt>
                <c:pt idx="966">
                  <c:v>720</c:v>
                </c:pt>
                <c:pt idx="967">
                  <c:v>580</c:v>
                </c:pt>
                <c:pt idx="968">
                  <c:v>500</c:v>
                </c:pt>
                <c:pt idx="969">
                  <c:v>900</c:v>
                </c:pt>
                <c:pt idx="970">
                  <c:v>780</c:v>
                </c:pt>
                <c:pt idx="971">
                  <c:v>620</c:v>
                </c:pt>
                <c:pt idx="972">
                  <c:v>600</c:v>
                </c:pt>
                <c:pt idx="973">
                  <c:v>560</c:v>
                </c:pt>
                <c:pt idx="974">
                  <c:v>520</c:v>
                </c:pt>
                <c:pt idx="975">
                  <c:v>480</c:v>
                </c:pt>
                <c:pt idx="976">
                  <c:v>440</c:v>
                </c:pt>
                <c:pt idx="977">
                  <c:v>460</c:v>
                </c:pt>
                <c:pt idx="978">
                  <c:v>460</c:v>
                </c:pt>
                <c:pt idx="979">
                  <c:v>440</c:v>
                </c:pt>
                <c:pt idx="980">
                  <c:v>460</c:v>
                </c:pt>
                <c:pt idx="981">
                  <c:v>480</c:v>
                </c:pt>
                <c:pt idx="982">
                  <c:v>480</c:v>
                </c:pt>
                <c:pt idx="983">
                  <c:v>460</c:v>
                </c:pt>
                <c:pt idx="984">
                  <c:v>460</c:v>
                </c:pt>
                <c:pt idx="985">
                  <c:v>480</c:v>
                </c:pt>
                <c:pt idx="986">
                  <c:v>460</c:v>
                </c:pt>
                <c:pt idx="987">
                  <c:v>480</c:v>
                </c:pt>
                <c:pt idx="988">
                  <c:v>480</c:v>
                </c:pt>
                <c:pt idx="989">
                  <c:v>480</c:v>
                </c:pt>
                <c:pt idx="990">
                  <c:v>480</c:v>
                </c:pt>
                <c:pt idx="991">
                  <c:v>480</c:v>
                </c:pt>
                <c:pt idx="992">
                  <c:v>480</c:v>
                </c:pt>
                <c:pt idx="993">
                  <c:v>480</c:v>
                </c:pt>
                <c:pt idx="994">
                  <c:v>460</c:v>
                </c:pt>
                <c:pt idx="995">
                  <c:v>460</c:v>
                </c:pt>
                <c:pt idx="996">
                  <c:v>460</c:v>
                </c:pt>
                <c:pt idx="997">
                  <c:v>480</c:v>
                </c:pt>
                <c:pt idx="998">
                  <c:v>460</c:v>
                </c:pt>
                <c:pt idx="999">
                  <c:v>500</c:v>
                </c:pt>
                <c:pt idx="1000">
                  <c:v>480</c:v>
                </c:pt>
                <c:pt idx="1001">
                  <c:v>480</c:v>
                </c:pt>
                <c:pt idx="1002">
                  <c:v>460</c:v>
                </c:pt>
                <c:pt idx="1003">
                  <c:v>500</c:v>
                </c:pt>
                <c:pt idx="1004">
                  <c:v>480</c:v>
                </c:pt>
                <c:pt idx="1005">
                  <c:v>480</c:v>
                </c:pt>
                <c:pt idx="1006">
                  <c:v>460</c:v>
                </c:pt>
                <c:pt idx="1007">
                  <c:v>480</c:v>
                </c:pt>
                <c:pt idx="1008">
                  <c:v>580</c:v>
                </c:pt>
                <c:pt idx="1009">
                  <c:v>580</c:v>
                </c:pt>
                <c:pt idx="1010">
                  <c:v>500</c:v>
                </c:pt>
                <c:pt idx="1011">
                  <c:v>500</c:v>
                </c:pt>
                <c:pt idx="1012">
                  <c:v>520</c:v>
                </c:pt>
                <c:pt idx="1013">
                  <c:v>520</c:v>
                </c:pt>
                <c:pt idx="1014">
                  <c:v>500</c:v>
                </c:pt>
                <c:pt idx="1015">
                  <c:v>500</c:v>
                </c:pt>
                <c:pt idx="1016">
                  <c:v>500</c:v>
                </c:pt>
                <c:pt idx="1017">
                  <c:v>440</c:v>
                </c:pt>
                <c:pt idx="1018">
                  <c:v>480</c:v>
                </c:pt>
                <c:pt idx="1019">
                  <c:v>500</c:v>
                </c:pt>
                <c:pt idx="1020">
                  <c:v>480</c:v>
                </c:pt>
                <c:pt idx="1021">
                  <c:v>440</c:v>
                </c:pt>
                <c:pt idx="1022">
                  <c:v>480</c:v>
                </c:pt>
                <c:pt idx="1023">
                  <c:v>460</c:v>
                </c:pt>
                <c:pt idx="1024">
                  <c:v>480</c:v>
                </c:pt>
                <c:pt idx="1025">
                  <c:v>480</c:v>
                </c:pt>
                <c:pt idx="1026">
                  <c:v>480</c:v>
                </c:pt>
                <c:pt idx="1027">
                  <c:v>500</c:v>
                </c:pt>
                <c:pt idx="1028">
                  <c:v>480</c:v>
                </c:pt>
                <c:pt idx="1029">
                  <c:v>460</c:v>
                </c:pt>
                <c:pt idx="1030">
                  <c:v>480</c:v>
                </c:pt>
                <c:pt idx="1031">
                  <c:v>480</c:v>
                </c:pt>
                <c:pt idx="1032">
                  <c:v>480</c:v>
                </c:pt>
                <c:pt idx="1033">
                  <c:v>460</c:v>
                </c:pt>
                <c:pt idx="1034">
                  <c:v>460</c:v>
                </c:pt>
                <c:pt idx="1035">
                  <c:v>500</c:v>
                </c:pt>
                <c:pt idx="1036">
                  <c:v>480</c:v>
                </c:pt>
                <c:pt idx="1037">
                  <c:v>460</c:v>
                </c:pt>
                <c:pt idx="1038">
                  <c:v>480</c:v>
                </c:pt>
                <c:pt idx="1039">
                  <c:v>500</c:v>
                </c:pt>
                <c:pt idx="1040">
                  <c:v>480</c:v>
                </c:pt>
                <c:pt idx="1041">
                  <c:v>460</c:v>
                </c:pt>
                <c:pt idx="1042">
                  <c:v>460</c:v>
                </c:pt>
                <c:pt idx="1043">
                  <c:v>460</c:v>
                </c:pt>
                <c:pt idx="1044">
                  <c:v>460</c:v>
                </c:pt>
                <c:pt idx="1045">
                  <c:v>500</c:v>
                </c:pt>
                <c:pt idx="1046">
                  <c:v>480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480</c:v>
                </c:pt>
                <c:pt idx="1051">
                  <c:v>480</c:v>
                </c:pt>
                <c:pt idx="1052">
                  <c:v>500</c:v>
                </c:pt>
                <c:pt idx="1053">
                  <c:v>480</c:v>
                </c:pt>
                <c:pt idx="1054">
                  <c:v>480</c:v>
                </c:pt>
                <c:pt idx="1055">
                  <c:v>500</c:v>
                </c:pt>
                <c:pt idx="1056">
                  <c:v>500</c:v>
                </c:pt>
                <c:pt idx="1057">
                  <c:v>500</c:v>
                </c:pt>
                <c:pt idx="1058">
                  <c:v>480</c:v>
                </c:pt>
                <c:pt idx="1059">
                  <c:v>500</c:v>
                </c:pt>
                <c:pt idx="1060">
                  <c:v>520</c:v>
                </c:pt>
                <c:pt idx="1061">
                  <c:v>500</c:v>
                </c:pt>
                <c:pt idx="1062">
                  <c:v>500</c:v>
                </c:pt>
                <c:pt idx="1063">
                  <c:v>500</c:v>
                </c:pt>
                <c:pt idx="1064">
                  <c:v>500</c:v>
                </c:pt>
                <c:pt idx="1065">
                  <c:v>500</c:v>
                </c:pt>
                <c:pt idx="1066">
                  <c:v>500</c:v>
                </c:pt>
                <c:pt idx="1067">
                  <c:v>500</c:v>
                </c:pt>
                <c:pt idx="1068">
                  <c:v>500</c:v>
                </c:pt>
                <c:pt idx="1069">
                  <c:v>500</c:v>
                </c:pt>
                <c:pt idx="1070">
                  <c:v>460</c:v>
                </c:pt>
                <c:pt idx="1071">
                  <c:v>480</c:v>
                </c:pt>
                <c:pt idx="1072">
                  <c:v>480</c:v>
                </c:pt>
                <c:pt idx="1073">
                  <c:v>480</c:v>
                </c:pt>
                <c:pt idx="1074">
                  <c:v>500</c:v>
                </c:pt>
                <c:pt idx="1075">
                  <c:v>480</c:v>
                </c:pt>
                <c:pt idx="1076">
                  <c:v>500</c:v>
                </c:pt>
                <c:pt idx="1077">
                  <c:v>480</c:v>
                </c:pt>
                <c:pt idx="1078">
                  <c:v>480</c:v>
                </c:pt>
                <c:pt idx="1079">
                  <c:v>500</c:v>
                </c:pt>
                <c:pt idx="1080">
                  <c:v>500</c:v>
                </c:pt>
                <c:pt idx="1081">
                  <c:v>500</c:v>
                </c:pt>
                <c:pt idx="1082">
                  <c:v>480</c:v>
                </c:pt>
                <c:pt idx="1083">
                  <c:v>460</c:v>
                </c:pt>
                <c:pt idx="1084">
                  <c:v>480</c:v>
                </c:pt>
                <c:pt idx="1085">
                  <c:v>480</c:v>
                </c:pt>
                <c:pt idx="1086">
                  <c:v>500</c:v>
                </c:pt>
                <c:pt idx="1087">
                  <c:v>460</c:v>
                </c:pt>
                <c:pt idx="1088">
                  <c:v>480</c:v>
                </c:pt>
                <c:pt idx="1089">
                  <c:v>480</c:v>
                </c:pt>
                <c:pt idx="1090">
                  <c:v>480</c:v>
                </c:pt>
                <c:pt idx="1091">
                  <c:v>480</c:v>
                </c:pt>
                <c:pt idx="1092">
                  <c:v>480</c:v>
                </c:pt>
                <c:pt idx="1093">
                  <c:v>480</c:v>
                </c:pt>
                <c:pt idx="1094">
                  <c:v>480</c:v>
                </c:pt>
                <c:pt idx="1095">
                  <c:v>480</c:v>
                </c:pt>
                <c:pt idx="1096">
                  <c:v>480</c:v>
                </c:pt>
                <c:pt idx="1097">
                  <c:v>500</c:v>
                </c:pt>
                <c:pt idx="1098">
                  <c:v>480</c:v>
                </c:pt>
                <c:pt idx="1099">
                  <c:v>460</c:v>
                </c:pt>
                <c:pt idx="1100">
                  <c:v>460</c:v>
                </c:pt>
                <c:pt idx="1101">
                  <c:v>480</c:v>
                </c:pt>
                <c:pt idx="1102">
                  <c:v>460</c:v>
                </c:pt>
                <c:pt idx="1103">
                  <c:v>460</c:v>
                </c:pt>
                <c:pt idx="1104">
                  <c:v>460</c:v>
                </c:pt>
                <c:pt idx="1105">
                  <c:v>480</c:v>
                </c:pt>
                <c:pt idx="1106">
                  <c:v>460</c:v>
                </c:pt>
                <c:pt idx="1107">
                  <c:v>460</c:v>
                </c:pt>
                <c:pt idx="1108">
                  <c:v>460</c:v>
                </c:pt>
                <c:pt idx="1109">
                  <c:v>480</c:v>
                </c:pt>
                <c:pt idx="1110">
                  <c:v>480</c:v>
                </c:pt>
                <c:pt idx="1111">
                  <c:v>480</c:v>
                </c:pt>
                <c:pt idx="1112">
                  <c:v>480</c:v>
                </c:pt>
                <c:pt idx="1113">
                  <c:v>480</c:v>
                </c:pt>
                <c:pt idx="1114">
                  <c:v>460</c:v>
                </c:pt>
                <c:pt idx="1115">
                  <c:v>460</c:v>
                </c:pt>
                <c:pt idx="1116">
                  <c:v>480</c:v>
                </c:pt>
                <c:pt idx="1117">
                  <c:v>480</c:v>
                </c:pt>
                <c:pt idx="1118">
                  <c:v>460</c:v>
                </c:pt>
                <c:pt idx="1119">
                  <c:v>460</c:v>
                </c:pt>
                <c:pt idx="1120">
                  <c:v>480</c:v>
                </c:pt>
                <c:pt idx="1121">
                  <c:v>460</c:v>
                </c:pt>
                <c:pt idx="1122">
                  <c:v>480</c:v>
                </c:pt>
                <c:pt idx="1123">
                  <c:v>480</c:v>
                </c:pt>
                <c:pt idx="1124">
                  <c:v>500</c:v>
                </c:pt>
                <c:pt idx="1125">
                  <c:v>480</c:v>
                </c:pt>
                <c:pt idx="1126">
                  <c:v>480</c:v>
                </c:pt>
                <c:pt idx="1127">
                  <c:v>480</c:v>
                </c:pt>
                <c:pt idx="1128">
                  <c:v>480</c:v>
                </c:pt>
                <c:pt idx="1129">
                  <c:v>480</c:v>
                </c:pt>
                <c:pt idx="1130">
                  <c:v>480</c:v>
                </c:pt>
                <c:pt idx="1131">
                  <c:v>480</c:v>
                </c:pt>
                <c:pt idx="1132">
                  <c:v>480</c:v>
                </c:pt>
                <c:pt idx="1133">
                  <c:v>480</c:v>
                </c:pt>
                <c:pt idx="1134">
                  <c:v>520</c:v>
                </c:pt>
                <c:pt idx="1135">
                  <c:v>460</c:v>
                </c:pt>
                <c:pt idx="1136">
                  <c:v>480</c:v>
                </c:pt>
                <c:pt idx="1137">
                  <c:v>520</c:v>
                </c:pt>
                <c:pt idx="1138">
                  <c:v>500</c:v>
                </c:pt>
                <c:pt idx="1139">
                  <c:v>500</c:v>
                </c:pt>
                <c:pt idx="1140">
                  <c:v>520</c:v>
                </c:pt>
                <c:pt idx="1141">
                  <c:v>520</c:v>
                </c:pt>
                <c:pt idx="1142">
                  <c:v>520</c:v>
                </c:pt>
                <c:pt idx="1143">
                  <c:v>560</c:v>
                </c:pt>
                <c:pt idx="1144">
                  <c:v>540</c:v>
                </c:pt>
                <c:pt idx="1145">
                  <c:v>540</c:v>
                </c:pt>
                <c:pt idx="1146">
                  <c:v>580</c:v>
                </c:pt>
                <c:pt idx="1147">
                  <c:v>640</c:v>
                </c:pt>
                <c:pt idx="1148">
                  <c:v>580</c:v>
                </c:pt>
                <c:pt idx="1149">
                  <c:v>560</c:v>
                </c:pt>
                <c:pt idx="1150">
                  <c:v>580</c:v>
                </c:pt>
                <c:pt idx="1151">
                  <c:v>560</c:v>
                </c:pt>
                <c:pt idx="1152">
                  <c:v>560</c:v>
                </c:pt>
                <c:pt idx="1153">
                  <c:v>520</c:v>
                </c:pt>
                <c:pt idx="1154">
                  <c:v>520</c:v>
                </c:pt>
                <c:pt idx="1155">
                  <c:v>740</c:v>
                </c:pt>
                <c:pt idx="1156">
                  <c:v>620</c:v>
                </c:pt>
                <c:pt idx="1157">
                  <c:v>660</c:v>
                </c:pt>
                <c:pt idx="1158">
                  <c:v>680</c:v>
                </c:pt>
                <c:pt idx="1159">
                  <c:v>640</c:v>
                </c:pt>
                <c:pt idx="1160">
                  <c:v>620</c:v>
                </c:pt>
                <c:pt idx="1161">
                  <c:v>640</c:v>
                </c:pt>
                <c:pt idx="1162">
                  <c:v>560</c:v>
                </c:pt>
                <c:pt idx="1163">
                  <c:v>580</c:v>
                </c:pt>
                <c:pt idx="1164">
                  <c:v>520</c:v>
                </c:pt>
                <c:pt idx="1165">
                  <c:v>600</c:v>
                </c:pt>
                <c:pt idx="1166">
                  <c:v>540</c:v>
                </c:pt>
                <c:pt idx="1167">
                  <c:v>560</c:v>
                </c:pt>
                <c:pt idx="1168">
                  <c:v>600</c:v>
                </c:pt>
                <c:pt idx="1169">
                  <c:v>560</c:v>
                </c:pt>
                <c:pt idx="1170">
                  <c:v>560</c:v>
                </c:pt>
                <c:pt idx="1171">
                  <c:v>600</c:v>
                </c:pt>
                <c:pt idx="1172">
                  <c:v>480</c:v>
                </c:pt>
                <c:pt idx="1173">
                  <c:v>560</c:v>
                </c:pt>
                <c:pt idx="1174">
                  <c:v>620</c:v>
                </c:pt>
                <c:pt idx="1175">
                  <c:v>580</c:v>
                </c:pt>
                <c:pt idx="1176">
                  <c:v>560</c:v>
                </c:pt>
                <c:pt idx="1177">
                  <c:v>580</c:v>
                </c:pt>
                <c:pt idx="1178">
                  <c:v>500</c:v>
                </c:pt>
                <c:pt idx="1179">
                  <c:v>560</c:v>
                </c:pt>
                <c:pt idx="1180">
                  <c:v>560</c:v>
                </c:pt>
                <c:pt idx="1181">
                  <c:v>540</c:v>
                </c:pt>
                <c:pt idx="1182">
                  <c:v>560</c:v>
                </c:pt>
                <c:pt idx="1183">
                  <c:v>600</c:v>
                </c:pt>
                <c:pt idx="1184">
                  <c:v>580</c:v>
                </c:pt>
                <c:pt idx="1185">
                  <c:v>620</c:v>
                </c:pt>
                <c:pt idx="1186">
                  <c:v>620</c:v>
                </c:pt>
                <c:pt idx="1187">
                  <c:v>600</c:v>
                </c:pt>
                <c:pt idx="1188">
                  <c:v>640</c:v>
                </c:pt>
                <c:pt idx="1189">
                  <c:v>660</c:v>
                </c:pt>
                <c:pt idx="1190">
                  <c:v>680</c:v>
                </c:pt>
                <c:pt idx="1191">
                  <c:v>660</c:v>
                </c:pt>
                <c:pt idx="1192">
                  <c:v>620</c:v>
                </c:pt>
                <c:pt idx="1193">
                  <c:v>580</c:v>
                </c:pt>
                <c:pt idx="1194">
                  <c:v>600</c:v>
                </c:pt>
                <c:pt idx="1195">
                  <c:v>680</c:v>
                </c:pt>
                <c:pt idx="1196">
                  <c:v>560</c:v>
                </c:pt>
                <c:pt idx="1197">
                  <c:v>700</c:v>
                </c:pt>
                <c:pt idx="1198">
                  <c:v>620</c:v>
                </c:pt>
                <c:pt idx="1199">
                  <c:v>620</c:v>
                </c:pt>
                <c:pt idx="1200">
                  <c:v>580</c:v>
                </c:pt>
                <c:pt idx="1201">
                  <c:v>620</c:v>
                </c:pt>
                <c:pt idx="1202">
                  <c:v>640</c:v>
                </c:pt>
                <c:pt idx="1203">
                  <c:v>680</c:v>
                </c:pt>
                <c:pt idx="1204">
                  <c:v>780</c:v>
                </c:pt>
                <c:pt idx="1205">
                  <c:v>800</c:v>
                </c:pt>
                <c:pt idx="1206">
                  <c:v>700</c:v>
                </c:pt>
                <c:pt idx="1207">
                  <c:v>700</c:v>
                </c:pt>
                <c:pt idx="1208">
                  <c:v>680</c:v>
                </c:pt>
                <c:pt idx="1209">
                  <c:v>700</c:v>
                </c:pt>
                <c:pt idx="1210">
                  <c:v>740</c:v>
                </c:pt>
                <c:pt idx="1211">
                  <c:v>740</c:v>
                </c:pt>
                <c:pt idx="1212">
                  <c:v>700</c:v>
                </c:pt>
                <c:pt idx="1213">
                  <c:v>700</c:v>
                </c:pt>
                <c:pt idx="1214">
                  <c:v>740</c:v>
                </c:pt>
                <c:pt idx="1215">
                  <c:v>700</c:v>
                </c:pt>
                <c:pt idx="1216">
                  <c:v>700</c:v>
                </c:pt>
                <c:pt idx="1217">
                  <c:v>680</c:v>
                </c:pt>
                <c:pt idx="1218">
                  <c:v>680</c:v>
                </c:pt>
                <c:pt idx="1219">
                  <c:v>640</c:v>
                </c:pt>
                <c:pt idx="1220">
                  <c:v>640</c:v>
                </c:pt>
                <c:pt idx="1221">
                  <c:v>620</c:v>
                </c:pt>
                <c:pt idx="1222">
                  <c:v>660</c:v>
                </c:pt>
                <c:pt idx="1223">
                  <c:v>700</c:v>
                </c:pt>
                <c:pt idx="1224">
                  <c:v>660</c:v>
                </c:pt>
                <c:pt idx="1225">
                  <c:v>700</c:v>
                </c:pt>
                <c:pt idx="1226">
                  <c:v>720</c:v>
                </c:pt>
                <c:pt idx="1227">
                  <c:v>720</c:v>
                </c:pt>
                <c:pt idx="1228">
                  <c:v>720</c:v>
                </c:pt>
                <c:pt idx="1229">
                  <c:v>880</c:v>
                </c:pt>
                <c:pt idx="1230">
                  <c:v>740</c:v>
                </c:pt>
                <c:pt idx="1231">
                  <c:v>700</c:v>
                </c:pt>
                <c:pt idx="1232">
                  <c:v>680</c:v>
                </c:pt>
                <c:pt idx="1233">
                  <c:v>660</c:v>
                </c:pt>
                <c:pt idx="1234">
                  <c:v>640</c:v>
                </c:pt>
                <c:pt idx="1235">
                  <c:v>680</c:v>
                </c:pt>
                <c:pt idx="1236">
                  <c:v>720</c:v>
                </c:pt>
                <c:pt idx="1237">
                  <c:v>700</c:v>
                </c:pt>
                <c:pt idx="1238">
                  <c:v>720</c:v>
                </c:pt>
                <c:pt idx="1239">
                  <c:v>700</c:v>
                </c:pt>
                <c:pt idx="1240">
                  <c:v>900</c:v>
                </c:pt>
                <c:pt idx="1241">
                  <c:v>740</c:v>
                </c:pt>
                <c:pt idx="1242">
                  <c:v>800</c:v>
                </c:pt>
                <c:pt idx="1243">
                  <c:v>880</c:v>
                </c:pt>
                <c:pt idx="1244">
                  <c:v>800</c:v>
                </c:pt>
                <c:pt idx="1245">
                  <c:v>780</c:v>
                </c:pt>
                <c:pt idx="1246">
                  <c:v>760</c:v>
                </c:pt>
                <c:pt idx="1247">
                  <c:v>780</c:v>
                </c:pt>
                <c:pt idx="1248">
                  <c:v>700</c:v>
                </c:pt>
                <c:pt idx="1249">
                  <c:v>700</c:v>
                </c:pt>
                <c:pt idx="1250">
                  <c:v>680</c:v>
                </c:pt>
                <c:pt idx="1251">
                  <c:v>680</c:v>
                </c:pt>
                <c:pt idx="1252">
                  <c:v>680</c:v>
                </c:pt>
                <c:pt idx="1253">
                  <c:v>680</c:v>
                </c:pt>
                <c:pt idx="1254">
                  <c:v>680</c:v>
                </c:pt>
                <c:pt idx="1255">
                  <c:v>680</c:v>
                </c:pt>
                <c:pt idx="1256">
                  <c:v>700</c:v>
                </c:pt>
                <c:pt idx="1257">
                  <c:v>720</c:v>
                </c:pt>
                <c:pt idx="1258">
                  <c:v>640</c:v>
                </c:pt>
                <c:pt idx="1259">
                  <c:v>700</c:v>
                </c:pt>
                <c:pt idx="1260">
                  <c:v>680</c:v>
                </c:pt>
                <c:pt idx="1261">
                  <c:v>660</c:v>
                </c:pt>
                <c:pt idx="1262">
                  <c:v>640</c:v>
                </c:pt>
                <c:pt idx="1263">
                  <c:v>600</c:v>
                </c:pt>
                <c:pt idx="1264">
                  <c:v>600</c:v>
                </c:pt>
                <c:pt idx="1265">
                  <c:v>560</c:v>
                </c:pt>
                <c:pt idx="1266">
                  <c:v>800</c:v>
                </c:pt>
                <c:pt idx="1267">
                  <c:v>580</c:v>
                </c:pt>
                <c:pt idx="1268">
                  <c:v>580</c:v>
                </c:pt>
                <c:pt idx="1269">
                  <c:v>560</c:v>
                </c:pt>
                <c:pt idx="1270">
                  <c:v>580</c:v>
                </c:pt>
                <c:pt idx="1271">
                  <c:v>560</c:v>
                </c:pt>
                <c:pt idx="1272">
                  <c:v>540</c:v>
                </c:pt>
                <c:pt idx="1273">
                  <c:v>560</c:v>
                </c:pt>
                <c:pt idx="1274">
                  <c:v>520</c:v>
                </c:pt>
                <c:pt idx="1275">
                  <c:v>500</c:v>
                </c:pt>
                <c:pt idx="1276">
                  <c:v>520</c:v>
                </c:pt>
                <c:pt idx="1277">
                  <c:v>520</c:v>
                </c:pt>
                <c:pt idx="1278">
                  <c:v>540</c:v>
                </c:pt>
                <c:pt idx="1279">
                  <c:v>540</c:v>
                </c:pt>
                <c:pt idx="1280">
                  <c:v>580</c:v>
                </c:pt>
                <c:pt idx="1281">
                  <c:v>600</c:v>
                </c:pt>
                <c:pt idx="1282">
                  <c:v>600</c:v>
                </c:pt>
                <c:pt idx="1283">
                  <c:v>580</c:v>
                </c:pt>
                <c:pt idx="1284">
                  <c:v>540</c:v>
                </c:pt>
                <c:pt idx="1285">
                  <c:v>520</c:v>
                </c:pt>
                <c:pt idx="1286">
                  <c:v>540</c:v>
                </c:pt>
                <c:pt idx="1287">
                  <c:v>520</c:v>
                </c:pt>
                <c:pt idx="1288">
                  <c:v>520</c:v>
                </c:pt>
                <c:pt idx="1289">
                  <c:v>520</c:v>
                </c:pt>
                <c:pt idx="1290">
                  <c:v>520</c:v>
                </c:pt>
                <c:pt idx="1291">
                  <c:v>520</c:v>
                </c:pt>
                <c:pt idx="1292">
                  <c:v>500</c:v>
                </c:pt>
                <c:pt idx="1293">
                  <c:v>540</c:v>
                </c:pt>
                <c:pt idx="1294">
                  <c:v>640</c:v>
                </c:pt>
                <c:pt idx="1295">
                  <c:v>680</c:v>
                </c:pt>
                <c:pt idx="1296">
                  <c:v>620</c:v>
                </c:pt>
                <c:pt idx="1297">
                  <c:v>620</c:v>
                </c:pt>
                <c:pt idx="1298">
                  <c:v>580</c:v>
                </c:pt>
                <c:pt idx="1299">
                  <c:v>600</c:v>
                </c:pt>
                <c:pt idx="1300">
                  <c:v>560</c:v>
                </c:pt>
                <c:pt idx="1301">
                  <c:v>560</c:v>
                </c:pt>
                <c:pt idx="1302">
                  <c:v>540</c:v>
                </c:pt>
                <c:pt idx="1303">
                  <c:v>560</c:v>
                </c:pt>
                <c:pt idx="1304">
                  <c:v>560</c:v>
                </c:pt>
                <c:pt idx="1305">
                  <c:v>560</c:v>
                </c:pt>
                <c:pt idx="1306">
                  <c:v>540</c:v>
                </c:pt>
                <c:pt idx="1307">
                  <c:v>520</c:v>
                </c:pt>
                <c:pt idx="1308">
                  <c:v>560</c:v>
                </c:pt>
                <c:pt idx="1309">
                  <c:v>560</c:v>
                </c:pt>
                <c:pt idx="1310">
                  <c:v>560</c:v>
                </c:pt>
                <c:pt idx="1311">
                  <c:v>580</c:v>
                </c:pt>
                <c:pt idx="1312">
                  <c:v>520</c:v>
                </c:pt>
                <c:pt idx="1313">
                  <c:v>580</c:v>
                </c:pt>
                <c:pt idx="1314">
                  <c:v>560</c:v>
                </c:pt>
                <c:pt idx="1315">
                  <c:v>540</c:v>
                </c:pt>
                <c:pt idx="1316">
                  <c:v>560</c:v>
                </c:pt>
                <c:pt idx="1317">
                  <c:v>540</c:v>
                </c:pt>
                <c:pt idx="1318">
                  <c:v>540</c:v>
                </c:pt>
                <c:pt idx="1319">
                  <c:v>520</c:v>
                </c:pt>
                <c:pt idx="1320">
                  <c:v>520</c:v>
                </c:pt>
                <c:pt idx="1321">
                  <c:v>540</c:v>
                </c:pt>
                <c:pt idx="1322">
                  <c:v>540</c:v>
                </c:pt>
                <c:pt idx="1323">
                  <c:v>560</c:v>
                </c:pt>
                <c:pt idx="1324">
                  <c:v>580</c:v>
                </c:pt>
                <c:pt idx="1325">
                  <c:v>580</c:v>
                </c:pt>
                <c:pt idx="1326">
                  <c:v>540</c:v>
                </c:pt>
                <c:pt idx="1327">
                  <c:v>580</c:v>
                </c:pt>
                <c:pt idx="1328">
                  <c:v>600</c:v>
                </c:pt>
                <c:pt idx="1329">
                  <c:v>540</c:v>
                </c:pt>
                <c:pt idx="1330">
                  <c:v>540</c:v>
                </c:pt>
                <c:pt idx="1331">
                  <c:v>580</c:v>
                </c:pt>
                <c:pt idx="1332">
                  <c:v>580</c:v>
                </c:pt>
                <c:pt idx="1333">
                  <c:v>600</c:v>
                </c:pt>
                <c:pt idx="1334">
                  <c:v>600</c:v>
                </c:pt>
                <c:pt idx="1335">
                  <c:v>620</c:v>
                </c:pt>
                <c:pt idx="1336">
                  <c:v>620</c:v>
                </c:pt>
                <c:pt idx="1337">
                  <c:v>620</c:v>
                </c:pt>
                <c:pt idx="1338">
                  <c:v>620</c:v>
                </c:pt>
                <c:pt idx="1339">
                  <c:v>620</c:v>
                </c:pt>
                <c:pt idx="1340">
                  <c:v>600</c:v>
                </c:pt>
                <c:pt idx="1341">
                  <c:v>620</c:v>
                </c:pt>
                <c:pt idx="1342">
                  <c:v>620</c:v>
                </c:pt>
                <c:pt idx="1343">
                  <c:v>640</c:v>
                </c:pt>
                <c:pt idx="1344">
                  <c:v>620</c:v>
                </c:pt>
                <c:pt idx="1345">
                  <c:v>640</c:v>
                </c:pt>
                <c:pt idx="1346">
                  <c:v>660</c:v>
                </c:pt>
                <c:pt idx="1347">
                  <c:v>640</c:v>
                </c:pt>
                <c:pt idx="1348">
                  <c:v>640</c:v>
                </c:pt>
                <c:pt idx="1349">
                  <c:v>640</c:v>
                </c:pt>
                <c:pt idx="1350">
                  <c:v>640</c:v>
                </c:pt>
                <c:pt idx="1351">
                  <c:v>640</c:v>
                </c:pt>
                <c:pt idx="1352">
                  <c:v>660</c:v>
                </c:pt>
                <c:pt idx="1353">
                  <c:v>660</c:v>
                </c:pt>
                <c:pt idx="1354">
                  <c:v>660</c:v>
                </c:pt>
                <c:pt idx="1355">
                  <c:v>660</c:v>
                </c:pt>
                <c:pt idx="1356">
                  <c:v>660</c:v>
                </c:pt>
                <c:pt idx="1357">
                  <c:v>660</c:v>
                </c:pt>
                <c:pt idx="1358">
                  <c:v>660</c:v>
                </c:pt>
                <c:pt idx="1359">
                  <c:v>680</c:v>
                </c:pt>
                <c:pt idx="1360">
                  <c:v>680</c:v>
                </c:pt>
                <c:pt idx="1361">
                  <c:v>680</c:v>
                </c:pt>
                <c:pt idx="1362">
                  <c:v>680</c:v>
                </c:pt>
                <c:pt idx="1363">
                  <c:v>680</c:v>
                </c:pt>
                <c:pt idx="1364">
                  <c:v>680</c:v>
                </c:pt>
                <c:pt idx="1365">
                  <c:v>680</c:v>
                </c:pt>
                <c:pt idx="1366">
                  <c:v>680</c:v>
                </c:pt>
                <c:pt idx="1367">
                  <c:v>680</c:v>
                </c:pt>
                <c:pt idx="1368">
                  <c:v>680</c:v>
                </c:pt>
                <c:pt idx="1369">
                  <c:v>680</c:v>
                </c:pt>
                <c:pt idx="1370">
                  <c:v>660</c:v>
                </c:pt>
                <c:pt idx="1371">
                  <c:v>680</c:v>
                </c:pt>
                <c:pt idx="1372">
                  <c:v>680</c:v>
                </c:pt>
                <c:pt idx="1373">
                  <c:v>680</c:v>
                </c:pt>
                <c:pt idx="1374">
                  <c:v>680</c:v>
                </c:pt>
                <c:pt idx="1375">
                  <c:v>680</c:v>
                </c:pt>
                <c:pt idx="1376">
                  <c:v>680</c:v>
                </c:pt>
                <c:pt idx="1377">
                  <c:v>680</c:v>
                </c:pt>
                <c:pt idx="1378">
                  <c:v>680</c:v>
                </c:pt>
                <c:pt idx="1379">
                  <c:v>700</c:v>
                </c:pt>
                <c:pt idx="1380">
                  <c:v>660</c:v>
                </c:pt>
                <c:pt idx="1381">
                  <c:v>680</c:v>
                </c:pt>
                <c:pt idx="1382">
                  <c:v>700</c:v>
                </c:pt>
                <c:pt idx="1383">
                  <c:v>680</c:v>
                </c:pt>
                <c:pt idx="1384">
                  <c:v>720</c:v>
                </c:pt>
                <c:pt idx="1385">
                  <c:v>680</c:v>
                </c:pt>
                <c:pt idx="1386">
                  <c:v>700</c:v>
                </c:pt>
                <c:pt idx="1387">
                  <c:v>680</c:v>
                </c:pt>
                <c:pt idx="1388">
                  <c:v>740</c:v>
                </c:pt>
                <c:pt idx="1389">
                  <c:v>680</c:v>
                </c:pt>
                <c:pt idx="1390">
                  <c:v>680</c:v>
                </c:pt>
                <c:pt idx="1391">
                  <c:v>680</c:v>
                </c:pt>
                <c:pt idx="1392">
                  <c:v>700</c:v>
                </c:pt>
                <c:pt idx="1393">
                  <c:v>720</c:v>
                </c:pt>
                <c:pt idx="1394">
                  <c:v>680</c:v>
                </c:pt>
                <c:pt idx="1395">
                  <c:v>700</c:v>
                </c:pt>
                <c:pt idx="1396">
                  <c:v>680</c:v>
                </c:pt>
                <c:pt idx="1397">
                  <c:v>660</c:v>
                </c:pt>
                <c:pt idx="1398">
                  <c:v>700</c:v>
                </c:pt>
                <c:pt idx="1399">
                  <c:v>680</c:v>
                </c:pt>
                <c:pt idx="1400">
                  <c:v>660</c:v>
                </c:pt>
                <c:pt idx="1401">
                  <c:v>700</c:v>
                </c:pt>
                <c:pt idx="1402">
                  <c:v>680</c:v>
                </c:pt>
                <c:pt idx="1403">
                  <c:v>680</c:v>
                </c:pt>
                <c:pt idx="1404">
                  <c:v>660</c:v>
                </c:pt>
                <c:pt idx="1405">
                  <c:v>680</c:v>
                </c:pt>
                <c:pt idx="1406">
                  <c:v>680</c:v>
                </c:pt>
                <c:pt idx="1407">
                  <c:v>720</c:v>
                </c:pt>
                <c:pt idx="1408">
                  <c:v>680</c:v>
                </c:pt>
                <c:pt idx="1409">
                  <c:v>680</c:v>
                </c:pt>
                <c:pt idx="1410">
                  <c:v>700</c:v>
                </c:pt>
                <c:pt idx="1411">
                  <c:v>720</c:v>
                </c:pt>
                <c:pt idx="1412">
                  <c:v>720</c:v>
                </c:pt>
                <c:pt idx="1413">
                  <c:v>680</c:v>
                </c:pt>
                <c:pt idx="1414">
                  <c:v>720</c:v>
                </c:pt>
                <c:pt idx="1415">
                  <c:v>720</c:v>
                </c:pt>
                <c:pt idx="1416">
                  <c:v>720</c:v>
                </c:pt>
                <c:pt idx="1417">
                  <c:v>720</c:v>
                </c:pt>
                <c:pt idx="1418">
                  <c:v>680</c:v>
                </c:pt>
                <c:pt idx="1419">
                  <c:v>680</c:v>
                </c:pt>
                <c:pt idx="1420">
                  <c:v>680</c:v>
                </c:pt>
                <c:pt idx="1421">
                  <c:v>720</c:v>
                </c:pt>
                <c:pt idx="1422">
                  <c:v>720</c:v>
                </c:pt>
                <c:pt idx="1423">
                  <c:v>720</c:v>
                </c:pt>
                <c:pt idx="1424">
                  <c:v>720</c:v>
                </c:pt>
                <c:pt idx="1425">
                  <c:v>720</c:v>
                </c:pt>
                <c:pt idx="1426">
                  <c:v>700</c:v>
                </c:pt>
                <c:pt idx="1427">
                  <c:v>720</c:v>
                </c:pt>
                <c:pt idx="1428">
                  <c:v>680</c:v>
                </c:pt>
                <c:pt idx="1429">
                  <c:v>740</c:v>
                </c:pt>
                <c:pt idx="1430">
                  <c:v>680</c:v>
                </c:pt>
                <c:pt idx="1431">
                  <c:v>720</c:v>
                </c:pt>
                <c:pt idx="1432">
                  <c:v>680</c:v>
                </c:pt>
                <c:pt idx="1433">
                  <c:v>720</c:v>
                </c:pt>
                <c:pt idx="1434">
                  <c:v>720</c:v>
                </c:pt>
                <c:pt idx="1435">
                  <c:v>720</c:v>
                </c:pt>
                <c:pt idx="1436">
                  <c:v>720</c:v>
                </c:pt>
                <c:pt idx="1437">
                  <c:v>720</c:v>
                </c:pt>
                <c:pt idx="1438">
                  <c:v>680</c:v>
                </c:pt>
                <c:pt idx="1439">
                  <c:v>720</c:v>
                </c:pt>
                <c:pt idx="1440">
                  <c:v>720</c:v>
                </c:pt>
                <c:pt idx="1441">
                  <c:v>720</c:v>
                </c:pt>
                <c:pt idx="1442">
                  <c:v>720</c:v>
                </c:pt>
                <c:pt idx="1443">
                  <c:v>720</c:v>
                </c:pt>
                <c:pt idx="1444">
                  <c:v>720</c:v>
                </c:pt>
                <c:pt idx="1445">
                  <c:v>720</c:v>
                </c:pt>
                <c:pt idx="1446">
                  <c:v>720</c:v>
                </c:pt>
                <c:pt idx="1447">
                  <c:v>700</c:v>
                </c:pt>
                <c:pt idx="1448">
                  <c:v>680</c:v>
                </c:pt>
                <c:pt idx="1449">
                  <c:v>680</c:v>
                </c:pt>
                <c:pt idx="1450">
                  <c:v>680</c:v>
                </c:pt>
                <c:pt idx="1451">
                  <c:v>680</c:v>
                </c:pt>
                <c:pt idx="1452">
                  <c:v>680</c:v>
                </c:pt>
                <c:pt idx="1453">
                  <c:v>700</c:v>
                </c:pt>
                <c:pt idx="1454">
                  <c:v>660</c:v>
                </c:pt>
                <c:pt idx="1455">
                  <c:v>660</c:v>
                </c:pt>
                <c:pt idx="1456">
                  <c:v>680</c:v>
                </c:pt>
                <c:pt idx="1457">
                  <c:v>740</c:v>
                </c:pt>
                <c:pt idx="1458">
                  <c:v>680</c:v>
                </c:pt>
                <c:pt idx="1459">
                  <c:v>720</c:v>
                </c:pt>
                <c:pt idx="1460">
                  <c:v>700</c:v>
                </c:pt>
                <c:pt idx="1461">
                  <c:v>680</c:v>
                </c:pt>
                <c:pt idx="1462">
                  <c:v>660</c:v>
                </c:pt>
                <c:pt idx="1463">
                  <c:v>660</c:v>
                </c:pt>
                <c:pt idx="1464">
                  <c:v>680</c:v>
                </c:pt>
                <c:pt idx="1465">
                  <c:v>660</c:v>
                </c:pt>
                <c:pt idx="1466">
                  <c:v>640</c:v>
                </c:pt>
                <c:pt idx="1467">
                  <c:v>660</c:v>
                </c:pt>
                <c:pt idx="1468">
                  <c:v>620</c:v>
                </c:pt>
                <c:pt idx="1469">
                  <c:v>620</c:v>
                </c:pt>
                <c:pt idx="1470">
                  <c:v>620</c:v>
                </c:pt>
                <c:pt idx="1471">
                  <c:v>600</c:v>
                </c:pt>
                <c:pt idx="1472">
                  <c:v>600</c:v>
                </c:pt>
                <c:pt idx="1473">
                  <c:v>620</c:v>
                </c:pt>
                <c:pt idx="1474">
                  <c:v>600</c:v>
                </c:pt>
                <c:pt idx="1475">
                  <c:v>600</c:v>
                </c:pt>
                <c:pt idx="1476">
                  <c:v>660</c:v>
                </c:pt>
                <c:pt idx="1477">
                  <c:v>660</c:v>
                </c:pt>
                <c:pt idx="1478">
                  <c:v>620</c:v>
                </c:pt>
                <c:pt idx="1479">
                  <c:v>620</c:v>
                </c:pt>
                <c:pt idx="1480">
                  <c:v>680</c:v>
                </c:pt>
                <c:pt idx="1481">
                  <c:v>620</c:v>
                </c:pt>
                <c:pt idx="1482">
                  <c:v>660</c:v>
                </c:pt>
                <c:pt idx="1483">
                  <c:v>680</c:v>
                </c:pt>
                <c:pt idx="1484">
                  <c:v>680</c:v>
                </c:pt>
                <c:pt idx="1485">
                  <c:v>660</c:v>
                </c:pt>
                <c:pt idx="1486">
                  <c:v>640</c:v>
                </c:pt>
                <c:pt idx="1487">
                  <c:v>660</c:v>
                </c:pt>
                <c:pt idx="1488">
                  <c:v>660</c:v>
                </c:pt>
                <c:pt idx="1489">
                  <c:v>720</c:v>
                </c:pt>
                <c:pt idx="1490">
                  <c:v>740</c:v>
                </c:pt>
                <c:pt idx="1491">
                  <c:v>800</c:v>
                </c:pt>
                <c:pt idx="1492">
                  <c:v>760</c:v>
                </c:pt>
                <c:pt idx="1493">
                  <c:v>760</c:v>
                </c:pt>
                <c:pt idx="1494">
                  <c:v>720</c:v>
                </c:pt>
                <c:pt idx="1495">
                  <c:v>720</c:v>
                </c:pt>
                <c:pt idx="1496">
                  <c:v>720</c:v>
                </c:pt>
                <c:pt idx="1497">
                  <c:v>720</c:v>
                </c:pt>
                <c:pt idx="1498">
                  <c:v>680</c:v>
                </c:pt>
                <c:pt idx="1499">
                  <c:v>740</c:v>
                </c:pt>
                <c:pt idx="1500">
                  <c:v>720</c:v>
                </c:pt>
                <c:pt idx="1501">
                  <c:v>720</c:v>
                </c:pt>
                <c:pt idx="1502">
                  <c:v>720</c:v>
                </c:pt>
                <c:pt idx="1503">
                  <c:v>720</c:v>
                </c:pt>
                <c:pt idx="1504">
                  <c:v>720</c:v>
                </c:pt>
                <c:pt idx="1505">
                  <c:v>680</c:v>
                </c:pt>
                <c:pt idx="1506">
                  <c:v>680</c:v>
                </c:pt>
                <c:pt idx="1507">
                  <c:v>660</c:v>
                </c:pt>
                <c:pt idx="1508">
                  <c:v>640</c:v>
                </c:pt>
                <c:pt idx="1509">
                  <c:v>640</c:v>
                </c:pt>
                <c:pt idx="1510">
                  <c:v>600</c:v>
                </c:pt>
                <c:pt idx="1511">
                  <c:v>600</c:v>
                </c:pt>
                <c:pt idx="1512">
                  <c:v>620</c:v>
                </c:pt>
                <c:pt idx="1513">
                  <c:v>680</c:v>
                </c:pt>
                <c:pt idx="1514">
                  <c:v>660</c:v>
                </c:pt>
                <c:pt idx="1515">
                  <c:v>660</c:v>
                </c:pt>
                <c:pt idx="1516">
                  <c:v>640</c:v>
                </c:pt>
                <c:pt idx="1517">
                  <c:v>620</c:v>
                </c:pt>
                <c:pt idx="1518">
                  <c:v>600</c:v>
                </c:pt>
                <c:pt idx="1519">
                  <c:v>560</c:v>
                </c:pt>
                <c:pt idx="1520">
                  <c:v>580</c:v>
                </c:pt>
                <c:pt idx="1521">
                  <c:v>580</c:v>
                </c:pt>
                <c:pt idx="1522">
                  <c:v>560</c:v>
                </c:pt>
                <c:pt idx="1523">
                  <c:v>560</c:v>
                </c:pt>
                <c:pt idx="1524">
                  <c:v>540</c:v>
                </c:pt>
                <c:pt idx="1525">
                  <c:v>580</c:v>
                </c:pt>
                <c:pt idx="1526">
                  <c:v>540</c:v>
                </c:pt>
                <c:pt idx="1527">
                  <c:v>500</c:v>
                </c:pt>
                <c:pt idx="1528">
                  <c:v>520</c:v>
                </c:pt>
                <c:pt idx="1529">
                  <c:v>500</c:v>
                </c:pt>
                <c:pt idx="1530">
                  <c:v>520</c:v>
                </c:pt>
                <c:pt idx="1531">
                  <c:v>480</c:v>
                </c:pt>
                <c:pt idx="1532">
                  <c:v>500</c:v>
                </c:pt>
                <c:pt idx="1533">
                  <c:v>480</c:v>
                </c:pt>
                <c:pt idx="1534">
                  <c:v>460</c:v>
                </c:pt>
                <c:pt idx="1535">
                  <c:v>480</c:v>
                </c:pt>
                <c:pt idx="1536">
                  <c:v>460</c:v>
                </c:pt>
                <c:pt idx="1537">
                  <c:v>460</c:v>
                </c:pt>
                <c:pt idx="1538">
                  <c:v>440</c:v>
                </c:pt>
                <c:pt idx="1539">
                  <c:v>460</c:v>
                </c:pt>
                <c:pt idx="1540">
                  <c:v>460</c:v>
                </c:pt>
                <c:pt idx="1541">
                  <c:v>460</c:v>
                </c:pt>
                <c:pt idx="1542">
                  <c:v>480</c:v>
                </c:pt>
                <c:pt idx="1543">
                  <c:v>440</c:v>
                </c:pt>
                <c:pt idx="1544">
                  <c:v>460</c:v>
                </c:pt>
                <c:pt idx="1545">
                  <c:v>440</c:v>
                </c:pt>
                <c:pt idx="1546">
                  <c:v>460</c:v>
                </c:pt>
                <c:pt idx="1547">
                  <c:v>480</c:v>
                </c:pt>
                <c:pt idx="1548">
                  <c:v>460</c:v>
                </c:pt>
                <c:pt idx="1549">
                  <c:v>500</c:v>
                </c:pt>
                <c:pt idx="1550">
                  <c:v>500</c:v>
                </c:pt>
                <c:pt idx="1551">
                  <c:v>460</c:v>
                </c:pt>
                <c:pt idx="1552">
                  <c:v>480</c:v>
                </c:pt>
                <c:pt idx="1553">
                  <c:v>480</c:v>
                </c:pt>
                <c:pt idx="1554">
                  <c:v>500</c:v>
                </c:pt>
                <c:pt idx="1555">
                  <c:v>500</c:v>
                </c:pt>
                <c:pt idx="1556">
                  <c:v>480</c:v>
                </c:pt>
                <c:pt idx="1557">
                  <c:v>500</c:v>
                </c:pt>
                <c:pt idx="1558">
                  <c:v>500</c:v>
                </c:pt>
                <c:pt idx="1559">
                  <c:v>500</c:v>
                </c:pt>
                <c:pt idx="1560">
                  <c:v>520</c:v>
                </c:pt>
                <c:pt idx="1561">
                  <c:v>500</c:v>
                </c:pt>
                <c:pt idx="1562">
                  <c:v>500</c:v>
                </c:pt>
                <c:pt idx="1563">
                  <c:v>480</c:v>
                </c:pt>
                <c:pt idx="1564">
                  <c:v>480</c:v>
                </c:pt>
                <c:pt idx="1565">
                  <c:v>500</c:v>
                </c:pt>
                <c:pt idx="1566">
                  <c:v>480</c:v>
                </c:pt>
                <c:pt idx="1567">
                  <c:v>500</c:v>
                </c:pt>
                <c:pt idx="1568">
                  <c:v>500</c:v>
                </c:pt>
                <c:pt idx="1569">
                  <c:v>500</c:v>
                </c:pt>
                <c:pt idx="1570">
                  <c:v>500</c:v>
                </c:pt>
                <c:pt idx="1571">
                  <c:v>500</c:v>
                </c:pt>
                <c:pt idx="1572">
                  <c:v>500</c:v>
                </c:pt>
                <c:pt idx="1573">
                  <c:v>520</c:v>
                </c:pt>
                <c:pt idx="1574">
                  <c:v>540</c:v>
                </c:pt>
                <c:pt idx="1575">
                  <c:v>500</c:v>
                </c:pt>
                <c:pt idx="1576">
                  <c:v>620</c:v>
                </c:pt>
                <c:pt idx="1577">
                  <c:v>660</c:v>
                </c:pt>
                <c:pt idx="1578">
                  <c:v>620</c:v>
                </c:pt>
                <c:pt idx="1579">
                  <c:v>620</c:v>
                </c:pt>
                <c:pt idx="1580">
                  <c:v>600</c:v>
                </c:pt>
                <c:pt idx="1581">
                  <c:v>580</c:v>
                </c:pt>
                <c:pt idx="1582">
                  <c:v>560</c:v>
                </c:pt>
                <c:pt idx="1583">
                  <c:v>540</c:v>
                </c:pt>
                <c:pt idx="1584">
                  <c:v>540</c:v>
                </c:pt>
                <c:pt idx="1585">
                  <c:v>560</c:v>
                </c:pt>
                <c:pt idx="1586">
                  <c:v>560</c:v>
                </c:pt>
                <c:pt idx="1587">
                  <c:v>560</c:v>
                </c:pt>
                <c:pt idx="1588">
                  <c:v>520</c:v>
                </c:pt>
                <c:pt idx="1589">
                  <c:v>520</c:v>
                </c:pt>
                <c:pt idx="1590">
                  <c:v>540</c:v>
                </c:pt>
                <c:pt idx="1591">
                  <c:v>540</c:v>
                </c:pt>
                <c:pt idx="1592">
                  <c:v>540</c:v>
                </c:pt>
                <c:pt idx="1593">
                  <c:v>500</c:v>
                </c:pt>
                <c:pt idx="1594">
                  <c:v>540</c:v>
                </c:pt>
                <c:pt idx="1595">
                  <c:v>500</c:v>
                </c:pt>
                <c:pt idx="1596">
                  <c:v>500</c:v>
                </c:pt>
                <c:pt idx="1597">
                  <c:v>520</c:v>
                </c:pt>
                <c:pt idx="1598">
                  <c:v>520</c:v>
                </c:pt>
                <c:pt idx="1599">
                  <c:v>520</c:v>
                </c:pt>
                <c:pt idx="1600">
                  <c:v>540</c:v>
                </c:pt>
                <c:pt idx="1601">
                  <c:v>520</c:v>
                </c:pt>
                <c:pt idx="1602">
                  <c:v>520</c:v>
                </c:pt>
                <c:pt idx="1603">
                  <c:v>540</c:v>
                </c:pt>
                <c:pt idx="1604">
                  <c:v>500</c:v>
                </c:pt>
                <c:pt idx="1605">
                  <c:v>500</c:v>
                </c:pt>
                <c:pt idx="1606">
                  <c:v>520</c:v>
                </c:pt>
                <c:pt idx="1607">
                  <c:v>540</c:v>
                </c:pt>
                <c:pt idx="1608">
                  <c:v>500</c:v>
                </c:pt>
                <c:pt idx="1609">
                  <c:v>540</c:v>
                </c:pt>
                <c:pt idx="1610">
                  <c:v>520</c:v>
                </c:pt>
                <c:pt idx="1611">
                  <c:v>500</c:v>
                </c:pt>
                <c:pt idx="1612">
                  <c:v>520</c:v>
                </c:pt>
                <c:pt idx="1613">
                  <c:v>500</c:v>
                </c:pt>
                <c:pt idx="1614">
                  <c:v>500</c:v>
                </c:pt>
                <c:pt idx="1615">
                  <c:v>500</c:v>
                </c:pt>
                <c:pt idx="1616">
                  <c:v>480</c:v>
                </c:pt>
                <c:pt idx="1617">
                  <c:v>480</c:v>
                </c:pt>
                <c:pt idx="1618">
                  <c:v>480</c:v>
                </c:pt>
                <c:pt idx="1619">
                  <c:v>480</c:v>
                </c:pt>
                <c:pt idx="1620">
                  <c:v>480</c:v>
                </c:pt>
                <c:pt idx="1621">
                  <c:v>500</c:v>
                </c:pt>
                <c:pt idx="1622">
                  <c:v>500</c:v>
                </c:pt>
                <c:pt idx="1623">
                  <c:v>480</c:v>
                </c:pt>
                <c:pt idx="1624">
                  <c:v>460</c:v>
                </c:pt>
                <c:pt idx="1625">
                  <c:v>500</c:v>
                </c:pt>
                <c:pt idx="1626">
                  <c:v>460</c:v>
                </c:pt>
                <c:pt idx="1627">
                  <c:v>480</c:v>
                </c:pt>
                <c:pt idx="1628">
                  <c:v>460</c:v>
                </c:pt>
                <c:pt idx="1629">
                  <c:v>500</c:v>
                </c:pt>
                <c:pt idx="1630">
                  <c:v>500</c:v>
                </c:pt>
                <c:pt idx="1631">
                  <c:v>500</c:v>
                </c:pt>
                <c:pt idx="1632">
                  <c:v>500</c:v>
                </c:pt>
                <c:pt idx="1633">
                  <c:v>480</c:v>
                </c:pt>
                <c:pt idx="1634">
                  <c:v>480</c:v>
                </c:pt>
                <c:pt idx="1635">
                  <c:v>500</c:v>
                </c:pt>
                <c:pt idx="1636">
                  <c:v>480</c:v>
                </c:pt>
                <c:pt idx="1637">
                  <c:v>440</c:v>
                </c:pt>
                <c:pt idx="1638">
                  <c:v>480</c:v>
                </c:pt>
                <c:pt idx="1639">
                  <c:v>460</c:v>
                </c:pt>
                <c:pt idx="1640">
                  <c:v>500</c:v>
                </c:pt>
                <c:pt idx="1641">
                  <c:v>480</c:v>
                </c:pt>
                <c:pt idx="1642">
                  <c:v>480</c:v>
                </c:pt>
                <c:pt idx="1643">
                  <c:v>480</c:v>
                </c:pt>
                <c:pt idx="1644">
                  <c:v>480</c:v>
                </c:pt>
                <c:pt idx="1645">
                  <c:v>480</c:v>
                </c:pt>
                <c:pt idx="1646">
                  <c:v>500</c:v>
                </c:pt>
                <c:pt idx="1647">
                  <c:v>480</c:v>
                </c:pt>
                <c:pt idx="1648">
                  <c:v>500</c:v>
                </c:pt>
                <c:pt idx="1649">
                  <c:v>500</c:v>
                </c:pt>
                <c:pt idx="1650">
                  <c:v>520</c:v>
                </c:pt>
                <c:pt idx="1651">
                  <c:v>480</c:v>
                </c:pt>
                <c:pt idx="1652">
                  <c:v>540</c:v>
                </c:pt>
                <c:pt idx="1653">
                  <c:v>500</c:v>
                </c:pt>
                <c:pt idx="1654">
                  <c:v>520</c:v>
                </c:pt>
                <c:pt idx="1655">
                  <c:v>520</c:v>
                </c:pt>
                <c:pt idx="1656">
                  <c:v>500</c:v>
                </c:pt>
                <c:pt idx="1657">
                  <c:v>500</c:v>
                </c:pt>
                <c:pt idx="1658">
                  <c:v>500</c:v>
                </c:pt>
                <c:pt idx="1659">
                  <c:v>560</c:v>
                </c:pt>
                <c:pt idx="1660">
                  <c:v>520</c:v>
                </c:pt>
                <c:pt idx="1661">
                  <c:v>540</c:v>
                </c:pt>
                <c:pt idx="1662">
                  <c:v>520</c:v>
                </c:pt>
                <c:pt idx="1663">
                  <c:v>520</c:v>
                </c:pt>
                <c:pt idx="1664">
                  <c:v>540</c:v>
                </c:pt>
                <c:pt idx="1665">
                  <c:v>540</c:v>
                </c:pt>
                <c:pt idx="1666">
                  <c:v>540</c:v>
                </c:pt>
                <c:pt idx="1667">
                  <c:v>560</c:v>
                </c:pt>
                <c:pt idx="1668">
                  <c:v>540</c:v>
                </c:pt>
                <c:pt idx="1669">
                  <c:v>540</c:v>
                </c:pt>
                <c:pt idx="1670">
                  <c:v>500</c:v>
                </c:pt>
                <c:pt idx="1671">
                  <c:v>540</c:v>
                </c:pt>
                <c:pt idx="1672">
                  <c:v>540</c:v>
                </c:pt>
                <c:pt idx="1673">
                  <c:v>520</c:v>
                </c:pt>
                <c:pt idx="1674">
                  <c:v>520</c:v>
                </c:pt>
                <c:pt idx="1675">
                  <c:v>540</c:v>
                </c:pt>
                <c:pt idx="1676">
                  <c:v>540</c:v>
                </c:pt>
                <c:pt idx="1677">
                  <c:v>520</c:v>
                </c:pt>
                <c:pt idx="1678">
                  <c:v>540</c:v>
                </c:pt>
                <c:pt idx="1679">
                  <c:v>520</c:v>
                </c:pt>
                <c:pt idx="1680">
                  <c:v>520</c:v>
                </c:pt>
                <c:pt idx="1681">
                  <c:v>520</c:v>
                </c:pt>
                <c:pt idx="1682">
                  <c:v>520</c:v>
                </c:pt>
                <c:pt idx="1683">
                  <c:v>520</c:v>
                </c:pt>
                <c:pt idx="1684">
                  <c:v>500</c:v>
                </c:pt>
                <c:pt idx="1685">
                  <c:v>500</c:v>
                </c:pt>
                <c:pt idx="1686">
                  <c:v>520</c:v>
                </c:pt>
                <c:pt idx="1687">
                  <c:v>520</c:v>
                </c:pt>
                <c:pt idx="1688">
                  <c:v>500</c:v>
                </c:pt>
                <c:pt idx="1689">
                  <c:v>500</c:v>
                </c:pt>
                <c:pt idx="1690">
                  <c:v>500</c:v>
                </c:pt>
                <c:pt idx="1691">
                  <c:v>500</c:v>
                </c:pt>
                <c:pt idx="1692">
                  <c:v>500</c:v>
                </c:pt>
                <c:pt idx="1693">
                  <c:v>500</c:v>
                </c:pt>
                <c:pt idx="1694">
                  <c:v>520</c:v>
                </c:pt>
                <c:pt idx="1695">
                  <c:v>520</c:v>
                </c:pt>
                <c:pt idx="1696">
                  <c:v>500</c:v>
                </c:pt>
                <c:pt idx="1697">
                  <c:v>480</c:v>
                </c:pt>
                <c:pt idx="1698">
                  <c:v>500</c:v>
                </c:pt>
                <c:pt idx="1699">
                  <c:v>500</c:v>
                </c:pt>
                <c:pt idx="1700">
                  <c:v>500</c:v>
                </c:pt>
                <c:pt idx="1701">
                  <c:v>500</c:v>
                </c:pt>
                <c:pt idx="1702">
                  <c:v>520</c:v>
                </c:pt>
                <c:pt idx="1703">
                  <c:v>500</c:v>
                </c:pt>
                <c:pt idx="1704">
                  <c:v>500</c:v>
                </c:pt>
                <c:pt idx="1705">
                  <c:v>520</c:v>
                </c:pt>
                <c:pt idx="1706">
                  <c:v>520</c:v>
                </c:pt>
                <c:pt idx="1707">
                  <c:v>500</c:v>
                </c:pt>
                <c:pt idx="1708">
                  <c:v>500</c:v>
                </c:pt>
                <c:pt idx="1709">
                  <c:v>500</c:v>
                </c:pt>
                <c:pt idx="1710">
                  <c:v>500</c:v>
                </c:pt>
                <c:pt idx="1711">
                  <c:v>500</c:v>
                </c:pt>
                <c:pt idx="1712">
                  <c:v>500</c:v>
                </c:pt>
                <c:pt idx="1713">
                  <c:v>500</c:v>
                </c:pt>
                <c:pt idx="1714">
                  <c:v>500</c:v>
                </c:pt>
                <c:pt idx="1715">
                  <c:v>480</c:v>
                </c:pt>
                <c:pt idx="1716">
                  <c:v>480</c:v>
                </c:pt>
                <c:pt idx="1717">
                  <c:v>480</c:v>
                </c:pt>
                <c:pt idx="1718">
                  <c:v>480</c:v>
                </c:pt>
                <c:pt idx="1719">
                  <c:v>480</c:v>
                </c:pt>
                <c:pt idx="1720">
                  <c:v>480</c:v>
                </c:pt>
                <c:pt idx="1721">
                  <c:v>480</c:v>
                </c:pt>
                <c:pt idx="1722">
                  <c:v>460</c:v>
                </c:pt>
                <c:pt idx="1723">
                  <c:v>460</c:v>
                </c:pt>
                <c:pt idx="1724">
                  <c:v>460</c:v>
                </c:pt>
                <c:pt idx="1725">
                  <c:v>480</c:v>
                </c:pt>
                <c:pt idx="1726">
                  <c:v>460</c:v>
                </c:pt>
                <c:pt idx="1727">
                  <c:v>460</c:v>
                </c:pt>
                <c:pt idx="1728">
                  <c:v>480</c:v>
                </c:pt>
                <c:pt idx="1729">
                  <c:v>480</c:v>
                </c:pt>
                <c:pt idx="1730">
                  <c:v>460</c:v>
                </c:pt>
                <c:pt idx="1731">
                  <c:v>460</c:v>
                </c:pt>
                <c:pt idx="1732">
                  <c:v>460</c:v>
                </c:pt>
                <c:pt idx="1733">
                  <c:v>460</c:v>
                </c:pt>
                <c:pt idx="1734">
                  <c:v>460</c:v>
                </c:pt>
                <c:pt idx="1735">
                  <c:v>480</c:v>
                </c:pt>
                <c:pt idx="1736">
                  <c:v>460</c:v>
                </c:pt>
                <c:pt idx="1737">
                  <c:v>480</c:v>
                </c:pt>
                <c:pt idx="1738">
                  <c:v>460</c:v>
                </c:pt>
                <c:pt idx="1739">
                  <c:v>460</c:v>
                </c:pt>
                <c:pt idx="1740">
                  <c:v>440</c:v>
                </c:pt>
                <c:pt idx="1741">
                  <c:v>460</c:v>
                </c:pt>
                <c:pt idx="1742">
                  <c:v>460</c:v>
                </c:pt>
                <c:pt idx="1743">
                  <c:v>460</c:v>
                </c:pt>
                <c:pt idx="1744">
                  <c:v>440</c:v>
                </c:pt>
                <c:pt idx="1745">
                  <c:v>480</c:v>
                </c:pt>
                <c:pt idx="1746">
                  <c:v>460</c:v>
                </c:pt>
                <c:pt idx="1747">
                  <c:v>460</c:v>
                </c:pt>
                <c:pt idx="1748">
                  <c:v>480</c:v>
                </c:pt>
                <c:pt idx="1749">
                  <c:v>460</c:v>
                </c:pt>
                <c:pt idx="1750">
                  <c:v>480</c:v>
                </c:pt>
                <c:pt idx="1751">
                  <c:v>480</c:v>
                </c:pt>
                <c:pt idx="1752">
                  <c:v>480</c:v>
                </c:pt>
                <c:pt idx="1753">
                  <c:v>460</c:v>
                </c:pt>
                <c:pt idx="1754">
                  <c:v>460</c:v>
                </c:pt>
                <c:pt idx="1755">
                  <c:v>460</c:v>
                </c:pt>
                <c:pt idx="1756">
                  <c:v>480</c:v>
                </c:pt>
                <c:pt idx="1757">
                  <c:v>480</c:v>
                </c:pt>
                <c:pt idx="1758">
                  <c:v>460</c:v>
                </c:pt>
                <c:pt idx="1759">
                  <c:v>460</c:v>
                </c:pt>
                <c:pt idx="1760">
                  <c:v>480</c:v>
                </c:pt>
                <c:pt idx="1761">
                  <c:v>460</c:v>
                </c:pt>
                <c:pt idx="1762">
                  <c:v>460</c:v>
                </c:pt>
                <c:pt idx="1763">
                  <c:v>480</c:v>
                </c:pt>
                <c:pt idx="1764">
                  <c:v>480</c:v>
                </c:pt>
                <c:pt idx="1765">
                  <c:v>480</c:v>
                </c:pt>
                <c:pt idx="1766">
                  <c:v>460</c:v>
                </c:pt>
                <c:pt idx="1767">
                  <c:v>480</c:v>
                </c:pt>
                <c:pt idx="1768">
                  <c:v>480</c:v>
                </c:pt>
                <c:pt idx="1769">
                  <c:v>480</c:v>
                </c:pt>
                <c:pt idx="1770">
                  <c:v>480</c:v>
                </c:pt>
                <c:pt idx="1771">
                  <c:v>460</c:v>
                </c:pt>
                <c:pt idx="1772">
                  <c:v>480</c:v>
                </c:pt>
                <c:pt idx="1773">
                  <c:v>480</c:v>
                </c:pt>
                <c:pt idx="1774">
                  <c:v>480</c:v>
                </c:pt>
                <c:pt idx="1775">
                  <c:v>480</c:v>
                </c:pt>
                <c:pt idx="1776">
                  <c:v>480</c:v>
                </c:pt>
                <c:pt idx="1777">
                  <c:v>480</c:v>
                </c:pt>
                <c:pt idx="1778">
                  <c:v>460</c:v>
                </c:pt>
                <c:pt idx="1779">
                  <c:v>460</c:v>
                </c:pt>
                <c:pt idx="1780">
                  <c:v>440</c:v>
                </c:pt>
                <c:pt idx="1781">
                  <c:v>460</c:v>
                </c:pt>
                <c:pt idx="1782">
                  <c:v>480</c:v>
                </c:pt>
                <c:pt idx="1783">
                  <c:v>460</c:v>
                </c:pt>
                <c:pt idx="1784">
                  <c:v>460</c:v>
                </c:pt>
                <c:pt idx="1785">
                  <c:v>480</c:v>
                </c:pt>
                <c:pt idx="1786">
                  <c:v>460</c:v>
                </c:pt>
                <c:pt idx="1787">
                  <c:v>480</c:v>
                </c:pt>
                <c:pt idx="1788">
                  <c:v>480</c:v>
                </c:pt>
                <c:pt idx="1789">
                  <c:v>480</c:v>
                </c:pt>
                <c:pt idx="1790">
                  <c:v>460</c:v>
                </c:pt>
                <c:pt idx="1791">
                  <c:v>520</c:v>
                </c:pt>
                <c:pt idx="1792">
                  <c:v>500</c:v>
                </c:pt>
                <c:pt idx="1793">
                  <c:v>480</c:v>
                </c:pt>
                <c:pt idx="1794">
                  <c:v>480</c:v>
                </c:pt>
                <c:pt idx="1795">
                  <c:v>480</c:v>
                </c:pt>
                <c:pt idx="1796">
                  <c:v>480</c:v>
                </c:pt>
                <c:pt idx="1797">
                  <c:v>460</c:v>
                </c:pt>
                <c:pt idx="1798">
                  <c:v>480</c:v>
                </c:pt>
                <c:pt idx="1799">
                  <c:v>500</c:v>
                </c:pt>
                <c:pt idx="1800">
                  <c:v>480</c:v>
                </c:pt>
                <c:pt idx="1801">
                  <c:v>480</c:v>
                </c:pt>
                <c:pt idx="1802">
                  <c:v>480</c:v>
                </c:pt>
                <c:pt idx="1803">
                  <c:v>480</c:v>
                </c:pt>
                <c:pt idx="1804">
                  <c:v>480</c:v>
                </c:pt>
                <c:pt idx="1805">
                  <c:v>460</c:v>
                </c:pt>
                <c:pt idx="1806">
                  <c:v>460</c:v>
                </c:pt>
                <c:pt idx="1807">
                  <c:v>500</c:v>
                </c:pt>
                <c:pt idx="1808">
                  <c:v>480</c:v>
                </c:pt>
                <c:pt idx="1809">
                  <c:v>480</c:v>
                </c:pt>
                <c:pt idx="1810">
                  <c:v>460</c:v>
                </c:pt>
                <c:pt idx="1811">
                  <c:v>460</c:v>
                </c:pt>
                <c:pt idx="1812">
                  <c:v>460</c:v>
                </c:pt>
                <c:pt idx="1813">
                  <c:v>480</c:v>
                </c:pt>
                <c:pt idx="1814">
                  <c:v>480</c:v>
                </c:pt>
                <c:pt idx="1815">
                  <c:v>480</c:v>
                </c:pt>
                <c:pt idx="1816">
                  <c:v>500</c:v>
                </c:pt>
                <c:pt idx="1817">
                  <c:v>500</c:v>
                </c:pt>
                <c:pt idx="1818">
                  <c:v>500</c:v>
                </c:pt>
                <c:pt idx="1819">
                  <c:v>500</c:v>
                </c:pt>
                <c:pt idx="1820">
                  <c:v>480</c:v>
                </c:pt>
                <c:pt idx="1821">
                  <c:v>500</c:v>
                </c:pt>
                <c:pt idx="1822">
                  <c:v>520</c:v>
                </c:pt>
                <c:pt idx="1823">
                  <c:v>480</c:v>
                </c:pt>
                <c:pt idx="1824">
                  <c:v>500</c:v>
                </c:pt>
                <c:pt idx="1825">
                  <c:v>480</c:v>
                </c:pt>
                <c:pt idx="1826">
                  <c:v>500</c:v>
                </c:pt>
                <c:pt idx="1827">
                  <c:v>480</c:v>
                </c:pt>
                <c:pt idx="1828">
                  <c:v>500</c:v>
                </c:pt>
                <c:pt idx="1829">
                  <c:v>500</c:v>
                </c:pt>
                <c:pt idx="1830">
                  <c:v>500</c:v>
                </c:pt>
                <c:pt idx="1831">
                  <c:v>460</c:v>
                </c:pt>
                <c:pt idx="1832">
                  <c:v>480</c:v>
                </c:pt>
                <c:pt idx="1833">
                  <c:v>460</c:v>
                </c:pt>
                <c:pt idx="1834">
                  <c:v>440</c:v>
                </c:pt>
                <c:pt idx="1835">
                  <c:v>460</c:v>
                </c:pt>
                <c:pt idx="1836">
                  <c:v>460</c:v>
                </c:pt>
                <c:pt idx="1837">
                  <c:v>460</c:v>
                </c:pt>
                <c:pt idx="1838">
                  <c:v>460</c:v>
                </c:pt>
                <c:pt idx="1839">
                  <c:v>460</c:v>
                </c:pt>
                <c:pt idx="1840">
                  <c:v>480</c:v>
                </c:pt>
                <c:pt idx="1841">
                  <c:v>480</c:v>
                </c:pt>
                <c:pt idx="1842">
                  <c:v>460</c:v>
                </c:pt>
                <c:pt idx="1843">
                  <c:v>480</c:v>
                </c:pt>
                <c:pt idx="1844">
                  <c:v>480</c:v>
                </c:pt>
                <c:pt idx="1845">
                  <c:v>460</c:v>
                </c:pt>
                <c:pt idx="1846">
                  <c:v>460</c:v>
                </c:pt>
                <c:pt idx="1847">
                  <c:v>460</c:v>
                </c:pt>
                <c:pt idx="1848">
                  <c:v>480</c:v>
                </c:pt>
                <c:pt idx="1849">
                  <c:v>460</c:v>
                </c:pt>
                <c:pt idx="1850">
                  <c:v>480</c:v>
                </c:pt>
                <c:pt idx="1851">
                  <c:v>480</c:v>
                </c:pt>
                <c:pt idx="1852">
                  <c:v>480</c:v>
                </c:pt>
                <c:pt idx="1853">
                  <c:v>460</c:v>
                </c:pt>
                <c:pt idx="1854">
                  <c:v>500</c:v>
                </c:pt>
                <c:pt idx="1855">
                  <c:v>500</c:v>
                </c:pt>
                <c:pt idx="1856">
                  <c:v>480</c:v>
                </c:pt>
                <c:pt idx="1857">
                  <c:v>480</c:v>
                </c:pt>
                <c:pt idx="1858">
                  <c:v>500</c:v>
                </c:pt>
                <c:pt idx="1859">
                  <c:v>500</c:v>
                </c:pt>
                <c:pt idx="1860">
                  <c:v>460</c:v>
                </c:pt>
                <c:pt idx="1861">
                  <c:v>460</c:v>
                </c:pt>
                <c:pt idx="1862">
                  <c:v>460</c:v>
                </c:pt>
                <c:pt idx="1863">
                  <c:v>500</c:v>
                </c:pt>
                <c:pt idx="1864">
                  <c:v>500</c:v>
                </c:pt>
                <c:pt idx="1865">
                  <c:v>500</c:v>
                </c:pt>
                <c:pt idx="1866">
                  <c:v>520</c:v>
                </c:pt>
                <c:pt idx="1867">
                  <c:v>480</c:v>
                </c:pt>
                <c:pt idx="1868">
                  <c:v>480</c:v>
                </c:pt>
                <c:pt idx="1869">
                  <c:v>480</c:v>
                </c:pt>
                <c:pt idx="1870">
                  <c:v>460</c:v>
                </c:pt>
                <c:pt idx="1871">
                  <c:v>480</c:v>
                </c:pt>
                <c:pt idx="1872">
                  <c:v>480</c:v>
                </c:pt>
                <c:pt idx="1873">
                  <c:v>460</c:v>
                </c:pt>
                <c:pt idx="1874">
                  <c:v>480</c:v>
                </c:pt>
                <c:pt idx="1875">
                  <c:v>460</c:v>
                </c:pt>
                <c:pt idx="1876">
                  <c:v>480</c:v>
                </c:pt>
                <c:pt idx="1877">
                  <c:v>500</c:v>
                </c:pt>
                <c:pt idx="1878">
                  <c:v>480</c:v>
                </c:pt>
                <c:pt idx="1879">
                  <c:v>460</c:v>
                </c:pt>
                <c:pt idx="1880">
                  <c:v>460</c:v>
                </c:pt>
                <c:pt idx="1881">
                  <c:v>480</c:v>
                </c:pt>
                <c:pt idx="1882">
                  <c:v>460</c:v>
                </c:pt>
                <c:pt idx="1883">
                  <c:v>480</c:v>
                </c:pt>
                <c:pt idx="1884">
                  <c:v>460</c:v>
                </c:pt>
                <c:pt idx="1885">
                  <c:v>480</c:v>
                </c:pt>
                <c:pt idx="1886">
                  <c:v>480</c:v>
                </c:pt>
                <c:pt idx="1887">
                  <c:v>480</c:v>
                </c:pt>
                <c:pt idx="1888">
                  <c:v>480</c:v>
                </c:pt>
                <c:pt idx="1889">
                  <c:v>460</c:v>
                </c:pt>
                <c:pt idx="1890">
                  <c:v>460</c:v>
                </c:pt>
                <c:pt idx="1891">
                  <c:v>460</c:v>
                </c:pt>
                <c:pt idx="1892">
                  <c:v>460</c:v>
                </c:pt>
                <c:pt idx="1893">
                  <c:v>460</c:v>
                </c:pt>
                <c:pt idx="1894">
                  <c:v>480</c:v>
                </c:pt>
                <c:pt idx="1895">
                  <c:v>480</c:v>
                </c:pt>
                <c:pt idx="1896">
                  <c:v>480</c:v>
                </c:pt>
                <c:pt idx="1897">
                  <c:v>460</c:v>
                </c:pt>
                <c:pt idx="1898">
                  <c:v>480</c:v>
                </c:pt>
                <c:pt idx="1899">
                  <c:v>480</c:v>
                </c:pt>
                <c:pt idx="1900">
                  <c:v>440</c:v>
                </c:pt>
                <c:pt idx="1901">
                  <c:v>460</c:v>
                </c:pt>
                <c:pt idx="1902">
                  <c:v>480</c:v>
                </c:pt>
                <c:pt idx="1903">
                  <c:v>480</c:v>
                </c:pt>
                <c:pt idx="1904">
                  <c:v>480</c:v>
                </c:pt>
                <c:pt idx="1905">
                  <c:v>480</c:v>
                </c:pt>
                <c:pt idx="1906">
                  <c:v>460</c:v>
                </c:pt>
                <c:pt idx="1907">
                  <c:v>460</c:v>
                </c:pt>
                <c:pt idx="1908">
                  <c:v>460</c:v>
                </c:pt>
                <c:pt idx="1909">
                  <c:v>460</c:v>
                </c:pt>
                <c:pt idx="1910">
                  <c:v>480</c:v>
                </c:pt>
                <c:pt idx="1911">
                  <c:v>480</c:v>
                </c:pt>
                <c:pt idx="1912">
                  <c:v>480</c:v>
                </c:pt>
                <c:pt idx="1913">
                  <c:v>460</c:v>
                </c:pt>
                <c:pt idx="1914">
                  <c:v>460</c:v>
                </c:pt>
                <c:pt idx="1915">
                  <c:v>480</c:v>
                </c:pt>
                <c:pt idx="1916">
                  <c:v>460</c:v>
                </c:pt>
                <c:pt idx="1917">
                  <c:v>460</c:v>
                </c:pt>
                <c:pt idx="1918">
                  <c:v>480</c:v>
                </c:pt>
                <c:pt idx="1919">
                  <c:v>480</c:v>
                </c:pt>
                <c:pt idx="1920">
                  <c:v>500</c:v>
                </c:pt>
                <c:pt idx="1921">
                  <c:v>480</c:v>
                </c:pt>
                <c:pt idx="1922">
                  <c:v>480</c:v>
                </c:pt>
                <c:pt idx="1923">
                  <c:v>480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764496"/>
        <c:axId val="207765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hiilidioksidimittaus'!$G$2</c15:sqref>
                        </c15:formulaRef>
                      </c:ext>
                    </c:extLst>
                    <c:strCache>
                      <c:ptCount val="1"/>
                      <c:pt idx="0">
                        <c:v>133 Opettajien huone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hiilidioksidimittaus'!$G$3:$G$1926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480</c:v>
                      </c:pt>
                      <c:pt idx="3">
                        <c:v>470</c:v>
                      </c:pt>
                      <c:pt idx="4">
                        <c:v>480</c:v>
                      </c:pt>
                      <c:pt idx="5">
                        <c:v>480</c:v>
                      </c:pt>
                      <c:pt idx="6">
                        <c:v>470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480</c:v>
                      </c:pt>
                      <c:pt idx="10">
                        <c:v>470</c:v>
                      </c:pt>
                      <c:pt idx="11">
                        <c:v>480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480</c:v>
                      </c:pt>
                      <c:pt idx="15">
                        <c:v>490</c:v>
                      </c:pt>
                      <c:pt idx="16">
                        <c:v>490</c:v>
                      </c:pt>
                      <c:pt idx="17">
                        <c:v>500</c:v>
                      </c:pt>
                      <c:pt idx="18">
                        <c:v>530</c:v>
                      </c:pt>
                      <c:pt idx="19">
                        <c:v>690</c:v>
                      </c:pt>
                      <c:pt idx="20">
                        <c:v>740</c:v>
                      </c:pt>
                      <c:pt idx="21">
                        <c:v>760</c:v>
                      </c:pt>
                      <c:pt idx="22">
                        <c:v>650</c:v>
                      </c:pt>
                      <c:pt idx="23">
                        <c:v>650</c:v>
                      </c:pt>
                      <c:pt idx="24">
                        <c:v>630</c:v>
                      </c:pt>
                      <c:pt idx="25">
                        <c:v>630</c:v>
                      </c:pt>
                      <c:pt idx="26">
                        <c:v>600</c:v>
                      </c:pt>
                      <c:pt idx="27">
                        <c:v>560</c:v>
                      </c:pt>
                      <c:pt idx="28">
                        <c:v>590</c:v>
                      </c:pt>
                      <c:pt idx="29">
                        <c:v>630</c:v>
                      </c:pt>
                      <c:pt idx="30">
                        <c:v>620</c:v>
                      </c:pt>
                      <c:pt idx="31">
                        <c:v>660</c:v>
                      </c:pt>
                      <c:pt idx="32">
                        <c:v>710</c:v>
                      </c:pt>
                      <c:pt idx="33">
                        <c:v>760</c:v>
                      </c:pt>
                      <c:pt idx="34">
                        <c:v>840</c:v>
                      </c:pt>
                      <c:pt idx="35">
                        <c:v>650</c:v>
                      </c:pt>
                      <c:pt idx="36">
                        <c:v>600</c:v>
                      </c:pt>
                      <c:pt idx="37">
                        <c:v>600</c:v>
                      </c:pt>
                      <c:pt idx="38">
                        <c:v>580</c:v>
                      </c:pt>
                      <c:pt idx="39">
                        <c:v>550</c:v>
                      </c:pt>
                      <c:pt idx="40">
                        <c:v>550</c:v>
                      </c:pt>
                      <c:pt idx="41">
                        <c:v>540</c:v>
                      </c:pt>
                      <c:pt idx="42">
                        <c:v>530</c:v>
                      </c:pt>
                      <c:pt idx="43">
                        <c:v>530</c:v>
                      </c:pt>
                      <c:pt idx="44">
                        <c:v>610</c:v>
                      </c:pt>
                      <c:pt idx="45">
                        <c:v>720</c:v>
                      </c:pt>
                      <c:pt idx="46">
                        <c:v>660</c:v>
                      </c:pt>
                      <c:pt idx="47">
                        <c:v>620</c:v>
                      </c:pt>
                      <c:pt idx="48">
                        <c:v>590</c:v>
                      </c:pt>
                      <c:pt idx="49">
                        <c:v>590</c:v>
                      </c:pt>
                      <c:pt idx="50">
                        <c:v>560</c:v>
                      </c:pt>
                      <c:pt idx="51">
                        <c:v>550</c:v>
                      </c:pt>
                      <c:pt idx="52">
                        <c:v>540</c:v>
                      </c:pt>
                      <c:pt idx="53">
                        <c:v>520</c:v>
                      </c:pt>
                      <c:pt idx="54">
                        <c:v>630</c:v>
                      </c:pt>
                      <c:pt idx="55">
                        <c:v>620</c:v>
                      </c:pt>
                      <c:pt idx="56">
                        <c:v>640</c:v>
                      </c:pt>
                      <c:pt idx="57">
                        <c:v>690</c:v>
                      </c:pt>
                      <c:pt idx="58">
                        <c:v>620</c:v>
                      </c:pt>
                      <c:pt idx="59">
                        <c:v>630</c:v>
                      </c:pt>
                      <c:pt idx="60">
                        <c:v>700</c:v>
                      </c:pt>
                      <c:pt idx="61">
                        <c:v>740</c:v>
                      </c:pt>
                      <c:pt idx="62">
                        <c:v>720</c:v>
                      </c:pt>
                      <c:pt idx="63">
                        <c:v>610</c:v>
                      </c:pt>
                      <c:pt idx="64">
                        <c:v>590</c:v>
                      </c:pt>
                      <c:pt idx="65">
                        <c:v>580</c:v>
                      </c:pt>
                      <c:pt idx="66">
                        <c:v>580</c:v>
                      </c:pt>
                      <c:pt idx="67">
                        <c:v>590</c:v>
                      </c:pt>
                      <c:pt idx="68">
                        <c:v>600</c:v>
                      </c:pt>
                      <c:pt idx="69">
                        <c:v>620</c:v>
                      </c:pt>
                      <c:pt idx="70">
                        <c:v>600</c:v>
                      </c:pt>
                      <c:pt idx="71">
                        <c:v>670</c:v>
                      </c:pt>
                      <c:pt idx="72">
                        <c:v>690</c:v>
                      </c:pt>
                      <c:pt idx="73">
                        <c:v>640</c:v>
                      </c:pt>
                      <c:pt idx="74">
                        <c:v>580</c:v>
                      </c:pt>
                      <c:pt idx="75">
                        <c:v>550</c:v>
                      </c:pt>
                      <c:pt idx="76">
                        <c:v>540</c:v>
                      </c:pt>
                      <c:pt idx="77">
                        <c:v>520</c:v>
                      </c:pt>
                      <c:pt idx="78">
                        <c:v>520</c:v>
                      </c:pt>
                      <c:pt idx="79">
                        <c:v>510</c:v>
                      </c:pt>
                      <c:pt idx="80">
                        <c:v>600</c:v>
                      </c:pt>
                      <c:pt idx="81">
                        <c:v>620</c:v>
                      </c:pt>
                      <c:pt idx="82">
                        <c:v>790</c:v>
                      </c:pt>
                      <c:pt idx="83">
                        <c:v>730</c:v>
                      </c:pt>
                      <c:pt idx="84">
                        <c:v>740</c:v>
                      </c:pt>
                      <c:pt idx="85">
                        <c:v>650</c:v>
                      </c:pt>
                      <c:pt idx="86">
                        <c:v>620</c:v>
                      </c:pt>
                      <c:pt idx="87">
                        <c:v>620</c:v>
                      </c:pt>
                      <c:pt idx="88">
                        <c:v>590</c:v>
                      </c:pt>
                      <c:pt idx="89">
                        <c:v>580</c:v>
                      </c:pt>
                      <c:pt idx="90">
                        <c:v>560</c:v>
                      </c:pt>
                      <c:pt idx="91">
                        <c:v>540</c:v>
                      </c:pt>
                      <c:pt idx="92">
                        <c:v>550</c:v>
                      </c:pt>
                      <c:pt idx="93">
                        <c:v>530</c:v>
                      </c:pt>
                      <c:pt idx="94">
                        <c:v>530</c:v>
                      </c:pt>
                      <c:pt idx="95">
                        <c:v>530</c:v>
                      </c:pt>
                      <c:pt idx="96">
                        <c:v>520</c:v>
                      </c:pt>
                      <c:pt idx="97">
                        <c:v>530</c:v>
                      </c:pt>
                      <c:pt idx="98">
                        <c:v>520</c:v>
                      </c:pt>
                      <c:pt idx="99">
                        <c:v>520</c:v>
                      </c:pt>
                      <c:pt idx="100">
                        <c:v>510</c:v>
                      </c:pt>
                      <c:pt idx="101">
                        <c:v>500</c:v>
                      </c:pt>
                      <c:pt idx="102">
                        <c:v>500</c:v>
                      </c:pt>
                      <c:pt idx="103">
                        <c:v>490</c:v>
                      </c:pt>
                      <c:pt idx="104">
                        <c:v>510</c:v>
                      </c:pt>
                      <c:pt idx="105">
                        <c:v>580</c:v>
                      </c:pt>
                      <c:pt idx="106">
                        <c:v>590</c:v>
                      </c:pt>
                      <c:pt idx="107">
                        <c:v>580</c:v>
                      </c:pt>
                      <c:pt idx="108">
                        <c:v>610</c:v>
                      </c:pt>
                      <c:pt idx="109">
                        <c:v>580</c:v>
                      </c:pt>
                      <c:pt idx="110">
                        <c:v>520</c:v>
                      </c:pt>
                      <c:pt idx="111">
                        <c:v>560</c:v>
                      </c:pt>
                      <c:pt idx="112">
                        <c:v>540</c:v>
                      </c:pt>
                      <c:pt idx="113">
                        <c:v>490</c:v>
                      </c:pt>
                      <c:pt idx="114">
                        <c:v>490</c:v>
                      </c:pt>
                      <c:pt idx="115">
                        <c:v>490</c:v>
                      </c:pt>
                      <c:pt idx="116">
                        <c:v>490</c:v>
                      </c:pt>
                      <c:pt idx="117">
                        <c:v>480</c:v>
                      </c:pt>
                      <c:pt idx="118">
                        <c:v>480</c:v>
                      </c:pt>
                      <c:pt idx="119">
                        <c:v>470</c:v>
                      </c:pt>
                      <c:pt idx="120">
                        <c:v>470</c:v>
                      </c:pt>
                      <c:pt idx="121">
                        <c:v>460</c:v>
                      </c:pt>
                      <c:pt idx="122">
                        <c:v>460</c:v>
                      </c:pt>
                      <c:pt idx="123">
                        <c:v>460</c:v>
                      </c:pt>
                      <c:pt idx="124">
                        <c:v>460</c:v>
                      </c:pt>
                      <c:pt idx="125">
                        <c:v>460</c:v>
                      </c:pt>
                      <c:pt idx="126">
                        <c:v>460</c:v>
                      </c:pt>
                      <c:pt idx="127">
                        <c:v>470</c:v>
                      </c:pt>
                      <c:pt idx="128">
                        <c:v>460</c:v>
                      </c:pt>
                      <c:pt idx="129">
                        <c:v>460</c:v>
                      </c:pt>
                      <c:pt idx="130">
                        <c:v>470</c:v>
                      </c:pt>
                      <c:pt idx="131">
                        <c:v>440</c:v>
                      </c:pt>
                      <c:pt idx="132">
                        <c:v>460</c:v>
                      </c:pt>
                      <c:pt idx="133">
                        <c:v>460</c:v>
                      </c:pt>
                      <c:pt idx="134">
                        <c:v>460</c:v>
                      </c:pt>
                      <c:pt idx="135">
                        <c:v>460</c:v>
                      </c:pt>
                      <c:pt idx="136">
                        <c:v>460</c:v>
                      </c:pt>
                      <c:pt idx="137">
                        <c:v>460</c:v>
                      </c:pt>
                      <c:pt idx="138">
                        <c:v>470</c:v>
                      </c:pt>
                      <c:pt idx="139">
                        <c:v>460</c:v>
                      </c:pt>
                      <c:pt idx="140">
                        <c:v>460</c:v>
                      </c:pt>
                      <c:pt idx="141">
                        <c:v>460</c:v>
                      </c:pt>
                      <c:pt idx="142">
                        <c:v>460</c:v>
                      </c:pt>
                      <c:pt idx="143">
                        <c:v>460</c:v>
                      </c:pt>
                      <c:pt idx="144">
                        <c:v>460</c:v>
                      </c:pt>
                      <c:pt idx="145">
                        <c:v>460</c:v>
                      </c:pt>
                      <c:pt idx="146">
                        <c:v>460</c:v>
                      </c:pt>
                      <c:pt idx="147">
                        <c:v>460</c:v>
                      </c:pt>
                      <c:pt idx="148">
                        <c:v>460</c:v>
                      </c:pt>
                      <c:pt idx="149">
                        <c:v>460</c:v>
                      </c:pt>
                      <c:pt idx="150">
                        <c:v>460</c:v>
                      </c:pt>
                      <c:pt idx="151">
                        <c:v>460</c:v>
                      </c:pt>
                      <c:pt idx="152">
                        <c:v>460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460</c:v>
                      </c:pt>
                      <c:pt idx="156">
                        <c:v>460</c:v>
                      </c:pt>
                      <c:pt idx="157">
                        <c:v>470</c:v>
                      </c:pt>
                      <c:pt idx="158">
                        <c:v>460</c:v>
                      </c:pt>
                      <c:pt idx="159">
                        <c:v>460</c:v>
                      </c:pt>
                      <c:pt idx="160">
                        <c:v>450</c:v>
                      </c:pt>
                      <c:pt idx="161">
                        <c:v>460</c:v>
                      </c:pt>
                      <c:pt idx="162">
                        <c:v>470</c:v>
                      </c:pt>
                      <c:pt idx="163">
                        <c:v>460</c:v>
                      </c:pt>
                      <c:pt idx="164">
                        <c:v>460</c:v>
                      </c:pt>
                      <c:pt idx="165">
                        <c:v>470</c:v>
                      </c:pt>
                      <c:pt idx="166">
                        <c:v>460</c:v>
                      </c:pt>
                      <c:pt idx="167">
                        <c:v>470</c:v>
                      </c:pt>
                      <c:pt idx="168">
                        <c:v>470</c:v>
                      </c:pt>
                      <c:pt idx="169">
                        <c:v>460</c:v>
                      </c:pt>
                      <c:pt idx="170">
                        <c:v>460</c:v>
                      </c:pt>
                      <c:pt idx="171">
                        <c:v>460</c:v>
                      </c:pt>
                      <c:pt idx="172">
                        <c:v>470</c:v>
                      </c:pt>
                      <c:pt idx="173">
                        <c:v>460</c:v>
                      </c:pt>
                      <c:pt idx="174">
                        <c:v>460</c:v>
                      </c:pt>
                      <c:pt idx="175">
                        <c:v>460</c:v>
                      </c:pt>
                      <c:pt idx="176">
                        <c:v>460</c:v>
                      </c:pt>
                      <c:pt idx="177">
                        <c:v>460</c:v>
                      </c:pt>
                      <c:pt idx="178">
                        <c:v>460</c:v>
                      </c:pt>
                      <c:pt idx="179">
                        <c:v>460</c:v>
                      </c:pt>
                      <c:pt idx="180">
                        <c:v>470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460</c:v>
                      </c:pt>
                      <c:pt idx="185">
                        <c:v>460</c:v>
                      </c:pt>
                      <c:pt idx="186">
                        <c:v>460</c:v>
                      </c:pt>
                      <c:pt idx="187">
                        <c:v>470</c:v>
                      </c:pt>
                      <c:pt idx="188">
                        <c:v>460</c:v>
                      </c:pt>
                      <c:pt idx="189">
                        <c:v>460</c:v>
                      </c:pt>
                      <c:pt idx="190">
                        <c:v>460</c:v>
                      </c:pt>
                      <c:pt idx="191">
                        <c:v>470</c:v>
                      </c:pt>
                      <c:pt idx="192">
                        <c:v>450</c:v>
                      </c:pt>
                      <c:pt idx="193">
                        <c:v>460</c:v>
                      </c:pt>
                      <c:pt idx="194">
                        <c:v>460</c:v>
                      </c:pt>
                      <c:pt idx="195">
                        <c:v>460</c:v>
                      </c:pt>
                      <c:pt idx="196">
                        <c:v>460</c:v>
                      </c:pt>
                      <c:pt idx="197">
                        <c:v>460</c:v>
                      </c:pt>
                      <c:pt idx="198">
                        <c:v>460</c:v>
                      </c:pt>
                      <c:pt idx="199">
                        <c:v>460</c:v>
                      </c:pt>
                      <c:pt idx="200">
                        <c:v>460</c:v>
                      </c:pt>
                      <c:pt idx="201">
                        <c:v>460</c:v>
                      </c:pt>
                      <c:pt idx="202">
                        <c:v>470</c:v>
                      </c:pt>
                      <c:pt idx="203">
                        <c:v>470</c:v>
                      </c:pt>
                      <c:pt idx="204">
                        <c:v>470</c:v>
                      </c:pt>
                      <c:pt idx="205">
                        <c:v>470</c:v>
                      </c:pt>
                      <c:pt idx="206">
                        <c:v>470</c:v>
                      </c:pt>
                      <c:pt idx="207">
                        <c:v>460</c:v>
                      </c:pt>
                      <c:pt idx="208">
                        <c:v>470</c:v>
                      </c:pt>
                      <c:pt idx="209">
                        <c:v>460</c:v>
                      </c:pt>
                      <c:pt idx="210">
                        <c:v>460</c:v>
                      </c:pt>
                      <c:pt idx="211">
                        <c:v>470</c:v>
                      </c:pt>
                      <c:pt idx="212">
                        <c:v>470</c:v>
                      </c:pt>
                      <c:pt idx="213">
                        <c:v>460</c:v>
                      </c:pt>
                      <c:pt idx="214">
                        <c:v>470</c:v>
                      </c:pt>
                      <c:pt idx="215">
                        <c:v>460</c:v>
                      </c:pt>
                      <c:pt idx="216">
                        <c:v>470</c:v>
                      </c:pt>
                      <c:pt idx="217">
                        <c:v>470</c:v>
                      </c:pt>
                      <c:pt idx="218">
                        <c:v>470</c:v>
                      </c:pt>
                      <c:pt idx="219">
                        <c:v>470</c:v>
                      </c:pt>
                      <c:pt idx="220">
                        <c:v>470</c:v>
                      </c:pt>
                      <c:pt idx="221">
                        <c:v>460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470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470</c:v>
                      </c:pt>
                      <c:pt idx="229">
                        <c:v>470</c:v>
                      </c:pt>
                      <c:pt idx="230">
                        <c:v>470</c:v>
                      </c:pt>
                      <c:pt idx="231">
                        <c:v>470</c:v>
                      </c:pt>
                      <c:pt idx="232">
                        <c:v>470</c:v>
                      </c:pt>
                      <c:pt idx="233">
                        <c:v>470</c:v>
                      </c:pt>
                      <c:pt idx="234">
                        <c:v>470</c:v>
                      </c:pt>
                      <c:pt idx="235">
                        <c:v>470</c:v>
                      </c:pt>
                      <c:pt idx="236">
                        <c:v>470</c:v>
                      </c:pt>
                      <c:pt idx="237">
                        <c:v>470</c:v>
                      </c:pt>
                      <c:pt idx="238">
                        <c:v>470</c:v>
                      </c:pt>
                      <c:pt idx="239">
                        <c:v>470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480</c:v>
                      </c:pt>
                      <c:pt idx="243">
                        <c:v>470</c:v>
                      </c:pt>
                      <c:pt idx="244">
                        <c:v>470</c:v>
                      </c:pt>
                      <c:pt idx="245">
                        <c:v>470</c:v>
                      </c:pt>
                      <c:pt idx="246">
                        <c:v>470</c:v>
                      </c:pt>
                      <c:pt idx="247">
                        <c:v>470</c:v>
                      </c:pt>
                      <c:pt idx="248">
                        <c:v>470</c:v>
                      </c:pt>
                      <c:pt idx="249">
                        <c:v>470</c:v>
                      </c:pt>
                      <c:pt idx="250">
                        <c:v>470</c:v>
                      </c:pt>
                      <c:pt idx="251">
                        <c:v>470</c:v>
                      </c:pt>
                      <c:pt idx="252">
                        <c:v>470</c:v>
                      </c:pt>
                      <c:pt idx="253">
                        <c:v>470</c:v>
                      </c:pt>
                      <c:pt idx="254">
                        <c:v>470</c:v>
                      </c:pt>
                      <c:pt idx="255">
                        <c:v>470</c:v>
                      </c:pt>
                      <c:pt idx="256">
                        <c:v>470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470</c:v>
                      </c:pt>
                      <c:pt idx="261">
                        <c:v>480</c:v>
                      </c:pt>
                      <c:pt idx="262">
                        <c:v>470</c:v>
                      </c:pt>
                      <c:pt idx="263">
                        <c:v>480</c:v>
                      </c:pt>
                      <c:pt idx="264">
                        <c:v>470</c:v>
                      </c:pt>
                      <c:pt idx="265">
                        <c:v>470</c:v>
                      </c:pt>
                      <c:pt idx="266">
                        <c:v>470</c:v>
                      </c:pt>
                      <c:pt idx="267">
                        <c:v>470</c:v>
                      </c:pt>
                      <c:pt idx="268">
                        <c:v>470</c:v>
                      </c:pt>
                      <c:pt idx="269">
                        <c:v>470</c:v>
                      </c:pt>
                      <c:pt idx="270">
                        <c:v>470</c:v>
                      </c:pt>
                      <c:pt idx="271">
                        <c:v>470</c:v>
                      </c:pt>
                      <c:pt idx="272">
                        <c:v>470</c:v>
                      </c:pt>
                      <c:pt idx="273">
                        <c:v>470</c:v>
                      </c:pt>
                      <c:pt idx="274">
                        <c:v>470</c:v>
                      </c:pt>
                      <c:pt idx="275">
                        <c:v>470</c:v>
                      </c:pt>
                      <c:pt idx="276">
                        <c:v>470</c:v>
                      </c:pt>
                      <c:pt idx="277">
                        <c:v>470</c:v>
                      </c:pt>
                      <c:pt idx="278">
                        <c:v>470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470</c:v>
                      </c:pt>
                      <c:pt idx="284">
                        <c:v>470</c:v>
                      </c:pt>
                      <c:pt idx="285">
                        <c:v>470</c:v>
                      </c:pt>
                      <c:pt idx="286">
                        <c:v>470</c:v>
                      </c:pt>
                      <c:pt idx="287">
                        <c:v>470</c:v>
                      </c:pt>
                      <c:pt idx="288">
                        <c:v>470</c:v>
                      </c:pt>
                      <c:pt idx="289">
                        <c:v>460</c:v>
                      </c:pt>
                      <c:pt idx="290">
                        <c:v>470</c:v>
                      </c:pt>
                      <c:pt idx="291">
                        <c:v>470</c:v>
                      </c:pt>
                      <c:pt idx="292">
                        <c:v>480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470</c:v>
                      </c:pt>
                      <c:pt idx="306">
                        <c:v>470</c:v>
                      </c:pt>
                      <c:pt idx="307">
                        <c:v>470</c:v>
                      </c:pt>
                      <c:pt idx="308">
                        <c:v>470</c:v>
                      </c:pt>
                      <c:pt idx="309">
                        <c:v>460</c:v>
                      </c:pt>
                      <c:pt idx="310">
                        <c:v>470</c:v>
                      </c:pt>
                      <c:pt idx="311">
                        <c:v>470</c:v>
                      </c:pt>
                      <c:pt idx="312">
                        <c:v>460</c:v>
                      </c:pt>
                      <c:pt idx="313">
                        <c:v>460</c:v>
                      </c:pt>
                      <c:pt idx="314">
                        <c:v>460</c:v>
                      </c:pt>
                      <c:pt idx="315">
                        <c:v>470</c:v>
                      </c:pt>
                      <c:pt idx="316">
                        <c:v>470</c:v>
                      </c:pt>
                      <c:pt idx="317">
                        <c:v>470</c:v>
                      </c:pt>
                      <c:pt idx="318">
                        <c:v>460</c:v>
                      </c:pt>
                      <c:pt idx="319">
                        <c:v>470</c:v>
                      </c:pt>
                      <c:pt idx="320">
                        <c:v>460</c:v>
                      </c:pt>
                      <c:pt idx="321">
                        <c:v>460</c:v>
                      </c:pt>
                      <c:pt idx="322">
                        <c:v>460</c:v>
                      </c:pt>
                      <c:pt idx="323">
                        <c:v>460</c:v>
                      </c:pt>
                      <c:pt idx="324">
                        <c:v>470</c:v>
                      </c:pt>
                      <c:pt idx="325">
                        <c:v>460</c:v>
                      </c:pt>
                      <c:pt idx="326">
                        <c:v>470</c:v>
                      </c:pt>
                      <c:pt idx="327">
                        <c:v>470</c:v>
                      </c:pt>
                      <c:pt idx="328">
                        <c:v>470</c:v>
                      </c:pt>
                      <c:pt idx="329">
                        <c:v>460</c:v>
                      </c:pt>
                      <c:pt idx="330">
                        <c:v>470</c:v>
                      </c:pt>
                      <c:pt idx="331">
                        <c:v>460</c:v>
                      </c:pt>
                      <c:pt idx="332">
                        <c:v>460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460</c:v>
                      </c:pt>
                      <c:pt idx="337">
                        <c:v>460</c:v>
                      </c:pt>
                      <c:pt idx="338">
                        <c:v>460</c:v>
                      </c:pt>
                      <c:pt idx="339">
                        <c:v>460</c:v>
                      </c:pt>
                      <c:pt idx="340">
                        <c:v>460</c:v>
                      </c:pt>
                      <c:pt idx="341">
                        <c:v>460</c:v>
                      </c:pt>
                      <c:pt idx="342">
                        <c:v>460</c:v>
                      </c:pt>
                      <c:pt idx="343">
                        <c:v>460</c:v>
                      </c:pt>
                      <c:pt idx="344">
                        <c:v>460</c:v>
                      </c:pt>
                      <c:pt idx="345">
                        <c:v>470</c:v>
                      </c:pt>
                      <c:pt idx="346">
                        <c:v>470</c:v>
                      </c:pt>
                      <c:pt idx="347">
                        <c:v>470</c:v>
                      </c:pt>
                      <c:pt idx="348">
                        <c:v>470</c:v>
                      </c:pt>
                      <c:pt idx="349">
                        <c:v>470</c:v>
                      </c:pt>
                      <c:pt idx="350">
                        <c:v>460</c:v>
                      </c:pt>
                      <c:pt idx="351">
                        <c:v>460</c:v>
                      </c:pt>
                      <c:pt idx="352">
                        <c:v>460</c:v>
                      </c:pt>
                      <c:pt idx="353">
                        <c:v>460</c:v>
                      </c:pt>
                      <c:pt idx="354">
                        <c:v>460</c:v>
                      </c:pt>
                      <c:pt idx="355">
                        <c:v>470</c:v>
                      </c:pt>
                      <c:pt idx="356">
                        <c:v>460</c:v>
                      </c:pt>
                      <c:pt idx="357">
                        <c:v>470</c:v>
                      </c:pt>
                      <c:pt idx="358">
                        <c:v>460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460</c:v>
                      </c:pt>
                      <c:pt idx="366">
                        <c:v>460</c:v>
                      </c:pt>
                      <c:pt idx="367">
                        <c:v>460</c:v>
                      </c:pt>
                      <c:pt idx="368">
                        <c:v>460</c:v>
                      </c:pt>
                      <c:pt idx="369">
                        <c:v>460</c:v>
                      </c:pt>
                      <c:pt idx="370">
                        <c:v>460</c:v>
                      </c:pt>
                      <c:pt idx="371">
                        <c:v>460</c:v>
                      </c:pt>
                      <c:pt idx="372">
                        <c:v>460</c:v>
                      </c:pt>
                      <c:pt idx="373">
                        <c:v>460</c:v>
                      </c:pt>
                      <c:pt idx="374">
                        <c:v>460</c:v>
                      </c:pt>
                      <c:pt idx="375">
                        <c:v>460</c:v>
                      </c:pt>
                      <c:pt idx="376">
                        <c:v>460</c:v>
                      </c:pt>
                      <c:pt idx="377">
                        <c:v>460</c:v>
                      </c:pt>
                      <c:pt idx="378">
                        <c:v>460</c:v>
                      </c:pt>
                      <c:pt idx="379">
                        <c:v>460</c:v>
                      </c:pt>
                      <c:pt idx="380">
                        <c:v>460</c:v>
                      </c:pt>
                      <c:pt idx="381">
                        <c:v>460</c:v>
                      </c:pt>
                      <c:pt idx="382">
                        <c:v>460</c:v>
                      </c:pt>
                      <c:pt idx="383">
                        <c:v>460</c:v>
                      </c:pt>
                      <c:pt idx="384">
                        <c:v>460</c:v>
                      </c:pt>
                      <c:pt idx="385">
                        <c:v>450</c:v>
                      </c:pt>
                      <c:pt idx="386">
                        <c:v>460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460</c:v>
                      </c:pt>
                      <c:pt idx="398">
                        <c:v>460</c:v>
                      </c:pt>
                      <c:pt idx="399">
                        <c:v>460</c:v>
                      </c:pt>
                      <c:pt idx="400">
                        <c:v>460</c:v>
                      </c:pt>
                      <c:pt idx="401">
                        <c:v>460</c:v>
                      </c:pt>
                      <c:pt idx="402">
                        <c:v>460</c:v>
                      </c:pt>
                      <c:pt idx="403">
                        <c:v>460</c:v>
                      </c:pt>
                      <c:pt idx="404">
                        <c:v>460</c:v>
                      </c:pt>
                      <c:pt idx="405">
                        <c:v>460</c:v>
                      </c:pt>
                      <c:pt idx="406">
                        <c:v>460</c:v>
                      </c:pt>
                      <c:pt idx="407">
                        <c:v>450</c:v>
                      </c:pt>
                      <c:pt idx="408">
                        <c:v>460</c:v>
                      </c:pt>
                      <c:pt idx="409">
                        <c:v>450</c:v>
                      </c:pt>
                      <c:pt idx="410">
                        <c:v>460</c:v>
                      </c:pt>
                      <c:pt idx="411">
                        <c:v>460</c:v>
                      </c:pt>
                      <c:pt idx="412">
                        <c:v>460</c:v>
                      </c:pt>
                      <c:pt idx="413">
                        <c:v>460</c:v>
                      </c:pt>
                      <c:pt idx="414">
                        <c:v>460</c:v>
                      </c:pt>
                      <c:pt idx="415">
                        <c:v>460</c:v>
                      </c:pt>
                      <c:pt idx="416">
                        <c:v>460</c:v>
                      </c:pt>
                      <c:pt idx="417">
                        <c:v>460</c:v>
                      </c:pt>
                      <c:pt idx="418">
                        <c:v>460</c:v>
                      </c:pt>
                      <c:pt idx="419">
                        <c:v>460</c:v>
                      </c:pt>
                      <c:pt idx="420">
                        <c:v>460</c:v>
                      </c:pt>
                      <c:pt idx="421">
                        <c:v>460</c:v>
                      </c:pt>
                      <c:pt idx="422">
                        <c:v>460</c:v>
                      </c:pt>
                      <c:pt idx="423">
                        <c:v>460</c:v>
                      </c:pt>
                      <c:pt idx="424">
                        <c:v>460</c:v>
                      </c:pt>
                      <c:pt idx="425">
                        <c:v>460</c:v>
                      </c:pt>
                      <c:pt idx="426">
                        <c:v>460</c:v>
                      </c:pt>
                      <c:pt idx="427">
                        <c:v>460</c:v>
                      </c:pt>
                      <c:pt idx="428">
                        <c:v>460</c:v>
                      </c:pt>
                      <c:pt idx="429">
                        <c:v>460</c:v>
                      </c:pt>
                      <c:pt idx="430">
                        <c:v>460</c:v>
                      </c:pt>
                      <c:pt idx="431">
                        <c:v>460</c:v>
                      </c:pt>
                      <c:pt idx="432">
                        <c:v>460</c:v>
                      </c:pt>
                      <c:pt idx="433">
                        <c:v>460</c:v>
                      </c:pt>
                      <c:pt idx="434">
                        <c:v>460</c:v>
                      </c:pt>
                      <c:pt idx="435">
                        <c:v>470</c:v>
                      </c:pt>
                      <c:pt idx="436">
                        <c:v>460</c:v>
                      </c:pt>
                      <c:pt idx="437">
                        <c:v>460</c:v>
                      </c:pt>
                      <c:pt idx="438">
                        <c:v>460</c:v>
                      </c:pt>
                      <c:pt idx="439">
                        <c:v>460</c:v>
                      </c:pt>
                      <c:pt idx="440">
                        <c:v>460</c:v>
                      </c:pt>
                      <c:pt idx="441">
                        <c:v>460</c:v>
                      </c:pt>
                      <c:pt idx="442">
                        <c:v>460</c:v>
                      </c:pt>
                      <c:pt idx="443">
                        <c:v>460</c:v>
                      </c:pt>
                      <c:pt idx="444">
                        <c:v>460</c:v>
                      </c:pt>
                      <c:pt idx="445">
                        <c:v>460</c:v>
                      </c:pt>
                      <c:pt idx="446">
                        <c:v>460</c:v>
                      </c:pt>
                      <c:pt idx="447">
                        <c:v>460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460</c:v>
                      </c:pt>
                      <c:pt idx="453">
                        <c:v>460</c:v>
                      </c:pt>
                      <c:pt idx="454">
                        <c:v>460</c:v>
                      </c:pt>
                      <c:pt idx="455">
                        <c:v>460</c:v>
                      </c:pt>
                      <c:pt idx="456">
                        <c:v>460</c:v>
                      </c:pt>
                      <c:pt idx="457">
                        <c:v>460</c:v>
                      </c:pt>
                      <c:pt idx="458">
                        <c:v>470</c:v>
                      </c:pt>
                      <c:pt idx="459">
                        <c:v>460</c:v>
                      </c:pt>
                      <c:pt idx="460">
                        <c:v>460</c:v>
                      </c:pt>
                      <c:pt idx="461">
                        <c:v>450</c:v>
                      </c:pt>
                      <c:pt idx="462">
                        <c:v>460</c:v>
                      </c:pt>
                      <c:pt idx="463">
                        <c:v>460</c:v>
                      </c:pt>
                      <c:pt idx="464">
                        <c:v>470</c:v>
                      </c:pt>
                      <c:pt idx="465">
                        <c:v>460</c:v>
                      </c:pt>
                      <c:pt idx="466">
                        <c:v>460</c:v>
                      </c:pt>
                      <c:pt idx="467">
                        <c:v>460</c:v>
                      </c:pt>
                      <c:pt idx="468">
                        <c:v>450</c:v>
                      </c:pt>
                      <c:pt idx="469">
                        <c:v>460</c:v>
                      </c:pt>
                      <c:pt idx="470">
                        <c:v>460</c:v>
                      </c:pt>
                      <c:pt idx="471">
                        <c:v>460</c:v>
                      </c:pt>
                      <c:pt idx="472">
                        <c:v>460</c:v>
                      </c:pt>
                      <c:pt idx="473">
                        <c:v>460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460</c:v>
                      </c:pt>
                      <c:pt idx="477">
                        <c:v>460</c:v>
                      </c:pt>
                      <c:pt idx="478">
                        <c:v>460</c:v>
                      </c:pt>
                      <c:pt idx="479">
                        <c:v>460</c:v>
                      </c:pt>
                      <c:pt idx="480">
                        <c:v>460</c:v>
                      </c:pt>
                      <c:pt idx="481">
                        <c:v>460</c:v>
                      </c:pt>
                      <c:pt idx="482">
                        <c:v>470</c:v>
                      </c:pt>
                      <c:pt idx="483">
                        <c:v>460</c:v>
                      </c:pt>
                      <c:pt idx="484">
                        <c:v>470</c:v>
                      </c:pt>
                      <c:pt idx="485">
                        <c:v>460</c:v>
                      </c:pt>
                      <c:pt idx="486">
                        <c:v>460</c:v>
                      </c:pt>
                      <c:pt idx="487">
                        <c:v>460</c:v>
                      </c:pt>
                      <c:pt idx="488">
                        <c:v>460</c:v>
                      </c:pt>
                      <c:pt idx="489">
                        <c:v>470</c:v>
                      </c:pt>
                      <c:pt idx="490">
                        <c:v>460</c:v>
                      </c:pt>
                      <c:pt idx="491">
                        <c:v>460</c:v>
                      </c:pt>
                      <c:pt idx="492">
                        <c:v>460</c:v>
                      </c:pt>
                      <c:pt idx="493">
                        <c:v>460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460</c:v>
                      </c:pt>
                      <c:pt idx="497">
                        <c:v>460</c:v>
                      </c:pt>
                      <c:pt idx="498">
                        <c:v>460</c:v>
                      </c:pt>
                      <c:pt idx="499">
                        <c:v>470</c:v>
                      </c:pt>
                      <c:pt idx="500">
                        <c:v>460</c:v>
                      </c:pt>
                      <c:pt idx="501">
                        <c:v>460</c:v>
                      </c:pt>
                      <c:pt idx="502">
                        <c:v>460</c:v>
                      </c:pt>
                      <c:pt idx="503">
                        <c:v>460</c:v>
                      </c:pt>
                      <c:pt idx="504">
                        <c:v>460</c:v>
                      </c:pt>
                      <c:pt idx="505">
                        <c:v>460</c:v>
                      </c:pt>
                      <c:pt idx="506">
                        <c:v>460</c:v>
                      </c:pt>
                      <c:pt idx="507">
                        <c:v>460</c:v>
                      </c:pt>
                      <c:pt idx="508">
                        <c:v>460</c:v>
                      </c:pt>
                      <c:pt idx="509">
                        <c:v>460</c:v>
                      </c:pt>
                      <c:pt idx="510">
                        <c:v>460</c:v>
                      </c:pt>
                      <c:pt idx="511">
                        <c:v>470</c:v>
                      </c:pt>
                      <c:pt idx="512">
                        <c:v>450</c:v>
                      </c:pt>
                      <c:pt idx="513">
                        <c:v>460</c:v>
                      </c:pt>
                      <c:pt idx="514">
                        <c:v>460</c:v>
                      </c:pt>
                      <c:pt idx="515">
                        <c:v>460</c:v>
                      </c:pt>
                      <c:pt idx="516">
                        <c:v>460</c:v>
                      </c:pt>
                      <c:pt idx="517">
                        <c:v>460</c:v>
                      </c:pt>
                      <c:pt idx="518">
                        <c:v>460</c:v>
                      </c:pt>
                      <c:pt idx="519">
                        <c:v>460</c:v>
                      </c:pt>
                      <c:pt idx="520">
                        <c:v>460</c:v>
                      </c:pt>
                      <c:pt idx="521">
                        <c:v>450</c:v>
                      </c:pt>
                      <c:pt idx="522">
                        <c:v>460</c:v>
                      </c:pt>
                      <c:pt idx="523">
                        <c:v>460</c:v>
                      </c:pt>
                      <c:pt idx="524">
                        <c:v>460</c:v>
                      </c:pt>
                      <c:pt idx="525">
                        <c:v>460</c:v>
                      </c:pt>
                      <c:pt idx="526">
                        <c:v>460</c:v>
                      </c:pt>
                      <c:pt idx="527">
                        <c:v>460</c:v>
                      </c:pt>
                      <c:pt idx="528">
                        <c:v>470</c:v>
                      </c:pt>
                      <c:pt idx="529">
                        <c:v>460</c:v>
                      </c:pt>
                      <c:pt idx="530">
                        <c:v>460</c:v>
                      </c:pt>
                      <c:pt idx="531">
                        <c:v>460</c:v>
                      </c:pt>
                      <c:pt idx="532">
                        <c:v>460</c:v>
                      </c:pt>
                      <c:pt idx="533">
                        <c:v>460</c:v>
                      </c:pt>
                      <c:pt idx="534">
                        <c:v>460</c:v>
                      </c:pt>
                      <c:pt idx="535">
                        <c:v>460</c:v>
                      </c:pt>
                      <c:pt idx="536">
                        <c:v>450</c:v>
                      </c:pt>
                      <c:pt idx="537">
                        <c:v>460</c:v>
                      </c:pt>
                      <c:pt idx="538">
                        <c:v>460</c:v>
                      </c:pt>
                      <c:pt idx="539">
                        <c:v>460</c:v>
                      </c:pt>
                      <c:pt idx="540">
                        <c:v>460</c:v>
                      </c:pt>
                      <c:pt idx="541">
                        <c:v>460</c:v>
                      </c:pt>
                      <c:pt idx="542">
                        <c:v>460</c:v>
                      </c:pt>
                      <c:pt idx="543">
                        <c:v>460</c:v>
                      </c:pt>
                      <c:pt idx="544">
                        <c:v>470</c:v>
                      </c:pt>
                      <c:pt idx="545">
                        <c:v>460</c:v>
                      </c:pt>
                      <c:pt idx="546">
                        <c:v>460</c:v>
                      </c:pt>
                      <c:pt idx="547">
                        <c:v>460</c:v>
                      </c:pt>
                      <c:pt idx="548">
                        <c:v>460</c:v>
                      </c:pt>
                      <c:pt idx="549">
                        <c:v>470</c:v>
                      </c:pt>
                      <c:pt idx="550">
                        <c:v>460</c:v>
                      </c:pt>
                      <c:pt idx="551">
                        <c:v>460</c:v>
                      </c:pt>
                      <c:pt idx="552">
                        <c:v>460</c:v>
                      </c:pt>
                      <c:pt idx="553">
                        <c:v>460</c:v>
                      </c:pt>
                      <c:pt idx="554">
                        <c:v>460</c:v>
                      </c:pt>
                      <c:pt idx="555">
                        <c:v>460</c:v>
                      </c:pt>
                      <c:pt idx="556">
                        <c:v>460</c:v>
                      </c:pt>
                      <c:pt idx="557">
                        <c:v>460</c:v>
                      </c:pt>
                      <c:pt idx="558">
                        <c:v>460</c:v>
                      </c:pt>
                      <c:pt idx="559">
                        <c:v>460</c:v>
                      </c:pt>
                      <c:pt idx="560">
                        <c:v>460</c:v>
                      </c:pt>
                      <c:pt idx="561">
                        <c:v>460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460</c:v>
                      </c:pt>
                      <c:pt idx="565">
                        <c:v>460</c:v>
                      </c:pt>
                      <c:pt idx="566">
                        <c:v>460</c:v>
                      </c:pt>
                      <c:pt idx="567">
                        <c:v>460</c:v>
                      </c:pt>
                      <c:pt idx="568">
                        <c:v>460</c:v>
                      </c:pt>
                      <c:pt idx="569">
                        <c:v>460</c:v>
                      </c:pt>
                      <c:pt idx="570">
                        <c:v>460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460</c:v>
                      </c:pt>
                      <c:pt idx="574">
                        <c:v>460</c:v>
                      </c:pt>
                      <c:pt idx="575">
                        <c:v>460</c:v>
                      </c:pt>
                      <c:pt idx="576">
                        <c:v>460</c:v>
                      </c:pt>
                      <c:pt idx="577">
                        <c:v>460</c:v>
                      </c:pt>
                      <c:pt idx="578">
                        <c:v>460</c:v>
                      </c:pt>
                      <c:pt idx="579">
                        <c:v>460</c:v>
                      </c:pt>
                      <c:pt idx="580">
                        <c:v>460</c:v>
                      </c:pt>
                      <c:pt idx="581">
                        <c:v>460</c:v>
                      </c:pt>
                      <c:pt idx="582">
                        <c:v>460</c:v>
                      </c:pt>
                      <c:pt idx="583">
                        <c:v>460</c:v>
                      </c:pt>
                      <c:pt idx="584">
                        <c:v>470</c:v>
                      </c:pt>
                      <c:pt idx="585">
                        <c:v>460</c:v>
                      </c:pt>
                      <c:pt idx="586">
                        <c:v>460</c:v>
                      </c:pt>
                      <c:pt idx="587">
                        <c:v>460</c:v>
                      </c:pt>
                      <c:pt idx="588">
                        <c:v>460</c:v>
                      </c:pt>
                      <c:pt idx="589">
                        <c:v>460</c:v>
                      </c:pt>
                      <c:pt idx="590">
                        <c:v>470</c:v>
                      </c:pt>
                      <c:pt idx="591">
                        <c:v>460</c:v>
                      </c:pt>
                      <c:pt idx="592">
                        <c:v>460</c:v>
                      </c:pt>
                      <c:pt idx="593">
                        <c:v>460</c:v>
                      </c:pt>
                      <c:pt idx="594">
                        <c:v>470</c:v>
                      </c:pt>
                      <c:pt idx="595">
                        <c:v>460</c:v>
                      </c:pt>
                      <c:pt idx="596">
                        <c:v>470</c:v>
                      </c:pt>
                      <c:pt idx="597">
                        <c:v>460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460</c:v>
                      </c:pt>
                      <c:pt idx="601">
                        <c:v>460</c:v>
                      </c:pt>
                      <c:pt idx="602">
                        <c:v>460</c:v>
                      </c:pt>
                      <c:pt idx="603">
                        <c:v>460</c:v>
                      </c:pt>
                      <c:pt idx="604">
                        <c:v>460</c:v>
                      </c:pt>
                      <c:pt idx="605">
                        <c:v>460</c:v>
                      </c:pt>
                      <c:pt idx="606">
                        <c:v>460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460</c:v>
                      </c:pt>
                      <c:pt idx="610">
                        <c:v>460</c:v>
                      </c:pt>
                      <c:pt idx="611">
                        <c:v>460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460</c:v>
                      </c:pt>
                      <c:pt idx="615">
                        <c:v>460</c:v>
                      </c:pt>
                      <c:pt idx="616">
                        <c:v>460</c:v>
                      </c:pt>
                      <c:pt idx="617">
                        <c:v>470</c:v>
                      </c:pt>
                      <c:pt idx="618">
                        <c:v>470</c:v>
                      </c:pt>
                      <c:pt idx="619">
                        <c:v>460</c:v>
                      </c:pt>
                      <c:pt idx="620">
                        <c:v>460</c:v>
                      </c:pt>
                      <c:pt idx="621">
                        <c:v>460</c:v>
                      </c:pt>
                      <c:pt idx="622">
                        <c:v>460</c:v>
                      </c:pt>
                      <c:pt idx="623">
                        <c:v>460</c:v>
                      </c:pt>
                      <c:pt idx="624">
                        <c:v>460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450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450</c:v>
                      </c:pt>
                      <c:pt idx="634">
                        <c:v>460</c:v>
                      </c:pt>
                      <c:pt idx="635">
                        <c:v>460</c:v>
                      </c:pt>
                      <c:pt idx="636">
                        <c:v>460</c:v>
                      </c:pt>
                      <c:pt idx="637">
                        <c:v>460</c:v>
                      </c:pt>
                      <c:pt idx="638">
                        <c:v>460</c:v>
                      </c:pt>
                      <c:pt idx="639">
                        <c:v>460</c:v>
                      </c:pt>
                      <c:pt idx="640">
                        <c:v>460</c:v>
                      </c:pt>
                      <c:pt idx="641">
                        <c:v>450</c:v>
                      </c:pt>
                      <c:pt idx="642">
                        <c:v>460</c:v>
                      </c:pt>
                      <c:pt idx="643">
                        <c:v>460</c:v>
                      </c:pt>
                      <c:pt idx="644">
                        <c:v>460</c:v>
                      </c:pt>
                      <c:pt idx="645">
                        <c:v>460</c:v>
                      </c:pt>
                      <c:pt idx="646">
                        <c:v>460</c:v>
                      </c:pt>
                      <c:pt idx="647">
                        <c:v>460</c:v>
                      </c:pt>
                      <c:pt idx="648">
                        <c:v>460</c:v>
                      </c:pt>
                      <c:pt idx="649">
                        <c:v>460</c:v>
                      </c:pt>
                      <c:pt idx="650">
                        <c:v>450</c:v>
                      </c:pt>
                      <c:pt idx="651">
                        <c:v>460</c:v>
                      </c:pt>
                      <c:pt idx="652">
                        <c:v>460</c:v>
                      </c:pt>
                      <c:pt idx="653">
                        <c:v>460</c:v>
                      </c:pt>
                      <c:pt idx="654">
                        <c:v>460</c:v>
                      </c:pt>
                      <c:pt idx="655">
                        <c:v>460</c:v>
                      </c:pt>
                      <c:pt idx="656">
                        <c:v>460</c:v>
                      </c:pt>
                      <c:pt idx="657">
                        <c:v>450</c:v>
                      </c:pt>
                      <c:pt idx="658">
                        <c:v>460</c:v>
                      </c:pt>
                      <c:pt idx="659">
                        <c:v>460</c:v>
                      </c:pt>
                      <c:pt idx="660">
                        <c:v>460</c:v>
                      </c:pt>
                      <c:pt idx="661">
                        <c:v>460</c:v>
                      </c:pt>
                      <c:pt idx="662">
                        <c:v>460</c:v>
                      </c:pt>
                      <c:pt idx="663">
                        <c:v>460</c:v>
                      </c:pt>
                      <c:pt idx="664">
                        <c:v>460</c:v>
                      </c:pt>
                      <c:pt idx="665">
                        <c:v>460</c:v>
                      </c:pt>
                      <c:pt idx="666">
                        <c:v>460</c:v>
                      </c:pt>
                      <c:pt idx="667">
                        <c:v>460</c:v>
                      </c:pt>
                      <c:pt idx="668">
                        <c:v>460</c:v>
                      </c:pt>
                      <c:pt idx="669">
                        <c:v>460</c:v>
                      </c:pt>
                      <c:pt idx="670">
                        <c:v>460</c:v>
                      </c:pt>
                      <c:pt idx="671">
                        <c:v>460</c:v>
                      </c:pt>
                      <c:pt idx="672">
                        <c:v>460</c:v>
                      </c:pt>
                      <c:pt idx="673">
                        <c:v>460</c:v>
                      </c:pt>
                      <c:pt idx="674">
                        <c:v>460</c:v>
                      </c:pt>
                      <c:pt idx="675">
                        <c:v>460</c:v>
                      </c:pt>
                      <c:pt idx="676">
                        <c:v>460</c:v>
                      </c:pt>
                      <c:pt idx="677">
                        <c:v>460</c:v>
                      </c:pt>
                      <c:pt idx="678">
                        <c:v>460</c:v>
                      </c:pt>
                      <c:pt idx="679">
                        <c:v>460</c:v>
                      </c:pt>
                      <c:pt idx="680">
                        <c:v>460</c:v>
                      </c:pt>
                      <c:pt idx="681">
                        <c:v>460</c:v>
                      </c:pt>
                      <c:pt idx="682">
                        <c:v>460</c:v>
                      </c:pt>
                      <c:pt idx="683">
                        <c:v>460</c:v>
                      </c:pt>
                      <c:pt idx="684">
                        <c:v>460</c:v>
                      </c:pt>
                      <c:pt idx="685">
                        <c:v>460</c:v>
                      </c:pt>
                      <c:pt idx="686">
                        <c:v>460</c:v>
                      </c:pt>
                      <c:pt idx="687">
                        <c:v>460</c:v>
                      </c:pt>
                      <c:pt idx="688">
                        <c:v>460</c:v>
                      </c:pt>
                      <c:pt idx="689">
                        <c:v>460</c:v>
                      </c:pt>
                      <c:pt idx="690">
                        <c:v>440</c:v>
                      </c:pt>
                      <c:pt idx="691">
                        <c:v>460</c:v>
                      </c:pt>
                      <c:pt idx="692">
                        <c:v>460</c:v>
                      </c:pt>
                      <c:pt idx="693">
                        <c:v>460</c:v>
                      </c:pt>
                      <c:pt idx="694">
                        <c:v>460</c:v>
                      </c:pt>
                      <c:pt idx="695">
                        <c:v>460</c:v>
                      </c:pt>
                      <c:pt idx="696">
                        <c:v>460</c:v>
                      </c:pt>
                      <c:pt idx="697">
                        <c:v>460</c:v>
                      </c:pt>
                      <c:pt idx="698">
                        <c:v>460</c:v>
                      </c:pt>
                      <c:pt idx="699">
                        <c:v>460</c:v>
                      </c:pt>
                      <c:pt idx="700">
                        <c:v>460</c:v>
                      </c:pt>
                      <c:pt idx="701">
                        <c:v>460</c:v>
                      </c:pt>
                      <c:pt idx="702">
                        <c:v>460</c:v>
                      </c:pt>
                      <c:pt idx="703">
                        <c:v>460</c:v>
                      </c:pt>
                      <c:pt idx="704">
                        <c:v>460</c:v>
                      </c:pt>
                      <c:pt idx="705">
                        <c:v>460</c:v>
                      </c:pt>
                      <c:pt idx="706">
                        <c:v>460</c:v>
                      </c:pt>
                      <c:pt idx="707">
                        <c:v>460</c:v>
                      </c:pt>
                      <c:pt idx="708">
                        <c:v>460</c:v>
                      </c:pt>
                      <c:pt idx="709">
                        <c:v>460</c:v>
                      </c:pt>
                      <c:pt idx="710">
                        <c:v>460</c:v>
                      </c:pt>
                      <c:pt idx="711">
                        <c:v>460</c:v>
                      </c:pt>
                      <c:pt idx="712">
                        <c:v>460</c:v>
                      </c:pt>
                      <c:pt idx="713">
                        <c:v>460</c:v>
                      </c:pt>
                      <c:pt idx="714">
                        <c:v>460</c:v>
                      </c:pt>
                      <c:pt idx="715">
                        <c:v>460</c:v>
                      </c:pt>
                      <c:pt idx="716">
                        <c:v>460</c:v>
                      </c:pt>
                      <c:pt idx="717">
                        <c:v>460</c:v>
                      </c:pt>
                      <c:pt idx="718">
                        <c:v>460</c:v>
                      </c:pt>
                      <c:pt idx="719">
                        <c:v>460</c:v>
                      </c:pt>
                      <c:pt idx="720">
                        <c:v>460</c:v>
                      </c:pt>
                      <c:pt idx="721">
                        <c:v>460</c:v>
                      </c:pt>
                      <c:pt idx="722">
                        <c:v>450</c:v>
                      </c:pt>
                      <c:pt idx="723">
                        <c:v>460</c:v>
                      </c:pt>
                      <c:pt idx="724">
                        <c:v>450</c:v>
                      </c:pt>
                      <c:pt idx="725">
                        <c:v>460</c:v>
                      </c:pt>
                      <c:pt idx="726">
                        <c:v>460</c:v>
                      </c:pt>
                      <c:pt idx="727">
                        <c:v>460</c:v>
                      </c:pt>
                      <c:pt idx="728">
                        <c:v>460</c:v>
                      </c:pt>
                      <c:pt idx="729">
                        <c:v>460</c:v>
                      </c:pt>
                      <c:pt idx="730">
                        <c:v>460</c:v>
                      </c:pt>
                      <c:pt idx="731">
                        <c:v>450</c:v>
                      </c:pt>
                      <c:pt idx="732">
                        <c:v>460</c:v>
                      </c:pt>
                      <c:pt idx="733">
                        <c:v>460</c:v>
                      </c:pt>
                      <c:pt idx="734">
                        <c:v>460</c:v>
                      </c:pt>
                      <c:pt idx="735">
                        <c:v>440</c:v>
                      </c:pt>
                      <c:pt idx="736">
                        <c:v>460</c:v>
                      </c:pt>
                      <c:pt idx="737">
                        <c:v>460</c:v>
                      </c:pt>
                      <c:pt idx="738">
                        <c:v>460</c:v>
                      </c:pt>
                      <c:pt idx="739">
                        <c:v>460</c:v>
                      </c:pt>
                      <c:pt idx="740">
                        <c:v>460</c:v>
                      </c:pt>
                      <c:pt idx="741">
                        <c:v>470</c:v>
                      </c:pt>
                      <c:pt idx="742">
                        <c:v>460</c:v>
                      </c:pt>
                      <c:pt idx="743">
                        <c:v>460</c:v>
                      </c:pt>
                      <c:pt idx="744">
                        <c:v>460</c:v>
                      </c:pt>
                      <c:pt idx="745">
                        <c:v>460</c:v>
                      </c:pt>
                      <c:pt idx="746">
                        <c:v>460</c:v>
                      </c:pt>
                      <c:pt idx="747">
                        <c:v>460</c:v>
                      </c:pt>
                      <c:pt idx="748">
                        <c:v>460</c:v>
                      </c:pt>
                      <c:pt idx="749">
                        <c:v>460</c:v>
                      </c:pt>
                      <c:pt idx="750">
                        <c:v>450</c:v>
                      </c:pt>
                      <c:pt idx="751">
                        <c:v>460</c:v>
                      </c:pt>
                      <c:pt idx="752">
                        <c:v>460</c:v>
                      </c:pt>
                      <c:pt idx="753">
                        <c:v>460</c:v>
                      </c:pt>
                      <c:pt idx="754">
                        <c:v>460</c:v>
                      </c:pt>
                      <c:pt idx="755">
                        <c:v>460</c:v>
                      </c:pt>
                      <c:pt idx="756">
                        <c:v>460</c:v>
                      </c:pt>
                      <c:pt idx="757">
                        <c:v>460</c:v>
                      </c:pt>
                      <c:pt idx="758">
                        <c:v>460</c:v>
                      </c:pt>
                      <c:pt idx="759">
                        <c:v>460</c:v>
                      </c:pt>
                      <c:pt idx="760">
                        <c:v>460</c:v>
                      </c:pt>
                      <c:pt idx="761">
                        <c:v>460</c:v>
                      </c:pt>
                      <c:pt idx="762">
                        <c:v>470</c:v>
                      </c:pt>
                      <c:pt idx="763">
                        <c:v>470</c:v>
                      </c:pt>
                      <c:pt idx="764">
                        <c:v>470</c:v>
                      </c:pt>
                      <c:pt idx="765">
                        <c:v>460</c:v>
                      </c:pt>
                      <c:pt idx="766">
                        <c:v>460</c:v>
                      </c:pt>
                      <c:pt idx="767">
                        <c:v>460</c:v>
                      </c:pt>
                      <c:pt idx="768">
                        <c:v>460</c:v>
                      </c:pt>
                      <c:pt idx="769">
                        <c:v>460</c:v>
                      </c:pt>
                      <c:pt idx="770">
                        <c:v>460</c:v>
                      </c:pt>
                      <c:pt idx="771">
                        <c:v>460</c:v>
                      </c:pt>
                      <c:pt idx="772">
                        <c:v>460</c:v>
                      </c:pt>
                      <c:pt idx="773">
                        <c:v>470</c:v>
                      </c:pt>
                      <c:pt idx="774">
                        <c:v>460</c:v>
                      </c:pt>
                      <c:pt idx="775">
                        <c:v>460</c:v>
                      </c:pt>
                      <c:pt idx="776">
                        <c:v>460</c:v>
                      </c:pt>
                      <c:pt idx="777">
                        <c:v>460</c:v>
                      </c:pt>
                      <c:pt idx="778">
                        <c:v>440</c:v>
                      </c:pt>
                      <c:pt idx="779">
                        <c:v>460</c:v>
                      </c:pt>
                      <c:pt idx="780">
                        <c:v>460</c:v>
                      </c:pt>
                      <c:pt idx="781">
                        <c:v>470</c:v>
                      </c:pt>
                      <c:pt idx="782">
                        <c:v>460</c:v>
                      </c:pt>
                      <c:pt idx="783">
                        <c:v>470</c:v>
                      </c:pt>
                      <c:pt idx="784">
                        <c:v>450</c:v>
                      </c:pt>
                      <c:pt idx="785">
                        <c:v>460</c:v>
                      </c:pt>
                      <c:pt idx="786">
                        <c:v>460</c:v>
                      </c:pt>
                      <c:pt idx="787">
                        <c:v>470</c:v>
                      </c:pt>
                      <c:pt idx="788">
                        <c:v>470</c:v>
                      </c:pt>
                      <c:pt idx="789">
                        <c:v>460</c:v>
                      </c:pt>
                      <c:pt idx="790">
                        <c:v>470</c:v>
                      </c:pt>
                      <c:pt idx="791">
                        <c:v>460</c:v>
                      </c:pt>
                      <c:pt idx="792">
                        <c:v>470</c:v>
                      </c:pt>
                      <c:pt idx="793">
                        <c:v>460</c:v>
                      </c:pt>
                      <c:pt idx="794">
                        <c:v>470</c:v>
                      </c:pt>
                      <c:pt idx="795">
                        <c:v>460</c:v>
                      </c:pt>
                      <c:pt idx="796">
                        <c:v>460</c:v>
                      </c:pt>
                      <c:pt idx="797">
                        <c:v>460</c:v>
                      </c:pt>
                      <c:pt idx="798">
                        <c:v>460</c:v>
                      </c:pt>
                      <c:pt idx="799">
                        <c:v>460</c:v>
                      </c:pt>
                      <c:pt idx="800">
                        <c:v>480</c:v>
                      </c:pt>
                      <c:pt idx="801">
                        <c:v>460</c:v>
                      </c:pt>
                      <c:pt idx="802">
                        <c:v>460</c:v>
                      </c:pt>
                      <c:pt idx="803">
                        <c:v>470</c:v>
                      </c:pt>
                      <c:pt idx="804">
                        <c:v>460</c:v>
                      </c:pt>
                      <c:pt idx="805">
                        <c:v>470</c:v>
                      </c:pt>
                      <c:pt idx="806">
                        <c:v>470</c:v>
                      </c:pt>
                      <c:pt idx="807">
                        <c:v>470</c:v>
                      </c:pt>
                      <c:pt idx="808">
                        <c:v>460</c:v>
                      </c:pt>
                      <c:pt idx="809">
                        <c:v>470</c:v>
                      </c:pt>
                      <c:pt idx="810">
                        <c:v>470</c:v>
                      </c:pt>
                      <c:pt idx="811">
                        <c:v>460</c:v>
                      </c:pt>
                      <c:pt idx="812">
                        <c:v>470</c:v>
                      </c:pt>
                      <c:pt idx="813">
                        <c:v>470</c:v>
                      </c:pt>
                      <c:pt idx="814">
                        <c:v>460</c:v>
                      </c:pt>
                      <c:pt idx="815">
                        <c:v>470</c:v>
                      </c:pt>
                      <c:pt idx="816">
                        <c:v>470</c:v>
                      </c:pt>
                      <c:pt idx="817">
                        <c:v>460</c:v>
                      </c:pt>
                      <c:pt idx="818">
                        <c:v>460</c:v>
                      </c:pt>
                      <c:pt idx="819">
                        <c:v>460</c:v>
                      </c:pt>
                      <c:pt idx="820">
                        <c:v>470</c:v>
                      </c:pt>
                      <c:pt idx="821">
                        <c:v>470</c:v>
                      </c:pt>
                      <c:pt idx="822">
                        <c:v>470</c:v>
                      </c:pt>
                      <c:pt idx="823">
                        <c:v>470</c:v>
                      </c:pt>
                      <c:pt idx="824">
                        <c:v>470</c:v>
                      </c:pt>
                      <c:pt idx="825">
                        <c:v>470</c:v>
                      </c:pt>
                      <c:pt idx="826">
                        <c:v>450</c:v>
                      </c:pt>
                      <c:pt idx="827">
                        <c:v>460</c:v>
                      </c:pt>
                      <c:pt idx="828">
                        <c:v>470</c:v>
                      </c:pt>
                      <c:pt idx="829">
                        <c:v>470</c:v>
                      </c:pt>
                      <c:pt idx="830">
                        <c:v>470</c:v>
                      </c:pt>
                      <c:pt idx="831">
                        <c:v>470</c:v>
                      </c:pt>
                      <c:pt idx="832">
                        <c:v>460</c:v>
                      </c:pt>
                      <c:pt idx="833">
                        <c:v>470</c:v>
                      </c:pt>
                      <c:pt idx="834">
                        <c:v>460</c:v>
                      </c:pt>
                      <c:pt idx="835">
                        <c:v>460</c:v>
                      </c:pt>
                      <c:pt idx="836">
                        <c:v>470</c:v>
                      </c:pt>
                      <c:pt idx="837">
                        <c:v>470</c:v>
                      </c:pt>
                      <c:pt idx="838">
                        <c:v>470</c:v>
                      </c:pt>
                      <c:pt idx="839">
                        <c:v>480</c:v>
                      </c:pt>
                      <c:pt idx="840">
                        <c:v>470</c:v>
                      </c:pt>
                      <c:pt idx="841">
                        <c:v>470</c:v>
                      </c:pt>
                      <c:pt idx="842">
                        <c:v>470</c:v>
                      </c:pt>
                      <c:pt idx="843">
                        <c:v>470</c:v>
                      </c:pt>
                      <c:pt idx="844">
                        <c:v>470</c:v>
                      </c:pt>
                      <c:pt idx="845">
                        <c:v>480</c:v>
                      </c:pt>
                      <c:pt idx="846">
                        <c:v>470</c:v>
                      </c:pt>
                      <c:pt idx="847">
                        <c:v>470</c:v>
                      </c:pt>
                      <c:pt idx="848">
                        <c:v>480</c:v>
                      </c:pt>
                      <c:pt idx="849">
                        <c:v>470</c:v>
                      </c:pt>
                      <c:pt idx="850">
                        <c:v>470</c:v>
                      </c:pt>
                      <c:pt idx="851">
                        <c:v>470</c:v>
                      </c:pt>
                      <c:pt idx="852">
                        <c:v>470</c:v>
                      </c:pt>
                      <c:pt idx="853">
                        <c:v>470</c:v>
                      </c:pt>
                      <c:pt idx="854">
                        <c:v>470</c:v>
                      </c:pt>
                      <c:pt idx="855">
                        <c:v>470</c:v>
                      </c:pt>
                      <c:pt idx="856">
                        <c:v>470</c:v>
                      </c:pt>
                      <c:pt idx="857">
                        <c:v>470</c:v>
                      </c:pt>
                      <c:pt idx="858">
                        <c:v>480</c:v>
                      </c:pt>
                      <c:pt idx="859">
                        <c:v>480</c:v>
                      </c:pt>
                      <c:pt idx="860">
                        <c:v>480</c:v>
                      </c:pt>
                      <c:pt idx="861">
                        <c:v>480</c:v>
                      </c:pt>
                      <c:pt idx="862">
                        <c:v>480</c:v>
                      </c:pt>
                      <c:pt idx="863">
                        <c:v>470</c:v>
                      </c:pt>
                      <c:pt idx="864">
                        <c:v>470</c:v>
                      </c:pt>
                      <c:pt idx="865">
                        <c:v>460</c:v>
                      </c:pt>
                      <c:pt idx="866">
                        <c:v>470</c:v>
                      </c:pt>
                      <c:pt idx="867">
                        <c:v>460</c:v>
                      </c:pt>
                      <c:pt idx="868">
                        <c:v>460</c:v>
                      </c:pt>
                      <c:pt idx="869">
                        <c:v>460</c:v>
                      </c:pt>
                      <c:pt idx="870">
                        <c:v>460</c:v>
                      </c:pt>
                      <c:pt idx="871">
                        <c:v>460</c:v>
                      </c:pt>
                      <c:pt idx="872">
                        <c:v>460</c:v>
                      </c:pt>
                      <c:pt idx="873">
                        <c:v>460</c:v>
                      </c:pt>
                      <c:pt idx="874">
                        <c:v>470</c:v>
                      </c:pt>
                      <c:pt idx="875">
                        <c:v>460</c:v>
                      </c:pt>
                      <c:pt idx="876">
                        <c:v>460</c:v>
                      </c:pt>
                      <c:pt idx="877">
                        <c:v>460</c:v>
                      </c:pt>
                      <c:pt idx="878">
                        <c:v>460</c:v>
                      </c:pt>
                      <c:pt idx="879">
                        <c:v>460</c:v>
                      </c:pt>
                      <c:pt idx="880">
                        <c:v>480</c:v>
                      </c:pt>
                      <c:pt idx="881">
                        <c:v>490</c:v>
                      </c:pt>
                      <c:pt idx="882">
                        <c:v>490</c:v>
                      </c:pt>
                      <c:pt idx="883">
                        <c:v>500</c:v>
                      </c:pt>
                      <c:pt idx="884">
                        <c:v>650</c:v>
                      </c:pt>
                      <c:pt idx="885">
                        <c:v>670</c:v>
                      </c:pt>
                      <c:pt idx="886">
                        <c:v>610</c:v>
                      </c:pt>
                      <c:pt idx="887">
                        <c:v>560</c:v>
                      </c:pt>
                      <c:pt idx="888">
                        <c:v>550</c:v>
                      </c:pt>
                      <c:pt idx="889">
                        <c:v>540</c:v>
                      </c:pt>
                      <c:pt idx="890">
                        <c:v>520</c:v>
                      </c:pt>
                      <c:pt idx="891">
                        <c:v>550</c:v>
                      </c:pt>
                      <c:pt idx="892">
                        <c:v>530</c:v>
                      </c:pt>
                      <c:pt idx="893">
                        <c:v>520</c:v>
                      </c:pt>
                      <c:pt idx="894">
                        <c:v>510</c:v>
                      </c:pt>
                      <c:pt idx="895">
                        <c:v>650</c:v>
                      </c:pt>
                      <c:pt idx="896">
                        <c:v>600</c:v>
                      </c:pt>
                      <c:pt idx="897">
                        <c:v>650</c:v>
                      </c:pt>
                      <c:pt idx="898">
                        <c:v>690</c:v>
                      </c:pt>
                      <c:pt idx="899">
                        <c:v>580</c:v>
                      </c:pt>
                      <c:pt idx="900">
                        <c:v>540</c:v>
                      </c:pt>
                      <c:pt idx="901">
                        <c:v>520</c:v>
                      </c:pt>
                      <c:pt idx="902">
                        <c:v>520</c:v>
                      </c:pt>
                      <c:pt idx="903">
                        <c:v>500</c:v>
                      </c:pt>
                      <c:pt idx="904">
                        <c:v>500</c:v>
                      </c:pt>
                      <c:pt idx="905">
                        <c:v>520</c:v>
                      </c:pt>
                      <c:pt idx="906">
                        <c:v>510</c:v>
                      </c:pt>
                      <c:pt idx="907">
                        <c:v>560</c:v>
                      </c:pt>
                      <c:pt idx="908">
                        <c:v>610</c:v>
                      </c:pt>
                      <c:pt idx="909">
                        <c:v>680</c:v>
                      </c:pt>
                      <c:pt idx="910">
                        <c:v>630</c:v>
                      </c:pt>
                      <c:pt idx="911">
                        <c:v>580</c:v>
                      </c:pt>
                      <c:pt idx="912">
                        <c:v>580</c:v>
                      </c:pt>
                      <c:pt idx="913">
                        <c:v>570</c:v>
                      </c:pt>
                      <c:pt idx="914">
                        <c:v>550</c:v>
                      </c:pt>
                      <c:pt idx="915">
                        <c:v>530</c:v>
                      </c:pt>
                      <c:pt idx="916">
                        <c:v>560</c:v>
                      </c:pt>
                      <c:pt idx="917">
                        <c:v>550</c:v>
                      </c:pt>
                      <c:pt idx="918">
                        <c:v>570</c:v>
                      </c:pt>
                      <c:pt idx="919">
                        <c:v>560</c:v>
                      </c:pt>
                      <c:pt idx="920">
                        <c:v>650</c:v>
                      </c:pt>
                      <c:pt idx="921">
                        <c:v>680</c:v>
                      </c:pt>
                      <c:pt idx="922">
                        <c:v>680</c:v>
                      </c:pt>
                      <c:pt idx="923">
                        <c:v>610</c:v>
                      </c:pt>
                      <c:pt idx="924">
                        <c:v>600</c:v>
                      </c:pt>
                      <c:pt idx="925">
                        <c:v>580</c:v>
                      </c:pt>
                      <c:pt idx="926">
                        <c:v>630</c:v>
                      </c:pt>
                      <c:pt idx="927">
                        <c:v>630</c:v>
                      </c:pt>
                      <c:pt idx="928">
                        <c:v>610</c:v>
                      </c:pt>
                      <c:pt idx="929">
                        <c:v>580</c:v>
                      </c:pt>
                      <c:pt idx="930">
                        <c:v>610</c:v>
                      </c:pt>
                      <c:pt idx="931">
                        <c:v>600</c:v>
                      </c:pt>
                      <c:pt idx="932">
                        <c:v>640</c:v>
                      </c:pt>
                      <c:pt idx="933">
                        <c:v>600</c:v>
                      </c:pt>
                      <c:pt idx="934">
                        <c:v>730</c:v>
                      </c:pt>
                      <c:pt idx="935">
                        <c:v>700</c:v>
                      </c:pt>
                      <c:pt idx="936">
                        <c:v>700</c:v>
                      </c:pt>
                      <c:pt idx="937">
                        <c:v>690</c:v>
                      </c:pt>
                      <c:pt idx="938">
                        <c:v>630</c:v>
                      </c:pt>
                      <c:pt idx="939">
                        <c:v>600</c:v>
                      </c:pt>
                      <c:pt idx="940">
                        <c:v>590</c:v>
                      </c:pt>
                      <c:pt idx="941">
                        <c:v>570</c:v>
                      </c:pt>
                      <c:pt idx="942">
                        <c:v>550</c:v>
                      </c:pt>
                      <c:pt idx="943">
                        <c:v>530</c:v>
                      </c:pt>
                      <c:pt idx="944">
                        <c:v>510</c:v>
                      </c:pt>
                      <c:pt idx="945">
                        <c:v>510</c:v>
                      </c:pt>
                      <c:pt idx="946">
                        <c:v>510</c:v>
                      </c:pt>
                      <c:pt idx="947">
                        <c:v>550</c:v>
                      </c:pt>
                      <c:pt idx="948">
                        <c:v>740</c:v>
                      </c:pt>
                      <c:pt idx="949">
                        <c:v>720</c:v>
                      </c:pt>
                      <c:pt idx="950">
                        <c:v>660</c:v>
                      </c:pt>
                      <c:pt idx="951">
                        <c:v>610</c:v>
                      </c:pt>
                      <c:pt idx="952">
                        <c:v>0</c:v>
                      </c:pt>
                      <c:pt idx="953">
                        <c:v>590</c:v>
                      </c:pt>
                      <c:pt idx="954">
                        <c:v>580</c:v>
                      </c:pt>
                      <c:pt idx="955">
                        <c:v>570</c:v>
                      </c:pt>
                      <c:pt idx="956">
                        <c:v>560</c:v>
                      </c:pt>
                      <c:pt idx="957">
                        <c:v>550</c:v>
                      </c:pt>
                      <c:pt idx="958">
                        <c:v>550</c:v>
                      </c:pt>
                      <c:pt idx="959">
                        <c:v>590</c:v>
                      </c:pt>
                      <c:pt idx="960">
                        <c:v>610</c:v>
                      </c:pt>
                      <c:pt idx="961">
                        <c:v>660</c:v>
                      </c:pt>
                      <c:pt idx="962">
                        <c:v>630</c:v>
                      </c:pt>
                      <c:pt idx="963">
                        <c:v>620</c:v>
                      </c:pt>
                      <c:pt idx="964">
                        <c:v>610</c:v>
                      </c:pt>
                      <c:pt idx="965">
                        <c:v>560</c:v>
                      </c:pt>
                      <c:pt idx="966">
                        <c:v>540</c:v>
                      </c:pt>
                      <c:pt idx="967">
                        <c:v>520</c:v>
                      </c:pt>
                      <c:pt idx="968">
                        <c:v>540</c:v>
                      </c:pt>
                      <c:pt idx="969">
                        <c:v>530</c:v>
                      </c:pt>
                      <c:pt idx="970">
                        <c:v>530</c:v>
                      </c:pt>
                      <c:pt idx="971">
                        <c:v>520</c:v>
                      </c:pt>
                      <c:pt idx="972">
                        <c:v>520</c:v>
                      </c:pt>
                      <c:pt idx="973">
                        <c:v>510</c:v>
                      </c:pt>
                      <c:pt idx="974">
                        <c:v>500</c:v>
                      </c:pt>
                      <c:pt idx="975">
                        <c:v>490</c:v>
                      </c:pt>
                      <c:pt idx="976">
                        <c:v>490</c:v>
                      </c:pt>
                      <c:pt idx="977">
                        <c:v>480</c:v>
                      </c:pt>
                      <c:pt idx="978">
                        <c:v>490</c:v>
                      </c:pt>
                      <c:pt idx="979">
                        <c:v>480</c:v>
                      </c:pt>
                      <c:pt idx="980">
                        <c:v>490</c:v>
                      </c:pt>
                      <c:pt idx="981">
                        <c:v>490</c:v>
                      </c:pt>
                      <c:pt idx="982">
                        <c:v>490</c:v>
                      </c:pt>
                      <c:pt idx="983">
                        <c:v>490</c:v>
                      </c:pt>
                      <c:pt idx="984">
                        <c:v>480</c:v>
                      </c:pt>
                      <c:pt idx="985">
                        <c:v>480</c:v>
                      </c:pt>
                      <c:pt idx="986">
                        <c:v>470</c:v>
                      </c:pt>
                      <c:pt idx="987">
                        <c:v>470</c:v>
                      </c:pt>
                      <c:pt idx="988">
                        <c:v>470</c:v>
                      </c:pt>
                      <c:pt idx="989">
                        <c:v>460</c:v>
                      </c:pt>
                      <c:pt idx="990">
                        <c:v>460</c:v>
                      </c:pt>
                      <c:pt idx="991">
                        <c:v>460</c:v>
                      </c:pt>
                      <c:pt idx="992">
                        <c:v>470</c:v>
                      </c:pt>
                      <c:pt idx="993">
                        <c:v>460</c:v>
                      </c:pt>
                      <c:pt idx="994">
                        <c:v>460</c:v>
                      </c:pt>
                      <c:pt idx="995">
                        <c:v>460</c:v>
                      </c:pt>
                      <c:pt idx="996">
                        <c:v>460</c:v>
                      </c:pt>
                      <c:pt idx="997">
                        <c:v>460</c:v>
                      </c:pt>
                      <c:pt idx="998">
                        <c:v>460</c:v>
                      </c:pt>
                      <c:pt idx="999">
                        <c:v>460</c:v>
                      </c:pt>
                      <c:pt idx="1000">
                        <c:v>460</c:v>
                      </c:pt>
                      <c:pt idx="1001">
                        <c:v>460</c:v>
                      </c:pt>
                      <c:pt idx="1002">
                        <c:v>460</c:v>
                      </c:pt>
                      <c:pt idx="1003">
                        <c:v>460</c:v>
                      </c:pt>
                      <c:pt idx="1004">
                        <c:v>450</c:v>
                      </c:pt>
                      <c:pt idx="1005">
                        <c:v>460</c:v>
                      </c:pt>
                      <c:pt idx="1006">
                        <c:v>460</c:v>
                      </c:pt>
                      <c:pt idx="1007">
                        <c:v>460</c:v>
                      </c:pt>
                      <c:pt idx="1008">
                        <c:v>460</c:v>
                      </c:pt>
                      <c:pt idx="1009">
                        <c:v>470</c:v>
                      </c:pt>
                      <c:pt idx="1010">
                        <c:v>460</c:v>
                      </c:pt>
                      <c:pt idx="1011">
                        <c:v>460</c:v>
                      </c:pt>
                      <c:pt idx="1012">
                        <c:v>460</c:v>
                      </c:pt>
                      <c:pt idx="1013">
                        <c:v>460</c:v>
                      </c:pt>
                      <c:pt idx="1014">
                        <c:v>460</c:v>
                      </c:pt>
                      <c:pt idx="1015">
                        <c:v>460</c:v>
                      </c:pt>
                      <c:pt idx="1016">
                        <c:v>460</c:v>
                      </c:pt>
                      <c:pt idx="1017">
                        <c:v>460</c:v>
                      </c:pt>
                      <c:pt idx="1018">
                        <c:v>460</c:v>
                      </c:pt>
                      <c:pt idx="1019">
                        <c:v>460</c:v>
                      </c:pt>
                      <c:pt idx="1020">
                        <c:v>460</c:v>
                      </c:pt>
                      <c:pt idx="1021">
                        <c:v>470</c:v>
                      </c:pt>
                      <c:pt idx="1022">
                        <c:v>470</c:v>
                      </c:pt>
                      <c:pt idx="1023">
                        <c:v>460</c:v>
                      </c:pt>
                      <c:pt idx="1024">
                        <c:v>470</c:v>
                      </c:pt>
                      <c:pt idx="1025">
                        <c:v>460</c:v>
                      </c:pt>
                      <c:pt idx="1026">
                        <c:v>460</c:v>
                      </c:pt>
                      <c:pt idx="1027">
                        <c:v>460</c:v>
                      </c:pt>
                      <c:pt idx="1028">
                        <c:v>470</c:v>
                      </c:pt>
                      <c:pt idx="1029">
                        <c:v>450</c:v>
                      </c:pt>
                      <c:pt idx="1030">
                        <c:v>460</c:v>
                      </c:pt>
                      <c:pt idx="1031">
                        <c:v>470</c:v>
                      </c:pt>
                      <c:pt idx="1032">
                        <c:v>470</c:v>
                      </c:pt>
                      <c:pt idx="1033">
                        <c:v>470</c:v>
                      </c:pt>
                      <c:pt idx="1034">
                        <c:v>460</c:v>
                      </c:pt>
                      <c:pt idx="1035">
                        <c:v>460</c:v>
                      </c:pt>
                      <c:pt idx="1036">
                        <c:v>460</c:v>
                      </c:pt>
                      <c:pt idx="1037">
                        <c:v>460</c:v>
                      </c:pt>
                      <c:pt idx="1038">
                        <c:v>460</c:v>
                      </c:pt>
                      <c:pt idx="1039">
                        <c:v>460</c:v>
                      </c:pt>
                      <c:pt idx="1040">
                        <c:v>460</c:v>
                      </c:pt>
                      <c:pt idx="1041">
                        <c:v>470</c:v>
                      </c:pt>
                      <c:pt idx="1042">
                        <c:v>460</c:v>
                      </c:pt>
                      <c:pt idx="1043">
                        <c:v>470</c:v>
                      </c:pt>
                      <c:pt idx="1044">
                        <c:v>460</c:v>
                      </c:pt>
                      <c:pt idx="1045">
                        <c:v>460</c:v>
                      </c:pt>
                      <c:pt idx="1046">
                        <c:v>460</c:v>
                      </c:pt>
                      <c:pt idx="1047">
                        <c:v>460</c:v>
                      </c:pt>
                      <c:pt idx="1048">
                        <c:v>460</c:v>
                      </c:pt>
                      <c:pt idx="1049">
                        <c:v>460</c:v>
                      </c:pt>
                      <c:pt idx="1050">
                        <c:v>460</c:v>
                      </c:pt>
                      <c:pt idx="1051">
                        <c:v>460</c:v>
                      </c:pt>
                      <c:pt idx="1052">
                        <c:v>460</c:v>
                      </c:pt>
                      <c:pt idx="1053">
                        <c:v>460</c:v>
                      </c:pt>
                      <c:pt idx="1054">
                        <c:v>470</c:v>
                      </c:pt>
                      <c:pt idx="1055">
                        <c:v>460</c:v>
                      </c:pt>
                      <c:pt idx="1056">
                        <c:v>460</c:v>
                      </c:pt>
                      <c:pt idx="1057">
                        <c:v>460</c:v>
                      </c:pt>
                      <c:pt idx="1058">
                        <c:v>460</c:v>
                      </c:pt>
                      <c:pt idx="1059">
                        <c:v>470</c:v>
                      </c:pt>
                      <c:pt idx="1060">
                        <c:v>470</c:v>
                      </c:pt>
                      <c:pt idx="1061">
                        <c:v>460</c:v>
                      </c:pt>
                      <c:pt idx="1062">
                        <c:v>460</c:v>
                      </c:pt>
                      <c:pt idx="1063">
                        <c:v>460</c:v>
                      </c:pt>
                      <c:pt idx="1064">
                        <c:v>460</c:v>
                      </c:pt>
                      <c:pt idx="1065">
                        <c:v>460</c:v>
                      </c:pt>
                      <c:pt idx="1066">
                        <c:v>460</c:v>
                      </c:pt>
                      <c:pt idx="1067">
                        <c:v>460</c:v>
                      </c:pt>
                      <c:pt idx="1068">
                        <c:v>460</c:v>
                      </c:pt>
                      <c:pt idx="1069">
                        <c:v>460</c:v>
                      </c:pt>
                      <c:pt idx="1070">
                        <c:v>460</c:v>
                      </c:pt>
                      <c:pt idx="1071">
                        <c:v>460</c:v>
                      </c:pt>
                      <c:pt idx="1072">
                        <c:v>460</c:v>
                      </c:pt>
                      <c:pt idx="1073">
                        <c:v>470</c:v>
                      </c:pt>
                      <c:pt idx="1074">
                        <c:v>470</c:v>
                      </c:pt>
                      <c:pt idx="1075">
                        <c:v>470</c:v>
                      </c:pt>
                      <c:pt idx="1076">
                        <c:v>470</c:v>
                      </c:pt>
                      <c:pt idx="1077">
                        <c:v>460</c:v>
                      </c:pt>
                      <c:pt idx="1078">
                        <c:v>470</c:v>
                      </c:pt>
                      <c:pt idx="1079">
                        <c:v>460</c:v>
                      </c:pt>
                      <c:pt idx="1080">
                        <c:v>460</c:v>
                      </c:pt>
                      <c:pt idx="1081">
                        <c:v>460</c:v>
                      </c:pt>
                      <c:pt idx="1082">
                        <c:v>460</c:v>
                      </c:pt>
                      <c:pt idx="1083">
                        <c:v>460</c:v>
                      </c:pt>
                      <c:pt idx="1084">
                        <c:v>470</c:v>
                      </c:pt>
                      <c:pt idx="1085">
                        <c:v>460</c:v>
                      </c:pt>
                      <c:pt idx="1086">
                        <c:v>470</c:v>
                      </c:pt>
                      <c:pt idx="1087">
                        <c:v>470</c:v>
                      </c:pt>
                      <c:pt idx="1088">
                        <c:v>470</c:v>
                      </c:pt>
                      <c:pt idx="1089">
                        <c:v>470</c:v>
                      </c:pt>
                      <c:pt idx="1090">
                        <c:v>460</c:v>
                      </c:pt>
                      <c:pt idx="1091">
                        <c:v>460</c:v>
                      </c:pt>
                      <c:pt idx="1092">
                        <c:v>470</c:v>
                      </c:pt>
                      <c:pt idx="1093">
                        <c:v>460</c:v>
                      </c:pt>
                      <c:pt idx="1094">
                        <c:v>460</c:v>
                      </c:pt>
                      <c:pt idx="1095">
                        <c:v>460</c:v>
                      </c:pt>
                      <c:pt idx="1096">
                        <c:v>460</c:v>
                      </c:pt>
                      <c:pt idx="1097">
                        <c:v>470</c:v>
                      </c:pt>
                      <c:pt idx="1098">
                        <c:v>470</c:v>
                      </c:pt>
                      <c:pt idx="1099">
                        <c:v>460</c:v>
                      </c:pt>
                      <c:pt idx="1100">
                        <c:v>460</c:v>
                      </c:pt>
                      <c:pt idx="1101">
                        <c:v>460</c:v>
                      </c:pt>
                      <c:pt idx="1102">
                        <c:v>470</c:v>
                      </c:pt>
                      <c:pt idx="1103">
                        <c:v>460</c:v>
                      </c:pt>
                      <c:pt idx="1104">
                        <c:v>460</c:v>
                      </c:pt>
                      <c:pt idx="1105">
                        <c:v>460</c:v>
                      </c:pt>
                      <c:pt idx="1106">
                        <c:v>470</c:v>
                      </c:pt>
                      <c:pt idx="1107">
                        <c:v>460</c:v>
                      </c:pt>
                      <c:pt idx="1108">
                        <c:v>470</c:v>
                      </c:pt>
                      <c:pt idx="1109">
                        <c:v>460</c:v>
                      </c:pt>
                      <c:pt idx="1110">
                        <c:v>470</c:v>
                      </c:pt>
                      <c:pt idx="1111">
                        <c:v>460</c:v>
                      </c:pt>
                      <c:pt idx="1112">
                        <c:v>470</c:v>
                      </c:pt>
                      <c:pt idx="1113">
                        <c:v>460</c:v>
                      </c:pt>
                      <c:pt idx="1114">
                        <c:v>460</c:v>
                      </c:pt>
                      <c:pt idx="1115">
                        <c:v>460</c:v>
                      </c:pt>
                      <c:pt idx="1116">
                        <c:v>460</c:v>
                      </c:pt>
                      <c:pt idx="1117">
                        <c:v>460</c:v>
                      </c:pt>
                      <c:pt idx="1118">
                        <c:v>460</c:v>
                      </c:pt>
                      <c:pt idx="1119">
                        <c:v>460</c:v>
                      </c:pt>
                      <c:pt idx="1120">
                        <c:v>460</c:v>
                      </c:pt>
                      <c:pt idx="1121">
                        <c:v>460</c:v>
                      </c:pt>
                      <c:pt idx="1122">
                        <c:v>460</c:v>
                      </c:pt>
                      <c:pt idx="1123">
                        <c:v>450</c:v>
                      </c:pt>
                      <c:pt idx="1124">
                        <c:v>460</c:v>
                      </c:pt>
                      <c:pt idx="1125">
                        <c:v>460</c:v>
                      </c:pt>
                      <c:pt idx="1126">
                        <c:v>460</c:v>
                      </c:pt>
                      <c:pt idx="1127">
                        <c:v>460</c:v>
                      </c:pt>
                      <c:pt idx="1128">
                        <c:v>460</c:v>
                      </c:pt>
                      <c:pt idx="1129">
                        <c:v>460</c:v>
                      </c:pt>
                      <c:pt idx="1130">
                        <c:v>460</c:v>
                      </c:pt>
                      <c:pt idx="1131">
                        <c:v>460</c:v>
                      </c:pt>
                      <c:pt idx="1132">
                        <c:v>460</c:v>
                      </c:pt>
                      <c:pt idx="1133">
                        <c:v>460</c:v>
                      </c:pt>
                      <c:pt idx="1134">
                        <c:v>460</c:v>
                      </c:pt>
                      <c:pt idx="1135">
                        <c:v>460</c:v>
                      </c:pt>
                      <c:pt idx="1136">
                        <c:v>460</c:v>
                      </c:pt>
                      <c:pt idx="1137">
                        <c:v>460</c:v>
                      </c:pt>
                      <c:pt idx="1138">
                        <c:v>460</c:v>
                      </c:pt>
                      <c:pt idx="1139">
                        <c:v>460</c:v>
                      </c:pt>
                      <c:pt idx="1140">
                        <c:v>460</c:v>
                      </c:pt>
                      <c:pt idx="1141">
                        <c:v>460</c:v>
                      </c:pt>
                      <c:pt idx="1142">
                        <c:v>460</c:v>
                      </c:pt>
                      <c:pt idx="1143">
                        <c:v>460</c:v>
                      </c:pt>
                      <c:pt idx="1144">
                        <c:v>470</c:v>
                      </c:pt>
                      <c:pt idx="1145">
                        <c:v>470</c:v>
                      </c:pt>
                      <c:pt idx="1146">
                        <c:v>470</c:v>
                      </c:pt>
                      <c:pt idx="1147">
                        <c:v>470</c:v>
                      </c:pt>
                      <c:pt idx="1148">
                        <c:v>470</c:v>
                      </c:pt>
                      <c:pt idx="1149">
                        <c:v>470</c:v>
                      </c:pt>
                      <c:pt idx="1150">
                        <c:v>470</c:v>
                      </c:pt>
                      <c:pt idx="1151">
                        <c:v>470</c:v>
                      </c:pt>
                      <c:pt idx="1152">
                        <c:v>460</c:v>
                      </c:pt>
                      <c:pt idx="1153">
                        <c:v>470</c:v>
                      </c:pt>
                      <c:pt idx="1154">
                        <c:v>460</c:v>
                      </c:pt>
                      <c:pt idx="1155">
                        <c:v>460</c:v>
                      </c:pt>
                      <c:pt idx="1156">
                        <c:v>460</c:v>
                      </c:pt>
                      <c:pt idx="1157">
                        <c:v>460</c:v>
                      </c:pt>
                      <c:pt idx="1158">
                        <c:v>460</c:v>
                      </c:pt>
                      <c:pt idx="1159">
                        <c:v>460</c:v>
                      </c:pt>
                      <c:pt idx="1160">
                        <c:v>460</c:v>
                      </c:pt>
                      <c:pt idx="1161">
                        <c:v>460</c:v>
                      </c:pt>
                      <c:pt idx="1162">
                        <c:v>470</c:v>
                      </c:pt>
                      <c:pt idx="1163">
                        <c:v>460</c:v>
                      </c:pt>
                      <c:pt idx="1164">
                        <c:v>460</c:v>
                      </c:pt>
                      <c:pt idx="1165">
                        <c:v>460</c:v>
                      </c:pt>
                      <c:pt idx="1166">
                        <c:v>460</c:v>
                      </c:pt>
                      <c:pt idx="1167">
                        <c:v>460</c:v>
                      </c:pt>
                      <c:pt idx="1168">
                        <c:v>470</c:v>
                      </c:pt>
                      <c:pt idx="1169">
                        <c:v>480</c:v>
                      </c:pt>
                      <c:pt idx="1170">
                        <c:v>490</c:v>
                      </c:pt>
                      <c:pt idx="1171">
                        <c:v>550</c:v>
                      </c:pt>
                      <c:pt idx="1172">
                        <c:v>650</c:v>
                      </c:pt>
                      <c:pt idx="1173">
                        <c:v>720</c:v>
                      </c:pt>
                      <c:pt idx="1174">
                        <c:v>600</c:v>
                      </c:pt>
                      <c:pt idx="1175">
                        <c:v>560</c:v>
                      </c:pt>
                      <c:pt idx="1176">
                        <c:v>530</c:v>
                      </c:pt>
                      <c:pt idx="1177">
                        <c:v>520</c:v>
                      </c:pt>
                      <c:pt idx="1178">
                        <c:v>510</c:v>
                      </c:pt>
                      <c:pt idx="1179">
                        <c:v>500</c:v>
                      </c:pt>
                      <c:pt idx="1180">
                        <c:v>490</c:v>
                      </c:pt>
                      <c:pt idx="1181">
                        <c:v>490</c:v>
                      </c:pt>
                      <c:pt idx="1182">
                        <c:v>570</c:v>
                      </c:pt>
                      <c:pt idx="1183">
                        <c:v>570</c:v>
                      </c:pt>
                      <c:pt idx="1184">
                        <c:v>550</c:v>
                      </c:pt>
                      <c:pt idx="1185">
                        <c:v>750</c:v>
                      </c:pt>
                      <c:pt idx="1186">
                        <c:v>650</c:v>
                      </c:pt>
                      <c:pt idx="1187">
                        <c:v>630</c:v>
                      </c:pt>
                      <c:pt idx="1188">
                        <c:v>600</c:v>
                      </c:pt>
                      <c:pt idx="1189">
                        <c:v>610</c:v>
                      </c:pt>
                      <c:pt idx="1190">
                        <c:v>560</c:v>
                      </c:pt>
                      <c:pt idx="1191">
                        <c:v>540</c:v>
                      </c:pt>
                      <c:pt idx="1192">
                        <c:v>540</c:v>
                      </c:pt>
                      <c:pt idx="1193">
                        <c:v>550</c:v>
                      </c:pt>
                      <c:pt idx="1194">
                        <c:v>540</c:v>
                      </c:pt>
                      <c:pt idx="1195">
                        <c:v>600</c:v>
                      </c:pt>
                      <c:pt idx="1196">
                        <c:v>610</c:v>
                      </c:pt>
                      <c:pt idx="1197">
                        <c:v>730</c:v>
                      </c:pt>
                      <c:pt idx="1198">
                        <c:v>730</c:v>
                      </c:pt>
                      <c:pt idx="1199">
                        <c:v>690</c:v>
                      </c:pt>
                      <c:pt idx="1200">
                        <c:v>630</c:v>
                      </c:pt>
                      <c:pt idx="1201">
                        <c:v>620</c:v>
                      </c:pt>
                      <c:pt idx="1202">
                        <c:v>620</c:v>
                      </c:pt>
                      <c:pt idx="1203">
                        <c:v>610</c:v>
                      </c:pt>
                      <c:pt idx="1204">
                        <c:v>590</c:v>
                      </c:pt>
                      <c:pt idx="1205">
                        <c:v>580</c:v>
                      </c:pt>
                      <c:pt idx="1206">
                        <c:v>550</c:v>
                      </c:pt>
                      <c:pt idx="1207">
                        <c:v>600</c:v>
                      </c:pt>
                      <c:pt idx="1208">
                        <c:v>720</c:v>
                      </c:pt>
                      <c:pt idx="1209">
                        <c:v>800</c:v>
                      </c:pt>
                      <c:pt idx="1210">
                        <c:v>670</c:v>
                      </c:pt>
                      <c:pt idx="1211">
                        <c:v>610</c:v>
                      </c:pt>
                      <c:pt idx="1212">
                        <c:v>630</c:v>
                      </c:pt>
                      <c:pt idx="1213">
                        <c:v>640</c:v>
                      </c:pt>
                      <c:pt idx="1214">
                        <c:v>670</c:v>
                      </c:pt>
                      <c:pt idx="1215">
                        <c:v>660</c:v>
                      </c:pt>
                      <c:pt idx="1216">
                        <c:v>640</c:v>
                      </c:pt>
                      <c:pt idx="1217">
                        <c:v>620</c:v>
                      </c:pt>
                      <c:pt idx="1218">
                        <c:v>610</c:v>
                      </c:pt>
                      <c:pt idx="1219">
                        <c:v>590</c:v>
                      </c:pt>
                      <c:pt idx="1220">
                        <c:v>590</c:v>
                      </c:pt>
                      <c:pt idx="1221">
                        <c:v>620</c:v>
                      </c:pt>
                      <c:pt idx="1222">
                        <c:v>620</c:v>
                      </c:pt>
                      <c:pt idx="1223">
                        <c:v>710</c:v>
                      </c:pt>
                      <c:pt idx="1224">
                        <c:v>720</c:v>
                      </c:pt>
                      <c:pt idx="1225">
                        <c:v>680</c:v>
                      </c:pt>
                      <c:pt idx="1226">
                        <c:v>620</c:v>
                      </c:pt>
                      <c:pt idx="1227">
                        <c:v>580</c:v>
                      </c:pt>
                      <c:pt idx="1228">
                        <c:v>560</c:v>
                      </c:pt>
                      <c:pt idx="1229">
                        <c:v>560</c:v>
                      </c:pt>
                      <c:pt idx="1230">
                        <c:v>540</c:v>
                      </c:pt>
                      <c:pt idx="1231">
                        <c:v>540</c:v>
                      </c:pt>
                      <c:pt idx="1232">
                        <c:v>530</c:v>
                      </c:pt>
                      <c:pt idx="1233">
                        <c:v>530</c:v>
                      </c:pt>
                      <c:pt idx="1234">
                        <c:v>550</c:v>
                      </c:pt>
                      <c:pt idx="1235">
                        <c:v>590</c:v>
                      </c:pt>
                      <c:pt idx="1236">
                        <c:v>660</c:v>
                      </c:pt>
                      <c:pt idx="1237">
                        <c:v>690</c:v>
                      </c:pt>
                      <c:pt idx="1238">
                        <c:v>640</c:v>
                      </c:pt>
                      <c:pt idx="1239">
                        <c:v>600</c:v>
                      </c:pt>
                      <c:pt idx="1240">
                        <c:v>570</c:v>
                      </c:pt>
                      <c:pt idx="1241">
                        <c:v>560</c:v>
                      </c:pt>
                      <c:pt idx="1242">
                        <c:v>540</c:v>
                      </c:pt>
                      <c:pt idx="1243">
                        <c:v>530</c:v>
                      </c:pt>
                      <c:pt idx="1244">
                        <c:v>530</c:v>
                      </c:pt>
                      <c:pt idx="1245">
                        <c:v>520</c:v>
                      </c:pt>
                      <c:pt idx="1246">
                        <c:v>530</c:v>
                      </c:pt>
                      <c:pt idx="1247">
                        <c:v>610</c:v>
                      </c:pt>
                      <c:pt idx="1248">
                        <c:v>660</c:v>
                      </c:pt>
                      <c:pt idx="1249">
                        <c:v>730</c:v>
                      </c:pt>
                      <c:pt idx="1250">
                        <c:v>620</c:v>
                      </c:pt>
                      <c:pt idx="1251">
                        <c:v>610</c:v>
                      </c:pt>
                      <c:pt idx="1252">
                        <c:v>600</c:v>
                      </c:pt>
                      <c:pt idx="1253">
                        <c:v>580</c:v>
                      </c:pt>
                      <c:pt idx="1254">
                        <c:v>550</c:v>
                      </c:pt>
                      <c:pt idx="1255">
                        <c:v>540</c:v>
                      </c:pt>
                      <c:pt idx="1256">
                        <c:v>530</c:v>
                      </c:pt>
                      <c:pt idx="1257">
                        <c:v>550</c:v>
                      </c:pt>
                      <c:pt idx="1258">
                        <c:v>560</c:v>
                      </c:pt>
                      <c:pt idx="1259">
                        <c:v>530</c:v>
                      </c:pt>
                      <c:pt idx="1260">
                        <c:v>530</c:v>
                      </c:pt>
                      <c:pt idx="1261">
                        <c:v>530</c:v>
                      </c:pt>
                      <c:pt idx="1262">
                        <c:v>530</c:v>
                      </c:pt>
                      <c:pt idx="1263">
                        <c:v>520</c:v>
                      </c:pt>
                      <c:pt idx="1264">
                        <c:v>540</c:v>
                      </c:pt>
                      <c:pt idx="1265">
                        <c:v>550</c:v>
                      </c:pt>
                      <c:pt idx="1266">
                        <c:v>540</c:v>
                      </c:pt>
                      <c:pt idx="1267">
                        <c:v>530</c:v>
                      </c:pt>
                      <c:pt idx="1268">
                        <c:v>510</c:v>
                      </c:pt>
                      <c:pt idx="1269">
                        <c:v>510</c:v>
                      </c:pt>
                      <c:pt idx="1270">
                        <c:v>510</c:v>
                      </c:pt>
                      <c:pt idx="1271">
                        <c:v>500</c:v>
                      </c:pt>
                      <c:pt idx="1272">
                        <c:v>500</c:v>
                      </c:pt>
                      <c:pt idx="1273">
                        <c:v>480</c:v>
                      </c:pt>
                      <c:pt idx="1274">
                        <c:v>480</c:v>
                      </c:pt>
                      <c:pt idx="1275">
                        <c:v>480</c:v>
                      </c:pt>
                      <c:pt idx="1276">
                        <c:v>470</c:v>
                      </c:pt>
                      <c:pt idx="1277">
                        <c:v>470</c:v>
                      </c:pt>
                      <c:pt idx="1278">
                        <c:v>460</c:v>
                      </c:pt>
                      <c:pt idx="1279">
                        <c:v>470</c:v>
                      </c:pt>
                      <c:pt idx="1280">
                        <c:v>460</c:v>
                      </c:pt>
                      <c:pt idx="1281">
                        <c:v>460</c:v>
                      </c:pt>
                      <c:pt idx="1282">
                        <c:v>470</c:v>
                      </c:pt>
                      <c:pt idx="1283">
                        <c:v>460</c:v>
                      </c:pt>
                      <c:pt idx="1284">
                        <c:v>460</c:v>
                      </c:pt>
                      <c:pt idx="1285">
                        <c:v>460</c:v>
                      </c:pt>
                      <c:pt idx="1286">
                        <c:v>460</c:v>
                      </c:pt>
                      <c:pt idx="1287">
                        <c:v>460</c:v>
                      </c:pt>
                      <c:pt idx="1288">
                        <c:v>460</c:v>
                      </c:pt>
                      <c:pt idx="1289">
                        <c:v>460</c:v>
                      </c:pt>
                      <c:pt idx="1290">
                        <c:v>460</c:v>
                      </c:pt>
                      <c:pt idx="1291">
                        <c:v>460</c:v>
                      </c:pt>
                      <c:pt idx="1292">
                        <c:v>460</c:v>
                      </c:pt>
                      <c:pt idx="1293">
                        <c:v>460</c:v>
                      </c:pt>
                      <c:pt idx="1294">
                        <c:v>460</c:v>
                      </c:pt>
                      <c:pt idx="1295">
                        <c:v>460</c:v>
                      </c:pt>
                      <c:pt idx="1296">
                        <c:v>460</c:v>
                      </c:pt>
                      <c:pt idx="1297">
                        <c:v>460</c:v>
                      </c:pt>
                      <c:pt idx="1298">
                        <c:v>460</c:v>
                      </c:pt>
                      <c:pt idx="1299">
                        <c:v>460</c:v>
                      </c:pt>
                      <c:pt idx="1300">
                        <c:v>460</c:v>
                      </c:pt>
                      <c:pt idx="1301">
                        <c:v>460</c:v>
                      </c:pt>
                      <c:pt idx="1302">
                        <c:v>460</c:v>
                      </c:pt>
                      <c:pt idx="1303">
                        <c:v>460</c:v>
                      </c:pt>
                      <c:pt idx="1304">
                        <c:v>470</c:v>
                      </c:pt>
                      <c:pt idx="1305">
                        <c:v>470</c:v>
                      </c:pt>
                      <c:pt idx="1306">
                        <c:v>460</c:v>
                      </c:pt>
                      <c:pt idx="1307">
                        <c:v>460</c:v>
                      </c:pt>
                      <c:pt idx="1308">
                        <c:v>470</c:v>
                      </c:pt>
                      <c:pt idx="1309">
                        <c:v>460</c:v>
                      </c:pt>
                      <c:pt idx="1310">
                        <c:v>470</c:v>
                      </c:pt>
                      <c:pt idx="1311">
                        <c:v>460</c:v>
                      </c:pt>
                      <c:pt idx="1312">
                        <c:v>460</c:v>
                      </c:pt>
                      <c:pt idx="1313">
                        <c:v>460</c:v>
                      </c:pt>
                      <c:pt idx="1314">
                        <c:v>470</c:v>
                      </c:pt>
                      <c:pt idx="1315">
                        <c:v>470</c:v>
                      </c:pt>
                      <c:pt idx="1316">
                        <c:v>460</c:v>
                      </c:pt>
                      <c:pt idx="1317">
                        <c:v>470</c:v>
                      </c:pt>
                      <c:pt idx="1318">
                        <c:v>460</c:v>
                      </c:pt>
                      <c:pt idx="1319">
                        <c:v>470</c:v>
                      </c:pt>
                      <c:pt idx="1320">
                        <c:v>460</c:v>
                      </c:pt>
                      <c:pt idx="1321">
                        <c:v>460</c:v>
                      </c:pt>
                      <c:pt idx="1322">
                        <c:v>470</c:v>
                      </c:pt>
                      <c:pt idx="1323">
                        <c:v>460</c:v>
                      </c:pt>
                      <c:pt idx="1324">
                        <c:v>470</c:v>
                      </c:pt>
                      <c:pt idx="1325">
                        <c:v>460</c:v>
                      </c:pt>
                      <c:pt idx="1326">
                        <c:v>460</c:v>
                      </c:pt>
                      <c:pt idx="1327">
                        <c:v>470</c:v>
                      </c:pt>
                      <c:pt idx="1328">
                        <c:v>470</c:v>
                      </c:pt>
                      <c:pt idx="1329">
                        <c:v>470</c:v>
                      </c:pt>
                      <c:pt idx="1330">
                        <c:v>470</c:v>
                      </c:pt>
                      <c:pt idx="1331">
                        <c:v>470</c:v>
                      </c:pt>
                      <c:pt idx="1332">
                        <c:v>460</c:v>
                      </c:pt>
                      <c:pt idx="1333">
                        <c:v>470</c:v>
                      </c:pt>
                      <c:pt idx="1334">
                        <c:v>460</c:v>
                      </c:pt>
                      <c:pt idx="1335">
                        <c:v>460</c:v>
                      </c:pt>
                      <c:pt idx="1336">
                        <c:v>470</c:v>
                      </c:pt>
                      <c:pt idx="1337">
                        <c:v>460</c:v>
                      </c:pt>
                      <c:pt idx="1338">
                        <c:v>470</c:v>
                      </c:pt>
                      <c:pt idx="1339">
                        <c:v>470</c:v>
                      </c:pt>
                      <c:pt idx="1340">
                        <c:v>460</c:v>
                      </c:pt>
                      <c:pt idx="1341">
                        <c:v>460</c:v>
                      </c:pt>
                      <c:pt idx="1342">
                        <c:v>470</c:v>
                      </c:pt>
                      <c:pt idx="1343">
                        <c:v>470</c:v>
                      </c:pt>
                      <c:pt idx="1344">
                        <c:v>460</c:v>
                      </c:pt>
                      <c:pt idx="1345">
                        <c:v>460</c:v>
                      </c:pt>
                      <c:pt idx="1346">
                        <c:v>460</c:v>
                      </c:pt>
                      <c:pt idx="1347">
                        <c:v>460</c:v>
                      </c:pt>
                      <c:pt idx="1348">
                        <c:v>460</c:v>
                      </c:pt>
                      <c:pt idx="1349">
                        <c:v>460</c:v>
                      </c:pt>
                      <c:pt idx="1350">
                        <c:v>460</c:v>
                      </c:pt>
                      <c:pt idx="1351">
                        <c:v>460</c:v>
                      </c:pt>
                      <c:pt idx="1352">
                        <c:v>460</c:v>
                      </c:pt>
                      <c:pt idx="1353">
                        <c:v>460</c:v>
                      </c:pt>
                      <c:pt idx="1354">
                        <c:v>470</c:v>
                      </c:pt>
                      <c:pt idx="1355">
                        <c:v>470</c:v>
                      </c:pt>
                      <c:pt idx="1356">
                        <c:v>460</c:v>
                      </c:pt>
                      <c:pt idx="1357">
                        <c:v>460</c:v>
                      </c:pt>
                      <c:pt idx="1358">
                        <c:v>460</c:v>
                      </c:pt>
                      <c:pt idx="1359">
                        <c:v>460</c:v>
                      </c:pt>
                      <c:pt idx="1360">
                        <c:v>470</c:v>
                      </c:pt>
                      <c:pt idx="1361">
                        <c:v>470</c:v>
                      </c:pt>
                      <c:pt idx="1362">
                        <c:v>470</c:v>
                      </c:pt>
                      <c:pt idx="1363">
                        <c:v>460</c:v>
                      </c:pt>
                      <c:pt idx="1364">
                        <c:v>460</c:v>
                      </c:pt>
                      <c:pt idx="1365">
                        <c:v>460</c:v>
                      </c:pt>
                      <c:pt idx="1366">
                        <c:v>460</c:v>
                      </c:pt>
                      <c:pt idx="1367">
                        <c:v>470</c:v>
                      </c:pt>
                      <c:pt idx="1368">
                        <c:v>460</c:v>
                      </c:pt>
                      <c:pt idx="1369">
                        <c:v>470</c:v>
                      </c:pt>
                      <c:pt idx="1370">
                        <c:v>470</c:v>
                      </c:pt>
                      <c:pt idx="1371">
                        <c:v>460</c:v>
                      </c:pt>
                      <c:pt idx="1372">
                        <c:v>460</c:v>
                      </c:pt>
                      <c:pt idx="1373">
                        <c:v>460</c:v>
                      </c:pt>
                      <c:pt idx="1374">
                        <c:v>460</c:v>
                      </c:pt>
                      <c:pt idx="1375">
                        <c:v>470</c:v>
                      </c:pt>
                      <c:pt idx="1376">
                        <c:v>470</c:v>
                      </c:pt>
                      <c:pt idx="1377">
                        <c:v>470</c:v>
                      </c:pt>
                      <c:pt idx="1378">
                        <c:v>470</c:v>
                      </c:pt>
                      <c:pt idx="1379">
                        <c:v>470</c:v>
                      </c:pt>
                      <c:pt idx="1380">
                        <c:v>470</c:v>
                      </c:pt>
                      <c:pt idx="1381">
                        <c:v>460</c:v>
                      </c:pt>
                      <c:pt idx="1382">
                        <c:v>470</c:v>
                      </c:pt>
                      <c:pt idx="1383">
                        <c:v>460</c:v>
                      </c:pt>
                      <c:pt idx="1384">
                        <c:v>450</c:v>
                      </c:pt>
                      <c:pt idx="1385">
                        <c:v>460</c:v>
                      </c:pt>
                      <c:pt idx="1386">
                        <c:v>470</c:v>
                      </c:pt>
                      <c:pt idx="1387">
                        <c:v>470</c:v>
                      </c:pt>
                      <c:pt idx="1388">
                        <c:v>460</c:v>
                      </c:pt>
                      <c:pt idx="1389">
                        <c:v>460</c:v>
                      </c:pt>
                      <c:pt idx="1390">
                        <c:v>470</c:v>
                      </c:pt>
                      <c:pt idx="1391">
                        <c:v>470</c:v>
                      </c:pt>
                      <c:pt idx="1392">
                        <c:v>470</c:v>
                      </c:pt>
                      <c:pt idx="1393">
                        <c:v>470</c:v>
                      </c:pt>
                      <c:pt idx="1394">
                        <c:v>470</c:v>
                      </c:pt>
                      <c:pt idx="1395">
                        <c:v>470</c:v>
                      </c:pt>
                      <c:pt idx="1396">
                        <c:v>470</c:v>
                      </c:pt>
                      <c:pt idx="1397">
                        <c:v>470</c:v>
                      </c:pt>
                      <c:pt idx="1398">
                        <c:v>460</c:v>
                      </c:pt>
                      <c:pt idx="1399">
                        <c:v>470</c:v>
                      </c:pt>
                      <c:pt idx="1400">
                        <c:v>470</c:v>
                      </c:pt>
                      <c:pt idx="1401">
                        <c:v>460</c:v>
                      </c:pt>
                      <c:pt idx="1402">
                        <c:v>470</c:v>
                      </c:pt>
                      <c:pt idx="1403">
                        <c:v>470</c:v>
                      </c:pt>
                      <c:pt idx="1404">
                        <c:v>460</c:v>
                      </c:pt>
                      <c:pt idx="1405">
                        <c:v>470</c:v>
                      </c:pt>
                      <c:pt idx="1406">
                        <c:v>470</c:v>
                      </c:pt>
                      <c:pt idx="1407">
                        <c:v>460</c:v>
                      </c:pt>
                      <c:pt idx="1408">
                        <c:v>470</c:v>
                      </c:pt>
                      <c:pt idx="1409">
                        <c:v>470</c:v>
                      </c:pt>
                      <c:pt idx="1410">
                        <c:v>460</c:v>
                      </c:pt>
                      <c:pt idx="1411">
                        <c:v>460</c:v>
                      </c:pt>
                      <c:pt idx="1412">
                        <c:v>470</c:v>
                      </c:pt>
                      <c:pt idx="1413">
                        <c:v>470</c:v>
                      </c:pt>
                      <c:pt idx="1414">
                        <c:v>470</c:v>
                      </c:pt>
                      <c:pt idx="1415">
                        <c:v>470</c:v>
                      </c:pt>
                      <c:pt idx="1416">
                        <c:v>470</c:v>
                      </c:pt>
                      <c:pt idx="1417">
                        <c:v>470</c:v>
                      </c:pt>
                      <c:pt idx="1418">
                        <c:v>460</c:v>
                      </c:pt>
                      <c:pt idx="1419">
                        <c:v>460</c:v>
                      </c:pt>
                      <c:pt idx="1420">
                        <c:v>460</c:v>
                      </c:pt>
                      <c:pt idx="1421">
                        <c:v>460</c:v>
                      </c:pt>
                      <c:pt idx="1422">
                        <c:v>470</c:v>
                      </c:pt>
                      <c:pt idx="1423">
                        <c:v>470</c:v>
                      </c:pt>
                      <c:pt idx="1424">
                        <c:v>470</c:v>
                      </c:pt>
                      <c:pt idx="1425">
                        <c:v>470</c:v>
                      </c:pt>
                      <c:pt idx="1426">
                        <c:v>470</c:v>
                      </c:pt>
                      <c:pt idx="1427">
                        <c:v>470</c:v>
                      </c:pt>
                      <c:pt idx="1428">
                        <c:v>470</c:v>
                      </c:pt>
                      <c:pt idx="1429">
                        <c:v>470</c:v>
                      </c:pt>
                      <c:pt idx="1430">
                        <c:v>460</c:v>
                      </c:pt>
                      <c:pt idx="1431">
                        <c:v>470</c:v>
                      </c:pt>
                      <c:pt idx="1432">
                        <c:v>480</c:v>
                      </c:pt>
                      <c:pt idx="1433">
                        <c:v>470</c:v>
                      </c:pt>
                      <c:pt idx="1434">
                        <c:v>470</c:v>
                      </c:pt>
                      <c:pt idx="1435">
                        <c:v>470</c:v>
                      </c:pt>
                      <c:pt idx="1436">
                        <c:v>470</c:v>
                      </c:pt>
                      <c:pt idx="1437">
                        <c:v>470</c:v>
                      </c:pt>
                      <c:pt idx="1438">
                        <c:v>470</c:v>
                      </c:pt>
                      <c:pt idx="1439">
                        <c:v>470</c:v>
                      </c:pt>
                      <c:pt idx="1440">
                        <c:v>470</c:v>
                      </c:pt>
                      <c:pt idx="1441">
                        <c:v>470</c:v>
                      </c:pt>
                      <c:pt idx="1442">
                        <c:v>470</c:v>
                      </c:pt>
                      <c:pt idx="1443">
                        <c:v>460</c:v>
                      </c:pt>
                      <c:pt idx="1444">
                        <c:v>470</c:v>
                      </c:pt>
                      <c:pt idx="1445">
                        <c:v>470</c:v>
                      </c:pt>
                      <c:pt idx="1446">
                        <c:v>470</c:v>
                      </c:pt>
                      <c:pt idx="1447">
                        <c:v>470</c:v>
                      </c:pt>
                      <c:pt idx="1448">
                        <c:v>470</c:v>
                      </c:pt>
                      <c:pt idx="1449">
                        <c:v>470</c:v>
                      </c:pt>
                      <c:pt idx="1450">
                        <c:v>470</c:v>
                      </c:pt>
                      <c:pt idx="1451">
                        <c:v>470</c:v>
                      </c:pt>
                      <c:pt idx="1452">
                        <c:v>460</c:v>
                      </c:pt>
                      <c:pt idx="1453">
                        <c:v>460</c:v>
                      </c:pt>
                      <c:pt idx="1454">
                        <c:v>470</c:v>
                      </c:pt>
                      <c:pt idx="1455">
                        <c:v>470</c:v>
                      </c:pt>
                      <c:pt idx="1456">
                        <c:v>480</c:v>
                      </c:pt>
                      <c:pt idx="1457">
                        <c:v>480</c:v>
                      </c:pt>
                      <c:pt idx="1458">
                        <c:v>480</c:v>
                      </c:pt>
                      <c:pt idx="1459">
                        <c:v>480</c:v>
                      </c:pt>
                      <c:pt idx="1460">
                        <c:v>610</c:v>
                      </c:pt>
                      <c:pt idx="1461">
                        <c:v>720</c:v>
                      </c:pt>
                      <c:pt idx="1462">
                        <c:v>680</c:v>
                      </c:pt>
                      <c:pt idx="1463">
                        <c:v>560</c:v>
                      </c:pt>
                      <c:pt idx="1464">
                        <c:v>540</c:v>
                      </c:pt>
                      <c:pt idx="1465">
                        <c:v>540</c:v>
                      </c:pt>
                      <c:pt idx="1466">
                        <c:v>540</c:v>
                      </c:pt>
                      <c:pt idx="1467">
                        <c:v>540</c:v>
                      </c:pt>
                      <c:pt idx="1468">
                        <c:v>560</c:v>
                      </c:pt>
                      <c:pt idx="1469">
                        <c:v>560</c:v>
                      </c:pt>
                      <c:pt idx="1470">
                        <c:v>540</c:v>
                      </c:pt>
                      <c:pt idx="1471">
                        <c:v>600</c:v>
                      </c:pt>
                      <c:pt idx="1472">
                        <c:v>620</c:v>
                      </c:pt>
                      <c:pt idx="1473">
                        <c:v>660</c:v>
                      </c:pt>
                      <c:pt idx="1474">
                        <c:v>640</c:v>
                      </c:pt>
                      <c:pt idx="1475">
                        <c:v>610</c:v>
                      </c:pt>
                      <c:pt idx="1476">
                        <c:v>580</c:v>
                      </c:pt>
                      <c:pt idx="1477">
                        <c:v>570</c:v>
                      </c:pt>
                      <c:pt idx="1478">
                        <c:v>560</c:v>
                      </c:pt>
                      <c:pt idx="1479">
                        <c:v>550</c:v>
                      </c:pt>
                      <c:pt idx="1480">
                        <c:v>660</c:v>
                      </c:pt>
                      <c:pt idx="1481">
                        <c:v>630</c:v>
                      </c:pt>
                      <c:pt idx="1482">
                        <c:v>620</c:v>
                      </c:pt>
                      <c:pt idx="1483">
                        <c:v>630</c:v>
                      </c:pt>
                      <c:pt idx="1484">
                        <c:v>690</c:v>
                      </c:pt>
                      <c:pt idx="1485">
                        <c:v>730</c:v>
                      </c:pt>
                      <c:pt idx="1486">
                        <c:v>710</c:v>
                      </c:pt>
                      <c:pt idx="1487">
                        <c:v>650</c:v>
                      </c:pt>
                      <c:pt idx="1488">
                        <c:v>620</c:v>
                      </c:pt>
                      <c:pt idx="1489">
                        <c:v>590</c:v>
                      </c:pt>
                      <c:pt idx="1490">
                        <c:v>570</c:v>
                      </c:pt>
                      <c:pt idx="1491">
                        <c:v>560</c:v>
                      </c:pt>
                      <c:pt idx="1492">
                        <c:v>550</c:v>
                      </c:pt>
                      <c:pt idx="1493">
                        <c:v>540</c:v>
                      </c:pt>
                      <c:pt idx="1494">
                        <c:v>550</c:v>
                      </c:pt>
                      <c:pt idx="1495">
                        <c:v>550</c:v>
                      </c:pt>
                      <c:pt idx="1496">
                        <c:v>600</c:v>
                      </c:pt>
                      <c:pt idx="1497">
                        <c:v>600</c:v>
                      </c:pt>
                      <c:pt idx="1498">
                        <c:v>610</c:v>
                      </c:pt>
                      <c:pt idx="1499">
                        <c:v>680</c:v>
                      </c:pt>
                      <c:pt idx="1500">
                        <c:v>700</c:v>
                      </c:pt>
                      <c:pt idx="1501">
                        <c:v>670</c:v>
                      </c:pt>
                      <c:pt idx="1502">
                        <c:v>600</c:v>
                      </c:pt>
                      <c:pt idx="1503">
                        <c:v>590</c:v>
                      </c:pt>
                      <c:pt idx="1504">
                        <c:v>580</c:v>
                      </c:pt>
                      <c:pt idx="1505">
                        <c:v>580</c:v>
                      </c:pt>
                      <c:pt idx="1506">
                        <c:v>630</c:v>
                      </c:pt>
                      <c:pt idx="1507">
                        <c:v>660</c:v>
                      </c:pt>
                      <c:pt idx="1508">
                        <c:v>630</c:v>
                      </c:pt>
                      <c:pt idx="1509">
                        <c:v>680</c:v>
                      </c:pt>
                      <c:pt idx="1510">
                        <c:v>730</c:v>
                      </c:pt>
                      <c:pt idx="1511">
                        <c:v>780</c:v>
                      </c:pt>
                      <c:pt idx="1512">
                        <c:v>860</c:v>
                      </c:pt>
                      <c:pt idx="1513">
                        <c:v>700</c:v>
                      </c:pt>
                      <c:pt idx="1514">
                        <c:v>660</c:v>
                      </c:pt>
                      <c:pt idx="1515">
                        <c:v>620</c:v>
                      </c:pt>
                      <c:pt idx="1516">
                        <c:v>590</c:v>
                      </c:pt>
                      <c:pt idx="1517">
                        <c:v>570</c:v>
                      </c:pt>
                      <c:pt idx="1518">
                        <c:v>550</c:v>
                      </c:pt>
                      <c:pt idx="1519">
                        <c:v>540</c:v>
                      </c:pt>
                      <c:pt idx="1520">
                        <c:v>540</c:v>
                      </c:pt>
                      <c:pt idx="1521">
                        <c:v>590</c:v>
                      </c:pt>
                      <c:pt idx="1522">
                        <c:v>650</c:v>
                      </c:pt>
                      <c:pt idx="1523">
                        <c:v>690</c:v>
                      </c:pt>
                      <c:pt idx="1524">
                        <c:v>710</c:v>
                      </c:pt>
                      <c:pt idx="1525">
                        <c:v>690</c:v>
                      </c:pt>
                      <c:pt idx="1526">
                        <c:v>630</c:v>
                      </c:pt>
                      <c:pt idx="1527">
                        <c:v>590</c:v>
                      </c:pt>
                      <c:pt idx="1528">
                        <c:v>570</c:v>
                      </c:pt>
                      <c:pt idx="1529">
                        <c:v>540</c:v>
                      </c:pt>
                      <c:pt idx="1530">
                        <c:v>560</c:v>
                      </c:pt>
                      <c:pt idx="1531">
                        <c:v>560</c:v>
                      </c:pt>
                      <c:pt idx="1532">
                        <c:v>560</c:v>
                      </c:pt>
                      <c:pt idx="1533">
                        <c:v>610</c:v>
                      </c:pt>
                      <c:pt idx="1534">
                        <c:v>650</c:v>
                      </c:pt>
                      <c:pt idx="1535">
                        <c:v>610</c:v>
                      </c:pt>
                      <c:pt idx="1536">
                        <c:v>620</c:v>
                      </c:pt>
                      <c:pt idx="1537">
                        <c:v>610</c:v>
                      </c:pt>
                      <c:pt idx="1538">
                        <c:v>610</c:v>
                      </c:pt>
                      <c:pt idx="1539">
                        <c:v>590</c:v>
                      </c:pt>
                      <c:pt idx="1540">
                        <c:v>590</c:v>
                      </c:pt>
                      <c:pt idx="1541">
                        <c:v>560</c:v>
                      </c:pt>
                      <c:pt idx="1542">
                        <c:v>550</c:v>
                      </c:pt>
                      <c:pt idx="1543">
                        <c:v>550</c:v>
                      </c:pt>
                      <c:pt idx="1544">
                        <c:v>530</c:v>
                      </c:pt>
                      <c:pt idx="1545">
                        <c:v>520</c:v>
                      </c:pt>
                      <c:pt idx="1546">
                        <c:v>530</c:v>
                      </c:pt>
                      <c:pt idx="1547">
                        <c:v>550</c:v>
                      </c:pt>
                      <c:pt idx="1548">
                        <c:v>540</c:v>
                      </c:pt>
                      <c:pt idx="1549">
                        <c:v>550</c:v>
                      </c:pt>
                      <c:pt idx="1550">
                        <c:v>550</c:v>
                      </c:pt>
                      <c:pt idx="1551">
                        <c:v>530</c:v>
                      </c:pt>
                      <c:pt idx="1552">
                        <c:v>520</c:v>
                      </c:pt>
                      <c:pt idx="1553">
                        <c:v>510</c:v>
                      </c:pt>
                      <c:pt idx="1554">
                        <c:v>510</c:v>
                      </c:pt>
                      <c:pt idx="1555">
                        <c:v>510</c:v>
                      </c:pt>
                      <c:pt idx="1556">
                        <c:v>500</c:v>
                      </c:pt>
                      <c:pt idx="1557">
                        <c:v>510</c:v>
                      </c:pt>
                      <c:pt idx="1558">
                        <c:v>510</c:v>
                      </c:pt>
                      <c:pt idx="1559">
                        <c:v>520</c:v>
                      </c:pt>
                      <c:pt idx="1560">
                        <c:v>520</c:v>
                      </c:pt>
                      <c:pt idx="1561">
                        <c:v>520</c:v>
                      </c:pt>
                      <c:pt idx="1562">
                        <c:v>510</c:v>
                      </c:pt>
                      <c:pt idx="1563">
                        <c:v>510</c:v>
                      </c:pt>
                      <c:pt idx="1564">
                        <c:v>520</c:v>
                      </c:pt>
                      <c:pt idx="1565">
                        <c:v>520</c:v>
                      </c:pt>
                      <c:pt idx="1566">
                        <c:v>520</c:v>
                      </c:pt>
                      <c:pt idx="1567">
                        <c:v>510</c:v>
                      </c:pt>
                      <c:pt idx="1568">
                        <c:v>510</c:v>
                      </c:pt>
                      <c:pt idx="1569">
                        <c:v>540</c:v>
                      </c:pt>
                      <c:pt idx="1570">
                        <c:v>560</c:v>
                      </c:pt>
                      <c:pt idx="1571">
                        <c:v>550</c:v>
                      </c:pt>
                      <c:pt idx="1572">
                        <c:v>550</c:v>
                      </c:pt>
                      <c:pt idx="1573">
                        <c:v>550</c:v>
                      </c:pt>
                      <c:pt idx="1574">
                        <c:v>550</c:v>
                      </c:pt>
                      <c:pt idx="1575">
                        <c:v>550</c:v>
                      </c:pt>
                      <c:pt idx="1576">
                        <c:v>570</c:v>
                      </c:pt>
                      <c:pt idx="1577">
                        <c:v>560</c:v>
                      </c:pt>
                      <c:pt idx="1578">
                        <c:v>540</c:v>
                      </c:pt>
                      <c:pt idx="1579">
                        <c:v>520</c:v>
                      </c:pt>
                      <c:pt idx="1580">
                        <c:v>510</c:v>
                      </c:pt>
                      <c:pt idx="1581">
                        <c:v>500</c:v>
                      </c:pt>
                      <c:pt idx="1582">
                        <c:v>500</c:v>
                      </c:pt>
                      <c:pt idx="1583">
                        <c:v>500</c:v>
                      </c:pt>
                      <c:pt idx="1584">
                        <c:v>500</c:v>
                      </c:pt>
                      <c:pt idx="1585">
                        <c:v>490</c:v>
                      </c:pt>
                      <c:pt idx="1586">
                        <c:v>490</c:v>
                      </c:pt>
                      <c:pt idx="1587">
                        <c:v>490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480</c:v>
                      </c:pt>
                      <c:pt idx="1591">
                        <c:v>480</c:v>
                      </c:pt>
                      <c:pt idx="1592">
                        <c:v>480</c:v>
                      </c:pt>
                      <c:pt idx="1593">
                        <c:v>480</c:v>
                      </c:pt>
                      <c:pt idx="1594">
                        <c:v>480</c:v>
                      </c:pt>
                      <c:pt idx="1595">
                        <c:v>480</c:v>
                      </c:pt>
                      <c:pt idx="1596">
                        <c:v>470</c:v>
                      </c:pt>
                      <c:pt idx="1597">
                        <c:v>470</c:v>
                      </c:pt>
                      <c:pt idx="1598">
                        <c:v>480</c:v>
                      </c:pt>
                      <c:pt idx="1599">
                        <c:v>470</c:v>
                      </c:pt>
                      <c:pt idx="1600">
                        <c:v>470</c:v>
                      </c:pt>
                      <c:pt idx="1601">
                        <c:v>470</c:v>
                      </c:pt>
                      <c:pt idx="1602">
                        <c:v>470</c:v>
                      </c:pt>
                      <c:pt idx="1603">
                        <c:v>480</c:v>
                      </c:pt>
                      <c:pt idx="1604">
                        <c:v>470</c:v>
                      </c:pt>
                      <c:pt idx="1605">
                        <c:v>470</c:v>
                      </c:pt>
                      <c:pt idx="1606">
                        <c:v>470</c:v>
                      </c:pt>
                      <c:pt idx="1607">
                        <c:v>460</c:v>
                      </c:pt>
                      <c:pt idx="1608">
                        <c:v>480</c:v>
                      </c:pt>
                      <c:pt idx="1609">
                        <c:v>480</c:v>
                      </c:pt>
                      <c:pt idx="1610">
                        <c:v>480</c:v>
                      </c:pt>
                      <c:pt idx="1611">
                        <c:v>480</c:v>
                      </c:pt>
                      <c:pt idx="1612">
                        <c:v>480</c:v>
                      </c:pt>
                      <c:pt idx="1613">
                        <c:v>490</c:v>
                      </c:pt>
                      <c:pt idx="1614">
                        <c:v>480</c:v>
                      </c:pt>
                      <c:pt idx="1615">
                        <c:v>480</c:v>
                      </c:pt>
                      <c:pt idx="1616">
                        <c:v>470</c:v>
                      </c:pt>
                      <c:pt idx="1617">
                        <c:v>480</c:v>
                      </c:pt>
                      <c:pt idx="1618">
                        <c:v>480</c:v>
                      </c:pt>
                      <c:pt idx="1619">
                        <c:v>480</c:v>
                      </c:pt>
                      <c:pt idx="1620">
                        <c:v>470</c:v>
                      </c:pt>
                      <c:pt idx="1621">
                        <c:v>470</c:v>
                      </c:pt>
                      <c:pt idx="1622">
                        <c:v>470</c:v>
                      </c:pt>
                      <c:pt idx="1623">
                        <c:v>480</c:v>
                      </c:pt>
                      <c:pt idx="1624">
                        <c:v>470</c:v>
                      </c:pt>
                      <c:pt idx="1625">
                        <c:v>470</c:v>
                      </c:pt>
                      <c:pt idx="1626">
                        <c:v>470</c:v>
                      </c:pt>
                      <c:pt idx="1627">
                        <c:v>480</c:v>
                      </c:pt>
                      <c:pt idx="1628">
                        <c:v>480</c:v>
                      </c:pt>
                      <c:pt idx="1629">
                        <c:v>480</c:v>
                      </c:pt>
                      <c:pt idx="1630">
                        <c:v>470</c:v>
                      </c:pt>
                      <c:pt idx="1631">
                        <c:v>470</c:v>
                      </c:pt>
                      <c:pt idx="1632">
                        <c:v>480</c:v>
                      </c:pt>
                      <c:pt idx="1633">
                        <c:v>460</c:v>
                      </c:pt>
                      <c:pt idx="1634">
                        <c:v>480</c:v>
                      </c:pt>
                      <c:pt idx="1635">
                        <c:v>470</c:v>
                      </c:pt>
                      <c:pt idx="1636">
                        <c:v>470</c:v>
                      </c:pt>
                      <c:pt idx="1637">
                        <c:v>480</c:v>
                      </c:pt>
                      <c:pt idx="1638">
                        <c:v>470</c:v>
                      </c:pt>
                      <c:pt idx="1639">
                        <c:v>460</c:v>
                      </c:pt>
                      <c:pt idx="1640">
                        <c:v>470</c:v>
                      </c:pt>
                      <c:pt idx="1641">
                        <c:v>460</c:v>
                      </c:pt>
                      <c:pt idx="1642">
                        <c:v>470</c:v>
                      </c:pt>
                      <c:pt idx="1643">
                        <c:v>470</c:v>
                      </c:pt>
                      <c:pt idx="1644">
                        <c:v>470</c:v>
                      </c:pt>
                      <c:pt idx="1645">
                        <c:v>470</c:v>
                      </c:pt>
                      <c:pt idx="1646">
                        <c:v>470</c:v>
                      </c:pt>
                      <c:pt idx="1647">
                        <c:v>460</c:v>
                      </c:pt>
                      <c:pt idx="1648">
                        <c:v>460</c:v>
                      </c:pt>
                      <c:pt idx="1649">
                        <c:v>470</c:v>
                      </c:pt>
                      <c:pt idx="1650">
                        <c:v>470</c:v>
                      </c:pt>
                      <c:pt idx="1651">
                        <c:v>470</c:v>
                      </c:pt>
                      <c:pt idx="1652">
                        <c:v>470</c:v>
                      </c:pt>
                      <c:pt idx="1653">
                        <c:v>470</c:v>
                      </c:pt>
                      <c:pt idx="1654">
                        <c:v>460</c:v>
                      </c:pt>
                      <c:pt idx="1655">
                        <c:v>470</c:v>
                      </c:pt>
                      <c:pt idx="1656">
                        <c:v>470</c:v>
                      </c:pt>
                      <c:pt idx="1657">
                        <c:v>460</c:v>
                      </c:pt>
                      <c:pt idx="1658">
                        <c:v>460</c:v>
                      </c:pt>
                      <c:pt idx="1659">
                        <c:v>470</c:v>
                      </c:pt>
                      <c:pt idx="1660">
                        <c:v>460</c:v>
                      </c:pt>
                      <c:pt idx="1661">
                        <c:v>470</c:v>
                      </c:pt>
                      <c:pt idx="1662">
                        <c:v>470</c:v>
                      </c:pt>
                      <c:pt idx="1663">
                        <c:v>460</c:v>
                      </c:pt>
                      <c:pt idx="1664">
                        <c:v>470</c:v>
                      </c:pt>
                      <c:pt idx="1665">
                        <c:v>470</c:v>
                      </c:pt>
                      <c:pt idx="1666">
                        <c:v>470</c:v>
                      </c:pt>
                      <c:pt idx="1667">
                        <c:v>470</c:v>
                      </c:pt>
                      <c:pt idx="1668">
                        <c:v>470</c:v>
                      </c:pt>
                      <c:pt idx="1669">
                        <c:v>470</c:v>
                      </c:pt>
                      <c:pt idx="1670">
                        <c:v>460</c:v>
                      </c:pt>
                      <c:pt idx="1671">
                        <c:v>470</c:v>
                      </c:pt>
                      <c:pt idx="1672">
                        <c:v>470</c:v>
                      </c:pt>
                      <c:pt idx="1673">
                        <c:v>470</c:v>
                      </c:pt>
                      <c:pt idx="1674">
                        <c:v>460</c:v>
                      </c:pt>
                      <c:pt idx="1675">
                        <c:v>470</c:v>
                      </c:pt>
                      <c:pt idx="1676">
                        <c:v>470</c:v>
                      </c:pt>
                      <c:pt idx="1677">
                        <c:v>470</c:v>
                      </c:pt>
                      <c:pt idx="1678">
                        <c:v>470</c:v>
                      </c:pt>
                      <c:pt idx="1679">
                        <c:v>470</c:v>
                      </c:pt>
                      <c:pt idx="1680">
                        <c:v>470</c:v>
                      </c:pt>
                      <c:pt idx="1681">
                        <c:v>480</c:v>
                      </c:pt>
                      <c:pt idx="1682">
                        <c:v>470</c:v>
                      </c:pt>
                      <c:pt idx="1683">
                        <c:v>470</c:v>
                      </c:pt>
                      <c:pt idx="1684">
                        <c:v>460</c:v>
                      </c:pt>
                      <c:pt idx="1685">
                        <c:v>460</c:v>
                      </c:pt>
                      <c:pt idx="1686">
                        <c:v>470</c:v>
                      </c:pt>
                      <c:pt idx="1687">
                        <c:v>460</c:v>
                      </c:pt>
                      <c:pt idx="1688">
                        <c:v>470</c:v>
                      </c:pt>
                      <c:pt idx="1689">
                        <c:v>470</c:v>
                      </c:pt>
                      <c:pt idx="1690">
                        <c:v>470</c:v>
                      </c:pt>
                      <c:pt idx="1691">
                        <c:v>470</c:v>
                      </c:pt>
                      <c:pt idx="1692">
                        <c:v>470</c:v>
                      </c:pt>
                      <c:pt idx="1693">
                        <c:v>470</c:v>
                      </c:pt>
                      <c:pt idx="1694">
                        <c:v>470</c:v>
                      </c:pt>
                      <c:pt idx="1695">
                        <c:v>470</c:v>
                      </c:pt>
                      <c:pt idx="1696">
                        <c:v>470</c:v>
                      </c:pt>
                      <c:pt idx="1697">
                        <c:v>470</c:v>
                      </c:pt>
                      <c:pt idx="1698">
                        <c:v>460</c:v>
                      </c:pt>
                      <c:pt idx="1699">
                        <c:v>470</c:v>
                      </c:pt>
                      <c:pt idx="1700">
                        <c:v>470</c:v>
                      </c:pt>
                      <c:pt idx="1701">
                        <c:v>470</c:v>
                      </c:pt>
                      <c:pt idx="1702">
                        <c:v>470</c:v>
                      </c:pt>
                      <c:pt idx="1703">
                        <c:v>470</c:v>
                      </c:pt>
                      <c:pt idx="1704">
                        <c:v>460</c:v>
                      </c:pt>
                      <c:pt idx="1705">
                        <c:v>470</c:v>
                      </c:pt>
                      <c:pt idx="1706">
                        <c:v>470</c:v>
                      </c:pt>
                      <c:pt idx="1707">
                        <c:v>470</c:v>
                      </c:pt>
                      <c:pt idx="1708">
                        <c:v>460</c:v>
                      </c:pt>
                      <c:pt idx="1709">
                        <c:v>470</c:v>
                      </c:pt>
                      <c:pt idx="1710">
                        <c:v>470</c:v>
                      </c:pt>
                      <c:pt idx="1711">
                        <c:v>470</c:v>
                      </c:pt>
                      <c:pt idx="1712">
                        <c:v>470</c:v>
                      </c:pt>
                      <c:pt idx="1713">
                        <c:v>470</c:v>
                      </c:pt>
                      <c:pt idx="1714">
                        <c:v>470</c:v>
                      </c:pt>
                      <c:pt idx="1715">
                        <c:v>470</c:v>
                      </c:pt>
                      <c:pt idx="1716">
                        <c:v>470</c:v>
                      </c:pt>
                      <c:pt idx="1717">
                        <c:v>460</c:v>
                      </c:pt>
                      <c:pt idx="1718">
                        <c:v>470</c:v>
                      </c:pt>
                      <c:pt idx="1719">
                        <c:v>470</c:v>
                      </c:pt>
                      <c:pt idx="1720">
                        <c:v>480</c:v>
                      </c:pt>
                      <c:pt idx="1721">
                        <c:v>470</c:v>
                      </c:pt>
                      <c:pt idx="1722">
                        <c:v>470</c:v>
                      </c:pt>
                      <c:pt idx="1723">
                        <c:v>470</c:v>
                      </c:pt>
                      <c:pt idx="1724">
                        <c:v>480</c:v>
                      </c:pt>
                      <c:pt idx="1725">
                        <c:v>470</c:v>
                      </c:pt>
                      <c:pt idx="1726">
                        <c:v>470</c:v>
                      </c:pt>
                      <c:pt idx="1727">
                        <c:v>470</c:v>
                      </c:pt>
                      <c:pt idx="1728">
                        <c:v>480</c:v>
                      </c:pt>
                      <c:pt idx="1729">
                        <c:v>470</c:v>
                      </c:pt>
                      <c:pt idx="1730">
                        <c:v>470</c:v>
                      </c:pt>
                      <c:pt idx="1731">
                        <c:v>470</c:v>
                      </c:pt>
                      <c:pt idx="1732">
                        <c:v>470</c:v>
                      </c:pt>
                      <c:pt idx="1733">
                        <c:v>470</c:v>
                      </c:pt>
                      <c:pt idx="1734">
                        <c:v>470</c:v>
                      </c:pt>
                      <c:pt idx="1735">
                        <c:v>470</c:v>
                      </c:pt>
                      <c:pt idx="1736">
                        <c:v>470</c:v>
                      </c:pt>
                      <c:pt idx="1737">
                        <c:v>470</c:v>
                      </c:pt>
                      <c:pt idx="1738">
                        <c:v>470</c:v>
                      </c:pt>
                      <c:pt idx="1739">
                        <c:v>470</c:v>
                      </c:pt>
                      <c:pt idx="1740">
                        <c:v>470</c:v>
                      </c:pt>
                      <c:pt idx="1741">
                        <c:v>460</c:v>
                      </c:pt>
                      <c:pt idx="1742">
                        <c:v>470</c:v>
                      </c:pt>
                      <c:pt idx="1743">
                        <c:v>470</c:v>
                      </c:pt>
                      <c:pt idx="1744">
                        <c:v>470</c:v>
                      </c:pt>
                      <c:pt idx="1745">
                        <c:v>470</c:v>
                      </c:pt>
                      <c:pt idx="1746">
                        <c:v>530</c:v>
                      </c:pt>
                      <c:pt idx="1747">
                        <c:v>570</c:v>
                      </c:pt>
                      <c:pt idx="1748">
                        <c:v>600</c:v>
                      </c:pt>
                      <c:pt idx="1749">
                        <c:v>720</c:v>
                      </c:pt>
                      <c:pt idx="1750">
                        <c:v>620</c:v>
                      </c:pt>
                      <c:pt idx="1751">
                        <c:v>560</c:v>
                      </c:pt>
                      <c:pt idx="1752">
                        <c:v>550</c:v>
                      </c:pt>
                      <c:pt idx="1753">
                        <c:v>540</c:v>
                      </c:pt>
                      <c:pt idx="1754">
                        <c:v>530</c:v>
                      </c:pt>
                      <c:pt idx="1755">
                        <c:v>520</c:v>
                      </c:pt>
                      <c:pt idx="1756">
                        <c:v>510</c:v>
                      </c:pt>
                      <c:pt idx="1757">
                        <c:v>530</c:v>
                      </c:pt>
                      <c:pt idx="1758">
                        <c:v>550</c:v>
                      </c:pt>
                      <c:pt idx="1759">
                        <c:v>590</c:v>
                      </c:pt>
                      <c:pt idx="1760">
                        <c:v>740</c:v>
                      </c:pt>
                      <c:pt idx="1761">
                        <c:v>810</c:v>
                      </c:pt>
                      <c:pt idx="1762">
                        <c:v>710</c:v>
                      </c:pt>
                      <c:pt idx="1763">
                        <c:v>640</c:v>
                      </c:pt>
                      <c:pt idx="1764">
                        <c:v>590</c:v>
                      </c:pt>
                      <c:pt idx="1765">
                        <c:v>560</c:v>
                      </c:pt>
                      <c:pt idx="1766">
                        <c:v>540</c:v>
                      </c:pt>
                      <c:pt idx="1767">
                        <c:v>540</c:v>
                      </c:pt>
                      <c:pt idx="1768">
                        <c:v>540</c:v>
                      </c:pt>
                      <c:pt idx="1769">
                        <c:v>540</c:v>
                      </c:pt>
                      <c:pt idx="1770">
                        <c:v>530</c:v>
                      </c:pt>
                      <c:pt idx="1771">
                        <c:v>610</c:v>
                      </c:pt>
                      <c:pt idx="1772">
                        <c:v>730</c:v>
                      </c:pt>
                      <c:pt idx="1773">
                        <c:v>770</c:v>
                      </c:pt>
                      <c:pt idx="1774">
                        <c:v>770</c:v>
                      </c:pt>
                      <c:pt idx="1775">
                        <c:v>680</c:v>
                      </c:pt>
                      <c:pt idx="1776">
                        <c:v>660</c:v>
                      </c:pt>
                      <c:pt idx="1777">
                        <c:v>620</c:v>
                      </c:pt>
                      <c:pt idx="1778">
                        <c:v>610</c:v>
                      </c:pt>
                      <c:pt idx="1779">
                        <c:v>630</c:v>
                      </c:pt>
                      <c:pt idx="1780">
                        <c:v>620</c:v>
                      </c:pt>
                      <c:pt idx="1781">
                        <c:v>610</c:v>
                      </c:pt>
                      <c:pt idx="1782">
                        <c:v>600</c:v>
                      </c:pt>
                      <c:pt idx="1783">
                        <c:v>590</c:v>
                      </c:pt>
                      <c:pt idx="1784">
                        <c:v>650</c:v>
                      </c:pt>
                      <c:pt idx="1785">
                        <c:v>680</c:v>
                      </c:pt>
                      <c:pt idx="1786">
                        <c:v>730</c:v>
                      </c:pt>
                      <c:pt idx="1787">
                        <c:v>690</c:v>
                      </c:pt>
                      <c:pt idx="1788">
                        <c:v>750</c:v>
                      </c:pt>
                      <c:pt idx="1789">
                        <c:v>740</c:v>
                      </c:pt>
                      <c:pt idx="1790">
                        <c:v>750</c:v>
                      </c:pt>
                      <c:pt idx="1791">
                        <c:v>830</c:v>
                      </c:pt>
                      <c:pt idx="1792">
                        <c:v>710</c:v>
                      </c:pt>
                      <c:pt idx="1793">
                        <c:v>690</c:v>
                      </c:pt>
                      <c:pt idx="1794">
                        <c:v>600</c:v>
                      </c:pt>
                      <c:pt idx="1795">
                        <c:v>630</c:v>
                      </c:pt>
                      <c:pt idx="1796">
                        <c:v>720</c:v>
                      </c:pt>
                      <c:pt idx="1797">
                        <c:v>680</c:v>
                      </c:pt>
                      <c:pt idx="1798">
                        <c:v>680</c:v>
                      </c:pt>
                      <c:pt idx="1799">
                        <c:v>690</c:v>
                      </c:pt>
                      <c:pt idx="1800">
                        <c:v>780</c:v>
                      </c:pt>
                      <c:pt idx="1801">
                        <c:v>720</c:v>
                      </c:pt>
                      <c:pt idx="1802">
                        <c:v>620</c:v>
                      </c:pt>
                      <c:pt idx="1803">
                        <c:v>570</c:v>
                      </c:pt>
                      <c:pt idx="1804">
                        <c:v>570</c:v>
                      </c:pt>
                      <c:pt idx="1805">
                        <c:v>550</c:v>
                      </c:pt>
                      <c:pt idx="1806">
                        <c:v>540</c:v>
                      </c:pt>
                      <c:pt idx="1807">
                        <c:v>530</c:v>
                      </c:pt>
                      <c:pt idx="1808">
                        <c:v>530</c:v>
                      </c:pt>
                      <c:pt idx="1809">
                        <c:v>550</c:v>
                      </c:pt>
                      <c:pt idx="1810">
                        <c:v>620</c:v>
                      </c:pt>
                      <c:pt idx="1811">
                        <c:v>750</c:v>
                      </c:pt>
                      <c:pt idx="1812">
                        <c:v>780</c:v>
                      </c:pt>
                      <c:pt idx="1813">
                        <c:v>720</c:v>
                      </c:pt>
                      <c:pt idx="1814">
                        <c:v>630</c:v>
                      </c:pt>
                      <c:pt idx="1815">
                        <c:v>600</c:v>
                      </c:pt>
                      <c:pt idx="1816">
                        <c:v>590</c:v>
                      </c:pt>
                      <c:pt idx="1817">
                        <c:v>550</c:v>
                      </c:pt>
                      <c:pt idx="1818">
                        <c:v>0</c:v>
                      </c:pt>
                      <c:pt idx="1819">
                        <c:v>510</c:v>
                      </c:pt>
                      <c:pt idx="1820">
                        <c:v>510</c:v>
                      </c:pt>
                      <c:pt idx="1821">
                        <c:v>500</c:v>
                      </c:pt>
                      <c:pt idx="1822">
                        <c:v>620</c:v>
                      </c:pt>
                      <c:pt idx="1823">
                        <c:v>610</c:v>
                      </c:pt>
                      <c:pt idx="1824">
                        <c:v>680</c:v>
                      </c:pt>
                      <c:pt idx="1825">
                        <c:v>630</c:v>
                      </c:pt>
                      <c:pt idx="1826">
                        <c:v>690</c:v>
                      </c:pt>
                      <c:pt idx="1827">
                        <c:v>540</c:v>
                      </c:pt>
                      <c:pt idx="1828">
                        <c:v>530</c:v>
                      </c:pt>
                      <c:pt idx="1829">
                        <c:v>540</c:v>
                      </c:pt>
                      <c:pt idx="1830">
                        <c:v>520</c:v>
                      </c:pt>
                      <c:pt idx="1831">
                        <c:v>510</c:v>
                      </c:pt>
                      <c:pt idx="1832">
                        <c:v>530</c:v>
                      </c:pt>
                      <c:pt idx="1833">
                        <c:v>520</c:v>
                      </c:pt>
                      <c:pt idx="1834">
                        <c:v>550</c:v>
                      </c:pt>
                      <c:pt idx="1835">
                        <c:v>530</c:v>
                      </c:pt>
                      <c:pt idx="1836">
                        <c:v>540</c:v>
                      </c:pt>
                      <c:pt idx="1837">
                        <c:v>530</c:v>
                      </c:pt>
                      <c:pt idx="1838">
                        <c:v>520</c:v>
                      </c:pt>
                      <c:pt idx="1839">
                        <c:v>500</c:v>
                      </c:pt>
                      <c:pt idx="1840">
                        <c:v>490</c:v>
                      </c:pt>
                      <c:pt idx="1841">
                        <c:v>490</c:v>
                      </c:pt>
                      <c:pt idx="1842">
                        <c:v>490</c:v>
                      </c:pt>
                      <c:pt idx="1843">
                        <c:v>520</c:v>
                      </c:pt>
                      <c:pt idx="1844">
                        <c:v>530</c:v>
                      </c:pt>
                      <c:pt idx="1845">
                        <c:v>500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480</c:v>
                      </c:pt>
                      <c:pt idx="1850">
                        <c:v>480</c:v>
                      </c:pt>
                      <c:pt idx="1851">
                        <c:v>470</c:v>
                      </c:pt>
                      <c:pt idx="1852">
                        <c:v>470</c:v>
                      </c:pt>
                      <c:pt idx="1853">
                        <c:v>470</c:v>
                      </c:pt>
                      <c:pt idx="1854">
                        <c:v>470</c:v>
                      </c:pt>
                      <c:pt idx="1855">
                        <c:v>460</c:v>
                      </c:pt>
                      <c:pt idx="1856">
                        <c:v>470</c:v>
                      </c:pt>
                      <c:pt idx="1857">
                        <c:v>460</c:v>
                      </c:pt>
                      <c:pt idx="1858">
                        <c:v>470</c:v>
                      </c:pt>
                      <c:pt idx="1859">
                        <c:v>460</c:v>
                      </c:pt>
                      <c:pt idx="1860">
                        <c:v>460</c:v>
                      </c:pt>
                      <c:pt idx="1861">
                        <c:v>460</c:v>
                      </c:pt>
                      <c:pt idx="1862">
                        <c:v>460</c:v>
                      </c:pt>
                      <c:pt idx="1863">
                        <c:v>460</c:v>
                      </c:pt>
                      <c:pt idx="1864">
                        <c:v>460</c:v>
                      </c:pt>
                      <c:pt idx="1865">
                        <c:v>460</c:v>
                      </c:pt>
                      <c:pt idx="1866">
                        <c:v>460</c:v>
                      </c:pt>
                      <c:pt idx="1867">
                        <c:v>460</c:v>
                      </c:pt>
                      <c:pt idx="1868">
                        <c:v>460</c:v>
                      </c:pt>
                      <c:pt idx="1869">
                        <c:v>460</c:v>
                      </c:pt>
                      <c:pt idx="1870">
                        <c:v>460</c:v>
                      </c:pt>
                      <c:pt idx="1871">
                        <c:v>460</c:v>
                      </c:pt>
                      <c:pt idx="1872">
                        <c:v>460</c:v>
                      </c:pt>
                      <c:pt idx="1873">
                        <c:v>460</c:v>
                      </c:pt>
                      <c:pt idx="1874">
                        <c:v>460</c:v>
                      </c:pt>
                      <c:pt idx="1875">
                        <c:v>460</c:v>
                      </c:pt>
                      <c:pt idx="1876">
                        <c:v>460</c:v>
                      </c:pt>
                      <c:pt idx="1877">
                        <c:v>460</c:v>
                      </c:pt>
                      <c:pt idx="1878">
                        <c:v>460</c:v>
                      </c:pt>
                      <c:pt idx="1879">
                        <c:v>460</c:v>
                      </c:pt>
                      <c:pt idx="1880">
                        <c:v>460</c:v>
                      </c:pt>
                      <c:pt idx="1881">
                        <c:v>460</c:v>
                      </c:pt>
                      <c:pt idx="1882">
                        <c:v>460</c:v>
                      </c:pt>
                      <c:pt idx="1883">
                        <c:v>470</c:v>
                      </c:pt>
                      <c:pt idx="1884">
                        <c:v>460</c:v>
                      </c:pt>
                      <c:pt idx="1885">
                        <c:v>460</c:v>
                      </c:pt>
                      <c:pt idx="1886">
                        <c:v>470</c:v>
                      </c:pt>
                      <c:pt idx="1887">
                        <c:v>460</c:v>
                      </c:pt>
                      <c:pt idx="1888">
                        <c:v>470</c:v>
                      </c:pt>
                      <c:pt idx="1889">
                        <c:v>470</c:v>
                      </c:pt>
                      <c:pt idx="1890">
                        <c:v>470</c:v>
                      </c:pt>
                      <c:pt idx="1891">
                        <c:v>470</c:v>
                      </c:pt>
                      <c:pt idx="1892">
                        <c:v>470</c:v>
                      </c:pt>
                      <c:pt idx="1893">
                        <c:v>470</c:v>
                      </c:pt>
                      <c:pt idx="1894">
                        <c:v>480</c:v>
                      </c:pt>
                      <c:pt idx="1895">
                        <c:v>470</c:v>
                      </c:pt>
                      <c:pt idx="1896">
                        <c:v>470</c:v>
                      </c:pt>
                      <c:pt idx="1897">
                        <c:v>470</c:v>
                      </c:pt>
                      <c:pt idx="1898">
                        <c:v>470</c:v>
                      </c:pt>
                      <c:pt idx="1899">
                        <c:v>470</c:v>
                      </c:pt>
                      <c:pt idx="1900">
                        <c:v>470</c:v>
                      </c:pt>
                      <c:pt idx="1901">
                        <c:v>470</c:v>
                      </c:pt>
                      <c:pt idx="1902">
                        <c:v>470</c:v>
                      </c:pt>
                      <c:pt idx="1903">
                        <c:v>470</c:v>
                      </c:pt>
                      <c:pt idx="1904">
                        <c:v>470</c:v>
                      </c:pt>
                      <c:pt idx="1905">
                        <c:v>460</c:v>
                      </c:pt>
                      <c:pt idx="1906">
                        <c:v>470</c:v>
                      </c:pt>
                      <c:pt idx="1907">
                        <c:v>470</c:v>
                      </c:pt>
                      <c:pt idx="1908">
                        <c:v>460</c:v>
                      </c:pt>
                      <c:pt idx="1909">
                        <c:v>470</c:v>
                      </c:pt>
                      <c:pt idx="1910">
                        <c:v>470</c:v>
                      </c:pt>
                      <c:pt idx="1911">
                        <c:v>470</c:v>
                      </c:pt>
                      <c:pt idx="1912">
                        <c:v>470</c:v>
                      </c:pt>
                      <c:pt idx="1913">
                        <c:v>460</c:v>
                      </c:pt>
                      <c:pt idx="1914">
                        <c:v>470</c:v>
                      </c:pt>
                      <c:pt idx="1915">
                        <c:v>470</c:v>
                      </c:pt>
                      <c:pt idx="1916">
                        <c:v>470</c:v>
                      </c:pt>
                      <c:pt idx="1917">
                        <c:v>470</c:v>
                      </c:pt>
                      <c:pt idx="1918">
                        <c:v>460</c:v>
                      </c:pt>
                      <c:pt idx="1919">
                        <c:v>470</c:v>
                      </c:pt>
                      <c:pt idx="1920">
                        <c:v>470</c:v>
                      </c:pt>
                      <c:pt idx="1921">
                        <c:v>470</c:v>
                      </c:pt>
                      <c:pt idx="1922">
                        <c:v>470</c:v>
                      </c:pt>
                      <c:pt idx="1923">
                        <c:v>470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hiilidioksidimittaus'!$H$2</c15:sqref>
                        </c15:formulaRef>
                      </c:ext>
                    </c:extLst>
                    <c:strCache>
                      <c:ptCount val="1"/>
                      <c:pt idx="0">
                        <c:v>116 Rehtori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hiilidioksidimittaus'!$H$3:$H$1926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460</c:v>
                      </c:pt>
                      <c:pt idx="3">
                        <c:v>490</c:v>
                      </c:pt>
                      <c:pt idx="4">
                        <c:v>480</c:v>
                      </c:pt>
                      <c:pt idx="5">
                        <c:v>470</c:v>
                      </c:pt>
                      <c:pt idx="6">
                        <c:v>480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450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500</c:v>
                      </c:pt>
                      <c:pt idx="15">
                        <c:v>460</c:v>
                      </c:pt>
                      <c:pt idx="16">
                        <c:v>490</c:v>
                      </c:pt>
                      <c:pt idx="17">
                        <c:v>490</c:v>
                      </c:pt>
                      <c:pt idx="18">
                        <c:v>470</c:v>
                      </c:pt>
                      <c:pt idx="19">
                        <c:v>490</c:v>
                      </c:pt>
                      <c:pt idx="20">
                        <c:v>470</c:v>
                      </c:pt>
                      <c:pt idx="21">
                        <c:v>500</c:v>
                      </c:pt>
                      <c:pt idx="22">
                        <c:v>500</c:v>
                      </c:pt>
                      <c:pt idx="23">
                        <c:v>490</c:v>
                      </c:pt>
                      <c:pt idx="24">
                        <c:v>470</c:v>
                      </c:pt>
                      <c:pt idx="25">
                        <c:v>470</c:v>
                      </c:pt>
                      <c:pt idx="26">
                        <c:v>500</c:v>
                      </c:pt>
                      <c:pt idx="27">
                        <c:v>510</c:v>
                      </c:pt>
                      <c:pt idx="28">
                        <c:v>490</c:v>
                      </c:pt>
                      <c:pt idx="29">
                        <c:v>480</c:v>
                      </c:pt>
                      <c:pt idx="30">
                        <c:v>480</c:v>
                      </c:pt>
                      <c:pt idx="31">
                        <c:v>480</c:v>
                      </c:pt>
                      <c:pt idx="32">
                        <c:v>480</c:v>
                      </c:pt>
                      <c:pt idx="33">
                        <c:v>480</c:v>
                      </c:pt>
                      <c:pt idx="34">
                        <c:v>460</c:v>
                      </c:pt>
                      <c:pt idx="35">
                        <c:v>480</c:v>
                      </c:pt>
                      <c:pt idx="36">
                        <c:v>490</c:v>
                      </c:pt>
                      <c:pt idx="37">
                        <c:v>470</c:v>
                      </c:pt>
                      <c:pt idx="38">
                        <c:v>480</c:v>
                      </c:pt>
                      <c:pt idx="39">
                        <c:v>490</c:v>
                      </c:pt>
                      <c:pt idx="40">
                        <c:v>480</c:v>
                      </c:pt>
                      <c:pt idx="41">
                        <c:v>480</c:v>
                      </c:pt>
                      <c:pt idx="42">
                        <c:v>460</c:v>
                      </c:pt>
                      <c:pt idx="43">
                        <c:v>500</c:v>
                      </c:pt>
                      <c:pt idx="44">
                        <c:v>480</c:v>
                      </c:pt>
                      <c:pt idx="45">
                        <c:v>520</c:v>
                      </c:pt>
                      <c:pt idx="46">
                        <c:v>560</c:v>
                      </c:pt>
                      <c:pt idx="47">
                        <c:v>600</c:v>
                      </c:pt>
                      <c:pt idx="48">
                        <c:v>600</c:v>
                      </c:pt>
                      <c:pt idx="49">
                        <c:v>660</c:v>
                      </c:pt>
                      <c:pt idx="50">
                        <c:v>640</c:v>
                      </c:pt>
                      <c:pt idx="51">
                        <c:v>640</c:v>
                      </c:pt>
                      <c:pt idx="52">
                        <c:v>670</c:v>
                      </c:pt>
                      <c:pt idx="53">
                        <c:v>670</c:v>
                      </c:pt>
                      <c:pt idx="54">
                        <c:v>650</c:v>
                      </c:pt>
                      <c:pt idx="55">
                        <c:v>640</c:v>
                      </c:pt>
                      <c:pt idx="56">
                        <c:v>610</c:v>
                      </c:pt>
                      <c:pt idx="57">
                        <c:v>600</c:v>
                      </c:pt>
                      <c:pt idx="58">
                        <c:v>650</c:v>
                      </c:pt>
                      <c:pt idx="59">
                        <c:v>570</c:v>
                      </c:pt>
                      <c:pt idx="60">
                        <c:v>580</c:v>
                      </c:pt>
                      <c:pt idx="61">
                        <c:v>630</c:v>
                      </c:pt>
                      <c:pt idx="62">
                        <c:v>630</c:v>
                      </c:pt>
                      <c:pt idx="63">
                        <c:v>600</c:v>
                      </c:pt>
                      <c:pt idx="64">
                        <c:v>570</c:v>
                      </c:pt>
                      <c:pt idx="65">
                        <c:v>640</c:v>
                      </c:pt>
                      <c:pt idx="66">
                        <c:v>660</c:v>
                      </c:pt>
                      <c:pt idx="67">
                        <c:v>630</c:v>
                      </c:pt>
                      <c:pt idx="68">
                        <c:v>590</c:v>
                      </c:pt>
                      <c:pt idx="69">
                        <c:v>570</c:v>
                      </c:pt>
                      <c:pt idx="70">
                        <c:v>630</c:v>
                      </c:pt>
                      <c:pt idx="71">
                        <c:v>680</c:v>
                      </c:pt>
                      <c:pt idx="72">
                        <c:v>640</c:v>
                      </c:pt>
                      <c:pt idx="73">
                        <c:v>650</c:v>
                      </c:pt>
                      <c:pt idx="74">
                        <c:v>650</c:v>
                      </c:pt>
                      <c:pt idx="75">
                        <c:v>650</c:v>
                      </c:pt>
                      <c:pt idx="76">
                        <c:v>650</c:v>
                      </c:pt>
                      <c:pt idx="77">
                        <c:v>650</c:v>
                      </c:pt>
                      <c:pt idx="78">
                        <c:v>600</c:v>
                      </c:pt>
                      <c:pt idx="79">
                        <c:v>670</c:v>
                      </c:pt>
                      <c:pt idx="80">
                        <c:v>650</c:v>
                      </c:pt>
                      <c:pt idx="81">
                        <c:v>640</c:v>
                      </c:pt>
                      <c:pt idx="82">
                        <c:v>610</c:v>
                      </c:pt>
                      <c:pt idx="83">
                        <c:v>590</c:v>
                      </c:pt>
                      <c:pt idx="84">
                        <c:v>580</c:v>
                      </c:pt>
                      <c:pt idx="85">
                        <c:v>580</c:v>
                      </c:pt>
                      <c:pt idx="86">
                        <c:v>550</c:v>
                      </c:pt>
                      <c:pt idx="87">
                        <c:v>570</c:v>
                      </c:pt>
                      <c:pt idx="88">
                        <c:v>600</c:v>
                      </c:pt>
                      <c:pt idx="89">
                        <c:v>590</c:v>
                      </c:pt>
                      <c:pt idx="90">
                        <c:v>570</c:v>
                      </c:pt>
                      <c:pt idx="91">
                        <c:v>610</c:v>
                      </c:pt>
                      <c:pt idx="92">
                        <c:v>580</c:v>
                      </c:pt>
                      <c:pt idx="93">
                        <c:v>570</c:v>
                      </c:pt>
                      <c:pt idx="94">
                        <c:v>580</c:v>
                      </c:pt>
                      <c:pt idx="95">
                        <c:v>570</c:v>
                      </c:pt>
                      <c:pt idx="96">
                        <c:v>600</c:v>
                      </c:pt>
                      <c:pt idx="97">
                        <c:v>550</c:v>
                      </c:pt>
                      <c:pt idx="98">
                        <c:v>530</c:v>
                      </c:pt>
                      <c:pt idx="99">
                        <c:v>610</c:v>
                      </c:pt>
                      <c:pt idx="100">
                        <c:v>520</c:v>
                      </c:pt>
                      <c:pt idx="101">
                        <c:v>590</c:v>
                      </c:pt>
                      <c:pt idx="102">
                        <c:v>600</c:v>
                      </c:pt>
                      <c:pt idx="103">
                        <c:v>560</c:v>
                      </c:pt>
                      <c:pt idx="104">
                        <c:v>480</c:v>
                      </c:pt>
                      <c:pt idx="105">
                        <c:v>580</c:v>
                      </c:pt>
                      <c:pt idx="106">
                        <c:v>580</c:v>
                      </c:pt>
                      <c:pt idx="107">
                        <c:v>590</c:v>
                      </c:pt>
                      <c:pt idx="108">
                        <c:v>530</c:v>
                      </c:pt>
                      <c:pt idx="109">
                        <c:v>600</c:v>
                      </c:pt>
                      <c:pt idx="110">
                        <c:v>580</c:v>
                      </c:pt>
                      <c:pt idx="111">
                        <c:v>580</c:v>
                      </c:pt>
                      <c:pt idx="112">
                        <c:v>540</c:v>
                      </c:pt>
                      <c:pt idx="113">
                        <c:v>540</c:v>
                      </c:pt>
                      <c:pt idx="114">
                        <c:v>540</c:v>
                      </c:pt>
                      <c:pt idx="115">
                        <c:v>510</c:v>
                      </c:pt>
                      <c:pt idx="116">
                        <c:v>510</c:v>
                      </c:pt>
                      <c:pt idx="117">
                        <c:v>510</c:v>
                      </c:pt>
                      <c:pt idx="118">
                        <c:v>480</c:v>
                      </c:pt>
                      <c:pt idx="119">
                        <c:v>510</c:v>
                      </c:pt>
                      <c:pt idx="120">
                        <c:v>490</c:v>
                      </c:pt>
                      <c:pt idx="121">
                        <c:v>500</c:v>
                      </c:pt>
                      <c:pt idx="122">
                        <c:v>470</c:v>
                      </c:pt>
                      <c:pt idx="123">
                        <c:v>480</c:v>
                      </c:pt>
                      <c:pt idx="124">
                        <c:v>470</c:v>
                      </c:pt>
                      <c:pt idx="125">
                        <c:v>460</c:v>
                      </c:pt>
                      <c:pt idx="126">
                        <c:v>470</c:v>
                      </c:pt>
                      <c:pt idx="127">
                        <c:v>480</c:v>
                      </c:pt>
                      <c:pt idx="128">
                        <c:v>470</c:v>
                      </c:pt>
                      <c:pt idx="129">
                        <c:v>460</c:v>
                      </c:pt>
                      <c:pt idx="130">
                        <c:v>460</c:v>
                      </c:pt>
                      <c:pt idx="131">
                        <c:v>470</c:v>
                      </c:pt>
                      <c:pt idx="132">
                        <c:v>470</c:v>
                      </c:pt>
                      <c:pt idx="133">
                        <c:v>470</c:v>
                      </c:pt>
                      <c:pt idx="134">
                        <c:v>480</c:v>
                      </c:pt>
                      <c:pt idx="135">
                        <c:v>500</c:v>
                      </c:pt>
                      <c:pt idx="136">
                        <c:v>470</c:v>
                      </c:pt>
                      <c:pt idx="137">
                        <c:v>480</c:v>
                      </c:pt>
                      <c:pt idx="138">
                        <c:v>460</c:v>
                      </c:pt>
                      <c:pt idx="139">
                        <c:v>500</c:v>
                      </c:pt>
                      <c:pt idx="140">
                        <c:v>460</c:v>
                      </c:pt>
                      <c:pt idx="141">
                        <c:v>470</c:v>
                      </c:pt>
                      <c:pt idx="142">
                        <c:v>450</c:v>
                      </c:pt>
                      <c:pt idx="143">
                        <c:v>470</c:v>
                      </c:pt>
                      <c:pt idx="144">
                        <c:v>460</c:v>
                      </c:pt>
                      <c:pt idx="145">
                        <c:v>470</c:v>
                      </c:pt>
                      <c:pt idx="146">
                        <c:v>480</c:v>
                      </c:pt>
                      <c:pt idx="147">
                        <c:v>480</c:v>
                      </c:pt>
                      <c:pt idx="148">
                        <c:v>440</c:v>
                      </c:pt>
                      <c:pt idx="149">
                        <c:v>480</c:v>
                      </c:pt>
                      <c:pt idx="150">
                        <c:v>480</c:v>
                      </c:pt>
                      <c:pt idx="151">
                        <c:v>470</c:v>
                      </c:pt>
                      <c:pt idx="152">
                        <c:v>480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480</c:v>
                      </c:pt>
                      <c:pt idx="156">
                        <c:v>470</c:v>
                      </c:pt>
                      <c:pt idx="157">
                        <c:v>480</c:v>
                      </c:pt>
                      <c:pt idx="158">
                        <c:v>440</c:v>
                      </c:pt>
                      <c:pt idx="159">
                        <c:v>480</c:v>
                      </c:pt>
                      <c:pt idx="160">
                        <c:v>480</c:v>
                      </c:pt>
                      <c:pt idx="161">
                        <c:v>480</c:v>
                      </c:pt>
                      <c:pt idx="162">
                        <c:v>460</c:v>
                      </c:pt>
                      <c:pt idx="163">
                        <c:v>470</c:v>
                      </c:pt>
                      <c:pt idx="164">
                        <c:v>490</c:v>
                      </c:pt>
                      <c:pt idx="165">
                        <c:v>490</c:v>
                      </c:pt>
                      <c:pt idx="166">
                        <c:v>470</c:v>
                      </c:pt>
                      <c:pt idx="167">
                        <c:v>450</c:v>
                      </c:pt>
                      <c:pt idx="168">
                        <c:v>450</c:v>
                      </c:pt>
                      <c:pt idx="169">
                        <c:v>480</c:v>
                      </c:pt>
                      <c:pt idx="170">
                        <c:v>480</c:v>
                      </c:pt>
                      <c:pt idx="171">
                        <c:v>420</c:v>
                      </c:pt>
                      <c:pt idx="172">
                        <c:v>480</c:v>
                      </c:pt>
                      <c:pt idx="173">
                        <c:v>480</c:v>
                      </c:pt>
                      <c:pt idx="174">
                        <c:v>480</c:v>
                      </c:pt>
                      <c:pt idx="175">
                        <c:v>470</c:v>
                      </c:pt>
                      <c:pt idx="176">
                        <c:v>490</c:v>
                      </c:pt>
                      <c:pt idx="177">
                        <c:v>460</c:v>
                      </c:pt>
                      <c:pt idx="178">
                        <c:v>470</c:v>
                      </c:pt>
                      <c:pt idx="179">
                        <c:v>450</c:v>
                      </c:pt>
                      <c:pt idx="180">
                        <c:v>500</c:v>
                      </c:pt>
                      <c:pt idx="181">
                        <c:v>470</c:v>
                      </c:pt>
                      <c:pt idx="182">
                        <c:v>470</c:v>
                      </c:pt>
                      <c:pt idx="183">
                        <c:v>470</c:v>
                      </c:pt>
                      <c:pt idx="184">
                        <c:v>480</c:v>
                      </c:pt>
                      <c:pt idx="185">
                        <c:v>480</c:v>
                      </c:pt>
                      <c:pt idx="186">
                        <c:v>490</c:v>
                      </c:pt>
                      <c:pt idx="187">
                        <c:v>480</c:v>
                      </c:pt>
                      <c:pt idx="188">
                        <c:v>460</c:v>
                      </c:pt>
                      <c:pt idx="189">
                        <c:v>470</c:v>
                      </c:pt>
                      <c:pt idx="190">
                        <c:v>460</c:v>
                      </c:pt>
                      <c:pt idx="191">
                        <c:v>460</c:v>
                      </c:pt>
                      <c:pt idx="192">
                        <c:v>470</c:v>
                      </c:pt>
                      <c:pt idx="193">
                        <c:v>470</c:v>
                      </c:pt>
                      <c:pt idx="194">
                        <c:v>470</c:v>
                      </c:pt>
                      <c:pt idx="195">
                        <c:v>470</c:v>
                      </c:pt>
                      <c:pt idx="196">
                        <c:v>480</c:v>
                      </c:pt>
                      <c:pt idx="197">
                        <c:v>470</c:v>
                      </c:pt>
                      <c:pt idx="198">
                        <c:v>480</c:v>
                      </c:pt>
                      <c:pt idx="199">
                        <c:v>470</c:v>
                      </c:pt>
                      <c:pt idx="200">
                        <c:v>470</c:v>
                      </c:pt>
                      <c:pt idx="201">
                        <c:v>450</c:v>
                      </c:pt>
                      <c:pt idx="202">
                        <c:v>460</c:v>
                      </c:pt>
                      <c:pt idx="203">
                        <c:v>480</c:v>
                      </c:pt>
                      <c:pt idx="204">
                        <c:v>460</c:v>
                      </c:pt>
                      <c:pt idx="205">
                        <c:v>460</c:v>
                      </c:pt>
                      <c:pt idx="206">
                        <c:v>480</c:v>
                      </c:pt>
                      <c:pt idx="207">
                        <c:v>480</c:v>
                      </c:pt>
                      <c:pt idx="208">
                        <c:v>480</c:v>
                      </c:pt>
                      <c:pt idx="209">
                        <c:v>460</c:v>
                      </c:pt>
                      <c:pt idx="210">
                        <c:v>470</c:v>
                      </c:pt>
                      <c:pt idx="211">
                        <c:v>460</c:v>
                      </c:pt>
                      <c:pt idx="212">
                        <c:v>480</c:v>
                      </c:pt>
                      <c:pt idx="213">
                        <c:v>480</c:v>
                      </c:pt>
                      <c:pt idx="214">
                        <c:v>470</c:v>
                      </c:pt>
                      <c:pt idx="215">
                        <c:v>480</c:v>
                      </c:pt>
                      <c:pt idx="216">
                        <c:v>450</c:v>
                      </c:pt>
                      <c:pt idx="217">
                        <c:v>450</c:v>
                      </c:pt>
                      <c:pt idx="218">
                        <c:v>480</c:v>
                      </c:pt>
                      <c:pt idx="219">
                        <c:v>450</c:v>
                      </c:pt>
                      <c:pt idx="220">
                        <c:v>470</c:v>
                      </c:pt>
                      <c:pt idx="221">
                        <c:v>520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500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460</c:v>
                      </c:pt>
                      <c:pt idx="229">
                        <c:v>460</c:v>
                      </c:pt>
                      <c:pt idx="230">
                        <c:v>470</c:v>
                      </c:pt>
                      <c:pt idx="231">
                        <c:v>480</c:v>
                      </c:pt>
                      <c:pt idx="232">
                        <c:v>450</c:v>
                      </c:pt>
                      <c:pt idx="233">
                        <c:v>460</c:v>
                      </c:pt>
                      <c:pt idx="234">
                        <c:v>440</c:v>
                      </c:pt>
                      <c:pt idx="235">
                        <c:v>470</c:v>
                      </c:pt>
                      <c:pt idx="236">
                        <c:v>490</c:v>
                      </c:pt>
                      <c:pt idx="237">
                        <c:v>480</c:v>
                      </c:pt>
                      <c:pt idx="238">
                        <c:v>420</c:v>
                      </c:pt>
                      <c:pt idx="239">
                        <c:v>460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440</c:v>
                      </c:pt>
                      <c:pt idx="243">
                        <c:v>480</c:v>
                      </c:pt>
                      <c:pt idx="244">
                        <c:v>480</c:v>
                      </c:pt>
                      <c:pt idx="245">
                        <c:v>480</c:v>
                      </c:pt>
                      <c:pt idx="246">
                        <c:v>460</c:v>
                      </c:pt>
                      <c:pt idx="247">
                        <c:v>480</c:v>
                      </c:pt>
                      <c:pt idx="248">
                        <c:v>480</c:v>
                      </c:pt>
                      <c:pt idx="249">
                        <c:v>480</c:v>
                      </c:pt>
                      <c:pt idx="250">
                        <c:v>470</c:v>
                      </c:pt>
                      <c:pt idx="251">
                        <c:v>480</c:v>
                      </c:pt>
                      <c:pt idx="252">
                        <c:v>460</c:v>
                      </c:pt>
                      <c:pt idx="253">
                        <c:v>490</c:v>
                      </c:pt>
                      <c:pt idx="254">
                        <c:v>480</c:v>
                      </c:pt>
                      <c:pt idx="255">
                        <c:v>410</c:v>
                      </c:pt>
                      <c:pt idx="256">
                        <c:v>460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450</c:v>
                      </c:pt>
                      <c:pt idx="261">
                        <c:v>490</c:v>
                      </c:pt>
                      <c:pt idx="262">
                        <c:v>500</c:v>
                      </c:pt>
                      <c:pt idx="263">
                        <c:v>450</c:v>
                      </c:pt>
                      <c:pt idx="264">
                        <c:v>460</c:v>
                      </c:pt>
                      <c:pt idx="265">
                        <c:v>450</c:v>
                      </c:pt>
                      <c:pt idx="266">
                        <c:v>480</c:v>
                      </c:pt>
                      <c:pt idx="267">
                        <c:v>480</c:v>
                      </c:pt>
                      <c:pt idx="268">
                        <c:v>470</c:v>
                      </c:pt>
                      <c:pt idx="269">
                        <c:v>490</c:v>
                      </c:pt>
                      <c:pt idx="270">
                        <c:v>460</c:v>
                      </c:pt>
                      <c:pt idx="271">
                        <c:v>470</c:v>
                      </c:pt>
                      <c:pt idx="272">
                        <c:v>450</c:v>
                      </c:pt>
                      <c:pt idx="273">
                        <c:v>480</c:v>
                      </c:pt>
                      <c:pt idx="274">
                        <c:v>470</c:v>
                      </c:pt>
                      <c:pt idx="275">
                        <c:v>480</c:v>
                      </c:pt>
                      <c:pt idx="276">
                        <c:v>480</c:v>
                      </c:pt>
                      <c:pt idx="277">
                        <c:v>490</c:v>
                      </c:pt>
                      <c:pt idx="278">
                        <c:v>450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450</c:v>
                      </c:pt>
                      <c:pt idx="284">
                        <c:v>450</c:v>
                      </c:pt>
                      <c:pt idx="285">
                        <c:v>450</c:v>
                      </c:pt>
                      <c:pt idx="286">
                        <c:v>480</c:v>
                      </c:pt>
                      <c:pt idx="287">
                        <c:v>460</c:v>
                      </c:pt>
                      <c:pt idx="288">
                        <c:v>460</c:v>
                      </c:pt>
                      <c:pt idx="289">
                        <c:v>460</c:v>
                      </c:pt>
                      <c:pt idx="290">
                        <c:v>460</c:v>
                      </c:pt>
                      <c:pt idx="291">
                        <c:v>470</c:v>
                      </c:pt>
                      <c:pt idx="292">
                        <c:v>470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460</c:v>
                      </c:pt>
                      <c:pt idx="306">
                        <c:v>460</c:v>
                      </c:pt>
                      <c:pt idx="307">
                        <c:v>460</c:v>
                      </c:pt>
                      <c:pt idx="308">
                        <c:v>460</c:v>
                      </c:pt>
                      <c:pt idx="309">
                        <c:v>460</c:v>
                      </c:pt>
                      <c:pt idx="310">
                        <c:v>480</c:v>
                      </c:pt>
                      <c:pt idx="311">
                        <c:v>480</c:v>
                      </c:pt>
                      <c:pt idx="312">
                        <c:v>460</c:v>
                      </c:pt>
                      <c:pt idx="313">
                        <c:v>480</c:v>
                      </c:pt>
                      <c:pt idx="314">
                        <c:v>480</c:v>
                      </c:pt>
                      <c:pt idx="315">
                        <c:v>460</c:v>
                      </c:pt>
                      <c:pt idx="316">
                        <c:v>460</c:v>
                      </c:pt>
                      <c:pt idx="317">
                        <c:v>460</c:v>
                      </c:pt>
                      <c:pt idx="318">
                        <c:v>470</c:v>
                      </c:pt>
                      <c:pt idx="319">
                        <c:v>470</c:v>
                      </c:pt>
                      <c:pt idx="320">
                        <c:v>490</c:v>
                      </c:pt>
                      <c:pt idx="321">
                        <c:v>480</c:v>
                      </c:pt>
                      <c:pt idx="322">
                        <c:v>470</c:v>
                      </c:pt>
                      <c:pt idx="323">
                        <c:v>420</c:v>
                      </c:pt>
                      <c:pt idx="324">
                        <c:v>500</c:v>
                      </c:pt>
                      <c:pt idx="325">
                        <c:v>500</c:v>
                      </c:pt>
                      <c:pt idx="326">
                        <c:v>470</c:v>
                      </c:pt>
                      <c:pt idx="327">
                        <c:v>490</c:v>
                      </c:pt>
                      <c:pt idx="328">
                        <c:v>470</c:v>
                      </c:pt>
                      <c:pt idx="329">
                        <c:v>470</c:v>
                      </c:pt>
                      <c:pt idx="330">
                        <c:v>470</c:v>
                      </c:pt>
                      <c:pt idx="331">
                        <c:v>470</c:v>
                      </c:pt>
                      <c:pt idx="332">
                        <c:v>470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450</c:v>
                      </c:pt>
                      <c:pt idx="337">
                        <c:v>450</c:v>
                      </c:pt>
                      <c:pt idx="338">
                        <c:v>460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440</c:v>
                      </c:pt>
                      <c:pt idx="342">
                        <c:v>440</c:v>
                      </c:pt>
                      <c:pt idx="343">
                        <c:v>440</c:v>
                      </c:pt>
                      <c:pt idx="344">
                        <c:v>470</c:v>
                      </c:pt>
                      <c:pt idx="345">
                        <c:v>470</c:v>
                      </c:pt>
                      <c:pt idx="346">
                        <c:v>450</c:v>
                      </c:pt>
                      <c:pt idx="347">
                        <c:v>450</c:v>
                      </c:pt>
                      <c:pt idx="348">
                        <c:v>450</c:v>
                      </c:pt>
                      <c:pt idx="349">
                        <c:v>460</c:v>
                      </c:pt>
                      <c:pt idx="350">
                        <c:v>450</c:v>
                      </c:pt>
                      <c:pt idx="351">
                        <c:v>450</c:v>
                      </c:pt>
                      <c:pt idx="352">
                        <c:v>450</c:v>
                      </c:pt>
                      <c:pt idx="353">
                        <c:v>470</c:v>
                      </c:pt>
                      <c:pt idx="354">
                        <c:v>470</c:v>
                      </c:pt>
                      <c:pt idx="355">
                        <c:v>470</c:v>
                      </c:pt>
                      <c:pt idx="356">
                        <c:v>470</c:v>
                      </c:pt>
                      <c:pt idx="357">
                        <c:v>450</c:v>
                      </c:pt>
                      <c:pt idx="358">
                        <c:v>480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430</c:v>
                      </c:pt>
                      <c:pt idx="366">
                        <c:v>430</c:v>
                      </c:pt>
                      <c:pt idx="367">
                        <c:v>430</c:v>
                      </c:pt>
                      <c:pt idx="368">
                        <c:v>430</c:v>
                      </c:pt>
                      <c:pt idx="369">
                        <c:v>430</c:v>
                      </c:pt>
                      <c:pt idx="370">
                        <c:v>430</c:v>
                      </c:pt>
                      <c:pt idx="371">
                        <c:v>430</c:v>
                      </c:pt>
                      <c:pt idx="372">
                        <c:v>430</c:v>
                      </c:pt>
                      <c:pt idx="373">
                        <c:v>460</c:v>
                      </c:pt>
                      <c:pt idx="374">
                        <c:v>480</c:v>
                      </c:pt>
                      <c:pt idx="375">
                        <c:v>480</c:v>
                      </c:pt>
                      <c:pt idx="376">
                        <c:v>470</c:v>
                      </c:pt>
                      <c:pt idx="377">
                        <c:v>470</c:v>
                      </c:pt>
                      <c:pt idx="378">
                        <c:v>470</c:v>
                      </c:pt>
                      <c:pt idx="379">
                        <c:v>470</c:v>
                      </c:pt>
                      <c:pt idx="380">
                        <c:v>470</c:v>
                      </c:pt>
                      <c:pt idx="381">
                        <c:v>490</c:v>
                      </c:pt>
                      <c:pt idx="382">
                        <c:v>490</c:v>
                      </c:pt>
                      <c:pt idx="383">
                        <c:v>480</c:v>
                      </c:pt>
                      <c:pt idx="384">
                        <c:v>470</c:v>
                      </c:pt>
                      <c:pt idx="385">
                        <c:v>470</c:v>
                      </c:pt>
                      <c:pt idx="386">
                        <c:v>470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480</c:v>
                      </c:pt>
                      <c:pt idx="391">
                        <c:v>470</c:v>
                      </c:pt>
                      <c:pt idx="392">
                        <c:v>470</c:v>
                      </c:pt>
                      <c:pt idx="393">
                        <c:v>470</c:v>
                      </c:pt>
                      <c:pt idx="394">
                        <c:v>470</c:v>
                      </c:pt>
                      <c:pt idx="395">
                        <c:v>500</c:v>
                      </c:pt>
                      <c:pt idx="396">
                        <c:v>500</c:v>
                      </c:pt>
                      <c:pt idx="397">
                        <c:v>500</c:v>
                      </c:pt>
                      <c:pt idx="398">
                        <c:v>500</c:v>
                      </c:pt>
                      <c:pt idx="399">
                        <c:v>500</c:v>
                      </c:pt>
                      <c:pt idx="400">
                        <c:v>470</c:v>
                      </c:pt>
                      <c:pt idx="401">
                        <c:v>450</c:v>
                      </c:pt>
                      <c:pt idx="402">
                        <c:v>460</c:v>
                      </c:pt>
                      <c:pt idx="403">
                        <c:v>470</c:v>
                      </c:pt>
                      <c:pt idx="404">
                        <c:v>470</c:v>
                      </c:pt>
                      <c:pt idx="405">
                        <c:v>470</c:v>
                      </c:pt>
                      <c:pt idx="406">
                        <c:v>470</c:v>
                      </c:pt>
                      <c:pt idx="407">
                        <c:v>470</c:v>
                      </c:pt>
                      <c:pt idx="408">
                        <c:v>470</c:v>
                      </c:pt>
                      <c:pt idx="409">
                        <c:v>470</c:v>
                      </c:pt>
                      <c:pt idx="410">
                        <c:v>470</c:v>
                      </c:pt>
                      <c:pt idx="411">
                        <c:v>480</c:v>
                      </c:pt>
                      <c:pt idx="412">
                        <c:v>480</c:v>
                      </c:pt>
                      <c:pt idx="413">
                        <c:v>480</c:v>
                      </c:pt>
                      <c:pt idx="414">
                        <c:v>470</c:v>
                      </c:pt>
                      <c:pt idx="415">
                        <c:v>480</c:v>
                      </c:pt>
                      <c:pt idx="416">
                        <c:v>480</c:v>
                      </c:pt>
                      <c:pt idx="417">
                        <c:v>480</c:v>
                      </c:pt>
                      <c:pt idx="418">
                        <c:v>490</c:v>
                      </c:pt>
                      <c:pt idx="419">
                        <c:v>490</c:v>
                      </c:pt>
                      <c:pt idx="420">
                        <c:v>490</c:v>
                      </c:pt>
                      <c:pt idx="421">
                        <c:v>480</c:v>
                      </c:pt>
                      <c:pt idx="422">
                        <c:v>480</c:v>
                      </c:pt>
                      <c:pt idx="423">
                        <c:v>510</c:v>
                      </c:pt>
                      <c:pt idx="424">
                        <c:v>510</c:v>
                      </c:pt>
                      <c:pt idx="425">
                        <c:v>510</c:v>
                      </c:pt>
                      <c:pt idx="426">
                        <c:v>510</c:v>
                      </c:pt>
                      <c:pt idx="427">
                        <c:v>510</c:v>
                      </c:pt>
                      <c:pt idx="428">
                        <c:v>470</c:v>
                      </c:pt>
                      <c:pt idx="429">
                        <c:v>470</c:v>
                      </c:pt>
                      <c:pt idx="430">
                        <c:v>470</c:v>
                      </c:pt>
                      <c:pt idx="431">
                        <c:v>470</c:v>
                      </c:pt>
                      <c:pt idx="432">
                        <c:v>470</c:v>
                      </c:pt>
                      <c:pt idx="433">
                        <c:v>470</c:v>
                      </c:pt>
                      <c:pt idx="434">
                        <c:v>470</c:v>
                      </c:pt>
                      <c:pt idx="435">
                        <c:v>470</c:v>
                      </c:pt>
                      <c:pt idx="436">
                        <c:v>470</c:v>
                      </c:pt>
                      <c:pt idx="437">
                        <c:v>470</c:v>
                      </c:pt>
                      <c:pt idx="438">
                        <c:v>470</c:v>
                      </c:pt>
                      <c:pt idx="439">
                        <c:v>480</c:v>
                      </c:pt>
                      <c:pt idx="440">
                        <c:v>480</c:v>
                      </c:pt>
                      <c:pt idx="441">
                        <c:v>490</c:v>
                      </c:pt>
                      <c:pt idx="442">
                        <c:v>490</c:v>
                      </c:pt>
                      <c:pt idx="443">
                        <c:v>490</c:v>
                      </c:pt>
                      <c:pt idx="444">
                        <c:v>490</c:v>
                      </c:pt>
                      <c:pt idx="445">
                        <c:v>490</c:v>
                      </c:pt>
                      <c:pt idx="446">
                        <c:v>490</c:v>
                      </c:pt>
                      <c:pt idx="447">
                        <c:v>470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450</c:v>
                      </c:pt>
                      <c:pt idx="453">
                        <c:v>480</c:v>
                      </c:pt>
                      <c:pt idx="454">
                        <c:v>480</c:v>
                      </c:pt>
                      <c:pt idx="455">
                        <c:v>480</c:v>
                      </c:pt>
                      <c:pt idx="456">
                        <c:v>480</c:v>
                      </c:pt>
                      <c:pt idx="457">
                        <c:v>450</c:v>
                      </c:pt>
                      <c:pt idx="458">
                        <c:v>450</c:v>
                      </c:pt>
                      <c:pt idx="459">
                        <c:v>480</c:v>
                      </c:pt>
                      <c:pt idx="460">
                        <c:v>450</c:v>
                      </c:pt>
                      <c:pt idx="461">
                        <c:v>470</c:v>
                      </c:pt>
                      <c:pt idx="462">
                        <c:v>480</c:v>
                      </c:pt>
                      <c:pt idx="463">
                        <c:v>470</c:v>
                      </c:pt>
                      <c:pt idx="464">
                        <c:v>480</c:v>
                      </c:pt>
                      <c:pt idx="465">
                        <c:v>490</c:v>
                      </c:pt>
                      <c:pt idx="466">
                        <c:v>490</c:v>
                      </c:pt>
                      <c:pt idx="467">
                        <c:v>490</c:v>
                      </c:pt>
                      <c:pt idx="468">
                        <c:v>480</c:v>
                      </c:pt>
                      <c:pt idx="469">
                        <c:v>480</c:v>
                      </c:pt>
                      <c:pt idx="470">
                        <c:v>480</c:v>
                      </c:pt>
                      <c:pt idx="471">
                        <c:v>510</c:v>
                      </c:pt>
                      <c:pt idx="472">
                        <c:v>450</c:v>
                      </c:pt>
                      <c:pt idx="473">
                        <c:v>450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470</c:v>
                      </c:pt>
                      <c:pt idx="477">
                        <c:v>450</c:v>
                      </c:pt>
                      <c:pt idx="478">
                        <c:v>450</c:v>
                      </c:pt>
                      <c:pt idx="479">
                        <c:v>450</c:v>
                      </c:pt>
                      <c:pt idx="480">
                        <c:v>490</c:v>
                      </c:pt>
                      <c:pt idx="481">
                        <c:v>480</c:v>
                      </c:pt>
                      <c:pt idx="482">
                        <c:v>430</c:v>
                      </c:pt>
                      <c:pt idx="483">
                        <c:v>530</c:v>
                      </c:pt>
                      <c:pt idx="484">
                        <c:v>530</c:v>
                      </c:pt>
                      <c:pt idx="485">
                        <c:v>450</c:v>
                      </c:pt>
                      <c:pt idx="486">
                        <c:v>480</c:v>
                      </c:pt>
                      <c:pt idx="487">
                        <c:v>480</c:v>
                      </c:pt>
                      <c:pt idx="488">
                        <c:v>460</c:v>
                      </c:pt>
                      <c:pt idx="489">
                        <c:v>480</c:v>
                      </c:pt>
                      <c:pt idx="490">
                        <c:v>480</c:v>
                      </c:pt>
                      <c:pt idx="491">
                        <c:v>500</c:v>
                      </c:pt>
                      <c:pt idx="492">
                        <c:v>470</c:v>
                      </c:pt>
                      <c:pt idx="493">
                        <c:v>470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470</c:v>
                      </c:pt>
                      <c:pt idx="497">
                        <c:v>470</c:v>
                      </c:pt>
                      <c:pt idx="498">
                        <c:v>470</c:v>
                      </c:pt>
                      <c:pt idx="499">
                        <c:v>470</c:v>
                      </c:pt>
                      <c:pt idx="500">
                        <c:v>490</c:v>
                      </c:pt>
                      <c:pt idx="501">
                        <c:v>470</c:v>
                      </c:pt>
                      <c:pt idx="502">
                        <c:v>470</c:v>
                      </c:pt>
                      <c:pt idx="503">
                        <c:v>470</c:v>
                      </c:pt>
                      <c:pt idx="504">
                        <c:v>470</c:v>
                      </c:pt>
                      <c:pt idx="505">
                        <c:v>480</c:v>
                      </c:pt>
                      <c:pt idx="506">
                        <c:v>470</c:v>
                      </c:pt>
                      <c:pt idx="507">
                        <c:v>470</c:v>
                      </c:pt>
                      <c:pt idx="508">
                        <c:v>460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480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450</c:v>
                      </c:pt>
                      <c:pt idx="515">
                        <c:v>470</c:v>
                      </c:pt>
                      <c:pt idx="516">
                        <c:v>500</c:v>
                      </c:pt>
                      <c:pt idx="517">
                        <c:v>480</c:v>
                      </c:pt>
                      <c:pt idx="518">
                        <c:v>450</c:v>
                      </c:pt>
                      <c:pt idx="519">
                        <c:v>450</c:v>
                      </c:pt>
                      <c:pt idx="520">
                        <c:v>470</c:v>
                      </c:pt>
                      <c:pt idx="521">
                        <c:v>470</c:v>
                      </c:pt>
                      <c:pt idx="522">
                        <c:v>470</c:v>
                      </c:pt>
                      <c:pt idx="523">
                        <c:v>470</c:v>
                      </c:pt>
                      <c:pt idx="524">
                        <c:v>470</c:v>
                      </c:pt>
                      <c:pt idx="525">
                        <c:v>480</c:v>
                      </c:pt>
                      <c:pt idx="526">
                        <c:v>480</c:v>
                      </c:pt>
                      <c:pt idx="527">
                        <c:v>480</c:v>
                      </c:pt>
                      <c:pt idx="528">
                        <c:v>480</c:v>
                      </c:pt>
                      <c:pt idx="529">
                        <c:v>480</c:v>
                      </c:pt>
                      <c:pt idx="530">
                        <c:v>480</c:v>
                      </c:pt>
                      <c:pt idx="531">
                        <c:v>490</c:v>
                      </c:pt>
                      <c:pt idx="532">
                        <c:v>490</c:v>
                      </c:pt>
                      <c:pt idx="533">
                        <c:v>490</c:v>
                      </c:pt>
                      <c:pt idx="534">
                        <c:v>470</c:v>
                      </c:pt>
                      <c:pt idx="535">
                        <c:v>470</c:v>
                      </c:pt>
                      <c:pt idx="536">
                        <c:v>450</c:v>
                      </c:pt>
                      <c:pt idx="537">
                        <c:v>470</c:v>
                      </c:pt>
                      <c:pt idx="538">
                        <c:v>480</c:v>
                      </c:pt>
                      <c:pt idx="539">
                        <c:v>470</c:v>
                      </c:pt>
                      <c:pt idx="540">
                        <c:v>500</c:v>
                      </c:pt>
                      <c:pt idx="541">
                        <c:v>500</c:v>
                      </c:pt>
                      <c:pt idx="542">
                        <c:v>480</c:v>
                      </c:pt>
                      <c:pt idx="543">
                        <c:v>480</c:v>
                      </c:pt>
                      <c:pt idx="544">
                        <c:v>470</c:v>
                      </c:pt>
                      <c:pt idx="545">
                        <c:v>480</c:v>
                      </c:pt>
                      <c:pt idx="546">
                        <c:v>490</c:v>
                      </c:pt>
                      <c:pt idx="547">
                        <c:v>430</c:v>
                      </c:pt>
                      <c:pt idx="548">
                        <c:v>430</c:v>
                      </c:pt>
                      <c:pt idx="549">
                        <c:v>430</c:v>
                      </c:pt>
                      <c:pt idx="550">
                        <c:v>460</c:v>
                      </c:pt>
                      <c:pt idx="551">
                        <c:v>490</c:v>
                      </c:pt>
                      <c:pt idx="552">
                        <c:v>480</c:v>
                      </c:pt>
                      <c:pt idx="553">
                        <c:v>470</c:v>
                      </c:pt>
                      <c:pt idx="554">
                        <c:v>490</c:v>
                      </c:pt>
                      <c:pt idx="555">
                        <c:v>440</c:v>
                      </c:pt>
                      <c:pt idx="556">
                        <c:v>470</c:v>
                      </c:pt>
                      <c:pt idx="557">
                        <c:v>470</c:v>
                      </c:pt>
                      <c:pt idx="558">
                        <c:v>470</c:v>
                      </c:pt>
                      <c:pt idx="559">
                        <c:v>470</c:v>
                      </c:pt>
                      <c:pt idx="560">
                        <c:v>420</c:v>
                      </c:pt>
                      <c:pt idx="561">
                        <c:v>470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470</c:v>
                      </c:pt>
                      <c:pt idx="565">
                        <c:v>470</c:v>
                      </c:pt>
                      <c:pt idx="566">
                        <c:v>470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470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450</c:v>
                      </c:pt>
                      <c:pt idx="574">
                        <c:v>470</c:v>
                      </c:pt>
                      <c:pt idx="575">
                        <c:v>470</c:v>
                      </c:pt>
                      <c:pt idx="576">
                        <c:v>470</c:v>
                      </c:pt>
                      <c:pt idx="577">
                        <c:v>450</c:v>
                      </c:pt>
                      <c:pt idx="578">
                        <c:v>470</c:v>
                      </c:pt>
                      <c:pt idx="579">
                        <c:v>480</c:v>
                      </c:pt>
                      <c:pt idx="580">
                        <c:v>470</c:v>
                      </c:pt>
                      <c:pt idx="581">
                        <c:v>470</c:v>
                      </c:pt>
                      <c:pt idx="582">
                        <c:v>410</c:v>
                      </c:pt>
                      <c:pt idx="583">
                        <c:v>470</c:v>
                      </c:pt>
                      <c:pt idx="584">
                        <c:v>480</c:v>
                      </c:pt>
                      <c:pt idx="585">
                        <c:v>490</c:v>
                      </c:pt>
                      <c:pt idx="586">
                        <c:v>480</c:v>
                      </c:pt>
                      <c:pt idx="587">
                        <c:v>470</c:v>
                      </c:pt>
                      <c:pt idx="588">
                        <c:v>490</c:v>
                      </c:pt>
                      <c:pt idx="589">
                        <c:v>480</c:v>
                      </c:pt>
                      <c:pt idx="590">
                        <c:v>420</c:v>
                      </c:pt>
                      <c:pt idx="591">
                        <c:v>490</c:v>
                      </c:pt>
                      <c:pt idx="592">
                        <c:v>420</c:v>
                      </c:pt>
                      <c:pt idx="593">
                        <c:v>470</c:v>
                      </c:pt>
                      <c:pt idx="594">
                        <c:v>470</c:v>
                      </c:pt>
                      <c:pt idx="595">
                        <c:v>480</c:v>
                      </c:pt>
                      <c:pt idx="596">
                        <c:v>450</c:v>
                      </c:pt>
                      <c:pt idx="597">
                        <c:v>470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480</c:v>
                      </c:pt>
                      <c:pt idx="601">
                        <c:v>490</c:v>
                      </c:pt>
                      <c:pt idx="602">
                        <c:v>470</c:v>
                      </c:pt>
                      <c:pt idx="603">
                        <c:v>490</c:v>
                      </c:pt>
                      <c:pt idx="604">
                        <c:v>480</c:v>
                      </c:pt>
                      <c:pt idx="605">
                        <c:v>470</c:v>
                      </c:pt>
                      <c:pt idx="606">
                        <c:v>480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500</c:v>
                      </c:pt>
                      <c:pt idx="610">
                        <c:v>480</c:v>
                      </c:pt>
                      <c:pt idx="611">
                        <c:v>480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470</c:v>
                      </c:pt>
                      <c:pt idx="615">
                        <c:v>470</c:v>
                      </c:pt>
                      <c:pt idx="616">
                        <c:v>480</c:v>
                      </c:pt>
                      <c:pt idx="617">
                        <c:v>480</c:v>
                      </c:pt>
                      <c:pt idx="618">
                        <c:v>480</c:v>
                      </c:pt>
                      <c:pt idx="619">
                        <c:v>480</c:v>
                      </c:pt>
                      <c:pt idx="620">
                        <c:v>480</c:v>
                      </c:pt>
                      <c:pt idx="621">
                        <c:v>480</c:v>
                      </c:pt>
                      <c:pt idx="622">
                        <c:v>480</c:v>
                      </c:pt>
                      <c:pt idx="623">
                        <c:v>480</c:v>
                      </c:pt>
                      <c:pt idx="624">
                        <c:v>490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460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490</c:v>
                      </c:pt>
                      <c:pt idx="634">
                        <c:v>490</c:v>
                      </c:pt>
                      <c:pt idx="635">
                        <c:v>490</c:v>
                      </c:pt>
                      <c:pt idx="636">
                        <c:v>490</c:v>
                      </c:pt>
                      <c:pt idx="637">
                        <c:v>480</c:v>
                      </c:pt>
                      <c:pt idx="638">
                        <c:v>480</c:v>
                      </c:pt>
                      <c:pt idx="639">
                        <c:v>480</c:v>
                      </c:pt>
                      <c:pt idx="640">
                        <c:v>480</c:v>
                      </c:pt>
                      <c:pt idx="641">
                        <c:v>480</c:v>
                      </c:pt>
                      <c:pt idx="642">
                        <c:v>470</c:v>
                      </c:pt>
                      <c:pt idx="643">
                        <c:v>480</c:v>
                      </c:pt>
                      <c:pt idx="644">
                        <c:v>500</c:v>
                      </c:pt>
                      <c:pt idx="645">
                        <c:v>500</c:v>
                      </c:pt>
                      <c:pt idx="646">
                        <c:v>500</c:v>
                      </c:pt>
                      <c:pt idx="647">
                        <c:v>500</c:v>
                      </c:pt>
                      <c:pt idx="648">
                        <c:v>460</c:v>
                      </c:pt>
                      <c:pt idx="649">
                        <c:v>480</c:v>
                      </c:pt>
                      <c:pt idx="650">
                        <c:v>470</c:v>
                      </c:pt>
                      <c:pt idx="651">
                        <c:v>470</c:v>
                      </c:pt>
                      <c:pt idx="652">
                        <c:v>500</c:v>
                      </c:pt>
                      <c:pt idx="653">
                        <c:v>480</c:v>
                      </c:pt>
                      <c:pt idx="654">
                        <c:v>460</c:v>
                      </c:pt>
                      <c:pt idx="655">
                        <c:v>480</c:v>
                      </c:pt>
                      <c:pt idx="656">
                        <c:v>470</c:v>
                      </c:pt>
                      <c:pt idx="657">
                        <c:v>470</c:v>
                      </c:pt>
                      <c:pt idx="658">
                        <c:v>490</c:v>
                      </c:pt>
                      <c:pt idx="659">
                        <c:v>480</c:v>
                      </c:pt>
                      <c:pt idx="660">
                        <c:v>470</c:v>
                      </c:pt>
                      <c:pt idx="661">
                        <c:v>500</c:v>
                      </c:pt>
                      <c:pt idx="662">
                        <c:v>470</c:v>
                      </c:pt>
                      <c:pt idx="663">
                        <c:v>460</c:v>
                      </c:pt>
                      <c:pt idx="664">
                        <c:v>470</c:v>
                      </c:pt>
                      <c:pt idx="665">
                        <c:v>470</c:v>
                      </c:pt>
                      <c:pt idx="666">
                        <c:v>480</c:v>
                      </c:pt>
                      <c:pt idx="667">
                        <c:v>480</c:v>
                      </c:pt>
                      <c:pt idx="668">
                        <c:v>470</c:v>
                      </c:pt>
                      <c:pt idx="669">
                        <c:v>470</c:v>
                      </c:pt>
                      <c:pt idx="670">
                        <c:v>490</c:v>
                      </c:pt>
                      <c:pt idx="671">
                        <c:v>480</c:v>
                      </c:pt>
                      <c:pt idx="672">
                        <c:v>480</c:v>
                      </c:pt>
                      <c:pt idx="673">
                        <c:v>480</c:v>
                      </c:pt>
                      <c:pt idx="674">
                        <c:v>470</c:v>
                      </c:pt>
                      <c:pt idx="675">
                        <c:v>460</c:v>
                      </c:pt>
                      <c:pt idx="676">
                        <c:v>480</c:v>
                      </c:pt>
                      <c:pt idx="677">
                        <c:v>500</c:v>
                      </c:pt>
                      <c:pt idx="678">
                        <c:v>480</c:v>
                      </c:pt>
                      <c:pt idx="679">
                        <c:v>450</c:v>
                      </c:pt>
                      <c:pt idx="680">
                        <c:v>480</c:v>
                      </c:pt>
                      <c:pt idx="681">
                        <c:v>500</c:v>
                      </c:pt>
                      <c:pt idx="682">
                        <c:v>460</c:v>
                      </c:pt>
                      <c:pt idx="683">
                        <c:v>480</c:v>
                      </c:pt>
                      <c:pt idx="684">
                        <c:v>480</c:v>
                      </c:pt>
                      <c:pt idx="685">
                        <c:v>480</c:v>
                      </c:pt>
                      <c:pt idx="686">
                        <c:v>490</c:v>
                      </c:pt>
                      <c:pt idx="687">
                        <c:v>470</c:v>
                      </c:pt>
                      <c:pt idx="688">
                        <c:v>490</c:v>
                      </c:pt>
                      <c:pt idx="689">
                        <c:v>480</c:v>
                      </c:pt>
                      <c:pt idx="690">
                        <c:v>480</c:v>
                      </c:pt>
                      <c:pt idx="691">
                        <c:v>480</c:v>
                      </c:pt>
                      <c:pt idx="692">
                        <c:v>480</c:v>
                      </c:pt>
                      <c:pt idx="693">
                        <c:v>480</c:v>
                      </c:pt>
                      <c:pt idx="694">
                        <c:v>480</c:v>
                      </c:pt>
                      <c:pt idx="695">
                        <c:v>480</c:v>
                      </c:pt>
                      <c:pt idx="696">
                        <c:v>470</c:v>
                      </c:pt>
                      <c:pt idx="697">
                        <c:v>480</c:v>
                      </c:pt>
                      <c:pt idx="698">
                        <c:v>480</c:v>
                      </c:pt>
                      <c:pt idx="699">
                        <c:v>480</c:v>
                      </c:pt>
                      <c:pt idx="700">
                        <c:v>480</c:v>
                      </c:pt>
                      <c:pt idx="701">
                        <c:v>470</c:v>
                      </c:pt>
                      <c:pt idx="702">
                        <c:v>470</c:v>
                      </c:pt>
                      <c:pt idx="703">
                        <c:v>470</c:v>
                      </c:pt>
                      <c:pt idx="704">
                        <c:v>470</c:v>
                      </c:pt>
                      <c:pt idx="705">
                        <c:v>470</c:v>
                      </c:pt>
                      <c:pt idx="706">
                        <c:v>470</c:v>
                      </c:pt>
                      <c:pt idx="707">
                        <c:v>470</c:v>
                      </c:pt>
                      <c:pt idx="708">
                        <c:v>480</c:v>
                      </c:pt>
                      <c:pt idx="709">
                        <c:v>490</c:v>
                      </c:pt>
                      <c:pt idx="710">
                        <c:v>480</c:v>
                      </c:pt>
                      <c:pt idx="711">
                        <c:v>480</c:v>
                      </c:pt>
                      <c:pt idx="712">
                        <c:v>480</c:v>
                      </c:pt>
                      <c:pt idx="713">
                        <c:v>480</c:v>
                      </c:pt>
                      <c:pt idx="714">
                        <c:v>480</c:v>
                      </c:pt>
                      <c:pt idx="715">
                        <c:v>480</c:v>
                      </c:pt>
                      <c:pt idx="716">
                        <c:v>480</c:v>
                      </c:pt>
                      <c:pt idx="717">
                        <c:v>480</c:v>
                      </c:pt>
                      <c:pt idx="718">
                        <c:v>480</c:v>
                      </c:pt>
                      <c:pt idx="719">
                        <c:v>490</c:v>
                      </c:pt>
                      <c:pt idx="720">
                        <c:v>490</c:v>
                      </c:pt>
                      <c:pt idx="721">
                        <c:v>490</c:v>
                      </c:pt>
                      <c:pt idx="722">
                        <c:v>480</c:v>
                      </c:pt>
                      <c:pt idx="723">
                        <c:v>500</c:v>
                      </c:pt>
                      <c:pt idx="724">
                        <c:v>500</c:v>
                      </c:pt>
                      <c:pt idx="725">
                        <c:v>500</c:v>
                      </c:pt>
                      <c:pt idx="726">
                        <c:v>500</c:v>
                      </c:pt>
                      <c:pt idx="727">
                        <c:v>500</c:v>
                      </c:pt>
                      <c:pt idx="728">
                        <c:v>500</c:v>
                      </c:pt>
                      <c:pt idx="729">
                        <c:v>500</c:v>
                      </c:pt>
                      <c:pt idx="730">
                        <c:v>480</c:v>
                      </c:pt>
                      <c:pt idx="731">
                        <c:v>480</c:v>
                      </c:pt>
                      <c:pt idx="732">
                        <c:v>480</c:v>
                      </c:pt>
                      <c:pt idx="733">
                        <c:v>480</c:v>
                      </c:pt>
                      <c:pt idx="734">
                        <c:v>480</c:v>
                      </c:pt>
                      <c:pt idx="735">
                        <c:v>480</c:v>
                      </c:pt>
                      <c:pt idx="736">
                        <c:v>470</c:v>
                      </c:pt>
                      <c:pt idx="737">
                        <c:v>480</c:v>
                      </c:pt>
                      <c:pt idx="738">
                        <c:v>480</c:v>
                      </c:pt>
                      <c:pt idx="739">
                        <c:v>480</c:v>
                      </c:pt>
                      <c:pt idx="740">
                        <c:v>480</c:v>
                      </c:pt>
                      <c:pt idx="741">
                        <c:v>480</c:v>
                      </c:pt>
                      <c:pt idx="742">
                        <c:v>480</c:v>
                      </c:pt>
                      <c:pt idx="743">
                        <c:v>480</c:v>
                      </c:pt>
                      <c:pt idx="744">
                        <c:v>480</c:v>
                      </c:pt>
                      <c:pt idx="745">
                        <c:v>480</c:v>
                      </c:pt>
                      <c:pt idx="746">
                        <c:v>480</c:v>
                      </c:pt>
                      <c:pt idx="747">
                        <c:v>480</c:v>
                      </c:pt>
                      <c:pt idx="748">
                        <c:v>560</c:v>
                      </c:pt>
                      <c:pt idx="749">
                        <c:v>470</c:v>
                      </c:pt>
                      <c:pt idx="750">
                        <c:v>470</c:v>
                      </c:pt>
                      <c:pt idx="751">
                        <c:v>480</c:v>
                      </c:pt>
                      <c:pt idx="752">
                        <c:v>480</c:v>
                      </c:pt>
                      <c:pt idx="753">
                        <c:v>490</c:v>
                      </c:pt>
                      <c:pt idx="754">
                        <c:v>500</c:v>
                      </c:pt>
                      <c:pt idx="755">
                        <c:v>470</c:v>
                      </c:pt>
                      <c:pt idx="756">
                        <c:v>470</c:v>
                      </c:pt>
                      <c:pt idx="757">
                        <c:v>470</c:v>
                      </c:pt>
                      <c:pt idx="758">
                        <c:v>470</c:v>
                      </c:pt>
                      <c:pt idx="759">
                        <c:v>480</c:v>
                      </c:pt>
                      <c:pt idx="760">
                        <c:v>410</c:v>
                      </c:pt>
                      <c:pt idx="761">
                        <c:v>410</c:v>
                      </c:pt>
                      <c:pt idx="762">
                        <c:v>410</c:v>
                      </c:pt>
                      <c:pt idx="763">
                        <c:v>480</c:v>
                      </c:pt>
                      <c:pt idx="764">
                        <c:v>490</c:v>
                      </c:pt>
                      <c:pt idx="765">
                        <c:v>480</c:v>
                      </c:pt>
                      <c:pt idx="766">
                        <c:v>460</c:v>
                      </c:pt>
                      <c:pt idx="767">
                        <c:v>490</c:v>
                      </c:pt>
                      <c:pt idx="768">
                        <c:v>490</c:v>
                      </c:pt>
                      <c:pt idx="769">
                        <c:v>500</c:v>
                      </c:pt>
                      <c:pt idx="770">
                        <c:v>480</c:v>
                      </c:pt>
                      <c:pt idx="771">
                        <c:v>450</c:v>
                      </c:pt>
                      <c:pt idx="772">
                        <c:v>470</c:v>
                      </c:pt>
                      <c:pt idx="773">
                        <c:v>500</c:v>
                      </c:pt>
                      <c:pt idx="774">
                        <c:v>490</c:v>
                      </c:pt>
                      <c:pt idx="775">
                        <c:v>500</c:v>
                      </c:pt>
                      <c:pt idx="776">
                        <c:v>480</c:v>
                      </c:pt>
                      <c:pt idx="777">
                        <c:v>480</c:v>
                      </c:pt>
                      <c:pt idx="778">
                        <c:v>470</c:v>
                      </c:pt>
                      <c:pt idx="779">
                        <c:v>480</c:v>
                      </c:pt>
                      <c:pt idx="780">
                        <c:v>470</c:v>
                      </c:pt>
                      <c:pt idx="781">
                        <c:v>470</c:v>
                      </c:pt>
                      <c:pt idx="782">
                        <c:v>480</c:v>
                      </c:pt>
                      <c:pt idx="783">
                        <c:v>460</c:v>
                      </c:pt>
                      <c:pt idx="784">
                        <c:v>490</c:v>
                      </c:pt>
                      <c:pt idx="785">
                        <c:v>490</c:v>
                      </c:pt>
                      <c:pt idx="786">
                        <c:v>480</c:v>
                      </c:pt>
                      <c:pt idx="787">
                        <c:v>470</c:v>
                      </c:pt>
                      <c:pt idx="788">
                        <c:v>460</c:v>
                      </c:pt>
                      <c:pt idx="789">
                        <c:v>480</c:v>
                      </c:pt>
                      <c:pt idx="790">
                        <c:v>440</c:v>
                      </c:pt>
                      <c:pt idx="791">
                        <c:v>490</c:v>
                      </c:pt>
                      <c:pt idx="792">
                        <c:v>480</c:v>
                      </c:pt>
                      <c:pt idx="793">
                        <c:v>470</c:v>
                      </c:pt>
                      <c:pt idx="794">
                        <c:v>510</c:v>
                      </c:pt>
                      <c:pt idx="795">
                        <c:v>470</c:v>
                      </c:pt>
                      <c:pt idx="796">
                        <c:v>490</c:v>
                      </c:pt>
                      <c:pt idx="797">
                        <c:v>490</c:v>
                      </c:pt>
                      <c:pt idx="798">
                        <c:v>490</c:v>
                      </c:pt>
                      <c:pt idx="799">
                        <c:v>460</c:v>
                      </c:pt>
                      <c:pt idx="800">
                        <c:v>460</c:v>
                      </c:pt>
                      <c:pt idx="801">
                        <c:v>480</c:v>
                      </c:pt>
                      <c:pt idx="802">
                        <c:v>520</c:v>
                      </c:pt>
                      <c:pt idx="803">
                        <c:v>490</c:v>
                      </c:pt>
                      <c:pt idx="804">
                        <c:v>490</c:v>
                      </c:pt>
                      <c:pt idx="805">
                        <c:v>550</c:v>
                      </c:pt>
                      <c:pt idx="806">
                        <c:v>490</c:v>
                      </c:pt>
                      <c:pt idx="807">
                        <c:v>480</c:v>
                      </c:pt>
                      <c:pt idx="808">
                        <c:v>480</c:v>
                      </c:pt>
                      <c:pt idx="809">
                        <c:v>490</c:v>
                      </c:pt>
                      <c:pt idx="810">
                        <c:v>480</c:v>
                      </c:pt>
                      <c:pt idx="811">
                        <c:v>490</c:v>
                      </c:pt>
                      <c:pt idx="812">
                        <c:v>520</c:v>
                      </c:pt>
                      <c:pt idx="813">
                        <c:v>490</c:v>
                      </c:pt>
                      <c:pt idx="814">
                        <c:v>450</c:v>
                      </c:pt>
                      <c:pt idx="815">
                        <c:v>480</c:v>
                      </c:pt>
                      <c:pt idx="816">
                        <c:v>470</c:v>
                      </c:pt>
                      <c:pt idx="817">
                        <c:v>470</c:v>
                      </c:pt>
                      <c:pt idx="818">
                        <c:v>490</c:v>
                      </c:pt>
                      <c:pt idx="819">
                        <c:v>490</c:v>
                      </c:pt>
                      <c:pt idx="820">
                        <c:v>500</c:v>
                      </c:pt>
                      <c:pt idx="821">
                        <c:v>470</c:v>
                      </c:pt>
                      <c:pt idx="822">
                        <c:v>480</c:v>
                      </c:pt>
                      <c:pt idx="823">
                        <c:v>500</c:v>
                      </c:pt>
                      <c:pt idx="824">
                        <c:v>490</c:v>
                      </c:pt>
                      <c:pt idx="825">
                        <c:v>500</c:v>
                      </c:pt>
                      <c:pt idx="826">
                        <c:v>500</c:v>
                      </c:pt>
                      <c:pt idx="827">
                        <c:v>510</c:v>
                      </c:pt>
                      <c:pt idx="828">
                        <c:v>490</c:v>
                      </c:pt>
                      <c:pt idx="829">
                        <c:v>520</c:v>
                      </c:pt>
                      <c:pt idx="830">
                        <c:v>500</c:v>
                      </c:pt>
                      <c:pt idx="831">
                        <c:v>490</c:v>
                      </c:pt>
                      <c:pt idx="832">
                        <c:v>490</c:v>
                      </c:pt>
                      <c:pt idx="833">
                        <c:v>480</c:v>
                      </c:pt>
                      <c:pt idx="834">
                        <c:v>560</c:v>
                      </c:pt>
                      <c:pt idx="835">
                        <c:v>490</c:v>
                      </c:pt>
                      <c:pt idx="836">
                        <c:v>490</c:v>
                      </c:pt>
                      <c:pt idx="837">
                        <c:v>480</c:v>
                      </c:pt>
                      <c:pt idx="838">
                        <c:v>520</c:v>
                      </c:pt>
                      <c:pt idx="839">
                        <c:v>490</c:v>
                      </c:pt>
                      <c:pt idx="840">
                        <c:v>480</c:v>
                      </c:pt>
                      <c:pt idx="841">
                        <c:v>470</c:v>
                      </c:pt>
                      <c:pt idx="842">
                        <c:v>480</c:v>
                      </c:pt>
                      <c:pt idx="843">
                        <c:v>440</c:v>
                      </c:pt>
                      <c:pt idx="844">
                        <c:v>500</c:v>
                      </c:pt>
                      <c:pt idx="845">
                        <c:v>490</c:v>
                      </c:pt>
                      <c:pt idx="846">
                        <c:v>490</c:v>
                      </c:pt>
                      <c:pt idx="847">
                        <c:v>470</c:v>
                      </c:pt>
                      <c:pt idx="848">
                        <c:v>510</c:v>
                      </c:pt>
                      <c:pt idx="849">
                        <c:v>490</c:v>
                      </c:pt>
                      <c:pt idx="850">
                        <c:v>490</c:v>
                      </c:pt>
                      <c:pt idx="851">
                        <c:v>490</c:v>
                      </c:pt>
                      <c:pt idx="852">
                        <c:v>480</c:v>
                      </c:pt>
                      <c:pt idx="853">
                        <c:v>470</c:v>
                      </c:pt>
                      <c:pt idx="854">
                        <c:v>510</c:v>
                      </c:pt>
                      <c:pt idx="855">
                        <c:v>490</c:v>
                      </c:pt>
                      <c:pt idx="856">
                        <c:v>500</c:v>
                      </c:pt>
                      <c:pt idx="857">
                        <c:v>540</c:v>
                      </c:pt>
                      <c:pt idx="858">
                        <c:v>510</c:v>
                      </c:pt>
                      <c:pt idx="859">
                        <c:v>470</c:v>
                      </c:pt>
                      <c:pt idx="860">
                        <c:v>510</c:v>
                      </c:pt>
                      <c:pt idx="861">
                        <c:v>460</c:v>
                      </c:pt>
                      <c:pt idx="862">
                        <c:v>490</c:v>
                      </c:pt>
                      <c:pt idx="863">
                        <c:v>510</c:v>
                      </c:pt>
                      <c:pt idx="864">
                        <c:v>490</c:v>
                      </c:pt>
                      <c:pt idx="865">
                        <c:v>490</c:v>
                      </c:pt>
                      <c:pt idx="866">
                        <c:v>450</c:v>
                      </c:pt>
                      <c:pt idx="867">
                        <c:v>470</c:v>
                      </c:pt>
                      <c:pt idx="868">
                        <c:v>480</c:v>
                      </c:pt>
                      <c:pt idx="869">
                        <c:v>480</c:v>
                      </c:pt>
                      <c:pt idx="870">
                        <c:v>480</c:v>
                      </c:pt>
                      <c:pt idx="871">
                        <c:v>490</c:v>
                      </c:pt>
                      <c:pt idx="872">
                        <c:v>410</c:v>
                      </c:pt>
                      <c:pt idx="873">
                        <c:v>490</c:v>
                      </c:pt>
                      <c:pt idx="874">
                        <c:v>410</c:v>
                      </c:pt>
                      <c:pt idx="875">
                        <c:v>500</c:v>
                      </c:pt>
                      <c:pt idx="876">
                        <c:v>480</c:v>
                      </c:pt>
                      <c:pt idx="877">
                        <c:v>520</c:v>
                      </c:pt>
                      <c:pt idx="878">
                        <c:v>470</c:v>
                      </c:pt>
                      <c:pt idx="879">
                        <c:v>420</c:v>
                      </c:pt>
                      <c:pt idx="880">
                        <c:v>460</c:v>
                      </c:pt>
                      <c:pt idx="881">
                        <c:v>490</c:v>
                      </c:pt>
                      <c:pt idx="882">
                        <c:v>510</c:v>
                      </c:pt>
                      <c:pt idx="883">
                        <c:v>470</c:v>
                      </c:pt>
                      <c:pt idx="884">
                        <c:v>490</c:v>
                      </c:pt>
                      <c:pt idx="885">
                        <c:v>490</c:v>
                      </c:pt>
                      <c:pt idx="886">
                        <c:v>510</c:v>
                      </c:pt>
                      <c:pt idx="887">
                        <c:v>570</c:v>
                      </c:pt>
                      <c:pt idx="888">
                        <c:v>550</c:v>
                      </c:pt>
                      <c:pt idx="889">
                        <c:v>550</c:v>
                      </c:pt>
                      <c:pt idx="890">
                        <c:v>590</c:v>
                      </c:pt>
                      <c:pt idx="891">
                        <c:v>570</c:v>
                      </c:pt>
                      <c:pt idx="892">
                        <c:v>570</c:v>
                      </c:pt>
                      <c:pt idx="893">
                        <c:v>620</c:v>
                      </c:pt>
                      <c:pt idx="894">
                        <c:v>610</c:v>
                      </c:pt>
                      <c:pt idx="895">
                        <c:v>600</c:v>
                      </c:pt>
                      <c:pt idx="896">
                        <c:v>610</c:v>
                      </c:pt>
                      <c:pt idx="897">
                        <c:v>600</c:v>
                      </c:pt>
                      <c:pt idx="898">
                        <c:v>540</c:v>
                      </c:pt>
                      <c:pt idx="899">
                        <c:v>610</c:v>
                      </c:pt>
                      <c:pt idx="900">
                        <c:v>610</c:v>
                      </c:pt>
                      <c:pt idx="901">
                        <c:v>630</c:v>
                      </c:pt>
                      <c:pt idx="902">
                        <c:v>630</c:v>
                      </c:pt>
                      <c:pt idx="903">
                        <c:v>630</c:v>
                      </c:pt>
                      <c:pt idx="904">
                        <c:v>630</c:v>
                      </c:pt>
                      <c:pt idx="905">
                        <c:v>610</c:v>
                      </c:pt>
                      <c:pt idx="906">
                        <c:v>600</c:v>
                      </c:pt>
                      <c:pt idx="907">
                        <c:v>570</c:v>
                      </c:pt>
                      <c:pt idx="908">
                        <c:v>620</c:v>
                      </c:pt>
                      <c:pt idx="909">
                        <c:v>620</c:v>
                      </c:pt>
                      <c:pt idx="910">
                        <c:v>610</c:v>
                      </c:pt>
                      <c:pt idx="911">
                        <c:v>650</c:v>
                      </c:pt>
                      <c:pt idx="912">
                        <c:v>610</c:v>
                      </c:pt>
                      <c:pt idx="913">
                        <c:v>630</c:v>
                      </c:pt>
                      <c:pt idx="914">
                        <c:v>610</c:v>
                      </c:pt>
                      <c:pt idx="915">
                        <c:v>620</c:v>
                      </c:pt>
                      <c:pt idx="916">
                        <c:v>600</c:v>
                      </c:pt>
                      <c:pt idx="917">
                        <c:v>630</c:v>
                      </c:pt>
                      <c:pt idx="918">
                        <c:v>600</c:v>
                      </c:pt>
                      <c:pt idx="919">
                        <c:v>600</c:v>
                      </c:pt>
                      <c:pt idx="920">
                        <c:v>600</c:v>
                      </c:pt>
                      <c:pt idx="921">
                        <c:v>630</c:v>
                      </c:pt>
                      <c:pt idx="922">
                        <c:v>620</c:v>
                      </c:pt>
                      <c:pt idx="923">
                        <c:v>640</c:v>
                      </c:pt>
                      <c:pt idx="924">
                        <c:v>660</c:v>
                      </c:pt>
                      <c:pt idx="925">
                        <c:v>700</c:v>
                      </c:pt>
                      <c:pt idx="926">
                        <c:v>670</c:v>
                      </c:pt>
                      <c:pt idx="927">
                        <c:v>680</c:v>
                      </c:pt>
                      <c:pt idx="928">
                        <c:v>670</c:v>
                      </c:pt>
                      <c:pt idx="929">
                        <c:v>650</c:v>
                      </c:pt>
                      <c:pt idx="930">
                        <c:v>620</c:v>
                      </c:pt>
                      <c:pt idx="931">
                        <c:v>590</c:v>
                      </c:pt>
                      <c:pt idx="932">
                        <c:v>590</c:v>
                      </c:pt>
                      <c:pt idx="933">
                        <c:v>590</c:v>
                      </c:pt>
                      <c:pt idx="934">
                        <c:v>550</c:v>
                      </c:pt>
                      <c:pt idx="935">
                        <c:v>550</c:v>
                      </c:pt>
                      <c:pt idx="936">
                        <c:v>560</c:v>
                      </c:pt>
                      <c:pt idx="937">
                        <c:v>500</c:v>
                      </c:pt>
                      <c:pt idx="938">
                        <c:v>480</c:v>
                      </c:pt>
                      <c:pt idx="939">
                        <c:v>530</c:v>
                      </c:pt>
                      <c:pt idx="940">
                        <c:v>510</c:v>
                      </c:pt>
                      <c:pt idx="941">
                        <c:v>510</c:v>
                      </c:pt>
                      <c:pt idx="942">
                        <c:v>490</c:v>
                      </c:pt>
                      <c:pt idx="943">
                        <c:v>500</c:v>
                      </c:pt>
                      <c:pt idx="944">
                        <c:v>500</c:v>
                      </c:pt>
                      <c:pt idx="945">
                        <c:v>500</c:v>
                      </c:pt>
                      <c:pt idx="946">
                        <c:v>500</c:v>
                      </c:pt>
                      <c:pt idx="947">
                        <c:v>500</c:v>
                      </c:pt>
                      <c:pt idx="948">
                        <c:v>480</c:v>
                      </c:pt>
                      <c:pt idx="949">
                        <c:v>510</c:v>
                      </c:pt>
                      <c:pt idx="950">
                        <c:v>490</c:v>
                      </c:pt>
                      <c:pt idx="951">
                        <c:v>500</c:v>
                      </c:pt>
                      <c:pt idx="952">
                        <c:v>0</c:v>
                      </c:pt>
                      <c:pt idx="953">
                        <c:v>530</c:v>
                      </c:pt>
                      <c:pt idx="954">
                        <c:v>530</c:v>
                      </c:pt>
                      <c:pt idx="955">
                        <c:v>520</c:v>
                      </c:pt>
                      <c:pt idx="956">
                        <c:v>570</c:v>
                      </c:pt>
                      <c:pt idx="957">
                        <c:v>550</c:v>
                      </c:pt>
                      <c:pt idx="958">
                        <c:v>560</c:v>
                      </c:pt>
                      <c:pt idx="959">
                        <c:v>620</c:v>
                      </c:pt>
                      <c:pt idx="960">
                        <c:v>660</c:v>
                      </c:pt>
                      <c:pt idx="961">
                        <c:v>700</c:v>
                      </c:pt>
                      <c:pt idx="962">
                        <c:v>730</c:v>
                      </c:pt>
                      <c:pt idx="963">
                        <c:v>780</c:v>
                      </c:pt>
                      <c:pt idx="964">
                        <c:v>760</c:v>
                      </c:pt>
                      <c:pt idx="965">
                        <c:v>800</c:v>
                      </c:pt>
                      <c:pt idx="966">
                        <c:v>830</c:v>
                      </c:pt>
                      <c:pt idx="967">
                        <c:v>830</c:v>
                      </c:pt>
                      <c:pt idx="968">
                        <c:v>820</c:v>
                      </c:pt>
                      <c:pt idx="969">
                        <c:v>790</c:v>
                      </c:pt>
                      <c:pt idx="970">
                        <c:v>840</c:v>
                      </c:pt>
                      <c:pt idx="971">
                        <c:v>830</c:v>
                      </c:pt>
                      <c:pt idx="972">
                        <c:v>840</c:v>
                      </c:pt>
                      <c:pt idx="973">
                        <c:v>830</c:v>
                      </c:pt>
                      <c:pt idx="974">
                        <c:v>820</c:v>
                      </c:pt>
                      <c:pt idx="975">
                        <c:v>810</c:v>
                      </c:pt>
                      <c:pt idx="976">
                        <c:v>800</c:v>
                      </c:pt>
                      <c:pt idx="977">
                        <c:v>800</c:v>
                      </c:pt>
                      <c:pt idx="978">
                        <c:v>810</c:v>
                      </c:pt>
                      <c:pt idx="979">
                        <c:v>820</c:v>
                      </c:pt>
                      <c:pt idx="980">
                        <c:v>810</c:v>
                      </c:pt>
                      <c:pt idx="981">
                        <c:v>800</c:v>
                      </c:pt>
                      <c:pt idx="982">
                        <c:v>750</c:v>
                      </c:pt>
                      <c:pt idx="983">
                        <c:v>780</c:v>
                      </c:pt>
                      <c:pt idx="984">
                        <c:v>740</c:v>
                      </c:pt>
                      <c:pt idx="985">
                        <c:v>720</c:v>
                      </c:pt>
                      <c:pt idx="986">
                        <c:v>670</c:v>
                      </c:pt>
                      <c:pt idx="987">
                        <c:v>650</c:v>
                      </c:pt>
                      <c:pt idx="988">
                        <c:v>630</c:v>
                      </c:pt>
                      <c:pt idx="989">
                        <c:v>620</c:v>
                      </c:pt>
                      <c:pt idx="990">
                        <c:v>600</c:v>
                      </c:pt>
                      <c:pt idx="991">
                        <c:v>590</c:v>
                      </c:pt>
                      <c:pt idx="992">
                        <c:v>580</c:v>
                      </c:pt>
                      <c:pt idx="993">
                        <c:v>570</c:v>
                      </c:pt>
                      <c:pt idx="994">
                        <c:v>570</c:v>
                      </c:pt>
                      <c:pt idx="995">
                        <c:v>570</c:v>
                      </c:pt>
                      <c:pt idx="996">
                        <c:v>570</c:v>
                      </c:pt>
                      <c:pt idx="997">
                        <c:v>580</c:v>
                      </c:pt>
                      <c:pt idx="998">
                        <c:v>570</c:v>
                      </c:pt>
                      <c:pt idx="999">
                        <c:v>580</c:v>
                      </c:pt>
                      <c:pt idx="1000">
                        <c:v>570</c:v>
                      </c:pt>
                      <c:pt idx="1001">
                        <c:v>550</c:v>
                      </c:pt>
                      <c:pt idx="1002">
                        <c:v>520</c:v>
                      </c:pt>
                      <c:pt idx="1003">
                        <c:v>500</c:v>
                      </c:pt>
                      <c:pt idx="1004">
                        <c:v>0</c:v>
                      </c:pt>
                      <c:pt idx="1005">
                        <c:v>490</c:v>
                      </c:pt>
                      <c:pt idx="1006">
                        <c:v>500</c:v>
                      </c:pt>
                      <c:pt idx="1007">
                        <c:v>500</c:v>
                      </c:pt>
                      <c:pt idx="1008">
                        <c:v>490</c:v>
                      </c:pt>
                      <c:pt idx="1009">
                        <c:v>500</c:v>
                      </c:pt>
                      <c:pt idx="1010">
                        <c:v>490</c:v>
                      </c:pt>
                      <c:pt idx="1011">
                        <c:v>500</c:v>
                      </c:pt>
                      <c:pt idx="1012">
                        <c:v>480</c:v>
                      </c:pt>
                      <c:pt idx="1013">
                        <c:v>480</c:v>
                      </c:pt>
                      <c:pt idx="1014">
                        <c:v>500</c:v>
                      </c:pt>
                      <c:pt idx="1015">
                        <c:v>470</c:v>
                      </c:pt>
                      <c:pt idx="1016">
                        <c:v>490</c:v>
                      </c:pt>
                      <c:pt idx="1017">
                        <c:v>480</c:v>
                      </c:pt>
                      <c:pt idx="1018">
                        <c:v>480</c:v>
                      </c:pt>
                      <c:pt idx="1019">
                        <c:v>490</c:v>
                      </c:pt>
                      <c:pt idx="1020">
                        <c:v>490</c:v>
                      </c:pt>
                      <c:pt idx="1021">
                        <c:v>500</c:v>
                      </c:pt>
                      <c:pt idx="1022">
                        <c:v>450</c:v>
                      </c:pt>
                      <c:pt idx="1023">
                        <c:v>490</c:v>
                      </c:pt>
                      <c:pt idx="1024">
                        <c:v>480</c:v>
                      </c:pt>
                      <c:pt idx="1025">
                        <c:v>450</c:v>
                      </c:pt>
                      <c:pt idx="1026">
                        <c:v>500</c:v>
                      </c:pt>
                      <c:pt idx="1027">
                        <c:v>480</c:v>
                      </c:pt>
                      <c:pt idx="1028">
                        <c:v>480</c:v>
                      </c:pt>
                      <c:pt idx="1029">
                        <c:v>490</c:v>
                      </c:pt>
                      <c:pt idx="1030">
                        <c:v>500</c:v>
                      </c:pt>
                      <c:pt idx="1031">
                        <c:v>490</c:v>
                      </c:pt>
                      <c:pt idx="1032">
                        <c:v>520</c:v>
                      </c:pt>
                      <c:pt idx="1033">
                        <c:v>510</c:v>
                      </c:pt>
                      <c:pt idx="1034">
                        <c:v>470</c:v>
                      </c:pt>
                      <c:pt idx="1035">
                        <c:v>500</c:v>
                      </c:pt>
                      <c:pt idx="1036">
                        <c:v>480</c:v>
                      </c:pt>
                      <c:pt idx="1037">
                        <c:v>480</c:v>
                      </c:pt>
                      <c:pt idx="1038">
                        <c:v>500</c:v>
                      </c:pt>
                      <c:pt idx="1039">
                        <c:v>440</c:v>
                      </c:pt>
                      <c:pt idx="1040">
                        <c:v>470</c:v>
                      </c:pt>
                      <c:pt idx="1041">
                        <c:v>490</c:v>
                      </c:pt>
                      <c:pt idx="1042">
                        <c:v>490</c:v>
                      </c:pt>
                      <c:pt idx="1043">
                        <c:v>490</c:v>
                      </c:pt>
                      <c:pt idx="1044">
                        <c:v>490</c:v>
                      </c:pt>
                      <c:pt idx="1045">
                        <c:v>450</c:v>
                      </c:pt>
                      <c:pt idx="1046">
                        <c:v>490</c:v>
                      </c:pt>
                      <c:pt idx="1047">
                        <c:v>560</c:v>
                      </c:pt>
                      <c:pt idx="1048">
                        <c:v>480</c:v>
                      </c:pt>
                      <c:pt idx="1049">
                        <c:v>490</c:v>
                      </c:pt>
                      <c:pt idx="1050">
                        <c:v>480</c:v>
                      </c:pt>
                      <c:pt idx="1051">
                        <c:v>490</c:v>
                      </c:pt>
                      <c:pt idx="1052">
                        <c:v>510</c:v>
                      </c:pt>
                      <c:pt idx="1053">
                        <c:v>470</c:v>
                      </c:pt>
                      <c:pt idx="1054">
                        <c:v>480</c:v>
                      </c:pt>
                      <c:pt idx="1055">
                        <c:v>470</c:v>
                      </c:pt>
                      <c:pt idx="1056">
                        <c:v>510</c:v>
                      </c:pt>
                      <c:pt idx="1057">
                        <c:v>480</c:v>
                      </c:pt>
                      <c:pt idx="1058">
                        <c:v>510</c:v>
                      </c:pt>
                      <c:pt idx="1059">
                        <c:v>460</c:v>
                      </c:pt>
                      <c:pt idx="1060">
                        <c:v>490</c:v>
                      </c:pt>
                      <c:pt idx="1061">
                        <c:v>490</c:v>
                      </c:pt>
                      <c:pt idx="1062">
                        <c:v>480</c:v>
                      </c:pt>
                      <c:pt idx="1063">
                        <c:v>450</c:v>
                      </c:pt>
                      <c:pt idx="1064">
                        <c:v>490</c:v>
                      </c:pt>
                      <c:pt idx="1065">
                        <c:v>490</c:v>
                      </c:pt>
                      <c:pt idx="1066">
                        <c:v>490</c:v>
                      </c:pt>
                      <c:pt idx="1067">
                        <c:v>480</c:v>
                      </c:pt>
                      <c:pt idx="1068">
                        <c:v>480</c:v>
                      </c:pt>
                      <c:pt idx="1069">
                        <c:v>530</c:v>
                      </c:pt>
                      <c:pt idx="1070">
                        <c:v>510</c:v>
                      </c:pt>
                      <c:pt idx="1071">
                        <c:v>480</c:v>
                      </c:pt>
                      <c:pt idx="1072">
                        <c:v>470</c:v>
                      </c:pt>
                      <c:pt idx="1073">
                        <c:v>480</c:v>
                      </c:pt>
                      <c:pt idx="1074">
                        <c:v>510</c:v>
                      </c:pt>
                      <c:pt idx="1075">
                        <c:v>500</c:v>
                      </c:pt>
                      <c:pt idx="1076">
                        <c:v>480</c:v>
                      </c:pt>
                      <c:pt idx="1077">
                        <c:v>490</c:v>
                      </c:pt>
                      <c:pt idx="1078">
                        <c:v>480</c:v>
                      </c:pt>
                      <c:pt idx="1079">
                        <c:v>490</c:v>
                      </c:pt>
                      <c:pt idx="1080">
                        <c:v>510</c:v>
                      </c:pt>
                      <c:pt idx="1081">
                        <c:v>480</c:v>
                      </c:pt>
                      <c:pt idx="1082">
                        <c:v>500</c:v>
                      </c:pt>
                      <c:pt idx="1083">
                        <c:v>490</c:v>
                      </c:pt>
                      <c:pt idx="1084">
                        <c:v>450</c:v>
                      </c:pt>
                      <c:pt idx="1085">
                        <c:v>460</c:v>
                      </c:pt>
                      <c:pt idx="1086">
                        <c:v>500</c:v>
                      </c:pt>
                      <c:pt idx="1087">
                        <c:v>470</c:v>
                      </c:pt>
                      <c:pt idx="1088">
                        <c:v>530</c:v>
                      </c:pt>
                      <c:pt idx="1089">
                        <c:v>500</c:v>
                      </c:pt>
                      <c:pt idx="1090">
                        <c:v>530</c:v>
                      </c:pt>
                      <c:pt idx="1091">
                        <c:v>480</c:v>
                      </c:pt>
                      <c:pt idx="1092">
                        <c:v>490</c:v>
                      </c:pt>
                      <c:pt idx="1093">
                        <c:v>490</c:v>
                      </c:pt>
                      <c:pt idx="1094">
                        <c:v>500</c:v>
                      </c:pt>
                      <c:pt idx="1095">
                        <c:v>490</c:v>
                      </c:pt>
                      <c:pt idx="1096">
                        <c:v>460</c:v>
                      </c:pt>
                      <c:pt idx="1097">
                        <c:v>510</c:v>
                      </c:pt>
                      <c:pt idx="1098">
                        <c:v>480</c:v>
                      </c:pt>
                      <c:pt idx="1099">
                        <c:v>540</c:v>
                      </c:pt>
                      <c:pt idx="1100">
                        <c:v>490</c:v>
                      </c:pt>
                      <c:pt idx="1101">
                        <c:v>490</c:v>
                      </c:pt>
                      <c:pt idx="1102">
                        <c:v>480</c:v>
                      </c:pt>
                      <c:pt idx="1103">
                        <c:v>470</c:v>
                      </c:pt>
                      <c:pt idx="1104">
                        <c:v>510</c:v>
                      </c:pt>
                      <c:pt idx="1105">
                        <c:v>470</c:v>
                      </c:pt>
                      <c:pt idx="1106">
                        <c:v>480</c:v>
                      </c:pt>
                      <c:pt idx="1107">
                        <c:v>550</c:v>
                      </c:pt>
                      <c:pt idx="1108">
                        <c:v>510</c:v>
                      </c:pt>
                      <c:pt idx="1109">
                        <c:v>460</c:v>
                      </c:pt>
                      <c:pt idx="1110">
                        <c:v>480</c:v>
                      </c:pt>
                      <c:pt idx="1111">
                        <c:v>490</c:v>
                      </c:pt>
                      <c:pt idx="1112">
                        <c:v>490</c:v>
                      </c:pt>
                      <c:pt idx="1113">
                        <c:v>460</c:v>
                      </c:pt>
                      <c:pt idx="1114">
                        <c:v>470</c:v>
                      </c:pt>
                      <c:pt idx="1115">
                        <c:v>490</c:v>
                      </c:pt>
                      <c:pt idx="1116">
                        <c:v>500</c:v>
                      </c:pt>
                      <c:pt idx="1117">
                        <c:v>500</c:v>
                      </c:pt>
                      <c:pt idx="1118">
                        <c:v>480</c:v>
                      </c:pt>
                      <c:pt idx="1119">
                        <c:v>490</c:v>
                      </c:pt>
                      <c:pt idx="1120">
                        <c:v>510</c:v>
                      </c:pt>
                      <c:pt idx="1121">
                        <c:v>470</c:v>
                      </c:pt>
                      <c:pt idx="1122">
                        <c:v>480</c:v>
                      </c:pt>
                      <c:pt idx="1123">
                        <c:v>480</c:v>
                      </c:pt>
                      <c:pt idx="1124">
                        <c:v>540</c:v>
                      </c:pt>
                      <c:pt idx="1125">
                        <c:v>490</c:v>
                      </c:pt>
                      <c:pt idx="1126">
                        <c:v>470</c:v>
                      </c:pt>
                      <c:pt idx="1127">
                        <c:v>510</c:v>
                      </c:pt>
                      <c:pt idx="1128">
                        <c:v>460</c:v>
                      </c:pt>
                      <c:pt idx="1129">
                        <c:v>500</c:v>
                      </c:pt>
                      <c:pt idx="1130">
                        <c:v>480</c:v>
                      </c:pt>
                      <c:pt idx="1131">
                        <c:v>470</c:v>
                      </c:pt>
                      <c:pt idx="1132">
                        <c:v>540</c:v>
                      </c:pt>
                      <c:pt idx="1133">
                        <c:v>470</c:v>
                      </c:pt>
                      <c:pt idx="1134">
                        <c:v>510</c:v>
                      </c:pt>
                      <c:pt idx="1135">
                        <c:v>480</c:v>
                      </c:pt>
                      <c:pt idx="1136">
                        <c:v>490</c:v>
                      </c:pt>
                      <c:pt idx="1137">
                        <c:v>490</c:v>
                      </c:pt>
                      <c:pt idx="1138">
                        <c:v>490</c:v>
                      </c:pt>
                      <c:pt idx="1139">
                        <c:v>460</c:v>
                      </c:pt>
                      <c:pt idx="1140">
                        <c:v>480</c:v>
                      </c:pt>
                      <c:pt idx="1141">
                        <c:v>420</c:v>
                      </c:pt>
                      <c:pt idx="1142">
                        <c:v>480</c:v>
                      </c:pt>
                      <c:pt idx="1143">
                        <c:v>500</c:v>
                      </c:pt>
                      <c:pt idx="1144">
                        <c:v>460</c:v>
                      </c:pt>
                      <c:pt idx="1145">
                        <c:v>480</c:v>
                      </c:pt>
                      <c:pt idx="1146">
                        <c:v>470</c:v>
                      </c:pt>
                      <c:pt idx="1147">
                        <c:v>480</c:v>
                      </c:pt>
                      <c:pt idx="1148">
                        <c:v>480</c:v>
                      </c:pt>
                      <c:pt idx="1149">
                        <c:v>490</c:v>
                      </c:pt>
                      <c:pt idx="1150">
                        <c:v>470</c:v>
                      </c:pt>
                      <c:pt idx="1151">
                        <c:v>480</c:v>
                      </c:pt>
                      <c:pt idx="1152">
                        <c:v>500</c:v>
                      </c:pt>
                      <c:pt idx="1153">
                        <c:v>500</c:v>
                      </c:pt>
                      <c:pt idx="1154">
                        <c:v>470</c:v>
                      </c:pt>
                      <c:pt idx="1155">
                        <c:v>490</c:v>
                      </c:pt>
                      <c:pt idx="1156">
                        <c:v>490</c:v>
                      </c:pt>
                      <c:pt idx="1157">
                        <c:v>550</c:v>
                      </c:pt>
                      <c:pt idx="1158">
                        <c:v>490</c:v>
                      </c:pt>
                      <c:pt idx="1159">
                        <c:v>490</c:v>
                      </c:pt>
                      <c:pt idx="1160">
                        <c:v>500</c:v>
                      </c:pt>
                      <c:pt idx="1161">
                        <c:v>500</c:v>
                      </c:pt>
                      <c:pt idx="1162">
                        <c:v>480</c:v>
                      </c:pt>
                      <c:pt idx="1163">
                        <c:v>480</c:v>
                      </c:pt>
                      <c:pt idx="1164">
                        <c:v>480</c:v>
                      </c:pt>
                      <c:pt idx="1165">
                        <c:v>490</c:v>
                      </c:pt>
                      <c:pt idx="1166">
                        <c:v>480</c:v>
                      </c:pt>
                      <c:pt idx="1167">
                        <c:v>480</c:v>
                      </c:pt>
                      <c:pt idx="1168">
                        <c:v>480</c:v>
                      </c:pt>
                      <c:pt idx="1169">
                        <c:v>480</c:v>
                      </c:pt>
                      <c:pt idx="1170">
                        <c:v>470</c:v>
                      </c:pt>
                      <c:pt idx="1171">
                        <c:v>480</c:v>
                      </c:pt>
                      <c:pt idx="1172">
                        <c:v>470</c:v>
                      </c:pt>
                      <c:pt idx="1173">
                        <c:v>500</c:v>
                      </c:pt>
                      <c:pt idx="1174">
                        <c:v>500</c:v>
                      </c:pt>
                      <c:pt idx="1175">
                        <c:v>480</c:v>
                      </c:pt>
                      <c:pt idx="1176">
                        <c:v>470</c:v>
                      </c:pt>
                      <c:pt idx="1177">
                        <c:v>490</c:v>
                      </c:pt>
                      <c:pt idx="1178">
                        <c:v>510</c:v>
                      </c:pt>
                      <c:pt idx="1179">
                        <c:v>490</c:v>
                      </c:pt>
                      <c:pt idx="1180">
                        <c:v>480</c:v>
                      </c:pt>
                      <c:pt idx="1181">
                        <c:v>470</c:v>
                      </c:pt>
                      <c:pt idx="1182">
                        <c:v>500</c:v>
                      </c:pt>
                      <c:pt idx="1183">
                        <c:v>490</c:v>
                      </c:pt>
                      <c:pt idx="1184">
                        <c:v>500</c:v>
                      </c:pt>
                      <c:pt idx="1185">
                        <c:v>480</c:v>
                      </c:pt>
                      <c:pt idx="1186">
                        <c:v>470</c:v>
                      </c:pt>
                      <c:pt idx="1187">
                        <c:v>490</c:v>
                      </c:pt>
                      <c:pt idx="1188">
                        <c:v>510</c:v>
                      </c:pt>
                      <c:pt idx="1189">
                        <c:v>550</c:v>
                      </c:pt>
                      <c:pt idx="1190">
                        <c:v>580</c:v>
                      </c:pt>
                      <c:pt idx="1191">
                        <c:v>590</c:v>
                      </c:pt>
                      <c:pt idx="1192">
                        <c:v>570</c:v>
                      </c:pt>
                      <c:pt idx="1193">
                        <c:v>560</c:v>
                      </c:pt>
                      <c:pt idx="1194">
                        <c:v>560</c:v>
                      </c:pt>
                      <c:pt idx="1195">
                        <c:v>590</c:v>
                      </c:pt>
                      <c:pt idx="1196">
                        <c:v>600</c:v>
                      </c:pt>
                      <c:pt idx="1197">
                        <c:v>620</c:v>
                      </c:pt>
                      <c:pt idx="1198">
                        <c:v>620</c:v>
                      </c:pt>
                      <c:pt idx="1199">
                        <c:v>630</c:v>
                      </c:pt>
                      <c:pt idx="1200">
                        <c:v>630</c:v>
                      </c:pt>
                      <c:pt idx="1201">
                        <c:v>670</c:v>
                      </c:pt>
                      <c:pt idx="1202">
                        <c:v>660</c:v>
                      </c:pt>
                      <c:pt idx="1203">
                        <c:v>660</c:v>
                      </c:pt>
                      <c:pt idx="1204">
                        <c:v>610</c:v>
                      </c:pt>
                      <c:pt idx="1205">
                        <c:v>630</c:v>
                      </c:pt>
                      <c:pt idx="1206">
                        <c:v>610</c:v>
                      </c:pt>
                      <c:pt idx="1207">
                        <c:v>630</c:v>
                      </c:pt>
                      <c:pt idx="1208">
                        <c:v>660</c:v>
                      </c:pt>
                      <c:pt idx="1209">
                        <c:v>660</c:v>
                      </c:pt>
                      <c:pt idx="1210">
                        <c:v>660</c:v>
                      </c:pt>
                      <c:pt idx="1211">
                        <c:v>680</c:v>
                      </c:pt>
                      <c:pt idx="1212">
                        <c:v>690</c:v>
                      </c:pt>
                      <c:pt idx="1213">
                        <c:v>650</c:v>
                      </c:pt>
                      <c:pt idx="1214">
                        <c:v>650</c:v>
                      </c:pt>
                      <c:pt idx="1215">
                        <c:v>610</c:v>
                      </c:pt>
                      <c:pt idx="1216">
                        <c:v>610</c:v>
                      </c:pt>
                      <c:pt idx="1217">
                        <c:v>590</c:v>
                      </c:pt>
                      <c:pt idx="1218">
                        <c:v>570</c:v>
                      </c:pt>
                      <c:pt idx="1219">
                        <c:v>580</c:v>
                      </c:pt>
                      <c:pt idx="1220">
                        <c:v>560</c:v>
                      </c:pt>
                      <c:pt idx="1221">
                        <c:v>570</c:v>
                      </c:pt>
                      <c:pt idx="1222">
                        <c:v>590</c:v>
                      </c:pt>
                      <c:pt idx="1223">
                        <c:v>590</c:v>
                      </c:pt>
                      <c:pt idx="1224">
                        <c:v>590</c:v>
                      </c:pt>
                      <c:pt idx="1225">
                        <c:v>510</c:v>
                      </c:pt>
                      <c:pt idx="1226">
                        <c:v>580</c:v>
                      </c:pt>
                      <c:pt idx="1227">
                        <c:v>650</c:v>
                      </c:pt>
                      <c:pt idx="1228">
                        <c:v>660</c:v>
                      </c:pt>
                      <c:pt idx="1229">
                        <c:v>660</c:v>
                      </c:pt>
                      <c:pt idx="1230">
                        <c:v>630</c:v>
                      </c:pt>
                      <c:pt idx="1231">
                        <c:v>610</c:v>
                      </c:pt>
                      <c:pt idx="1232">
                        <c:v>600</c:v>
                      </c:pt>
                      <c:pt idx="1233">
                        <c:v>620</c:v>
                      </c:pt>
                      <c:pt idx="1234">
                        <c:v>630</c:v>
                      </c:pt>
                      <c:pt idx="1235">
                        <c:v>610</c:v>
                      </c:pt>
                      <c:pt idx="1236">
                        <c:v>580</c:v>
                      </c:pt>
                      <c:pt idx="1237">
                        <c:v>570</c:v>
                      </c:pt>
                      <c:pt idx="1238">
                        <c:v>650</c:v>
                      </c:pt>
                      <c:pt idx="1239">
                        <c:v>630</c:v>
                      </c:pt>
                      <c:pt idx="1240">
                        <c:v>620</c:v>
                      </c:pt>
                      <c:pt idx="1241">
                        <c:v>600</c:v>
                      </c:pt>
                      <c:pt idx="1242">
                        <c:v>590</c:v>
                      </c:pt>
                      <c:pt idx="1243">
                        <c:v>580</c:v>
                      </c:pt>
                      <c:pt idx="1244">
                        <c:v>560</c:v>
                      </c:pt>
                      <c:pt idx="1245">
                        <c:v>610</c:v>
                      </c:pt>
                      <c:pt idx="1246">
                        <c:v>570</c:v>
                      </c:pt>
                      <c:pt idx="1247">
                        <c:v>590</c:v>
                      </c:pt>
                      <c:pt idx="1248">
                        <c:v>620</c:v>
                      </c:pt>
                      <c:pt idx="1249">
                        <c:v>630</c:v>
                      </c:pt>
                      <c:pt idx="1250">
                        <c:v>640</c:v>
                      </c:pt>
                      <c:pt idx="1251">
                        <c:v>630</c:v>
                      </c:pt>
                      <c:pt idx="1252">
                        <c:v>600</c:v>
                      </c:pt>
                      <c:pt idx="1253">
                        <c:v>560</c:v>
                      </c:pt>
                      <c:pt idx="1254">
                        <c:v>580</c:v>
                      </c:pt>
                      <c:pt idx="1255">
                        <c:v>580</c:v>
                      </c:pt>
                      <c:pt idx="1256">
                        <c:v>600</c:v>
                      </c:pt>
                      <c:pt idx="1257">
                        <c:v>610</c:v>
                      </c:pt>
                      <c:pt idx="1258">
                        <c:v>550</c:v>
                      </c:pt>
                      <c:pt idx="1259">
                        <c:v>570</c:v>
                      </c:pt>
                      <c:pt idx="1260">
                        <c:v>570</c:v>
                      </c:pt>
                      <c:pt idx="1261">
                        <c:v>630</c:v>
                      </c:pt>
                      <c:pt idx="1262">
                        <c:v>630</c:v>
                      </c:pt>
                      <c:pt idx="1263">
                        <c:v>590</c:v>
                      </c:pt>
                      <c:pt idx="1264">
                        <c:v>580</c:v>
                      </c:pt>
                      <c:pt idx="1265">
                        <c:v>590</c:v>
                      </c:pt>
                      <c:pt idx="1266">
                        <c:v>610</c:v>
                      </c:pt>
                      <c:pt idx="1267">
                        <c:v>600</c:v>
                      </c:pt>
                      <c:pt idx="1268">
                        <c:v>650</c:v>
                      </c:pt>
                      <c:pt idx="1269">
                        <c:v>590</c:v>
                      </c:pt>
                      <c:pt idx="1270">
                        <c:v>620</c:v>
                      </c:pt>
                      <c:pt idx="1271">
                        <c:v>620</c:v>
                      </c:pt>
                      <c:pt idx="1272">
                        <c:v>580</c:v>
                      </c:pt>
                      <c:pt idx="1273">
                        <c:v>590</c:v>
                      </c:pt>
                      <c:pt idx="1274">
                        <c:v>570</c:v>
                      </c:pt>
                      <c:pt idx="1275">
                        <c:v>570</c:v>
                      </c:pt>
                      <c:pt idx="1276">
                        <c:v>590</c:v>
                      </c:pt>
                      <c:pt idx="1277">
                        <c:v>580</c:v>
                      </c:pt>
                      <c:pt idx="1278">
                        <c:v>560</c:v>
                      </c:pt>
                      <c:pt idx="1279">
                        <c:v>560</c:v>
                      </c:pt>
                      <c:pt idx="1280">
                        <c:v>550</c:v>
                      </c:pt>
                      <c:pt idx="1281">
                        <c:v>550</c:v>
                      </c:pt>
                      <c:pt idx="1282">
                        <c:v>530</c:v>
                      </c:pt>
                      <c:pt idx="1283">
                        <c:v>500</c:v>
                      </c:pt>
                      <c:pt idx="1284">
                        <c:v>510</c:v>
                      </c:pt>
                      <c:pt idx="1285">
                        <c:v>500</c:v>
                      </c:pt>
                      <c:pt idx="1286">
                        <c:v>500</c:v>
                      </c:pt>
                      <c:pt idx="1287">
                        <c:v>490</c:v>
                      </c:pt>
                      <c:pt idx="1288">
                        <c:v>500</c:v>
                      </c:pt>
                      <c:pt idx="1289">
                        <c:v>500</c:v>
                      </c:pt>
                      <c:pt idx="1290">
                        <c:v>490</c:v>
                      </c:pt>
                      <c:pt idx="1291">
                        <c:v>470</c:v>
                      </c:pt>
                      <c:pt idx="1292">
                        <c:v>540</c:v>
                      </c:pt>
                      <c:pt idx="1293">
                        <c:v>500</c:v>
                      </c:pt>
                      <c:pt idx="1294">
                        <c:v>490</c:v>
                      </c:pt>
                      <c:pt idx="1295">
                        <c:v>480</c:v>
                      </c:pt>
                      <c:pt idx="1296">
                        <c:v>500</c:v>
                      </c:pt>
                      <c:pt idx="1297">
                        <c:v>490</c:v>
                      </c:pt>
                      <c:pt idx="1298">
                        <c:v>520</c:v>
                      </c:pt>
                      <c:pt idx="1299">
                        <c:v>490</c:v>
                      </c:pt>
                      <c:pt idx="1300">
                        <c:v>480</c:v>
                      </c:pt>
                      <c:pt idx="1301">
                        <c:v>490</c:v>
                      </c:pt>
                      <c:pt idx="1302">
                        <c:v>470</c:v>
                      </c:pt>
                      <c:pt idx="1303">
                        <c:v>470</c:v>
                      </c:pt>
                      <c:pt idx="1304">
                        <c:v>490</c:v>
                      </c:pt>
                      <c:pt idx="1305">
                        <c:v>520</c:v>
                      </c:pt>
                      <c:pt idx="1306">
                        <c:v>470</c:v>
                      </c:pt>
                      <c:pt idx="1307">
                        <c:v>490</c:v>
                      </c:pt>
                      <c:pt idx="1308">
                        <c:v>490</c:v>
                      </c:pt>
                      <c:pt idx="1309">
                        <c:v>480</c:v>
                      </c:pt>
                      <c:pt idx="1310">
                        <c:v>480</c:v>
                      </c:pt>
                      <c:pt idx="1311">
                        <c:v>470</c:v>
                      </c:pt>
                      <c:pt idx="1312">
                        <c:v>510</c:v>
                      </c:pt>
                      <c:pt idx="1313">
                        <c:v>500</c:v>
                      </c:pt>
                      <c:pt idx="1314">
                        <c:v>490</c:v>
                      </c:pt>
                      <c:pt idx="1315">
                        <c:v>500</c:v>
                      </c:pt>
                      <c:pt idx="1316">
                        <c:v>490</c:v>
                      </c:pt>
                      <c:pt idx="1317">
                        <c:v>480</c:v>
                      </c:pt>
                      <c:pt idx="1318">
                        <c:v>490</c:v>
                      </c:pt>
                      <c:pt idx="1319">
                        <c:v>480</c:v>
                      </c:pt>
                      <c:pt idx="1320">
                        <c:v>500</c:v>
                      </c:pt>
                      <c:pt idx="1321">
                        <c:v>490</c:v>
                      </c:pt>
                      <c:pt idx="1322">
                        <c:v>480</c:v>
                      </c:pt>
                      <c:pt idx="1323">
                        <c:v>490</c:v>
                      </c:pt>
                      <c:pt idx="1324">
                        <c:v>490</c:v>
                      </c:pt>
                      <c:pt idx="1325">
                        <c:v>490</c:v>
                      </c:pt>
                      <c:pt idx="1326">
                        <c:v>500</c:v>
                      </c:pt>
                      <c:pt idx="1327">
                        <c:v>470</c:v>
                      </c:pt>
                      <c:pt idx="1328">
                        <c:v>530</c:v>
                      </c:pt>
                      <c:pt idx="1329">
                        <c:v>530</c:v>
                      </c:pt>
                      <c:pt idx="1330">
                        <c:v>480</c:v>
                      </c:pt>
                      <c:pt idx="1331">
                        <c:v>480</c:v>
                      </c:pt>
                      <c:pt idx="1332">
                        <c:v>490</c:v>
                      </c:pt>
                      <c:pt idx="1333">
                        <c:v>540</c:v>
                      </c:pt>
                      <c:pt idx="1334">
                        <c:v>500</c:v>
                      </c:pt>
                      <c:pt idx="1335">
                        <c:v>520</c:v>
                      </c:pt>
                      <c:pt idx="1336">
                        <c:v>480</c:v>
                      </c:pt>
                      <c:pt idx="1337">
                        <c:v>460</c:v>
                      </c:pt>
                      <c:pt idx="1338">
                        <c:v>490</c:v>
                      </c:pt>
                      <c:pt idx="1339">
                        <c:v>490</c:v>
                      </c:pt>
                      <c:pt idx="1340">
                        <c:v>490</c:v>
                      </c:pt>
                      <c:pt idx="1341">
                        <c:v>480</c:v>
                      </c:pt>
                      <c:pt idx="1342">
                        <c:v>490</c:v>
                      </c:pt>
                      <c:pt idx="1343">
                        <c:v>480</c:v>
                      </c:pt>
                      <c:pt idx="1344">
                        <c:v>480</c:v>
                      </c:pt>
                      <c:pt idx="1345">
                        <c:v>490</c:v>
                      </c:pt>
                      <c:pt idx="1346">
                        <c:v>470</c:v>
                      </c:pt>
                      <c:pt idx="1347">
                        <c:v>490</c:v>
                      </c:pt>
                      <c:pt idx="1348">
                        <c:v>470</c:v>
                      </c:pt>
                      <c:pt idx="1349">
                        <c:v>490</c:v>
                      </c:pt>
                      <c:pt idx="1350">
                        <c:v>500</c:v>
                      </c:pt>
                      <c:pt idx="1351">
                        <c:v>500</c:v>
                      </c:pt>
                      <c:pt idx="1352">
                        <c:v>490</c:v>
                      </c:pt>
                      <c:pt idx="1353">
                        <c:v>480</c:v>
                      </c:pt>
                      <c:pt idx="1354">
                        <c:v>480</c:v>
                      </c:pt>
                      <c:pt idx="1355">
                        <c:v>520</c:v>
                      </c:pt>
                      <c:pt idx="1356">
                        <c:v>490</c:v>
                      </c:pt>
                      <c:pt idx="1357">
                        <c:v>450</c:v>
                      </c:pt>
                      <c:pt idx="1358">
                        <c:v>490</c:v>
                      </c:pt>
                      <c:pt idx="1359">
                        <c:v>480</c:v>
                      </c:pt>
                      <c:pt idx="1360">
                        <c:v>490</c:v>
                      </c:pt>
                      <c:pt idx="1361">
                        <c:v>520</c:v>
                      </c:pt>
                      <c:pt idx="1362">
                        <c:v>490</c:v>
                      </c:pt>
                      <c:pt idx="1363">
                        <c:v>490</c:v>
                      </c:pt>
                      <c:pt idx="1364">
                        <c:v>480</c:v>
                      </c:pt>
                      <c:pt idx="1365">
                        <c:v>480</c:v>
                      </c:pt>
                      <c:pt idx="1366">
                        <c:v>470</c:v>
                      </c:pt>
                      <c:pt idx="1367">
                        <c:v>550</c:v>
                      </c:pt>
                      <c:pt idx="1368">
                        <c:v>490</c:v>
                      </c:pt>
                      <c:pt idx="1369">
                        <c:v>500</c:v>
                      </c:pt>
                      <c:pt idx="1370">
                        <c:v>480</c:v>
                      </c:pt>
                      <c:pt idx="1371">
                        <c:v>540</c:v>
                      </c:pt>
                      <c:pt idx="1372">
                        <c:v>480</c:v>
                      </c:pt>
                      <c:pt idx="1373">
                        <c:v>490</c:v>
                      </c:pt>
                      <c:pt idx="1374">
                        <c:v>500</c:v>
                      </c:pt>
                      <c:pt idx="1375">
                        <c:v>490</c:v>
                      </c:pt>
                      <c:pt idx="1376">
                        <c:v>510</c:v>
                      </c:pt>
                      <c:pt idx="1377">
                        <c:v>510</c:v>
                      </c:pt>
                      <c:pt idx="1378">
                        <c:v>490</c:v>
                      </c:pt>
                      <c:pt idx="1379">
                        <c:v>490</c:v>
                      </c:pt>
                      <c:pt idx="1380">
                        <c:v>490</c:v>
                      </c:pt>
                      <c:pt idx="1381">
                        <c:v>490</c:v>
                      </c:pt>
                      <c:pt idx="1382">
                        <c:v>490</c:v>
                      </c:pt>
                      <c:pt idx="1383">
                        <c:v>480</c:v>
                      </c:pt>
                      <c:pt idx="1384">
                        <c:v>490</c:v>
                      </c:pt>
                      <c:pt idx="1385">
                        <c:v>490</c:v>
                      </c:pt>
                      <c:pt idx="1386">
                        <c:v>490</c:v>
                      </c:pt>
                      <c:pt idx="1387">
                        <c:v>470</c:v>
                      </c:pt>
                      <c:pt idx="1388">
                        <c:v>490</c:v>
                      </c:pt>
                      <c:pt idx="1389">
                        <c:v>490</c:v>
                      </c:pt>
                      <c:pt idx="1390">
                        <c:v>540</c:v>
                      </c:pt>
                      <c:pt idx="1391">
                        <c:v>490</c:v>
                      </c:pt>
                      <c:pt idx="1392">
                        <c:v>480</c:v>
                      </c:pt>
                      <c:pt idx="1393">
                        <c:v>510</c:v>
                      </c:pt>
                      <c:pt idx="1394">
                        <c:v>510</c:v>
                      </c:pt>
                      <c:pt idx="1395">
                        <c:v>470</c:v>
                      </c:pt>
                      <c:pt idx="1396">
                        <c:v>520</c:v>
                      </c:pt>
                      <c:pt idx="1397">
                        <c:v>480</c:v>
                      </c:pt>
                      <c:pt idx="1398">
                        <c:v>500</c:v>
                      </c:pt>
                      <c:pt idx="1399">
                        <c:v>490</c:v>
                      </c:pt>
                      <c:pt idx="1400">
                        <c:v>580</c:v>
                      </c:pt>
                      <c:pt idx="1401">
                        <c:v>500</c:v>
                      </c:pt>
                      <c:pt idx="1402">
                        <c:v>490</c:v>
                      </c:pt>
                      <c:pt idx="1403">
                        <c:v>480</c:v>
                      </c:pt>
                      <c:pt idx="1404">
                        <c:v>480</c:v>
                      </c:pt>
                      <c:pt idx="1405">
                        <c:v>480</c:v>
                      </c:pt>
                      <c:pt idx="1406">
                        <c:v>510</c:v>
                      </c:pt>
                      <c:pt idx="1407">
                        <c:v>480</c:v>
                      </c:pt>
                      <c:pt idx="1408">
                        <c:v>480</c:v>
                      </c:pt>
                      <c:pt idx="1409">
                        <c:v>490</c:v>
                      </c:pt>
                      <c:pt idx="1410">
                        <c:v>490</c:v>
                      </c:pt>
                      <c:pt idx="1411">
                        <c:v>480</c:v>
                      </c:pt>
                      <c:pt idx="1412">
                        <c:v>530</c:v>
                      </c:pt>
                      <c:pt idx="1413">
                        <c:v>480</c:v>
                      </c:pt>
                      <c:pt idx="1414">
                        <c:v>500</c:v>
                      </c:pt>
                      <c:pt idx="1415">
                        <c:v>500</c:v>
                      </c:pt>
                      <c:pt idx="1416">
                        <c:v>500</c:v>
                      </c:pt>
                      <c:pt idx="1417">
                        <c:v>480</c:v>
                      </c:pt>
                      <c:pt idx="1418">
                        <c:v>470</c:v>
                      </c:pt>
                      <c:pt idx="1419">
                        <c:v>470</c:v>
                      </c:pt>
                      <c:pt idx="1420">
                        <c:v>490</c:v>
                      </c:pt>
                      <c:pt idx="1421">
                        <c:v>480</c:v>
                      </c:pt>
                      <c:pt idx="1422">
                        <c:v>520</c:v>
                      </c:pt>
                      <c:pt idx="1423">
                        <c:v>480</c:v>
                      </c:pt>
                      <c:pt idx="1424">
                        <c:v>480</c:v>
                      </c:pt>
                      <c:pt idx="1425">
                        <c:v>480</c:v>
                      </c:pt>
                      <c:pt idx="1426">
                        <c:v>490</c:v>
                      </c:pt>
                      <c:pt idx="1427">
                        <c:v>490</c:v>
                      </c:pt>
                      <c:pt idx="1428">
                        <c:v>470</c:v>
                      </c:pt>
                      <c:pt idx="1429">
                        <c:v>480</c:v>
                      </c:pt>
                      <c:pt idx="1430">
                        <c:v>520</c:v>
                      </c:pt>
                      <c:pt idx="1431">
                        <c:v>490</c:v>
                      </c:pt>
                      <c:pt idx="1432">
                        <c:v>460</c:v>
                      </c:pt>
                      <c:pt idx="1433">
                        <c:v>490</c:v>
                      </c:pt>
                      <c:pt idx="1434">
                        <c:v>480</c:v>
                      </c:pt>
                      <c:pt idx="1435">
                        <c:v>490</c:v>
                      </c:pt>
                      <c:pt idx="1436">
                        <c:v>490</c:v>
                      </c:pt>
                      <c:pt idx="1437">
                        <c:v>490</c:v>
                      </c:pt>
                      <c:pt idx="1438">
                        <c:v>480</c:v>
                      </c:pt>
                      <c:pt idx="1439">
                        <c:v>460</c:v>
                      </c:pt>
                      <c:pt idx="1440">
                        <c:v>520</c:v>
                      </c:pt>
                      <c:pt idx="1441">
                        <c:v>490</c:v>
                      </c:pt>
                      <c:pt idx="1442">
                        <c:v>490</c:v>
                      </c:pt>
                      <c:pt idx="1443">
                        <c:v>480</c:v>
                      </c:pt>
                      <c:pt idx="1444">
                        <c:v>470</c:v>
                      </c:pt>
                      <c:pt idx="1445">
                        <c:v>500</c:v>
                      </c:pt>
                      <c:pt idx="1446">
                        <c:v>500</c:v>
                      </c:pt>
                      <c:pt idx="1447">
                        <c:v>490</c:v>
                      </c:pt>
                      <c:pt idx="1448">
                        <c:v>480</c:v>
                      </c:pt>
                      <c:pt idx="1449">
                        <c:v>490</c:v>
                      </c:pt>
                      <c:pt idx="1450">
                        <c:v>490</c:v>
                      </c:pt>
                      <c:pt idx="1451">
                        <c:v>480</c:v>
                      </c:pt>
                      <c:pt idx="1452">
                        <c:v>510</c:v>
                      </c:pt>
                      <c:pt idx="1453">
                        <c:v>510</c:v>
                      </c:pt>
                      <c:pt idx="1454">
                        <c:v>500</c:v>
                      </c:pt>
                      <c:pt idx="1455">
                        <c:v>500</c:v>
                      </c:pt>
                      <c:pt idx="1456">
                        <c:v>500</c:v>
                      </c:pt>
                      <c:pt idx="1457">
                        <c:v>500</c:v>
                      </c:pt>
                      <c:pt idx="1458">
                        <c:v>500</c:v>
                      </c:pt>
                      <c:pt idx="1459">
                        <c:v>490</c:v>
                      </c:pt>
                      <c:pt idx="1460">
                        <c:v>510</c:v>
                      </c:pt>
                      <c:pt idx="1461">
                        <c:v>500</c:v>
                      </c:pt>
                      <c:pt idx="1462">
                        <c:v>440</c:v>
                      </c:pt>
                      <c:pt idx="1463">
                        <c:v>490</c:v>
                      </c:pt>
                      <c:pt idx="1464">
                        <c:v>490</c:v>
                      </c:pt>
                      <c:pt idx="1465">
                        <c:v>490</c:v>
                      </c:pt>
                      <c:pt idx="1466">
                        <c:v>460</c:v>
                      </c:pt>
                      <c:pt idx="1467">
                        <c:v>500</c:v>
                      </c:pt>
                      <c:pt idx="1468">
                        <c:v>490</c:v>
                      </c:pt>
                      <c:pt idx="1469">
                        <c:v>500</c:v>
                      </c:pt>
                      <c:pt idx="1470">
                        <c:v>490</c:v>
                      </c:pt>
                      <c:pt idx="1471">
                        <c:v>480</c:v>
                      </c:pt>
                      <c:pt idx="1472">
                        <c:v>510</c:v>
                      </c:pt>
                      <c:pt idx="1473">
                        <c:v>530</c:v>
                      </c:pt>
                      <c:pt idx="1474">
                        <c:v>490</c:v>
                      </c:pt>
                      <c:pt idx="1475">
                        <c:v>480</c:v>
                      </c:pt>
                      <c:pt idx="1476">
                        <c:v>550</c:v>
                      </c:pt>
                      <c:pt idx="1477">
                        <c:v>510</c:v>
                      </c:pt>
                      <c:pt idx="1478">
                        <c:v>510</c:v>
                      </c:pt>
                      <c:pt idx="1479">
                        <c:v>470</c:v>
                      </c:pt>
                      <c:pt idx="1480">
                        <c:v>510</c:v>
                      </c:pt>
                      <c:pt idx="1481">
                        <c:v>490</c:v>
                      </c:pt>
                      <c:pt idx="1482">
                        <c:v>500</c:v>
                      </c:pt>
                      <c:pt idx="1483">
                        <c:v>490</c:v>
                      </c:pt>
                      <c:pt idx="1484">
                        <c:v>540</c:v>
                      </c:pt>
                      <c:pt idx="1485">
                        <c:v>530</c:v>
                      </c:pt>
                      <c:pt idx="1486">
                        <c:v>510</c:v>
                      </c:pt>
                      <c:pt idx="1487">
                        <c:v>520</c:v>
                      </c:pt>
                      <c:pt idx="1488">
                        <c:v>530</c:v>
                      </c:pt>
                      <c:pt idx="1489">
                        <c:v>600</c:v>
                      </c:pt>
                      <c:pt idx="1490">
                        <c:v>550</c:v>
                      </c:pt>
                      <c:pt idx="1491">
                        <c:v>580</c:v>
                      </c:pt>
                      <c:pt idx="1492">
                        <c:v>600</c:v>
                      </c:pt>
                      <c:pt idx="1493">
                        <c:v>580</c:v>
                      </c:pt>
                      <c:pt idx="1494">
                        <c:v>620</c:v>
                      </c:pt>
                      <c:pt idx="1495">
                        <c:v>600</c:v>
                      </c:pt>
                      <c:pt idx="1496">
                        <c:v>600</c:v>
                      </c:pt>
                      <c:pt idx="1497">
                        <c:v>610</c:v>
                      </c:pt>
                      <c:pt idx="1498">
                        <c:v>630</c:v>
                      </c:pt>
                      <c:pt idx="1499">
                        <c:v>640</c:v>
                      </c:pt>
                      <c:pt idx="1500">
                        <c:v>650</c:v>
                      </c:pt>
                      <c:pt idx="1501">
                        <c:v>660</c:v>
                      </c:pt>
                      <c:pt idx="1502">
                        <c:v>640</c:v>
                      </c:pt>
                      <c:pt idx="1503">
                        <c:v>620</c:v>
                      </c:pt>
                      <c:pt idx="1504">
                        <c:v>600</c:v>
                      </c:pt>
                      <c:pt idx="1505">
                        <c:v>620</c:v>
                      </c:pt>
                      <c:pt idx="1506">
                        <c:v>630</c:v>
                      </c:pt>
                      <c:pt idx="1507">
                        <c:v>610</c:v>
                      </c:pt>
                      <c:pt idx="1508">
                        <c:v>620</c:v>
                      </c:pt>
                      <c:pt idx="1509">
                        <c:v>620</c:v>
                      </c:pt>
                      <c:pt idx="1510">
                        <c:v>630</c:v>
                      </c:pt>
                      <c:pt idx="1511">
                        <c:v>630</c:v>
                      </c:pt>
                      <c:pt idx="1512">
                        <c:v>610</c:v>
                      </c:pt>
                      <c:pt idx="1513">
                        <c:v>630</c:v>
                      </c:pt>
                      <c:pt idx="1514">
                        <c:v>610</c:v>
                      </c:pt>
                      <c:pt idx="1515">
                        <c:v>600</c:v>
                      </c:pt>
                      <c:pt idx="1516">
                        <c:v>570</c:v>
                      </c:pt>
                      <c:pt idx="1517">
                        <c:v>550</c:v>
                      </c:pt>
                      <c:pt idx="1518">
                        <c:v>540</c:v>
                      </c:pt>
                      <c:pt idx="1519">
                        <c:v>600</c:v>
                      </c:pt>
                      <c:pt idx="1520">
                        <c:v>630</c:v>
                      </c:pt>
                      <c:pt idx="1521">
                        <c:v>640</c:v>
                      </c:pt>
                      <c:pt idx="1522">
                        <c:v>620</c:v>
                      </c:pt>
                      <c:pt idx="1523">
                        <c:v>650</c:v>
                      </c:pt>
                      <c:pt idx="1524">
                        <c:v>700</c:v>
                      </c:pt>
                      <c:pt idx="1525">
                        <c:v>780</c:v>
                      </c:pt>
                      <c:pt idx="1526">
                        <c:v>880</c:v>
                      </c:pt>
                      <c:pt idx="1527">
                        <c:v>940</c:v>
                      </c:pt>
                      <c:pt idx="1528">
                        <c:v>980</c:v>
                      </c:pt>
                      <c:pt idx="1529">
                        <c:v>990</c:v>
                      </c:pt>
                      <c:pt idx="1530">
                        <c:v>1010</c:v>
                      </c:pt>
                      <c:pt idx="1531">
                        <c:v>990</c:v>
                      </c:pt>
                      <c:pt idx="1532">
                        <c:v>910</c:v>
                      </c:pt>
                      <c:pt idx="1533">
                        <c:v>900</c:v>
                      </c:pt>
                      <c:pt idx="1534">
                        <c:v>890</c:v>
                      </c:pt>
                      <c:pt idx="1535">
                        <c:v>870</c:v>
                      </c:pt>
                      <c:pt idx="1536">
                        <c:v>830</c:v>
                      </c:pt>
                      <c:pt idx="1537">
                        <c:v>860</c:v>
                      </c:pt>
                      <c:pt idx="1538">
                        <c:v>840</c:v>
                      </c:pt>
                      <c:pt idx="1539">
                        <c:v>790</c:v>
                      </c:pt>
                      <c:pt idx="1540">
                        <c:v>740</c:v>
                      </c:pt>
                      <c:pt idx="1541">
                        <c:v>730</c:v>
                      </c:pt>
                      <c:pt idx="1542">
                        <c:v>720</c:v>
                      </c:pt>
                      <c:pt idx="1543">
                        <c:v>720</c:v>
                      </c:pt>
                      <c:pt idx="1544">
                        <c:v>690</c:v>
                      </c:pt>
                      <c:pt idx="1545">
                        <c:v>680</c:v>
                      </c:pt>
                      <c:pt idx="1546">
                        <c:v>680</c:v>
                      </c:pt>
                      <c:pt idx="1547">
                        <c:v>650</c:v>
                      </c:pt>
                      <c:pt idx="1548">
                        <c:v>610</c:v>
                      </c:pt>
                      <c:pt idx="1549">
                        <c:v>640</c:v>
                      </c:pt>
                      <c:pt idx="1550">
                        <c:v>620</c:v>
                      </c:pt>
                      <c:pt idx="1551">
                        <c:v>680</c:v>
                      </c:pt>
                      <c:pt idx="1552">
                        <c:v>620</c:v>
                      </c:pt>
                      <c:pt idx="1553">
                        <c:v>650</c:v>
                      </c:pt>
                      <c:pt idx="1554">
                        <c:v>670</c:v>
                      </c:pt>
                      <c:pt idx="1555">
                        <c:v>690</c:v>
                      </c:pt>
                      <c:pt idx="1556">
                        <c:v>660</c:v>
                      </c:pt>
                      <c:pt idx="1557">
                        <c:v>650</c:v>
                      </c:pt>
                      <c:pt idx="1558">
                        <c:v>620</c:v>
                      </c:pt>
                      <c:pt idx="1559">
                        <c:v>610</c:v>
                      </c:pt>
                      <c:pt idx="1560">
                        <c:v>590</c:v>
                      </c:pt>
                      <c:pt idx="1561">
                        <c:v>600</c:v>
                      </c:pt>
                      <c:pt idx="1562">
                        <c:v>600</c:v>
                      </c:pt>
                      <c:pt idx="1563">
                        <c:v>580</c:v>
                      </c:pt>
                      <c:pt idx="1564">
                        <c:v>590</c:v>
                      </c:pt>
                      <c:pt idx="1565">
                        <c:v>630</c:v>
                      </c:pt>
                      <c:pt idx="1566">
                        <c:v>570</c:v>
                      </c:pt>
                      <c:pt idx="1567">
                        <c:v>560</c:v>
                      </c:pt>
                      <c:pt idx="1568">
                        <c:v>520</c:v>
                      </c:pt>
                      <c:pt idx="1569">
                        <c:v>550</c:v>
                      </c:pt>
                      <c:pt idx="1570">
                        <c:v>530</c:v>
                      </c:pt>
                      <c:pt idx="1571">
                        <c:v>520</c:v>
                      </c:pt>
                      <c:pt idx="1572">
                        <c:v>480</c:v>
                      </c:pt>
                      <c:pt idx="1573">
                        <c:v>530</c:v>
                      </c:pt>
                      <c:pt idx="1574">
                        <c:v>510</c:v>
                      </c:pt>
                      <c:pt idx="1575">
                        <c:v>500</c:v>
                      </c:pt>
                      <c:pt idx="1576">
                        <c:v>510</c:v>
                      </c:pt>
                      <c:pt idx="1577">
                        <c:v>510</c:v>
                      </c:pt>
                      <c:pt idx="1578">
                        <c:v>470</c:v>
                      </c:pt>
                      <c:pt idx="1579">
                        <c:v>490</c:v>
                      </c:pt>
                      <c:pt idx="1580">
                        <c:v>500</c:v>
                      </c:pt>
                      <c:pt idx="1581">
                        <c:v>480</c:v>
                      </c:pt>
                      <c:pt idx="1582">
                        <c:v>500</c:v>
                      </c:pt>
                      <c:pt idx="1583">
                        <c:v>570</c:v>
                      </c:pt>
                      <c:pt idx="1584">
                        <c:v>490</c:v>
                      </c:pt>
                      <c:pt idx="1585">
                        <c:v>490</c:v>
                      </c:pt>
                      <c:pt idx="1586">
                        <c:v>510</c:v>
                      </c:pt>
                      <c:pt idx="1587">
                        <c:v>500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500</c:v>
                      </c:pt>
                      <c:pt idx="1591">
                        <c:v>500</c:v>
                      </c:pt>
                      <c:pt idx="1592">
                        <c:v>470</c:v>
                      </c:pt>
                      <c:pt idx="1593">
                        <c:v>500</c:v>
                      </c:pt>
                      <c:pt idx="1594">
                        <c:v>500</c:v>
                      </c:pt>
                      <c:pt idx="1595">
                        <c:v>450</c:v>
                      </c:pt>
                      <c:pt idx="1596">
                        <c:v>490</c:v>
                      </c:pt>
                      <c:pt idx="1597">
                        <c:v>490</c:v>
                      </c:pt>
                      <c:pt idx="1598">
                        <c:v>510</c:v>
                      </c:pt>
                      <c:pt idx="1599">
                        <c:v>510</c:v>
                      </c:pt>
                      <c:pt idx="1600">
                        <c:v>490</c:v>
                      </c:pt>
                      <c:pt idx="1601">
                        <c:v>490</c:v>
                      </c:pt>
                      <c:pt idx="1602">
                        <c:v>500</c:v>
                      </c:pt>
                      <c:pt idx="1603">
                        <c:v>490</c:v>
                      </c:pt>
                      <c:pt idx="1604">
                        <c:v>490</c:v>
                      </c:pt>
                      <c:pt idx="1605">
                        <c:v>490</c:v>
                      </c:pt>
                      <c:pt idx="1606">
                        <c:v>490</c:v>
                      </c:pt>
                      <c:pt idx="1607">
                        <c:v>490</c:v>
                      </c:pt>
                      <c:pt idx="1608">
                        <c:v>500</c:v>
                      </c:pt>
                      <c:pt idx="1609">
                        <c:v>500</c:v>
                      </c:pt>
                      <c:pt idx="1610">
                        <c:v>500</c:v>
                      </c:pt>
                      <c:pt idx="1611">
                        <c:v>490</c:v>
                      </c:pt>
                      <c:pt idx="1612">
                        <c:v>490</c:v>
                      </c:pt>
                      <c:pt idx="1613">
                        <c:v>480</c:v>
                      </c:pt>
                      <c:pt idx="1614">
                        <c:v>490</c:v>
                      </c:pt>
                      <c:pt idx="1615">
                        <c:v>490</c:v>
                      </c:pt>
                      <c:pt idx="1616">
                        <c:v>500</c:v>
                      </c:pt>
                      <c:pt idx="1617">
                        <c:v>500</c:v>
                      </c:pt>
                      <c:pt idx="1618">
                        <c:v>490</c:v>
                      </c:pt>
                      <c:pt idx="1619">
                        <c:v>480</c:v>
                      </c:pt>
                      <c:pt idx="1620">
                        <c:v>490</c:v>
                      </c:pt>
                      <c:pt idx="1621">
                        <c:v>490</c:v>
                      </c:pt>
                      <c:pt idx="1622">
                        <c:v>530</c:v>
                      </c:pt>
                      <c:pt idx="1623">
                        <c:v>500</c:v>
                      </c:pt>
                      <c:pt idx="1624">
                        <c:v>480</c:v>
                      </c:pt>
                      <c:pt idx="1625">
                        <c:v>480</c:v>
                      </c:pt>
                      <c:pt idx="1626">
                        <c:v>500</c:v>
                      </c:pt>
                      <c:pt idx="1627">
                        <c:v>490</c:v>
                      </c:pt>
                      <c:pt idx="1628">
                        <c:v>480</c:v>
                      </c:pt>
                      <c:pt idx="1629">
                        <c:v>540</c:v>
                      </c:pt>
                      <c:pt idx="1630">
                        <c:v>510</c:v>
                      </c:pt>
                      <c:pt idx="1631">
                        <c:v>490</c:v>
                      </c:pt>
                      <c:pt idx="1632">
                        <c:v>490</c:v>
                      </c:pt>
                      <c:pt idx="1633">
                        <c:v>490</c:v>
                      </c:pt>
                      <c:pt idx="1634">
                        <c:v>490</c:v>
                      </c:pt>
                      <c:pt idx="1635">
                        <c:v>490</c:v>
                      </c:pt>
                      <c:pt idx="1636">
                        <c:v>480</c:v>
                      </c:pt>
                      <c:pt idx="1637">
                        <c:v>490</c:v>
                      </c:pt>
                      <c:pt idx="1638">
                        <c:v>490</c:v>
                      </c:pt>
                      <c:pt idx="1639">
                        <c:v>500</c:v>
                      </c:pt>
                      <c:pt idx="1640">
                        <c:v>490</c:v>
                      </c:pt>
                      <c:pt idx="1641">
                        <c:v>490</c:v>
                      </c:pt>
                      <c:pt idx="1642">
                        <c:v>480</c:v>
                      </c:pt>
                      <c:pt idx="1643">
                        <c:v>490</c:v>
                      </c:pt>
                      <c:pt idx="1644">
                        <c:v>490</c:v>
                      </c:pt>
                      <c:pt idx="1645">
                        <c:v>490</c:v>
                      </c:pt>
                      <c:pt idx="1646">
                        <c:v>470</c:v>
                      </c:pt>
                      <c:pt idx="1647">
                        <c:v>490</c:v>
                      </c:pt>
                      <c:pt idx="1648">
                        <c:v>490</c:v>
                      </c:pt>
                      <c:pt idx="1649">
                        <c:v>490</c:v>
                      </c:pt>
                      <c:pt idx="1650">
                        <c:v>490</c:v>
                      </c:pt>
                      <c:pt idx="1651">
                        <c:v>490</c:v>
                      </c:pt>
                      <c:pt idx="1652">
                        <c:v>500</c:v>
                      </c:pt>
                      <c:pt idx="1653">
                        <c:v>490</c:v>
                      </c:pt>
                      <c:pt idx="1654">
                        <c:v>480</c:v>
                      </c:pt>
                      <c:pt idx="1655">
                        <c:v>500</c:v>
                      </c:pt>
                      <c:pt idx="1656">
                        <c:v>490</c:v>
                      </c:pt>
                      <c:pt idx="1657">
                        <c:v>500</c:v>
                      </c:pt>
                      <c:pt idx="1658">
                        <c:v>490</c:v>
                      </c:pt>
                      <c:pt idx="1659">
                        <c:v>490</c:v>
                      </c:pt>
                      <c:pt idx="1660">
                        <c:v>490</c:v>
                      </c:pt>
                      <c:pt idx="1661">
                        <c:v>500</c:v>
                      </c:pt>
                      <c:pt idx="1662">
                        <c:v>500</c:v>
                      </c:pt>
                      <c:pt idx="1663">
                        <c:v>490</c:v>
                      </c:pt>
                      <c:pt idx="1664">
                        <c:v>490</c:v>
                      </c:pt>
                      <c:pt idx="1665">
                        <c:v>490</c:v>
                      </c:pt>
                      <c:pt idx="1666">
                        <c:v>490</c:v>
                      </c:pt>
                      <c:pt idx="1667">
                        <c:v>480</c:v>
                      </c:pt>
                      <c:pt idx="1668">
                        <c:v>490</c:v>
                      </c:pt>
                      <c:pt idx="1669">
                        <c:v>470</c:v>
                      </c:pt>
                      <c:pt idx="1670">
                        <c:v>490</c:v>
                      </c:pt>
                      <c:pt idx="1671">
                        <c:v>490</c:v>
                      </c:pt>
                      <c:pt idx="1672">
                        <c:v>490</c:v>
                      </c:pt>
                      <c:pt idx="1673">
                        <c:v>500</c:v>
                      </c:pt>
                      <c:pt idx="1674">
                        <c:v>480</c:v>
                      </c:pt>
                      <c:pt idx="1675">
                        <c:v>490</c:v>
                      </c:pt>
                      <c:pt idx="1676">
                        <c:v>500</c:v>
                      </c:pt>
                      <c:pt idx="1677">
                        <c:v>510</c:v>
                      </c:pt>
                      <c:pt idx="1678">
                        <c:v>490</c:v>
                      </c:pt>
                      <c:pt idx="1679">
                        <c:v>490</c:v>
                      </c:pt>
                      <c:pt idx="1680">
                        <c:v>490</c:v>
                      </c:pt>
                      <c:pt idx="1681">
                        <c:v>500</c:v>
                      </c:pt>
                      <c:pt idx="1682">
                        <c:v>480</c:v>
                      </c:pt>
                      <c:pt idx="1683">
                        <c:v>480</c:v>
                      </c:pt>
                      <c:pt idx="1684">
                        <c:v>490</c:v>
                      </c:pt>
                      <c:pt idx="1685">
                        <c:v>480</c:v>
                      </c:pt>
                      <c:pt idx="1686">
                        <c:v>490</c:v>
                      </c:pt>
                      <c:pt idx="1687">
                        <c:v>480</c:v>
                      </c:pt>
                      <c:pt idx="1688">
                        <c:v>490</c:v>
                      </c:pt>
                      <c:pt idx="1689">
                        <c:v>490</c:v>
                      </c:pt>
                      <c:pt idx="1690">
                        <c:v>490</c:v>
                      </c:pt>
                      <c:pt idx="1691">
                        <c:v>490</c:v>
                      </c:pt>
                      <c:pt idx="1692">
                        <c:v>490</c:v>
                      </c:pt>
                      <c:pt idx="1693">
                        <c:v>510</c:v>
                      </c:pt>
                      <c:pt idx="1694">
                        <c:v>490</c:v>
                      </c:pt>
                      <c:pt idx="1695">
                        <c:v>490</c:v>
                      </c:pt>
                      <c:pt idx="1696">
                        <c:v>490</c:v>
                      </c:pt>
                      <c:pt idx="1697">
                        <c:v>520</c:v>
                      </c:pt>
                      <c:pt idx="1698">
                        <c:v>480</c:v>
                      </c:pt>
                      <c:pt idx="1699">
                        <c:v>500</c:v>
                      </c:pt>
                      <c:pt idx="1700">
                        <c:v>480</c:v>
                      </c:pt>
                      <c:pt idx="1701">
                        <c:v>490</c:v>
                      </c:pt>
                      <c:pt idx="1702">
                        <c:v>490</c:v>
                      </c:pt>
                      <c:pt idx="1703">
                        <c:v>500</c:v>
                      </c:pt>
                      <c:pt idx="1704">
                        <c:v>500</c:v>
                      </c:pt>
                      <c:pt idx="1705">
                        <c:v>460</c:v>
                      </c:pt>
                      <c:pt idx="1706">
                        <c:v>490</c:v>
                      </c:pt>
                      <c:pt idx="1707">
                        <c:v>480</c:v>
                      </c:pt>
                      <c:pt idx="1708">
                        <c:v>490</c:v>
                      </c:pt>
                      <c:pt idx="1709">
                        <c:v>490</c:v>
                      </c:pt>
                      <c:pt idx="1710">
                        <c:v>470</c:v>
                      </c:pt>
                      <c:pt idx="1711">
                        <c:v>500</c:v>
                      </c:pt>
                      <c:pt idx="1712">
                        <c:v>500</c:v>
                      </c:pt>
                      <c:pt idx="1713">
                        <c:v>500</c:v>
                      </c:pt>
                      <c:pt idx="1714">
                        <c:v>540</c:v>
                      </c:pt>
                      <c:pt idx="1715">
                        <c:v>490</c:v>
                      </c:pt>
                      <c:pt idx="1716">
                        <c:v>490</c:v>
                      </c:pt>
                      <c:pt idx="1717">
                        <c:v>500</c:v>
                      </c:pt>
                      <c:pt idx="1718">
                        <c:v>480</c:v>
                      </c:pt>
                      <c:pt idx="1719">
                        <c:v>500</c:v>
                      </c:pt>
                      <c:pt idx="1720">
                        <c:v>490</c:v>
                      </c:pt>
                      <c:pt idx="1721">
                        <c:v>500</c:v>
                      </c:pt>
                      <c:pt idx="1722">
                        <c:v>480</c:v>
                      </c:pt>
                      <c:pt idx="1723">
                        <c:v>500</c:v>
                      </c:pt>
                      <c:pt idx="1724">
                        <c:v>490</c:v>
                      </c:pt>
                      <c:pt idx="1725">
                        <c:v>490</c:v>
                      </c:pt>
                      <c:pt idx="1726">
                        <c:v>490</c:v>
                      </c:pt>
                      <c:pt idx="1727">
                        <c:v>510</c:v>
                      </c:pt>
                      <c:pt idx="1728">
                        <c:v>480</c:v>
                      </c:pt>
                      <c:pt idx="1729">
                        <c:v>480</c:v>
                      </c:pt>
                      <c:pt idx="1730">
                        <c:v>500</c:v>
                      </c:pt>
                      <c:pt idx="1731">
                        <c:v>490</c:v>
                      </c:pt>
                      <c:pt idx="1732">
                        <c:v>490</c:v>
                      </c:pt>
                      <c:pt idx="1733">
                        <c:v>490</c:v>
                      </c:pt>
                      <c:pt idx="1734">
                        <c:v>480</c:v>
                      </c:pt>
                      <c:pt idx="1735">
                        <c:v>490</c:v>
                      </c:pt>
                      <c:pt idx="1736">
                        <c:v>480</c:v>
                      </c:pt>
                      <c:pt idx="1737">
                        <c:v>510</c:v>
                      </c:pt>
                      <c:pt idx="1738">
                        <c:v>490</c:v>
                      </c:pt>
                      <c:pt idx="1739">
                        <c:v>480</c:v>
                      </c:pt>
                      <c:pt idx="1740">
                        <c:v>490</c:v>
                      </c:pt>
                      <c:pt idx="1741">
                        <c:v>480</c:v>
                      </c:pt>
                      <c:pt idx="1742">
                        <c:v>500</c:v>
                      </c:pt>
                      <c:pt idx="1743">
                        <c:v>500</c:v>
                      </c:pt>
                      <c:pt idx="1744">
                        <c:v>490</c:v>
                      </c:pt>
                      <c:pt idx="1745">
                        <c:v>500</c:v>
                      </c:pt>
                      <c:pt idx="1746">
                        <c:v>490</c:v>
                      </c:pt>
                      <c:pt idx="1747">
                        <c:v>490</c:v>
                      </c:pt>
                      <c:pt idx="1748">
                        <c:v>490</c:v>
                      </c:pt>
                      <c:pt idx="1749">
                        <c:v>480</c:v>
                      </c:pt>
                      <c:pt idx="1750">
                        <c:v>470</c:v>
                      </c:pt>
                      <c:pt idx="1751">
                        <c:v>490</c:v>
                      </c:pt>
                      <c:pt idx="1752">
                        <c:v>480</c:v>
                      </c:pt>
                      <c:pt idx="1753">
                        <c:v>470</c:v>
                      </c:pt>
                      <c:pt idx="1754">
                        <c:v>490</c:v>
                      </c:pt>
                      <c:pt idx="1755">
                        <c:v>490</c:v>
                      </c:pt>
                      <c:pt idx="1756">
                        <c:v>540</c:v>
                      </c:pt>
                      <c:pt idx="1757">
                        <c:v>520</c:v>
                      </c:pt>
                      <c:pt idx="1758">
                        <c:v>500</c:v>
                      </c:pt>
                      <c:pt idx="1759">
                        <c:v>490</c:v>
                      </c:pt>
                      <c:pt idx="1760">
                        <c:v>500</c:v>
                      </c:pt>
                      <c:pt idx="1761">
                        <c:v>490</c:v>
                      </c:pt>
                      <c:pt idx="1762">
                        <c:v>510</c:v>
                      </c:pt>
                      <c:pt idx="1763">
                        <c:v>490</c:v>
                      </c:pt>
                      <c:pt idx="1764">
                        <c:v>500</c:v>
                      </c:pt>
                      <c:pt idx="1765">
                        <c:v>490</c:v>
                      </c:pt>
                      <c:pt idx="1766">
                        <c:v>490</c:v>
                      </c:pt>
                      <c:pt idx="1767">
                        <c:v>510</c:v>
                      </c:pt>
                      <c:pt idx="1768">
                        <c:v>500</c:v>
                      </c:pt>
                      <c:pt idx="1769">
                        <c:v>500</c:v>
                      </c:pt>
                      <c:pt idx="1770">
                        <c:v>490</c:v>
                      </c:pt>
                      <c:pt idx="1771">
                        <c:v>500</c:v>
                      </c:pt>
                      <c:pt idx="1772">
                        <c:v>510</c:v>
                      </c:pt>
                      <c:pt idx="1773">
                        <c:v>490</c:v>
                      </c:pt>
                      <c:pt idx="1774">
                        <c:v>490</c:v>
                      </c:pt>
                      <c:pt idx="1775">
                        <c:v>500</c:v>
                      </c:pt>
                      <c:pt idx="1776">
                        <c:v>490</c:v>
                      </c:pt>
                      <c:pt idx="1777">
                        <c:v>500</c:v>
                      </c:pt>
                      <c:pt idx="1778">
                        <c:v>510</c:v>
                      </c:pt>
                      <c:pt idx="1779">
                        <c:v>480</c:v>
                      </c:pt>
                      <c:pt idx="1780">
                        <c:v>510</c:v>
                      </c:pt>
                      <c:pt idx="1781">
                        <c:v>500</c:v>
                      </c:pt>
                      <c:pt idx="1782">
                        <c:v>500</c:v>
                      </c:pt>
                      <c:pt idx="1783">
                        <c:v>500</c:v>
                      </c:pt>
                      <c:pt idx="1784">
                        <c:v>500</c:v>
                      </c:pt>
                      <c:pt idx="1785">
                        <c:v>490</c:v>
                      </c:pt>
                      <c:pt idx="1786">
                        <c:v>490</c:v>
                      </c:pt>
                      <c:pt idx="1787">
                        <c:v>520</c:v>
                      </c:pt>
                      <c:pt idx="1788">
                        <c:v>510</c:v>
                      </c:pt>
                      <c:pt idx="1789">
                        <c:v>520</c:v>
                      </c:pt>
                      <c:pt idx="1790">
                        <c:v>510</c:v>
                      </c:pt>
                      <c:pt idx="1791">
                        <c:v>510</c:v>
                      </c:pt>
                      <c:pt idx="1792">
                        <c:v>530</c:v>
                      </c:pt>
                      <c:pt idx="1793">
                        <c:v>520</c:v>
                      </c:pt>
                      <c:pt idx="1794">
                        <c:v>510</c:v>
                      </c:pt>
                      <c:pt idx="1795">
                        <c:v>520</c:v>
                      </c:pt>
                      <c:pt idx="1796">
                        <c:v>490</c:v>
                      </c:pt>
                      <c:pt idx="1797">
                        <c:v>520</c:v>
                      </c:pt>
                      <c:pt idx="1798">
                        <c:v>500</c:v>
                      </c:pt>
                      <c:pt idx="1799">
                        <c:v>520</c:v>
                      </c:pt>
                      <c:pt idx="1800">
                        <c:v>460</c:v>
                      </c:pt>
                      <c:pt idx="1801">
                        <c:v>520</c:v>
                      </c:pt>
                      <c:pt idx="1802">
                        <c:v>460</c:v>
                      </c:pt>
                      <c:pt idx="1803">
                        <c:v>450</c:v>
                      </c:pt>
                      <c:pt idx="1804">
                        <c:v>510</c:v>
                      </c:pt>
                      <c:pt idx="1805">
                        <c:v>510</c:v>
                      </c:pt>
                      <c:pt idx="1806">
                        <c:v>500</c:v>
                      </c:pt>
                      <c:pt idx="1807">
                        <c:v>590</c:v>
                      </c:pt>
                      <c:pt idx="1808">
                        <c:v>490</c:v>
                      </c:pt>
                      <c:pt idx="1809">
                        <c:v>500</c:v>
                      </c:pt>
                      <c:pt idx="1810">
                        <c:v>470</c:v>
                      </c:pt>
                      <c:pt idx="1811">
                        <c:v>480</c:v>
                      </c:pt>
                      <c:pt idx="1812">
                        <c:v>480</c:v>
                      </c:pt>
                      <c:pt idx="1813">
                        <c:v>490</c:v>
                      </c:pt>
                      <c:pt idx="1814">
                        <c:v>500</c:v>
                      </c:pt>
                      <c:pt idx="1815">
                        <c:v>510</c:v>
                      </c:pt>
                      <c:pt idx="1816">
                        <c:v>480</c:v>
                      </c:pt>
                      <c:pt idx="1817">
                        <c:v>510</c:v>
                      </c:pt>
                      <c:pt idx="1818">
                        <c:v>0</c:v>
                      </c:pt>
                      <c:pt idx="1819">
                        <c:v>500</c:v>
                      </c:pt>
                      <c:pt idx="1820">
                        <c:v>500</c:v>
                      </c:pt>
                      <c:pt idx="1821">
                        <c:v>460</c:v>
                      </c:pt>
                      <c:pt idx="1822">
                        <c:v>520</c:v>
                      </c:pt>
                      <c:pt idx="1823">
                        <c:v>500</c:v>
                      </c:pt>
                      <c:pt idx="1824">
                        <c:v>480</c:v>
                      </c:pt>
                      <c:pt idx="1825">
                        <c:v>500</c:v>
                      </c:pt>
                      <c:pt idx="1826">
                        <c:v>480</c:v>
                      </c:pt>
                      <c:pt idx="1827">
                        <c:v>490</c:v>
                      </c:pt>
                      <c:pt idx="1828">
                        <c:v>500</c:v>
                      </c:pt>
                      <c:pt idx="1829">
                        <c:v>500</c:v>
                      </c:pt>
                      <c:pt idx="1830">
                        <c:v>500</c:v>
                      </c:pt>
                      <c:pt idx="1831">
                        <c:v>490</c:v>
                      </c:pt>
                      <c:pt idx="1832">
                        <c:v>490</c:v>
                      </c:pt>
                      <c:pt idx="1833">
                        <c:v>480</c:v>
                      </c:pt>
                      <c:pt idx="1834">
                        <c:v>490</c:v>
                      </c:pt>
                      <c:pt idx="1835">
                        <c:v>510</c:v>
                      </c:pt>
                      <c:pt idx="1836">
                        <c:v>490</c:v>
                      </c:pt>
                      <c:pt idx="1837">
                        <c:v>510</c:v>
                      </c:pt>
                      <c:pt idx="1838">
                        <c:v>470</c:v>
                      </c:pt>
                      <c:pt idx="1839">
                        <c:v>490</c:v>
                      </c:pt>
                      <c:pt idx="1840">
                        <c:v>500</c:v>
                      </c:pt>
                      <c:pt idx="1841">
                        <c:v>490</c:v>
                      </c:pt>
                      <c:pt idx="1842">
                        <c:v>480</c:v>
                      </c:pt>
                      <c:pt idx="1843">
                        <c:v>490</c:v>
                      </c:pt>
                      <c:pt idx="1844">
                        <c:v>470</c:v>
                      </c:pt>
                      <c:pt idx="1845">
                        <c:v>460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490</c:v>
                      </c:pt>
                      <c:pt idx="1850">
                        <c:v>490</c:v>
                      </c:pt>
                      <c:pt idx="1851">
                        <c:v>500</c:v>
                      </c:pt>
                      <c:pt idx="1852">
                        <c:v>490</c:v>
                      </c:pt>
                      <c:pt idx="1853">
                        <c:v>500</c:v>
                      </c:pt>
                      <c:pt idx="1854">
                        <c:v>490</c:v>
                      </c:pt>
                      <c:pt idx="1855">
                        <c:v>550</c:v>
                      </c:pt>
                      <c:pt idx="1856">
                        <c:v>510</c:v>
                      </c:pt>
                      <c:pt idx="1857">
                        <c:v>490</c:v>
                      </c:pt>
                      <c:pt idx="1858">
                        <c:v>460</c:v>
                      </c:pt>
                      <c:pt idx="1859">
                        <c:v>480</c:v>
                      </c:pt>
                      <c:pt idx="1860">
                        <c:v>470</c:v>
                      </c:pt>
                      <c:pt idx="1861">
                        <c:v>510</c:v>
                      </c:pt>
                      <c:pt idx="1862">
                        <c:v>490</c:v>
                      </c:pt>
                      <c:pt idx="1863">
                        <c:v>490</c:v>
                      </c:pt>
                      <c:pt idx="1864">
                        <c:v>490</c:v>
                      </c:pt>
                      <c:pt idx="1865">
                        <c:v>480</c:v>
                      </c:pt>
                      <c:pt idx="1866">
                        <c:v>490</c:v>
                      </c:pt>
                      <c:pt idx="1867">
                        <c:v>470</c:v>
                      </c:pt>
                      <c:pt idx="1868">
                        <c:v>490</c:v>
                      </c:pt>
                      <c:pt idx="1869">
                        <c:v>510</c:v>
                      </c:pt>
                      <c:pt idx="1870">
                        <c:v>490</c:v>
                      </c:pt>
                      <c:pt idx="1871">
                        <c:v>490</c:v>
                      </c:pt>
                      <c:pt idx="1872">
                        <c:v>500</c:v>
                      </c:pt>
                      <c:pt idx="1873">
                        <c:v>500</c:v>
                      </c:pt>
                      <c:pt idx="1874">
                        <c:v>480</c:v>
                      </c:pt>
                      <c:pt idx="1875">
                        <c:v>490</c:v>
                      </c:pt>
                      <c:pt idx="1876">
                        <c:v>490</c:v>
                      </c:pt>
                      <c:pt idx="1877">
                        <c:v>510</c:v>
                      </c:pt>
                      <c:pt idx="1878">
                        <c:v>510</c:v>
                      </c:pt>
                      <c:pt idx="1879">
                        <c:v>490</c:v>
                      </c:pt>
                      <c:pt idx="1880">
                        <c:v>500</c:v>
                      </c:pt>
                      <c:pt idx="1881">
                        <c:v>530</c:v>
                      </c:pt>
                      <c:pt idx="1882">
                        <c:v>490</c:v>
                      </c:pt>
                      <c:pt idx="1883">
                        <c:v>490</c:v>
                      </c:pt>
                      <c:pt idx="1884">
                        <c:v>490</c:v>
                      </c:pt>
                      <c:pt idx="1885">
                        <c:v>470</c:v>
                      </c:pt>
                      <c:pt idx="1886">
                        <c:v>480</c:v>
                      </c:pt>
                      <c:pt idx="1887">
                        <c:v>480</c:v>
                      </c:pt>
                      <c:pt idx="1888">
                        <c:v>490</c:v>
                      </c:pt>
                      <c:pt idx="1889">
                        <c:v>490</c:v>
                      </c:pt>
                      <c:pt idx="1890">
                        <c:v>490</c:v>
                      </c:pt>
                      <c:pt idx="1891">
                        <c:v>500</c:v>
                      </c:pt>
                      <c:pt idx="1892">
                        <c:v>470</c:v>
                      </c:pt>
                      <c:pt idx="1893">
                        <c:v>490</c:v>
                      </c:pt>
                      <c:pt idx="1894">
                        <c:v>490</c:v>
                      </c:pt>
                      <c:pt idx="1895">
                        <c:v>490</c:v>
                      </c:pt>
                      <c:pt idx="1896">
                        <c:v>480</c:v>
                      </c:pt>
                      <c:pt idx="1897">
                        <c:v>480</c:v>
                      </c:pt>
                      <c:pt idx="1898">
                        <c:v>490</c:v>
                      </c:pt>
                      <c:pt idx="1899">
                        <c:v>480</c:v>
                      </c:pt>
                      <c:pt idx="1900">
                        <c:v>480</c:v>
                      </c:pt>
                      <c:pt idx="1901">
                        <c:v>500</c:v>
                      </c:pt>
                      <c:pt idx="1902">
                        <c:v>470</c:v>
                      </c:pt>
                      <c:pt idx="1903">
                        <c:v>490</c:v>
                      </c:pt>
                      <c:pt idx="1904">
                        <c:v>490</c:v>
                      </c:pt>
                      <c:pt idx="1905">
                        <c:v>490</c:v>
                      </c:pt>
                      <c:pt idx="1906">
                        <c:v>490</c:v>
                      </c:pt>
                      <c:pt idx="1907">
                        <c:v>500</c:v>
                      </c:pt>
                      <c:pt idx="1908">
                        <c:v>490</c:v>
                      </c:pt>
                      <c:pt idx="1909">
                        <c:v>480</c:v>
                      </c:pt>
                      <c:pt idx="1910">
                        <c:v>490</c:v>
                      </c:pt>
                      <c:pt idx="1911">
                        <c:v>490</c:v>
                      </c:pt>
                      <c:pt idx="1912">
                        <c:v>470</c:v>
                      </c:pt>
                      <c:pt idx="1913">
                        <c:v>490</c:v>
                      </c:pt>
                      <c:pt idx="1914">
                        <c:v>530</c:v>
                      </c:pt>
                      <c:pt idx="1915">
                        <c:v>500</c:v>
                      </c:pt>
                      <c:pt idx="1916">
                        <c:v>520</c:v>
                      </c:pt>
                      <c:pt idx="1917">
                        <c:v>510</c:v>
                      </c:pt>
                      <c:pt idx="1918">
                        <c:v>490</c:v>
                      </c:pt>
                      <c:pt idx="1919">
                        <c:v>480</c:v>
                      </c:pt>
                      <c:pt idx="1920">
                        <c:v>490</c:v>
                      </c:pt>
                      <c:pt idx="1921">
                        <c:v>500</c:v>
                      </c:pt>
                      <c:pt idx="1922">
                        <c:v>490</c:v>
                      </c:pt>
                      <c:pt idx="1923">
                        <c:v>490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776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765056"/>
        <c:crosses val="autoZero"/>
        <c:auto val="1"/>
        <c:lblAlgn val="ctr"/>
        <c:lblOffset val="100"/>
        <c:tickLblSkip val="144"/>
        <c:noMultiLvlLbl val="1"/>
      </c:catAx>
      <c:valAx>
        <c:axId val="207765056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76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Luokkahuone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440</c:v>
                </c:pt>
                <c:pt idx="8">
                  <c:v>440</c:v>
                </c:pt>
                <c:pt idx="9">
                  <c:v>440</c:v>
                </c:pt>
                <c:pt idx="10">
                  <c:v>460</c:v>
                </c:pt>
                <c:pt idx="11">
                  <c:v>460</c:v>
                </c:pt>
                <c:pt idx="12">
                  <c:v>460</c:v>
                </c:pt>
                <c:pt idx="13">
                  <c:v>460</c:v>
                </c:pt>
                <c:pt idx="14">
                  <c:v>460</c:v>
                </c:pt>
                <c:pt idx="15">
                  <c:v>460</c:v>
                </c:pt>
                <c:pt idx="16">
                  <c:v>460</c:v>
                </c:pt>
                <c:pt idx="17">
                  <c:v>460</c:v>
                </c:pt>
                <c:pt idx="18">
                  <c:v>460</c:v>
                </c:pt>
                <c:pt idx="19">
                  <c:v>460</c:v>
                </c:pt>
                <c:pt idx="20">
                  <c:v>460</c:v>
                </c:pt>
                <c:pt idx="21">
                  <c:v>460</c:v>
                </c:pt>
                <c:pt idx="22">
                  <c:v>460</c:v>
                </c:pt>
                <c:pt idx="23">
                  <c:v>460</c:v>
                </c:pt>
                <c:pt idx="24">
                  <c:v>1700</c:v>
                </c:pt>
                <c:pt idx="25">
                  <c:v>460</c:v>
                </c:pt>
                <c:pt idx="26">
                  <c:v>460</c:v>
                </c:pt>
                <c:pt idx="27">
                  <c:v>460</c:v>
                </c:pt>
                <c:pt idx="28">
                  <c:v>460</c:v>
                </c:pt>
                <c:pt idx="29">
                  <c:v>460</c:v>
                </c:pt>
                <c:pt idx="30">
                  <c:v>460</c:v>
                </c:pt>
                <c:pt idx="31">
                  <c:v>460</c:v>
                </c:pt>
                <c:pt idx="32">
                  <c:v>460</c:v>
                </c:pt>
                <c:pt idx="33">
                  <c:v>460</c:v>
                </c:pt>
                <c:pt idx="34">
                  <c:v>460</c:v>
                </c:pt>
                <c:pt idx="35">
                  <c:v>460</c:v>
                </c:pt>
                <c:pt idx="36">
                  <c:v>460</c:v>
                </c:pt>
                <c:pt idx="37">
                  <c:v>460</c:v>
                </c:pt>
                <c:pt idx="38">
                  <c:v>460</c:v>
                </c:pt>
                <c:pt idx="39">
                  <c:v>460</c:v>
                </c:pt>
                <c:pt idx="40">
                  <c:v>460</c:v>
                </c:pt>
                <c:pt idx="41">
                  <c:v>460</c:v>
                </c:pt>
                <c:pt idx="42">
                  <c:v>460</c:v>
                </c:pt>
                <c:pt idx="43">
                  <c:v>460</c:v>
                </c:pt>
                <c:pt idx="44">
                  <c:v>460</c:v>
                </c:pt>
                <c:pt idx="45">
                  <c:v>460</c:v>
                </c:pt>
                <c:pt idx="46">
                  <c:v>460</c:v>
                </c:pt>
                <c:pt idx="47">
                  <c:v>460</c:v>
                </c:pt>
                <c:pt idx="48">
                  <c:v>460</c:v>
                </c:pt>
                <c:pt idx="49">
                  <c:v>460</c:v>
                </c:pt>
                <c:pt idx="50">
                  <c:v>460</c:v>
                </c:pt>
                <c:pt idx="51">
                  <c:v>460</c:v>
                </c:pt>
                <c:pt idx="52">
                  <c:v>460</c:v>
                </c:pt>
                <c:pt idx="53">
                  <c:v>460</c:v>
                </c:pt>
                <c:pt idx="54">
                  <c:v>480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480</c:v>
                </c:pt>
                <c:pt idx="62">
                  <c:v>480</c:v>
                </c:pt>
                <c:pt idx="63">
                  <c:v>460</c:v>
                </c:pt>
                <c:pt idx="64">
                  <c:v>460</c:v>
                </c:pt>
                <c:pt idx="65">
                  <c:v>460</c:v>
                </c:pt>
                <c:pt idx="66">
                  <c:v>460</c:v>
                </c:pt>
                <c:pt idx="67">
                  <c:v>460</c:v>
                </c:pt>
                <c:pt idx="68">
                  <c:v>460</c:v>
                </c:pt>
                <c:pt idx="69">
                  <c:v>460</c:v>
                </c:pt>
                <c:pt idx="70">
                  <c:v>500</c:v>
                </c:pt>
                <c:pt idx="71">
                  <c:v>520</c:v>
                </c:pt>
                <c:pt idx="72">
                  <c:v>520</c:v>
                </c:pt>
                <c:pt idx="73">
                  <c:v>540</c:v>
                </c:pt>
                <c:pt idx="74">
                  <c:v>520</c:v>
                </c:pt>
                <c:pt idx="75">
                  <c:v>480</c:v>
                </c:pt>
                <c:pt idx="76">
                  <c:v>480</c:v>
                </c:pt>
                <c:pt idx="77">
                  <c:v>480</c:v>
                </c:pt>
                <c:pt idx="78">
                  <c:v>480</c:v>
                </c:pt>
                <c:pt idx="79">
                  <c:v>480</c:v>
                </c:pt>
                <c:pt idx="80">
                  <c:v>480</c:v>
                </c:pt>
                <c:pt idx="81">
                  <c:v>480</c:v>
                </c:pt>
                <c:pt idx="82">
                  <c:v>480</c:v>
                </c:pt>
                <c:pt idx="83">
                  <c:v>480</c:v>
                </c:pt>
                <c:pt idx="84">
                  <c:v>480</c:v>
                </c:pt>
                <c:pt idx="85">
                  <c:v>480</c:v>
                </c:pt>
                <c:pt idx="86">
                  <c:v>460</c:v>
                </c:pt>
                <c:pt idx="87">
                  <c:v>480</c:v>
                </c:pt>
                <c:pt idx="88">
                  <c:v>480</c:v>
                </c:pt>
                <c:pt idx="89">
                  <c:v>460</c:v>
                </c:pt>
                <c:pt idx="90">
                  <c:v>500</c:v>
                </c:pt>
                <c:pt idx="91">
                  <c:v>480</c:v>
                </c:pt>
                <c:pt idx="92">
                  <c:v>460</c:v>
                </c:pt>
                <c:pt idx="93">
                  <c:v>460</c:v>
                </c:pt>
                <c:pt idx="94">
                  <c:v>460</c:v>
                </c:pt>
                <c:pt idx="95">
                  <c:v>480</c:v>
                </c:pt>
                <c:pt idx="96">
                  <c:v>460</c:v>
                </c:pt>
                <c:pt idx="97">
                  <c:v>440</c:v>
                </c:pt>
                <c:pt idx="98">
                  <c:v>520</c:v>
                </c:pt>
                <c:pt idx="99">
                  <c:v>520</c:v>
                </c:pt>
                <c:pt idx="100">
                  <c:v>520</c:v>
                </c:pt>
                <c:pt idx="101">
                  <c:v>520</c:v>
                </c:pt>
                <c:pt idx="102">
                  <c:v>520</c:v>
                </c:pt>
                <c:pt idx="103">
                  <c:v>520</c:v>
                </c:pt>
                <c:pt idx="104">
                  <c:v>520</c:v>
                </c:pt>
                <c:pt idx="105">
                  <c:v>520</c:v>
                </c:pt>
                <c:pt idx="106">
                  <c:v>520</c:v>
                </c:pt>
                <c:pt idx="107">
                  <c:v>520</c:v>
                </c:pt>
                <c:pt idx="108">
                  <c:v>520</c:v>
                </c:pt>
                <c:pt idx="109">
                  <c:v>520</c:v>
                </c:pt>
                <c:pt idx="110">
                  <c:v>520</c:v>
                </c:pt>
                <c:pt idx="111">
                  <c:v>520</c:v>
                </c:pt>
                <c:pt idx="112">
                  <c:v>520</c:v>
                </c:pt>
                <c:pt idx="113">
                  <c:v>520</c:v>
                </c:pt>
                <c:pt idx="114">
                  <c:v>540</c:v>
                </c:pt>
                <c:pt idx="115">
                  <c:v>520</c:v>
                </c:pt>
                <c:pt idx="116">
                  <c:v>520</c:v>
                </c:pt>
                <c:pt idx="117">
                  <c:v>520</c:v>
                </c:pt>
                <c:pt idx="118">
                  <c:v>520</c:v>
                </c:pt>
                <c:pt idx="119">
                  <c:v>520</c:v>
                </c:pt>
                <c:pt idx="120">
                  <c:v>520</c:v>
                </c:pt>
                <c:pt idx="121">
                  <c:v>520</c:v>
                </c:pt>
                <c:pt idx="122">
                  <c:v>520</c:v>
                </c:pt>
                <c:pt idx="123">
                  <c:v>520</c:v>
                </c:pt>
                <c:pt idx="124">
                  <c:v>520</c:v>
                </c:pt>
                <c:pt idx="125">
                  <c:v>520</c:v>
                </c:pt>
                <c:pt idx="126">
                  <c:v>520</c:v>
                </c:pt>
                <c:pt idx="127">
                  <c:v>520</c:v>
                </c:pt>
                <c:pt idx="128">
                  <c:v>520</c:v>
                </c:pt>
                <c:pt idx="129">
                  <c:v>520</c:v>
                </c:pt>
                <c:pt idx="130">
                  <c:v>520</c:v>
                </c:pt>
                <c:pt idx="131">
                  <c:v>520</c:v>
                </c:pt>
                <c:pt idx="132">
                  <c:v>520</c:v>
                </c:pt>
                <c:pt idx="133">
                  <c:v>520</c:v>
                </c:pt>
                <c:pt idx="134">
                  <c:v>520</c:v>
                </c:pt>
                <c:pt idx="135">
                  <c:v>520</c:v>
                </c:pt>
                <c:pt idx="136">
                  <c:v>520</c:v>
                </c:pt>
                <c:pt idx="137">
                  <c:v>520</c:v>
                </c:pt>
                <c:pt idx="138">
                  <c:v>520</c:v>
                </c:pt>
                <c:pt idx="139">
                  <c:v>520</c:v>
                </c:pt>
                <c:pt idx="140">
                  <c:v>500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440</c:v>
                </c:pt>
                <c:pt idx="195">
                  <c:v>440</c:v>
                </c:pt>
                <c:pt idx="196">
                  <c:v>440</c:v>
                </c:pt>
                <c:pt idx="197">
                  <c:v>440</c:v>
                </c:pt>
                <c:pt idx="198">
                  <c:v>440</c:v>
                </c:pt>
                <c:pt idx="199">
                  <c:v>440</c:v>
                </c:pt>
                <c:pt idx="200">
                  <c:v>440</c:v>
                </c:pt>
                <c:pt idx="201">
                  <c:v>440</c:v>
                </c:pt>
                <c:pt idx="202">
                  <c:v>440</c:v>
                </c:pt>
                <c:pt idx="203">
                  <c:v>440</c:v>
                </c:pt>
                <c:pt idx="204">
                  <c:v>440</c:v>
                </c:pt>
                <c:pt idx="205">
                  <c:v>440</c:v>
                </c:pt>
                <c:pt idx="206">
                  <c:v>440</c:v>
                </c:pt>
                <c:pt idx="207">
                  <c:v>460</c:v>
                </c:pt>
                <c:pt idx="208">
                  <c:v>440</c:v>
                </c:pt>
                <c:pt idx="209">
                  <c:v>440</c:v>
                </c:pt>
                <c:pt idx="210">
                  <c:v>440</c:v>
                </c:pt>
                <c:pt idx="211">
                  <c:v>440</c:v>
                </c:pt>
                <c:pt idx="212">
                  <c:v>440</c:v>
                </c:pt>
                <c:pt idx="213">
                  <c:v>440</c:v>
                </c:pt>
                <c:pt idx="214">
                  <c:v>440</c:v>
                </c:pt>
                <c:pt idx="215">
                  <c:v>440</c:v>
                </c:pt>
                <c:pt idx="216">
                  <c:v>440</c:v>
                </c:pt>
                <c:pt idx="217">
                  <c:v>440</c:v>
                </c:pt>
                <c:pt idx="218">
                  <c:v>440</c:v>
                </c:pt>
                <c:pt idx="219">
                  <c:v>440</c:v>
                </c:pt>
                <c:pt idx="220">
                  <c:v>440</c:v>
                </c:pt>
                <c:pt idx="221">
                  <c:v>440</c:v>
                </c:pt>
                <c:pt idx="222">
                  <c:v>440</c:v>
                </c:pt>
                <c:pt idx="223">
                  <c:v>460</c:v>
                </c:pt>
                <c:pt idx="224">
                  <c:v>460</c:v>
                </c:pt>
                <c:pt idx="225">
                  <c:v>460</c:v>
                </c:pt>
                <c:pt idx="226">
                  <c:v>460</c:v>
                </c:pt>
                <c:pt idx="227">
                  <c:v>460</c:v>
                </c:pt>
                <c:pt idx="228">
                  <c:v>460</c:v>
                </c:pt>
                <c:pt idx="229">
                  <c:v>460</c:v>
                </c:pt>
                <c:pt idx="230">
                  <c:v>460</c:v>
                </c:pt>
                <c:pt idx="231">
                  <c:v>460</c:v>
                </c:pt>
                <c:pt idx="232">
                  <c:v>460</c:v>
                </c:pt>
                <c:pt idx="233">
                  <c:v>460</c:v>
                </c:pt>
                <c:pt idx="234">
                  <c:v>460</c:v>
                </c:pt>
                <c:pt idx="235">
                  <c:v>460</c:v>
                </c:pt>
                <c:pt idx="236">
                  <c:v>460</c:v>
                </c:pt>
                <c:pt idx="237">
                  <c:v>460</c:v>
                </c:pt>
                <c:pt idx="238">
                  <c:v>460</c:v>
                </c:pt>
                <c:pt idx="239">
                  <c:v>460</c:v>
                </c:pt>
                <c:pt idx="240">
                  <c:v>440</c:v>
                </c:pt>
                <c:pt idx="241">
                  <c:v>440</c:v>
                </c:pt>
                <c:pt idx="242">
                  <c:v>440</c:v>
                </c:pt>
                <c:pt idx="243">
                  <c:v>440</c:v>
                </c:pt>
                <c:pt idx="244">
                  <c:v>440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440</c:v>
                </c:pt>
                <c:pt idx="249">
                  <c:v>440</c:v>
                </c:pt>
                <c:pt idx="250">
                  <c:v>460</c:v>
                </c:pt>
                <c:pt idx="251">
                  <c:v>460</c:v>
                </c:pt>
                <c:pt idx="252">
                  <c:v>460</c:v>
                </c:pt>
                <c:pt idx="253">
                  <c:v>460</c:v>
                </c:pt>
                <c:pt idx="254">
                  <c:v>460</c:v>
                </c:pt>
                <c:pt idx="255">
                  <c:v>460</c:v>
                </c:pt>
                <c:pt idx="256">
                  <c:v>460</c:v>
                </c:pt>
                <c:pt idx="257">
                  <c:v>460</c:v>
                </c:pt>
                <c:pt idx="258">
                  <c:v>460</c:v>
                </c:pt>
                <c:pt idx="259">
                  <c:v>460</c:v>
                </c:pt>
                <c:pt idx="260">
                  <c:v>460</c:v>
                </c:pt>
                <c:pt idx="261">
                  <c:v>460</c:v>
                </c:pt>
                <c:pt idx="262">
                  <c:v>460</c:v>
                </c:pt>
                <c:pt idx="263">
                  <c:v>460</c:v>
                </c:pt>
                <c:pt idx="264">
                  <c:v>460</c:v>
                </c:pt>
                <c:pt idx="265">
                  <c:v>460</c:v>
                </c:pt>
                <c:pt idx="266">
                  <c:v>460</c:v>
                </c:pt>
                <c:pt idx="267">
                  <c:v>460</c:v>
                </c:pt>
                <c:pt idx="268">
                  <c:v>460</c:v>
                </c:pt>
                <c:pt idx="269">
                  <c:v>460</c:v>
                </c:pt>
                <c:pt idx="270">
                  <c:v>460</c:v>
                </c:pt>
                <c:pt idx="271">
                  <c:v>460</c:v>
                </c:pt>
                <c:pt idx="272">
                  <c:v>460</c:v>
                </c:pt>
                <c:pt idx="273">
                  <c:v>440</c:v>
                </c:pt>
                <c:pt idx="274">
                  <c:v>460</c:v>
                </c:pt>
                <c:pt idx="275">
                  <c:v>460</c:v>
                </c:pt>
                <c:pt idx="276">
                  <c:v>460</c:v>
                </c:pt>
                <c:pt idx="277">
                  <c:v>460</c:v>
                </c:pt>
                <c:pt idx="278">
                  <c:v>460</c:v>
                </c:pt>
                <c:pt idx="279">
                  <c:v>460</c:v>
                </c:pt>
                <c:pt idx="280">
                  <c:v>460</c:v>
                </c:pt>
                <c:pt idx="281">
                  <c:v>460</c:v>
                </c:pt>
                <c:pt idx="282">
                  <c:v>460</c:v>
                </c:pt>
                <c:pt idx="283">
                  <c:v>460</c:v>
                </c:pt>
                <c:pt idx="284">
                  <c:v>460</c:v>
                </c:pt>
                <c:pt idx="285">
                  <c:v>460</c:v>
                </c:pt>
                <c:pt idx="286">
                  <c:v>460</c:v>
                </c:pt>
                <c:pt idx="287">
                  <c:v>460</c:v>
                </c:pt>
                <c:pt idx="288">
                  <c:v>460</c:v>
                </c:pt>
                <c:pt idx="289">
                  <c:v>460</c:v>
                </c:pt>
                <c:pt idx="290">
                  <c:v>480</c:v>
                </c:pt>
                <c:pt idx="291">
                  <c:v>520</c:v>
                </c:pt>
                <c:pt idx="292">
                  <c:v>560</c:v>
                </c:pt>
                <c:pt idx="293">
                  <c:v>560</c:v>
                </c:pt>
                <c:pt idx="294">
                  <c:v>560</c:v>
                </c:pt>
                <c:pt idx="295">
                  <c:v>560</c:v>
                </c:pt>
                <c:pt idx="296">
                  <c:v>560</c:v>
                </c:pt>
                <c:pt idx="297">
                  <c:v>560</c:v>
                </c:pt>
                <c:pt idx="298">
                  <c:v>560</c:v>
                </c:pt>
                <c:pt idx="299">
                  <c:v>520</c:v>
                </c:pt>
                <c:pt idx="300">
                  <c:v>500</c:v>
                </c:pt>
                <c:pt idx="301">
                  <c:v>540</c:v>
                </c:pt>
                <c:pt idx="302">
                  <c:v>540</c:v>
                </c:pt>
                <c:pt idx="303">
                  <c:v>540</c:v>
                </c:pt>
                <c:pt idx="304">
                  <c:v>540</c:v>
                </c:pt>
                <c:pt idx="305">
                  <c:v>560</c:v>
                </c:pt>
                <c:pt idx="306">
                  <c:v>560</c:v>
                </c:pt>
                <c:pt idx="307">
                  <c:v>540</c:v>
                </c:pt>
                <c:pt idx="308">
                  <c:v>540</c:v>
                </c:pt>
                <c:pt idx="309">
                  <c:v>540</c:v>
                </c:pt>
                <c:pt idx="310">
                  <c:v>540</c:v>
                </c:pt>
                <c:pt idx="311">
                  <c:v>520</c:v>
                </c:pt>
                <c:pt idx="312">
                  <c:v>520</c:v>
                </c:pt>
                <c:pt idx="313">
                  <c:v>460</c:v>
                </c:pt>
                <c:pt idx="314">
                  <c:v>440</c:v>
                </c:pt>
                <c:pt idx="315">
                  <c:v>460</c:v>
                </c:pt>
                <c:pt idx="316">
                  <c:v>460</c:v>
                </c:pt>
                <c:pt idx="317">
                  <c:v>460</c:v>
                </c:pt>
                <c:pt idx="318">
                  <c:v>460</c:v>
                </c:pt>
                <c:pt idx="319">
                  <c:v>460</c:v>
                </c:pt>
                <c:pt idx="320">
                  <c:v>460</c:v>
                </c:pt>
                <c:pt idx="321">
                  <c:v>460</c:v>
                </c:pt>
                <c:pt idx="322">
                  <c:v>460</c:v>
                </c:pt>
                <c:pt idx="323">
                  <c:v>460</c:v>
                </c:pt>
                <c:pt idx="324">
                  <c:v>460</c:v>
                </c:pt>
                <c:pt idx="325">
                  <c:v>440</c:v>
                </c:pt>
                <c:pt idx="326">
                  <c:v>460</c:v>
                </c:pt>
                <c:pt idx="327">
                  <c:v>460</c:v>
                </c:pt>
                <c:pt idx="328">
                  <c:v>460</c:v>
                </c:pt>
                <c:pt idx="329">
                  <c:v>460</c:v>
                </c:pt>
                <c:pt idx="330">
                  <c:v>460</c:v>
                </c:pt>
                <c:pt idx="331">
                  <c:v>460</c:v>
                </c:pt>
                <c:pt idx="332">
                  <c:v>460</c:v>
                </c:pt>
                <c:pt idx="333">
                  <c:v>460</c:v>
                </c:pt>
                <c:pt idx="334">
                  <c:v>460</c:v>
                </c:pt>
                <c:pt idx="335">
                  <c:v>460</c:v>
                </c:pt>
                <c:pt idx="336">
                  <c:v>460</c:v>
                </c:pt>
                <c:pt idx="337">
                  <c:v>460</c:v>
                </c:pt>
                <c:pt idx="338">
                  <c:v>460</c:v>
                </c:pt>
                <c:pt idx="339">
                  <c:v>460</c:v>
                </c:pt>
                <c:pt idx="340">
                  <c:v>460</c:v>
                </c:pt>
                <c:pt idx="341">
                  <c:v>460</c:v>
                </c:pt>
                <c:pt idx="342">
                  <c:v>460</c:v>
                </c:pt>
                <c:pt idx="343">
                  <c:v>460</c:v>
                </c:pt>
                <c:pt idx="344">
                  <c:v>460</c:v>
                </c:pt>
                <c:pt idx="345">
                  <c:v>460</c:v>
                </c:pt>
                <c:pt idx="346">
                  <c:v>460</c:v>
                </c:pt>
                <c:pt idx="347">
                  <c:v>460</c:v>
                </c:pt>
                <c:pt idx="348">
                  <c:v>460</c:v>
                </c:pt>
                <c:pt idx="349">
                  <c:v>460</c:v>
                </c:pt>
                <c:pt idx="350">
                  <c:v>460</c:v>
                </c:pt>
                <c:pt idx="351">
                  <c:v>460</c:v>
                </c:pt>
                <c:pt idx="352">
                  <c:v>460</c:v>
                </c:pt>
                <c:pt idx="353">
                  <c:v>460</c:v>
                </c:pt>
                <c:pt idx="354">
                  <c:v>460</c:v>
                </c:pt>
                <c:pt idx="355">
                  <c:v>460</c:v>
                </c:pt>
                <c:pt idx="356">
                  <c:v>460</c:v>
                </c:pt>
                <c:pt idx="357">
                  <c:v>460</c:v>
                </c:pt>
                <c:pt idx="358">
                  <c:v>460</c:v>
                </c:pt>
                <c:pt idx="359">
                  <c:v>460</c:v>
                </c:pt>
                <c:pt idx="360">
                  <c:v>460</c:v>
                </c:pt>
                <c:pt idx="361">
                  <c:v>460</c:v>
                </c:pt>
                <c:pt idx="362">
                  <c:v>460</c:v>
                </c:pt>
                <c:pt idx="363">
                  <c:v>460</c:v>
                </c:pt>
                <c:pt idx="364">
                  <c:v>460</c:v>
                </c:pt>
                <c:pt idx="365">
                  <c:v>460</c:v>
                </c:pt>
                <c:pt idx="366">
                  <c:v>460</c:v>
                </c:pt>
                <c:pt idx="367">
                  <c:v>460</c:v>
                </c:pt>
                <c:pt idx="368">
                  <c:v>460</c:v>
                </c:pt>
                <c:pt idx="369">
                  <c:v>460</c:v>
                </c:pt>
                <c:pt idx="370">
                  <c:v>460</c:v>
                </c:pt>
                <c:pt idx="371">
                  <c:v>460</c:v>
                </c:pt>
                <c:pt idx="372">
                  <c:v>460</c:v>
                </c:pt>
                <c:pt idx="373">
                  <c:v>460</c:v>
                </c:pt>
                <c:pt idx="374">
                  <c:v>460</c:v>
                </c:pt>
                <c:pt idx="375">
                  <c:v>460</c:v>
                </c:pt>
                <c:pt idx="376">
                  <c:v>460</c:v>
                </c:pt>
                <c:pt idx="377">
                  <c:v>460</c:v>
                </c:pt>
                <c:pt idx="378">
                  <c:v>460</c:v>
                </c:pt>
                <c:pt idx="379">
                  <c:v>460</c:v>
                </c:pt>
                <c:pt idx="380">
                  <c:v>460</c:v>
                </c:pt>
                <c:pt idx="381">
                  <c:v>460</c:v>
                </c:pt>
                <c:pt idx="382">
                  <c:v>460</c:v>
                </c:pt>
                <c:pt idx="383">
                  <c:v>460</c:v>
                </c:pt>
                <c:pt idx="384">
                  <c:v>460</c:v>
                </c:pt>
                <c:pt idx="385">
                  <c:v>460</c:v>
                </c:pt>
                <c:pt idx="386">
                  <c:v>460</c:v>
                </c:pt>
                <c:pt idx="387">
                  <c:v>520</c:v>
                </c:pt>
                <c:pt idx="388">
                  <c:v>520</c:v>
                </c:pt>
                <c:pt idx="389">
                  <c:v>520</c:v>
                </c:pt>
                <c:pt idx="390">
                  <c:v>520</c:v>
                </c:pt>
                <c:pt idx="391">
                  <c:v>520</c:v>
                </c:pt>
                <c:pt idx="392">
                  <c:v>520</c:v>
                </c:pt>
                <c:pt idx="393">
                  <c:v>520</c:v>
                </c:pt>
                <c:pt idx="394">
                  <c:v>520</c:v>
                </c:pt>
                <c:pt idx="395">
                  <c:v>520</c:v>
                </c:pt>
                <c:pt idx="396">
                  <c:v>520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520</c:v>
                </c:pt>
                <c:pt idx="421">
                  <c:v>520</c:v>
                </c:pt>
                <c:pt idx="422">
                  <c:v>500</c:v>
                </c:pt>
                <c:pt idx="423">
                  <c:v>520</c:v>
                </c:pt>
                <c:pt idx="424">
                  <c:v>520</c:v>
                </c:pt>
                <c:pt idx="425">
                  <c:v>520</c:v>
                </c:pt>
                <c:pt idx="426">
                  <c:v>520</c:v>
                </c:pt>
                <c:pt idx="427">
                  <c:v>520</c:v>
                </c:pt>
                <c:pt idx="428">
                  <c:v>500</c:v>
                </c:pt>
                <c:pt idx="429">
                  <c:v>520</c:v>
                </c:pt>
                <c:pt idx="430">
                  <c:v>520</c:v>
                </c:pt>
                <c:pt idx="431">
                  <c:v>520</c:v>
                </c:pt>
                <c:pt idx="432">
                  <c:v>520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520</c:v>
                </c:pt>
                <c:pt idx="437">
                  <c:v>520</c:v>
                </c:pt>
                <c:pt idx="438">
                  <c:v>520</c:v>
                </c:pt>
                <c:pt idx="439">
                  <c:v>520</c:v>
                </c:pt>
                <c:pt idx="440">
                  <c:v>500</c:v>
                </c:pt>
                <c:pt idx="441">
                  <c:v>500</c:v>
                </c:pt>
                <c:pt idx="442">
                  <c:v>500</c:v>
                </c:pt>
                <c:pt idx="443">
                  <c:v>520</c:v>
                </c:pt>
                <c:pt idx="444">
                  <c:v>520</c:v>
                </c:pt>
                <c:pt idx="445">
                  <c:v>520</c:v>
                </c:pt>
                <c:pt idx="446">
                  <c:v>500</c:v>
                </c:pt>
                <c:pt idx="447">
                  <c:v>500</c:v>
                </c:pt>
                <c:pt idx="448">
                  <c:v>500</c:v>
                </c:pt>
                <c:pt idx="449">
                  <c:v>500</c:v>
                </c:pt>
                <c:pt idx="450">
                  <c:v>500</c:v>
                </c:pt>
                <c:pt idx="451">
                  <c:v>500</c:v>
                </c:pt>
                <c:pt idx="452">
                  <c:v>500</c:v>
                </c:pt>
                <c:pt idx="453">
                  <c:v>500</c:v>
                </c:pt>
                <c:pt idx="454">
                  <c:v>500</c:v>
                </c:pt>
                <c:pt idx="455">
                  <c:v>500</c:v>
                </c:pt>
                <c:pt idx="456">
                  <c:v>500</c:v>
                </c:pt>
                <c:pt idx="457">
                  <c:v>500</c:v>
                </c:pt>
                <c:pt idx="458">
                  <c:v>500</c:v>
                </c:pt>
                <c:pt idx="459">
                  <c:v>500</c:v>
                </c:pt>
                <c:pt idx="460">
                  <c:v>500</c:v>
                </c:pt>
                <c:pt idx="461">
                  <c:v>500</c:v>
                </c:pt>
                <c:pt idx="462">
                  <c:v>500</c:v>
                </c:pt>
                <c:pt idx="463">
                  <c:v>500</c:v>
                </c:pt>
                <c:pt idx="464">
                  <c:v>500</c:v>
                </c:pt>
                <c:pt idx="465">
                  <c:v>500</c:v>
                </c:pt>
                <c:pt idx="466">
                  <c:v>500</c:v>
                </c:pt>
                <c:pt idx="467">
                  <c:v>500</c:v>
                </c:pt>
                <c:pt idx="468">
                  <c:v>500</c:v>
                </c:pt>
                <c:pt idx="469">
                  <c:v>500</c:v>
                </c:pt>
                <c:pt idx="470">
                  <c:v>500</c:v>
                </c:pt>
                <c:pt idx="471">
                  <c:v>500</c:v>
                </c:pt>
                <c:pt idx="472">
                  <c:v>500</c:v>
                </c:pt>
                <c:pt idx="473">
                  <c:v>500</c:v>
                </c:pt>
                <c:pt idx="474">
                  <c:v>500</c:v>
                </c:pt>
                <c:pt idx="475">
                  <c:v>500</c:v>
                </c:pt>
                <c:pt idx="476">
                  <c:v>500</c:v>
                </c:pt>
                <c:pt idx="477">
                  <c:v>500</c:v>
                </c:pt>
                <c:pt idx="478">
                  <c:v>500</c:v>
                </c:pt>
                <c:pt idx="479">
                  <c:v>500</c:v>
                </c:pt>
                <c:pt idx="480">
                  <c:v>500</c:v>
                </c:pt>
                <c:pt idx="481">
                  <c:v>500</c:v>
                </c:pt>
                <c:pt idx="482">
                  <c:v>500</c:v>
                </c:pt>
                <c:pt idx="483">
                  <c:v>500</c:v>
                </c:pt>
                <c:pt idx="484">
                  <c:v>500</c:v>
                </c:pt>
                <c:pt idx="485">
                  <c:v>500</c:v>
                </c:pt>
                <c:pt idx="486">
                  <c:v>500</c:v>
                </c:pt>
                <c:pt idx="487">
                  <c:v>500</c:v>
                </c:pt>
                <c:pt idx="488">
                  <c:v>500</c:v>
                </c:pt>
                <c:pt idx="489">
                  <c:v>500</c:v>
                </c:pt>
                <c:pt idx="490">
                  <c:v>500</c:v>
                </c:pt>
                <c:pt idx="491">
                  <c:v>500</c:v>
                </c:pt>
                <c:pt idx="492">
                  <c:v>500</c:v>
                </c:pt>
                <c:pt idx="493">
                  <c:v>500</c:v>
                </c:pt>
                <c:pt idx="494">
                  <c:v>500</c:v>
                </c:pt>
                <c:pt idx="495">
                  <c:v>500</c:v>
                </c:pt>
                <c:pt idx="496">
                  <c:v>500</c:v>
                </c:pt>
                <c:pt idx="497">
                  <c:v>500</c:v>
                </c:pt>
                <c:pt idx="498">
                  <c:v>500</c:v>
                </c:pt>
                <c:pt idx="499">
                  <c:v>500</c:v>
                </c:pt>
                <c:pt idx="500">
                  <c:v>500</c:v>
                </c:pt>
                <c:pt idx="501">
                  <c:v>500</c:v>
                </c:pt>
                <c:pt idx="502">
                  <c:v>500</c:v>
                </c:pt>
                <c:pt idx="503">
                  <c:v>500</c:v>
                </c:pt>
                <c:pt idx="504">
                  <c:v>500</c:v>
                </c:pt>
                <c:pt idx="505">
                  <c:v>480</c:v>
                </c:pt>
                <c:pt idx="506">
                  <c:v>500</c:v>
                </c:pt>
                <c:pt idx="507">
                  <c:v>500</c:v>
                </c:pt>
                <c:pt idx="508">
                  <c:v>500</c:v>
                </c:pt>
                <c:pt idx="509">
                  <c:v>500</c:v>
                </c:pt>
                <c:pt idx="510">
                  <c:v>500</c:v>
                </c:pt>
                <c:pt idx="511">
                  <c:v>500</c:v>
                </c:pt>
                <c:pt idx="512">
                  <c:v>500</c:v>
                </c:pt>
                <c:pt idx="513">
                  <c:v>500</c:v>
                </c:pt>
                <c:pt idx="514">
                  <c:v>500</c:v>
                </c:pt>
                <c:pt idx="515">
                  <c:v>500</c:v>
                </c:pt>
                <c:pt idx="516">
                  <c:v>500</c:v>
                </c:pt>
                <c:pt idx="517">
                  <c:v>500</c:v>
                </c:pt>
                <c:pt idx="518">
                  <c:v>500</c:v>
                </c:pt>
                <c:pt idx="519">
                  <c:v>500</c:v>
                </c:pt>
                <c:pt idx="520">
                  <c:v>500</c:v>
                </c:pt>
                <c:pt idx="521">
                  <c:v>500</c:v>
                </c:pt>
                <c:pt idx="522">
                  <c:v>500</c:v>
                </c:pt>
                <c:pt idx="523">
                  <c:v>500</c:v>
                </c:pt>
                <c:pt idx="524">
                  <c:v>500</c:v>
                </c:pt>
                <c:pt idx="525">
                  <c:v>500</c:v>
                </c:pt>
                <c:pt idx="526">
                  <c:v>500</c:v>
                </c:pt>
                <c:pt idx="527">
                  <c:v>500</c:v>
                </c:pt>
                <c:pt idx="528">
                  <c:v>480</c:v>
                </c:pt>
                <c:pt idx="529">
                  <c:v>480</c:v>
                </c:pt>
                <c:pt idx="530">
                  <c:v>480</c:v>
                </c:pt>
                <c:pt idx="531">
                  <c:v>480</c:v>
                </c:pt>
                <c:pt idx="532">
                  <c:v>480</c:v>
                </c:pt>
                <c:pt idx="533">
                  <c:v>480</c:v>
                </c:pt>
                <c:pt idx="534">
                  <c:v>500</c:v>
                </c:pt>
                <c:pt idx="535">
                  <c:v>500</c:v>
                </c:pt>
                <c:pt idx="536">
                  <c:v>500</c:v>
                </c:pt>
                <c:pt idx="537">
                  <c:v>500</c:v>
                </c:pt>
                <c:pt idx="538">
                  <c:v>500</c:v>
                </c:pt>
                <c:pt idx="539">
                  <c:v>500</c:v>
                </c:pt>
                <c:pt idx="540">
                  <c:v>500</c:v>
                </c:pt>
                <c:pt idx="541">
                  <c:v>500</c:v>
                </c:pt>
                <c:pt idx="542">
                  <c:v>480</c:v>
                </c:pt>
                <c:pt idx="543">
                  <c:v>480</c:v>
                </c:pt>
                <c:pt idx="544">
                  <c:v>480</c:v>
                </c:pt>
                <c:pt idx="545">
                  <c:v>480</c:v>
                </c:pt>
                <c:pt idx="546">
                  <c:v>480</c:v>
                </c:pt>
                <c:pt idx="547">
                  <c:v>480</c:v>
                </c:pt>
                <c:pt idx="548">
                  <c:v>480</c:v>
                </c:pt>
                <c:pt idx="549">
                  <c:v>480</c:v>
                </c:pt>
                <c:pt idx="550">
                  <c:v>480</c:v>
                </c:pt>
                <c:pt idx="551">
                  <c:v>480</c:v>
                </c:pt>
                <c:pt idx="552">
                  <c:v>480</c:v>
                </c:pt>
                <c:pt idx="553">
                  <c:v>480</c:v>
                </c:pt>
                <c:pt idx="554">
                  <c:v>480</c:v>
                </c:pt>
                <c:pt idx="555">
                  <c:v>480</c:v>
                </c:pt>
                <c:pt idx="556">
                  <c:v>480</c:v>
                </c:pt>
                <c:pt idx="557">
                  <c:v>480</c:v>
                </c:pt>
                <c:pt idx="558">
                  <c:v>480</c:v>
                </c:pt>
                <c:pt idx="559">
                  <c:v>480</c:v>
                </c:pt>
                <c:pt idx="560">
                  <c:v>480</c:v>
                </c:pt>
                <c:pt idx="561">
                  <c:v>480</c:v>
                </c:pt>
                <c:pt idx="562">
                  <c:v>480</c:v>
                </c:pt>
                <c:pt idx="563">
                  <c:v>480</c:v>
                </c:pt>
                <c:pt idx="564">
                  <c:v>480</c:v>
                </c:pt>
                <c:pt idx="565">
                  <c:v>480</c:v>
                </c:pt>
                <c:pt idx="566">
                  <c:v>480</c:v>
                </c:pt>
                <c:pt idx="567">
                  <c:v>460</c:v>
                </c:pt>
                <c:pt idx="568">
                  <c:v>460</c:v>
                </c:pt>
                <c:pt idx="569">
                  <c:v>460</c:v>
                </c:pt>
                <c:pt idx="570">
                  <c:v>460</c:v>
                </c:pt>
                <c:pt idx="571">
                  <c:v>460</c:v>
                </c:pt>
                <c:pt idx="572">
                  <c:v>460</c:v>
                </c:pt>
                <c:pt idx="573">
                  <c:v>480</c:v>
                </c:pt>
                <c:pt idx="574">
                  <c:v>460</c:v>
                </c:pt>
                <c:pt idx="575">
                  <c:v>480</c:v>
                </c:pt>
                <c:pt idx="576">
                  <c:v>480</c:v>
                </c:pt>
                <c:pt idx="577">
                  <c:v>480</c:v>
                </c:pt>
                <c:pt idx="578">
                  <c:v>480</c:v>
                </c:pt>
                <c:pt idx="579">
                  <c:v>520</c:v>
                </c:pt>
                <c:pt idx="580">
                  <c:v>580</c:v>
                </c:pt>
                <c:pt idx="581">
                  <c:v>620</c:v>
                </c:pt>
                <c:pt idx="582">
                  <c:v>620</c:v>
                </c:pt>
                <c:pt idx="583">
                  <c:v>620</c:v>
                </c:pt>
                <c:pt idx="584">
                  <c:v>620</c:v>
                </c:pt>
                <c:pt idx="585">
                  <c:v>620</c:v>
                </c:pt>
                <c:pt idx="586">
                  <c:v>620</c:v>
                </c:pt>
                <c:pt idx="587">
                  <c:v>620</c:v>
                </c:pt>
                <c:pt idx="588">
                  <c:v>520</c:v>
                </c:pt>
                <c:pt idx="589">
                  <c:v>480</c:v>
                </c:pt>
                <c:pt idx="590">
                  <c:v>480</c:v>
                </c:pt>
                <c:pt idx="591">
                  <c:v>480</c:v>
                </c:pt>
                <c:pt idx="592">
                  <c:v>460</c:v>
                </c:pt>
                <c:pt idx="593">
                  <c:v>460</c:v>
                </c:pt>
                <c:pt idx="594">
                  <c:v>460</c:v>
                </c:pt>
                <c:pt idx="595">
                  <c:v>460</c:v>
                </c:pt>
                <c:pt idx="596">
                  <c:v>460</c:v>
                </c:pt>
                <c:pt idx="597">
                  <c:v>460</c:v>
                </c:pt>
                <c:pt idx="598">
                  <c:v>460</c:v>
                </c:pt>
                <c:pt idx="599">
                  <c:v>460</c:v>
                </c:pt>
                <c:pt idx="600">
                  <c:v>460</c:v>
                </c:pt>
                <c:pt idx="601">
                  <c:v>460</c:v>
                </c:pt>
                <c:pt idx="602">
                  <c:v>460</c:v>
                </c:pt>
                <c:pt idx="603">
                  <c:v>460</c:v>
                </c:pt>
                <c:pt idx="604">
                  <c:v>460</c:v>
                </c:pt>
                <c:pt idx="605">
                  <c:v>440</c:v>
                </c:pt>
                <c:pt idx="606">
                  <c:v>460</c:v>
                </c:pt>
                <c:pt idx="607">
                  <c:v>460</c:v>
                </c:pt>
                <c:pt idx="608">
                  <c:v>460</c:v>
                </c:pt>
                <c:pt idx="609">
                  <c:v>460</c:v>
                </c:pt>
                <c:pt idx="610">
                  <c:v>460</c:v>
                </c:pt>
                <c:pt idx="611">
                  <c:v>440</c:v>
                </c:pt>
                <c:pt idx="612">
                  <c:v>440</c:v>
                </c:pt>
                <c:pt idx="613">
                  <c:v>440</c:v>
                </c:pt>
                <c:pt idx="614">
                  <c:v>440</c:v>
                </c:pt>
                <c:pt idx="615">
                  <c:v>460</c:v>
                </c:pt>
                <c:pt idx="616">
                  <c:v>460</c:v>
                </c:pt>
                <c:pt idx="617">
                  <c:v>460</c:v>
                </c:pt>
                <c:pt idx="618">
                  <c:v>460</c:v>
                </c:pt>
                <c:pt idx="619">
                  <c:v>460</c:v>
                </c:pt>
                <c:pt idx="620">
                  <c:v>460</c:v>
                </c:pt>
                <c:pt idx="621">
                  <c:v>460</c:v>
                </c:pt>
                <c:pt idx="622">
                  <c:v>460</c:v>
                </c:pt>
                <c:pt idx="623">
                  <c:v>480</c:v>
                </c:pt>
                <c:pt idx="624">
                  <c:v>480</c:v>
                </c:pt>
                <c:pt idx="625">
                  <c:v>480</c:v>
                </c:pt>
                <c:pt idx="626">
                  <c:v>480</c:v>
                </c:pt>
                <c:pt idx="627">
                  <c:v>480</c:v>
                </c:pt>
                <c:pt idx="628">
                  <c:v>480</c:v>
                </c:pt>
                <c:pt idx="629">
                  <c:v>500</c:v>
                </c:pt>
                <c:pt idx="630">
                  <c:v>480</c:v>
                </c:pt>
                <c:pt idx="631">
                  <c:v>480</c:v>
                </c:pt>
                <c:pt idx="632">
                  <c:v>480</c:v>
                </c:pt>
                <c:pt idx="633">
                  <c:v>480</c:v>
                </c:pt>
                <c:pt idx="634">
                  <c:v>480</c:v>
                </c:pt>
                <c:pt idx="635">
                  <c:v>480</c:v>
                </c:pt>
                <c:pt idx="636">
                  <c:v>480</c:v>
                </c:pt>
                <c:pt idx="637">
                  <c:v>520</c:v>
                </c:pt>
                <c:pt idx="638">
                  <c:v>520</c:v>
                </c:pt>
                <c:pt idx="639">
                  <c:v>500</c:v>
                </c:pt>
                <c:pt idx="640">
                  <c:v>520</c:v>
                </c:pt>
                <c:pt idx="641">
                  <c:v>500</c:v>
                </c:pt>
                <c:pt idx="642">
                  <c:v>500</c:v>
                </c:pt>
                <c:pt idx="643">
                  <c:v>500</c:v>
                </c:pt>
                <c:pt idx="644">
                  <c:v>500</c:v>
                </c:pt>
                <c:pt idx="645">
                  <c:v>520</c:v>
                </c:pt>
                <c:pt idx="646">
                  <c:v>500</c:v>
                </c:pt>
                <c:pt idx="647">
                  <c:v>520</c:v>
                </c:pt>
                <c:pt idx="648">
                  <c:v>520</c:v>
                </c:pt>
                <c:pt idx="649">
                  <c:v>520</c:v>
                </c:pt>
                <c:pt idx="650">
                  <c:v>520</c:v>
                </c:pt>
                <c:pt idx="651">
                  <c:v>520</c:v>
                </c:pt>
                <c:pt idx="652">
                  <c:v>520</c:v>
                </c:pt>
                <c:pt idx="653">
                  <c:v>520</c:v>
                </c:pt>
                <c:pt idx="654">
                  <c:v>520</c:v>
                </c:pt>
                <c:pt idx="655">
                  <c:v>540</c:v>
                </c:pt>
                <c:pt idx="656">
                  <c:v>540</c:v>
                </c:pt>
                <c:pt idx="657">
                  <c:v>540</c:v>
                </c:pt>
                <c:pt idx="658">
                  <c:v>540</c:v>
                </c:pt>
                <c:pt idx="659">
                  <c:v>520</c:v>
                </c:pt>
                <c:pt idx="660">
                  <c:v>540</c:v>
                </c:pt>
                <c:pt idx="661">
                  <c:v>540</c:v>
                </c:pt>
                <c:pt idx="662">
                  <c:v>540</c:v>
                </c:pt>
                <c:pt idx="663">
                  <c:v>540</c:v>
                </c:pt>
                <c:pt idx="664">
                  <c:v>540</c:v>
                </c:pt>
                <c:pt idx="665">
                  <c:v>540</c:v>
                </c:pt>
                <c:pt idx="666">
                  <c:v>560</c:v>
                </c:pt>
                <c:pt idx="667">
                  <c:v>540</c:v>
                </c:pt>
                <c:pt idx="668">
                  <c:v>540</c:v>
                </c:pt>
                <c:pt idx="669">
                  <c:v>560</c:v>
                </c:pt>
                <c:pt idx="670">
                  <c:v>540</c:v>
                </c:pt>
                <c:pt idx="671">
                  <c:v>560</c:v>
                </c:pt>
                <c:pt idx="672">
                  <c:v>560</c:v>
                </c:pt>
                <c:pt idx="673">
                  <c:v>540</c:v>
                </c:pt>
                <c:pt idx="674">
                  <c:v>560</c:v>
                </c:pt>
                <c:pt idx="675">
                  <c:v>560</c:v>
                </c:pt>
                <c:pt idx="676">
                  <c:v>560</c:v>
                </c:pt>
                <c:pt idx="677">
                  <c:v>560</c:v>
                </c:pt>
                <c:pt idx="678">
                  <c:v>560</c:v>
                </c:pt>
                <c:pt idx="679">
                  <c:v>560</c:v>
                </c:pt>
                <c:pt idx="680">
                  <c:v>560</c:v>
                </c:pt>
                <c:pt idx="681">
                  <c:v>560</c:v>
                </c:pt>
                <c:pt idx="682">
                  <c:v>560</c:v>
                </c:pt>
                <c:pt idx="683">
                  <c:v>560</c:v>
                </c:pt>
                <c:pt idx="684">
                  <c:v>560</c:v>
                </c:pt>
                <c:pt idx="685">
                  <c:v>540</c:v>
                </c:pt>
                <c:pt idx="686">
                  <c:v>540</c:v>
                </c:pt>
                <c:pt idx="687">
                  <c:v>540</c:v>
                </c:pt>
                <c:pt idx="688">
                  <c:v>540</c:v>
                </c:pt>
                <c:pt idx="689">
                  <c:v>540</c:v>
                </c:pt>
                <c:pt idx="690">
                  <c:v>540</c:v>
                </c:pt>
                <c:pt idx="691">
                  <c:v>540</c:v>
                </c:pt>
                <c:pt idx="692">
                  <c:v>520</c:v>
                </c:pt>
                <c:pt idx="693">
                  <c:v>520</c:v>
                </c:pt>
                <c:pt idx="694">
                  <c:v>520</c:v>
                </c:pt>
                <c:pt idx="695">
                  <c:v>520</c:v>
                </c:pt>
                <c:pt idx="696">
                  <c:v>520</c:v>
                </c:pt>
                <c:pt idx="697">
                  <c:v>520</c:v>
                </c:pt>
                <c:pt idx="698">
                  <c:v>520</c:v>
                </c:pt>
                <c:pt idx="699">
                  <c:v>520</c:v>
                </c:pt>
                <c:pt idx="700">
                  <c:v>520</c:v>
                </c:pt>
                <c:pt idx="701">
                  <c:v>520</c:v>
                </c:pt>
                <c:pt idx="702">
                  <c:v>540</c:v>
                </c:pt>
                <c:pt idx="703">
                  <c:v>540</c:v>
                </c:pt>
                <c:pt idx="704">
                  <c:v>540</c:v>
                </c:pt>
                <c:pt idx="705">
                  <c:v>540</c:v>
                </c:pt>
                <c:pt idx="706">
                  <c:v>540</c:v>
                </c:pt>
                <c:pt idx="707">
                  <c:v>560</c:v>
                </c:pt>
                <c:pt idx="708">
                  <c:v>560</c:v>
                </c:pt>
                <c:pt idx="709">
                  <c:v>560</c:v>
                </c:pt>
                <c:pt idx="710">
                  <c:v>560</c:v>
                </c:pt>
                <c:pt idx="711">
                  <c:v>560</c:v>
                </c:pt>
                <c:pt idx="712">
                  <c:v>540</c:v>
                </c:pt>
                <c:pt idx="713">
                  <c:v>520</c:v>
                </c:pt>
                <c:pt idx="714">
                  <c:v>500</c:v>
                </c:pt>
                <c:pt idx="715">
                  <c:v>500</c:v>
                </c:pt>
                <c:pt idx="716">
                  <c:v>480</c:v>
                </c:pt>
                <c:pt idx="717">
                  <c:v>480</c:v>
                </c:pt>
                <c:pt idx="718">
                  <c:v>480</c:v>
                </c:pt>
                <c:pt idx="719">
                  <c:v>500</c:v>
                </c:pt>
                <c:pt idx="720">
                  <c:v>500</c:v>
                </c:pt>
                <c:pt idx="721">
                  <c:v>500</c:v>
                </c:pt>
                <c:pt idx="722">
                  <c:v>480</c:v>
                </c:pt>
                <c:pt idx="723">
                  <c:v>480</c:v>
                </c:pt>
                <c:pt idx="724">
                  <c:v>480</c:v>
                </c:pt>
                <c:pt idx="725">
                  <c:v>480</c:v>
                </c:pt>
                <c:pt idx="726">
                  <c:v>480</c:v>
                </c:pt>
                <c:pt idx="727">
                  <c:v>480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480</c:v>
                </c:pt>
                <c:pt idx="732">
                  <c:v>480</c:v>
                </c:pt>
                <c:pt idx="733">
                  <c:v>480</c:v>
                </c:pt>
                <c:pt idx="734">
                  <c:v>480</c:v>
                </c:pt>
                <c:pt idx="735">
                  <c:v>480</c:v>
                </c:pt>
                <c:pt idx="736">
                  <c:v>480</c:v>
                </c:pt>
                <c:pt idx="737">
                  <c:v>480</c:v>
                </c:pt>
                <c:pt idx="738">
                  <c:v>480</c:v>
                </c:pt>
                <c:pt idx="739">
                  <c:v>480</c:v>
                </c:pt>
                <c:pt idx="740">
                  <c:v>480</c:v>
                </c:pt>
                <c:pt idx="741">
                  <c:v>460</c:v>
                </c:pt>
                <c:pt idx="742">
                  <c:v>460</c:v>
                </c:pt>
                <c:pt idx="743">
                  <c:v>460</c:v>
                </c:pt>
                <c:pt idx="744">
                  <c:v>460</c:v>
                </c:pt>
                <c:pt idx="745">
                  <c:v>460</c:v>
                </c:pt>
                <c:pt idx="746">
                  <c:v>460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460</c:v>
                </c:pt>
                <c:pt idx="752">
                  <c:v>460</c:v>
                </c:pt>
                <c:pt idx="753">
                  <c:v>460</c:v>
                </c:pt>
                <c:pt idx="754">
                  <c:v>460</c:v>
                </c:pt>
                <c:pt idx="755">
                  <c:v>460</c:v>
                </c:pt>
                <c:pt idx="756">
                  <c:v>440</c:v>
                </c:pt>
                <c:pt idx="757">
                  <c:v>460</c:v>
                </c:pt>
                <c:pt idx="758">
                  <c:v>440</c:v>
                </c:pt>
                <c:pt idx="759">
                  <c:v>440</c:v>
                </c:pt>
                <c:pt idx="760">
                  <c:v>440</c:v>
                </c:pt>
                <c:pt idx="761">
                  <c:v>460</c:v>
                </c:pt>
                <c:pt idx="762">
                  <c:v>460</c:v>
                </c:pt>
                <c:pt idx="763">
                  <c:v>460</c:v>
                </c:pt>
                <c:pt idx="764">
                  <c:v>440</c:v>
                </c:pt>
                <c:pt idx="765">
                  <c:v>440</c:v>
                </c:pt>
                <c:pt idx="766">
                  <c:v>460</c:v>
                </c:pt>
                <c:pt idx="767">
                  <c:v>440</c:v>
                </c:pt>
                <c:pt idx="768">
                  <c:v>440</c:v>
                </c:pt>
                <c:pt idx="769">
                  <c:v>440</c:v>
                </c:pt>
                <c:pt idx="770">
                  <c:v>440</c:v>
                </c:pt>
                <c:pt idx="771">
                  <c:v>440</c:v>
                </c:pt>
                <c:pt idx="772">
                  <c:v>460</c:v>
                </c:pt>
                <c:pt idx="773">
                  <c:v>460</c:v>
                </c:pt>
                <c:pt idx="774">
                  <c:v>440</c:v>
                </c:pt>
                <c:pt idx="775">
                  <c:v>440</c:v>
                </c:pt>
                <c:pt idx="776">
                  <c:v>440</c:v>
                </c:pt>
                <c:pt idx="777">
                  <c:v>440</c:v>
                </c:pt>
                <c:pt idx="778">
                  <c:v>460</c:v>
                </c:pt>
                <c:pt idx="779">
                  <c:v>440</c:v>
                </c:pt>
                <c:pt idx="780">
                  <c:v>440</c:v>
                </c:pt>
                <c:pt idx="781">
                  <c:v>440</c:v>
                </c:pt>
                <c:pt idx="782">
                  <c:v>440</c:v>
                </c:pt>
                <c:pt idx="783">
                  <c:v>460</c:v>
                </c:pt>
                <c:pt idx="784">
                  <c:v>460</c:v>
                </c:pt>
                <c:pt idx="785">
                  <c:v>440</c:v>
                </c:pt>
                <c:pt idx="786">
                  <c:v>440</c:v>
                </c:pt>
                <c:pt idx="787">
                  <c:v>440</c:v>
                </c:pt>
                <c:pt idx="788">
                  <c:v>440</c:v>
                </c:pt>
                <c:pt idx="789">
                  <c:v>440</c:v>
                </c:pt>
                <c:pt idx="790">
                  <c:v>460</c:v>
                </c:pt>
                <c:pt idx="791">
                  <c:v>440</c:v>
                </c:pt>
                <c:pt idx="792">
                  <c:v>460</c:v>
                </c:pt>
                <c:pt idx="793">
                  <c:v>460</c:v>
                </c:pt>
                <c:pt idx="794">
                  <c:v>440</c:v>
                </c:pt>
                <c:pt idx="795">
                  <c:v>460</c:v>
                </c:pt>
                <c:pt idx="796">
                  <c:v>460</c:v>
                </c:pt>
                <c:pt idx="797">
                  <c:v>440</c:v>
                </c:pt>
                <c:pt idx="798">
                  <c:v>460</c:v>
                </c:pt>
                <c:pt idx="799">
                  <c:v>460</c:v>
                </c:pt>
                <c:pt idx="800">
                  <c:v>440</c:v>
                </c:pt>
                <c:pt idx="801">
                  <c:v>440</c:v>
                </c:pt>
                <c:pt idx="802">
                  <c:v>460</c:v>
                </c:pt>
                <c:pt idx="803">
                  <c:v>460</c:v>
                </c:pt>
                <c:pt idx="804">
                  <c:v>460</c:v>
                </c:pt>
                <c:pt idx="805">
                  <c:v>440</c:v>
                </c:pt>
                <c:pt idx="806">
                  <c:v>440</c:v>
                </c:pt>
                <c:pt idx="807">
                  <c:v>460</c:v>
                </c:pt>
                <c:pt idx="808">
                  <c:v>440</c:v>
                </c:pt>
                <c:pt idx="809">
                  <c:v>440</c:v>
                </c:pt>
                <c:pt idx="810">
                  <c:v>460</c:v>
                </c:pt>
                <c:pt idx="811">
                  <c:v>440</c:v>
                </c:pt>
                <c:pt idx="812">
                  <c:v>460</c:v>
                </c:pt>
                <c:pt idx="813">
                  <c:v>440</c:v>
                </c:pt>
                <c:pt idx="814">
                  <c:v>440</c:v>
                </c:pt>
                <c:pt idx="815">
                  <c:v>460</c:v>
                </c:pt>
                <c:pt idx="816">
                  <c:v>440</c:v>
                </c:pt>
                <c:pt idx="817">
                  <c:v>440</c:v>
                </c:pt>
                <c:pt idx="818">
                  <c:v>440</c:v>
                </c:pt>
                <c:pt idx="819">
                  <c:v>440</c:v>
                </c:pt>
                <c:pt idx="820">
                  <c:v>460</c:v>
                </c:pt>
                <c:pt idx="821">
                  <c:v>460</c:v>
                </c:pt>
                <c:pt idx="822">
                  <c:v>440</c:v>
                </c:pt>
                <c:pt idx="823">
                  <c:v>460</c:v>
                </c:pt>
                <c:pt idx="824">
                  <c:v>440</c:v>
                </c:pt>
                <c:pt idx="825">
                  <c:v>440</c:v>
                </c:pt>
                <c:pt idx="826">
                  <c:v>460</c:v>
                </c:pt>
                <c:pt idx="827">
                  <c:v>440</c:v>
                </c:pt>
                <c:pt idx="828">
                  <c:v>440</c:v>
                </c:pt>
                <c:pt idx="829">
                  <c:v>440</c:v>
                </c:pt>
                <c:pt idx="830">
                  <c:v>460</c:v>
                </c:pt>
                <c:pt idx="831">
                  <c:v>440</c:v>
                </c:pt>
                <c:pt idx="832">
                  <c:v>460</c:v>
                </c:pt>
                <c:pt idx="833">
                  <c:v>440</c:v>
                </c:pt>
                <c:pt idx="834">
                  <c:v>440</c:v>
                </c:pt>
                <c:pt idx="835">
                  <c:v>460</c:v>
                </c:pt>
                <c:pt idx="836">
                  <c:v>440</c:v>
                </c:pt>
                <c:pt idx="837">
                  <c:v>440</c:v>
                </c:pt>
                <c:pt idx="838">
                  <c:v>440</c:v>
                </c:pt>
                <c:pt idx="839">
                  <c:v>460</c:v>
                </c:pt>
                <c:pt idx="840">
                  <c:v>440</c:v>
                </c:pt>
                <c:pt idx="841">
                  <c:v>460</c:v>
                </c:pt>
                <c:pt idx="842">
                  <c:v>440</c:v>
                </c:pt>
                <c:pt idx="843">
                  <c:v>460</c:v>
                </c:pt>
                <c:pt idx="844">
                  <c:v>460</c:v>
                </c:pt>
                <c:pt idx="845">
                  <c:v>460</c:v>
                </c:pt>
                <c:pt idx="846">
                  <c:v>460</c:v>
                </c:pt>
                <c:pt idx="847">
                  <c:v>460</c:v>
                </c:pt>
                <c:pt idx="848">
                  <c:v>460</c:v>
                </c:pt>
                <c:pt idx="849">
                  <c:v>460</c:v>
                </c:pt>
                <c:pt idx="850">
                  <c:v>460</c:v>
                </c:pt>
                <c:pt idx="851">
                  <c:v>440</c:v>
                </c:pt>
                <c:pt idx="852">
                  <c:v>440</c:v>
                </c:pt>
                <c:pt idx="853">
                  <c:v>460</c:v>
                </c:pt>
                <c:pt idx="854">
                  <c:v>460</c:v>
                </c:pt>
                <c:pt idx="855">
                  <c:v>460</c:v>
                </c:pt>
                <c:pt idx="856">
                  <c:v>440</c:v>
                </c:pt>
                <c:pt idx="857">
                  <c:v>460</c:v>
                </c:pt>
                <c:pt idx="858">
                  <c:v>460</c:v>
                </c:pt>
                <c:pt idx="859">
                  <c:v>460</c:v>
                </c:pt>
                <c:pt idx="860">
                  <c:v>460</c:v>
                </c:pt>
                <c:pt idx="861">
                  <c:v>460</c:v>
                </c:pt>
                <c:pt idx="862">
                  <c:v>460</c:v>
                </c:pt>
                <c:pt idx="863">
                  <c:v>480</c:v>
                </c:pt>
                <c:pt idx="864">
                  <c:v>500</c:v>
                </c:pt>
                <c:pt idx="865">
                  <c:v>500</c:v>
                </c:pt>
                <c:pt idx="866">
                  <c:v>500</c:v>
                </c:pt>
                <c:pt idx="867">
                  <c:v>580</c:v>
                </c:pt>
                <c:pt idx="868">
                  <c:v>600</c:v>
                </c:pt>
                <c:pt idx="869">
                  <c:v>620</c:v>
                </c:pt>
                <c:pt idx="870">
                  <c:v>640</c:v>
                </c:pt>
                <c:pt idx="871">
                  <c:v>620</c:v>
                </c:pt>
                <c:pt idx="872">
                  <c:v>620</c:v>
                </c:pt>
                <c:pt idx="873">
                  <c:v>640</c:v>
                </c:pt>
                <c:pt idx="874">
                  <c:v>620</c:v>
                </c:pt>
                <c:pt idx="875">
                  <c:v>560</c:v>
                </c:pt>
                <c:pt idx="876">
                  <c:v>480</c:v>
                </c:pt>
                <c:pt idx="877">
                  <c:v>480</c:v>
                </c:pt>
                <c:pt idx="878">
                  <c:v>460</c:v>
                </c:pt>
                <c:pt idx="879">
                  <c:v>460</c:v>
                </c:pt>
                <c:pt idx="880">
                  <c:v>440</c:v>
                </c:pt>
                <c:pt idx="881">
                  <c:v>480</c:v>
                </c:pt>
                <c:pt idx="882">
                  <c:v>500</c:v>
                </c:pt>
                <c:pt idx="883">
                  <c:v>500</c:v>
                </c:pt>
                <c:pt idx="884">
                  <c:v>440</c:v>
                </c:pt>
                <c:pt idx="885">
                  <c:v>440</c:v>
                </c:pt>
                <c:pt idx="886">
                  <c:v>440</c:v>
                </c:pt>
                <c:pt idx="887">
                  <c:v>460</c:v>
                </c:pt>
                <c:pt idx="888">
                  <c:v>460</c:v>
                </c:pt>
                <c:pt idx="889">
                  <c:v>460</c:v>
                </c:pt>
                <c:pt idx="890">
                  <c:v>440</c:v>
                </c:pt>
                <c:pt idx="891">
                  <c:v>440</c:v>
                </c:pt>
                <c:pt idx="892">
                  <c:v>440</c:v>
                </c:pt>
                <c:pt idx="893">
                  <c:v>440</c:v>
                </c:pt>
                <c:pt idx="894">
                  <c:v>440</c:v>
                </c:pt>
                <c:pt idx="895">
                  <c:v>500</c:v>
                </c:pt>
                <c:pt idx="896">
                  <c:v>500</c:v>
                </c:pt>
                <c:pt idx="897">
                  <c:v>500</c:v>
                </c:pt>
                <c:pt idx="898">
                  <c:v>500</c:v>
                </c:pt>
                <c:pt idx="899">
                  <c:v>500</c:v>
                </c:pt>
                <c:pt idx="900">
                  <c:v>500</c:v>
                </c:pt>
                <c:pt idx="901">
                  <c:v>540</c:v>
                </c:pt>
                <c:pt idx="902">
                  <c:v>540</c:v>
                </c:pt>
                <c:pt idx="903">
                  <c:v>540</c:v>
                </c:pt>
                <c:pt idx="904">
                  <c:v>540</c:v>
                </c:pt>
                <c:pt idx="905">
                  <c:v>480</c:v>
                </c:pt>
                <c:pt idx="906">
                  <c:v>460</c:v>
                </c:pt>
                <c:pt idx="907">
                  <c:v>460</c:v>
                </c:pt>
                <c:pt idx="908">
                  <c:v>460</c:v>
                </c:pt>
                <c:pt idx="909">
                  <c:v>480</c:v>
                </c:pt>
                <c:pt idx="910">
                  <c:v>480</c:v>
                </c:pt>
                <c:pt idx="911">
                  <c:v>500</c:v>
                </c:pt>
                <c:pt idx="912">
                  <c:v>520</c:v>
                </c:pt>
                <c:pt idx="913">
                  <c:v>520</c:v>
                </c:pt>
                <c:pt idx="914">
                  <c:v>540</c:v>
                </c:pt>
                <c:pt idx="915">
                  <c:v>540</c:v>
                </c:pt>
                <c:pt idx="916">
                  <c:v>560</c:v>
                </c:pt>
                <c:pt idx="917">
                  <c:v>560</c:v>
                </c:pt>
                <c:pt idx="918">
                  <c:v>560</c:v>
                </c:pt>
                <c:pt idx="919">
                  <c:v>500</c:v>
                </c:pt>
                <c:pt idx="920">
                  <c:v>480</c:v>
                </c:pt>
                <c:pt idx="921">
                  <c:v>460</c:v>
                </c:pt>
                <c:pt idx="922">
                  <c:v>460</c:v>
                </c:pt>
                <c:pt idx="923">
                  <c:v>460</c:v>
                </c:pt>
                <c:pt idx="924">
                  <c:v>460</c:v>
                </c:pt>
                <c:pt idx="925">
                  <c:v>480</c:v>
                </c:pt>
                <c:pt idx="926">
                  <c:v>480</c:v>
                </c:pt>
                <c:pt idx="927">
                  <c:v>540</c:v>
                </c:pt>
                <c:pt idx="928">
                  <c:v>540</c:v>
                </c:pt>
                <c:pt idx="929">
                  <c:v>560</c:v>
                </c:pt>
                <c:pt idx="930">
                  <c:v>560</c:v>
                </c:pt>
                <c:pt idx="931">
                  <c:v>560</c:v>
                </c:pt>
                <c:pt idx="932">
                  <c:v>560</c:v>
                </c:pt>
                <c:pt idx="933">
                  <c:v>560</c:v>
                </c:pt>
                <c:pt idx="934">
                  <c:v>580</c:v>
                </c:pt>
                <c:pt idx="935">
                  <c:v>580</c:v>
                </c:pt>
                <c:pt idx="936">
                  <c:v>520</c:v>
                </c:pt>
                <c:pt idx="937">
                  <c:v>460</c:v>
                </c:pt>
                <c:pt idx="938">
                  <c:v>460</c:v>
                </c:pt>
                <c:pt idx="939">
                  <c:v>440</c:v>
                </c:pt>
                <c:pt idx="940">
                  <c:v>460</c:v>
                </c:pt>
                <c:pt idx="941">
                  <c:v>440</c:v>
                </c:pt>
                <c:pt idx="942">
                  <c:v>460</c:v>
                </c:pt>
                <c:pt idx="943">
                  <c:v>460</c:v>
                </c:pt>
                <c:pt idx="944">
                  <c:v>460</c:v>
                </c:pt>
                <c:pt idx="945">
                  <c:v>460</c:v>
                </c:pt>
                <c:pt idx="946">
                  <c:v>460</c:v>
                </c:pt>
                <c:pt idx="947">
                  <c:v>460</c:v>
                </c:pt>
                <c:pt idx="948">
                  <c:v>480</c:v>
                </c:pt>
                <c:pt idx="949">
                  <c:v>480</c:v>
                </c:pt>
                <c:pt idx="950">
                  <c:v>460</c:v>
                </c:pt>
                <c:pt idx="951">
                  <c:v>460</c:v>
                </c:pt>
                <c:pt idx="952">
                  <c:v>460</c:v>
                </c:pt>
                <c:pt idx="953">
                  <c:v>460</c:v>
                </c:pt>
                <c:pt idx="954">
                  <c:v>480</c:v>
                </c:pt>
                <c:pt idx="955">
                  <c:v>500</c:v>
                </c:pt>
                <c:pt idx="956">
                  <c:v>540</c:v>
                </c:pt>
                <c:pt idx="957">
                  <c:v>540</c:v>
                </c:pt>
                <c:pt idx="958">
                  <c:v>560</c:v>
                </c:pt>
                <c:pt idx="959">
                  <c:v>580</c:v>
                </c:pt>
                <c:pt idx="960">
                  <c:v>580</c:v>
                </c:pt>
                <c:pt idx="961">
                  <c:v>600</c:v>
                </c:pt>
                <c:pt idx="962">
                  <c:v>600</c:v>
                </c:pt>
                <c:pt idx="963">
                  <c:v>620</c:v>
                </c:pt>
                <c:pt idx="964">
                  <c:v>600</c:v>
                </c:pt>
                <c:pt idx="965">
                  <c:v>560</c:v>
                </c:pt>
                <c:pt idx="966">
                  <c:v>540</c:v>
                </c:pt>
                <c:pt idx="967">
                  <c:v>520</c:v>
                </c:pt>
                <c:pt idx="968">
                  <c:v>500</c:v>
                </c:pt>
                <c:pt idx="969">
                  <c:v>500</c:v>
                </c:pt>
                <c:pt idx="970">
                  <c:v>500</c:v>
                </c:pt>
                <c:pt idx="971">
                  <c:v>540</c:v>
                </c:pt>
                <c:pt idx="972">
                  <c:v>560</c:v>
                </c:pt>
                <c:pt idx="973">
                  <c:v>560</c:v>
                </c:pt>
                <c:pt idx="974">
                  <c:v>580</c:v>
                </c:pt>
                <c:pt idx="975">
                  <c:v>600</c:v>
                </c:pt>
                <c:pt idx="976">
                  <c:v>600</c:v>
                </c:pt>
                <c:pt idx="977">
                  <c:v>600</c:v>
                </c:pt>
                <c:pt idx="978">
                  <c:v>620</c:v>
                </c:pt>
                <c:pt idx="979">
                  <c:v>620</c:v>
                </c:pt>
                <c:pt idx="980">
                  <c:v>620</c:v>
                </c:pt>
                <c:pt idx="981">
                  <c:v>620</c:v>
                </c:pt>
                <c:pt idx="982">
                  <c:v>620</c:v>
                </c:pt>
                <c:pt idx="983">
                  <c:v>600</c:v>
                </c:pt>
                <c:pt idx="984">
                  <c:v>560</c:v>
                </c:pt>
                <c:pt idx="985">
                  <c:v>520</c:v>
                </c:pt>
                <c:pt idx="986">
                  <c:v>520</c:v>
                </c:pt>
                <c:pt idx="987">
                  <c:v>500</c:v>
                </c:pt>
                <c:pt idx="988">
                  <c:v>500</c:v>
                </c:pt>
                <c:pt idx="989">
                  <c:v>500</c:v>
                </c:pt>
                <c:pt idx="990">
                  <c:v>500</c:v>
                </c:pt>
                <c:pt idx="991">
                  <c:v>500</c:v>
                </c:pt>
                <c:pt idx="992">
                  <c:v>500</c:v>
                </c:pt>
                <c:pt idx="993">
                  <c:v>500</c:v>
                </c:pt>
                <c:pt idx="994">
                  <c:v>500</c:v>
                </c:pt>
                <c:pt idx="995">
                  <c:v>480</c:v>
                </c:pt>
                <c:pt idx="996">
                  <c:v>500</c:v>
                </c:pt>
                <c:pt idx="997">
                  <c:v>480</c:v>
                </c:pt>
                <c:pt idx="998">
                  <c:v>500</c:v>
                </c:pt>
                <c:pt idx="999">
                  <c:v>500</c:v>
                </c:pt>
                <c:pt idx="1000">
                  <c:v>500</c:v>
                </c:pt>
                <c:pt idx="1001">
                  <c:v>500</c:v>
                </c:pt>
                <c:pt idx="1002">
                  <c:v>500</c:v>
                </c:pt>
                <c:pt idx="1003">
                  <c:v>500</c:v>
                </c:pt>
                <c:pt idx="1004">
                  <c:v>500</c:v>
                </c:pt>
                <c:pt idx="1005">
                  <c:v>500</c:v>
                </c:pt>
                <c:pt idx="1006">
                  <c:v>500</c:v>
                </c:pt>
                <c:pt idx="1007">
                  <c:v>500</c:v>
                </c:pt>
                <c:pt idx="1008">
                  <c:v>500</c:v>
                </c:pt>
                <c:pt idx="1009">
                  <c:v>500</c:v>
                </c:pt>
                <c:pt idx="1010">
                  <c:v>500</c:v>
                </c:pt>
                <c:pt idx="1011">
                  <c:v>500</c:v>
                </c:pt>
                <c:pt idx="1012">
                  <c:v>500</c:v>
                </c:pt>
                <c:pt idx="1013">
                  <c:v>480</c:v>
                </c:pt>
                <c:pt idx="1014">
                  <c:v>480</c:v>
                </c:pt>
                <c:pt idx="1015">
                  <c:v>480</c:v>
                </c:pt>
                <c:pt idx="1016">
                  <c:v>480</c:v>
                </c:pt>
                <c:pt idx="1017">
                  <c:v>460</c:v>
                </c:pt>
                <c:pt idx="1018">
                  <c:v>460</c:v>
                </c:pt>
                <c:pt idx="1019">
                  <c:v>460</c:v>
                </c:pt>
                <c:pt idx="1020">
                  <c:v>460</c:v>
                </c:pt>
                <c:pt idx="1021">
                  <c:v>460</c:v>
                </c:pt>
                <c:pt idx="1022">
                  <c:v>460</c:v>
                </c:pt>
                <c:pt idx="1023">
                  <c:v>460</c:v>
                </c:pt>
                <c:pt idx="1024">
                  <c:v>460</c:v>
                </c:pt>
                <c:pt idx="1025">
                  <c:v>460</c:v>
                </c:pt>
                <c:pt idx="1026">
                  <c:v>460</c:v>
                </c:pt>
                <c:pt idx="1027">
                  <c:v>460</c:v>
                </c:pt>
                <c:pt idx="1028">
                  <c:v>460</c:v>
                </c:pt>
                <c:pt idx="1029">
                  <c:v>460</c:v>
                </c:pt>
                <c:pt idx="1030">
                  <c:v>460</c:v>
                </c:pt>
                <c:pt idx="1031">
                  <c:v>460</c:v>
                </c:pt>
                <c:pt idx="1032">
                  <c:v>460</c:v>
                </c:pt>
                <c:pt idx="1033">
                  <c:v>460</c:v>
                </c:pt>
                <c:pt idx="1034">
                  <c:v>440</c:v>
                </c:pt>
                <c:pt idx="1035">
                  <c:v>460</c:v>
                </c:pt>
                <c:pt idx="1036">
                  <c:v>460</c:v>
                </c:pt>
                <c:pt idx="1037">
                  <c:v>460</c:v>
                </c:pt>
                <c:pt idx="1038">
                  <c:v>460</c:v>
                </c:pt>
                <c:pt idx="1039">
                  <c:v>460</c:v>
                </c:pt>
                <c:pt idx="1040">
                  <c:v>460</c:v>
                </c:pt>
                <c:pt idx="1041">
                  <c:v>460</c:v>
                </c:pt>
                <c:pt idx="1042">
                  <c:v>460</c:v>
                </c:pt>
                <c:pt idx="1043">
                  <c:v>460</c:v>
                </c:pt>
                <c:pt idx="1044">
                  <c:v>460</c:v>
                </c:pt>
                <c:pt idx="1045">
                  <c:v>460</c:v>
                </c:pt>
                <c:pt idx="1046">
                  <c:v>460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460</c:v>
                </c:pt>
                <c:pt idx="1051">
                  <c:v>460</c:v>
                </c:pt>
                <c:pt idx="1052">
                  <c:v>480</c:v>
                </c:pt>
                <c:pt idx="1053">
                  <c:v>460</c:v>
                </c:pt>
                <c:pt idx="1054">
                  <c:v>460</c:v>
                </c:pt>
                <c:pt idx="1055">
                  <c:v>460</c:v>
                </c:pt>
                <c:pt idx="1056">
                  <c:v>480</c:v>
                </c:pt>
                <c:pt idx="1057">
                  <c:v>500</c:v>
                </c:pt>
                <c:pt idx="1058">
                  <c:v>520</c:v>
                </c:pt>
                <c:pt idx="1059">
                  <c:v>520</c:v>
                </c:pt>
                <c:pt idx="1060">
                  <c:v>540</c:v>
                </c:pt>
                <c:pt idx="1061">
                  <c:v>540</c:v>
                </c:pt>
                <c:pt idx="1062">
                  <c:v>540</c:v>
                </c:pt>
                <c:pt idx="1063">
                  <c:v>560</c:v>
                </c:pt>
                <c:pt idx="1064">
                  <c:v>560</c:v>
                </c:pt>
                <c:pt idx="1065">
                  <c:v>560</c:v>
                </c:pt>
                <c:pt idx="1066">
                  <c:v>540</c:v>
                </c:pt>
                <c:pt idx="1067">
                  <c:v>540</c:v>
                </c:pt>
                <c:pt idx="1068">
                  <c:v>540</c:v>
                </c:pt>
                <c:pt idx="1069">
                  <c:v>540</c:v>
                </c:pt>
                <c:pt idx="1070">
                  <c:v>540</c:v>
                </c:pt>
                <c:pt idx="1071">
                  <c:v>540</c:v>
                </c:pt>
                <c:pt idx="1072">
                  <c:v>560</c:v>
                </c:pt>
                <c:pt idx="1073">
                  <c:v>560</c:v>
                </c:pt>
                <c:pt idx="1074">
                  <c:v>560</c:v>
                </c:pt>
                <c:pt idx="1075">
                  <c:v>560</c:v>
                </c:pt>
                <c:pt idx="1076">
                  <c:v>560</c:v>
                </c:pt>
                <c:pt idx="1077">
                  <c:v>560</c:v>
                </c:pt>
                <c:pt idx="1078">
                  <c:v>540</c:v>
                </c:pt>
                <c:pt idx="1079">
                  <c:v>540</c:v>
                </c:pt>
                <c:pt idx="1080">
                  <c:v>540</c:v>
                </c:pt>
                <c:pt idx="1081">
                  <c:v>540</c:v>
                </c:pt>
                <c:pt idx="1082">
                  <c:v>540</c:v>
                </c:pt>
                <c:pt idx="1083">
                  <c:v>560</c:v>
                </c:pt>
                <c:pt idx="1084">
                  <c:v>560</c:v>
                </c:pt>
                <c:pt idx="1085">
                  <c:v>560</c:v>
                </c:pt>
                <c:pt idx="1086">
                  <c:v>560</c:v>
                </c:pt>
                <c:pt idx="1087">
                  <c:v>560</c:v>
                </c:pt>
                <c:pt idx="1088">
                  <c:v>560</c:v>
                </c:pt>
                <c:pt idx="1089">
                  <c:v>560</c:v>
                </c:pt>
                <c:pt idx="1090">
                  <c:v>540</c:v>
                </c:pt>
                <c:pt idx="1091">
                  <c:v>520</c:v>
                </c:pt>
                <c:pt idx="1092">
                  <c:v>480</c:v>
                </c:pt>
                <c:pt idx="1093">
                  <c:v>480</c:v>
                </c:pt>
                <c:pt idx="1094">
                  <c:v>460</c:v>
                </c:pt>
                <c:pt idx="1095">
                  <c:v>460</c:v>
                </c:pt>
                <c:pt idx="1096">
                  <c:v>460</c:v>
                </c:pt>
                <c:pt idx="1097">
                  <c:v>460</c:v>
                </c:pt>
                <c:pt idx="1098">
                  <c:v>460</c:v>
                </c:pt>
                <c:pt idx="1099">
                  <c:v>460</c:v>
                </c:pt>
                <c:pt idx="1100">
                  <c:v>460</c:v>
                </c:pt>
                <c:pt idx="1101">
                  <c:v>460</c:v>
                </c:pt>
                <c:pt idx="1102">
                  <c:v>460</c:v>
                </c:pt>
                <c:pt idx="1103">
                  <c:v>460</c:v>
                </c:pt>
                <c:pt idx="1104">
                  <c:v>460</c:v>
                </c:pt>
                <c:pt idx="1105">
                  <c:v>460</c:v>
                </c:pt>
                <c:pt idx="1106">
                  <c:v>440</c:v>
                </c:pt>
                <c:pt idx="1107">
                  <c:v>460</c:v>
                </c:pt>
                <c:pt idx="1108">
                  <c:v>460</c:v>
                </c:pt>
                <c:pt idx="1109">
                  <c:v>460</c:v>
                </c:pt>
                <c:pt idx="1110">
                  <c:v>440</c:v>
                </c:pt>
                <c:pt idx="1111">
                  <c:v>460</c:v>
                </c:pt>
                <c:pt idx="1112">
                  <c:v>460</c:v>
                </c:pt>
                <c:pt idx="1113">
                  <c:v>460</c:v>
                </c:pt>
                <c:pt idx="1114">
                  <c:v>460</c:v>
                </c:pt>
                <c:pt idx="1115">
                  <c:v>460</c:v>
                </c:pt>
                <c:pt idx="1116">
                  <c:v>460</c:v>
                </c:pt>
                <c:pt idx="1117">
                  <c:v>460</c:v>
                </c:pt>
                <c:pt idx="1118">
                  <c:v>440</c:v>
                </c:pt>
                <c:pt idx="1119">
                  <c:v>440</c:v>
                </c:pt>
                <c:pt idx="1120">
                  <c:v>460</c:v>
                </c:pt>
                <c:pt idx="1121">
                  <c:v>460</c:v>
                </c:pt>
                <c:pt idx="1122">
                  <c:v>460</c:v>
                </c:pt>
                <c:pt idx="1123">
                  <c:v>460</c:v>
                </c:pt>
                <c:pt idx="1124">
                  <c:v>460</c:v>
                </c:pt>
                <c:pt idx="1125">
                  <c:v>460</c:v>
                </c:pt>
                <c:pt idx="1126">
                  <c:v>460</c:v>
                </c:pt>
                <c:pt idx="1127">
                  <c:v>460</c:v>
                </c:pt>
                <c:pt idx="1128">
                  <c:v>460</c:v>
                </c:pt>
                <c:pt idx="1129">
                  <c:v>460</c:v>
                </c:pt>
                <c:pt idx="1130">
                  <c:v>480</c:v>
                </c:pt>
                <c:pt idx="1131">
                  <c:v>460</c:v>
                </c:pt>
                <c:pt idx="1132">
                  <c:v>480</c:v>
                </c:pt>
                <c:pt idx="1133">
                  <c:v>460</c:v>
                </c:pt>
                <c:pt idx="1134">
                  <c:v>460</c:v>
                </c:pt>
                <c:pt idx="1135">
                  <c:v>480</c:v>
                </c:pt>
                <c:pt idx="1136">
                  <c:v>480</c:v>
                </c:pt>
                <c:pt idx="1137">
                  <c:v>480</c:v>
                </c:pt>
                <c:pt idx="1138">
                  <c:v>480</c:v>
                </c:pt>
                <c:pt idx="1139">
                  <c:v>480</c:v>
                </c:pt>
                <c:pt idx="1140">
                  <c:v>460</c:v>
                </c:pt>
                <c:pt idx="1141">
                  <c:v>460</c:v>
                </c:pt>
                <c:pt idx="1142">
                  <c:v>440</c:v>
                </c:pt>
                <c:pt idx="1143">
                  <c:v>460</c:v>
                </c:pt>
                <c:pt idx="1144">
                  <c:v>460</c:v>
                </c:pt>
                <c:pt idx="1145">
                  <c:v>460</c:v>
                </c:pt>
                <c:pt idx="1146">
                  <c:v>460</c:v>
                </c:pt>
                <c:pt idx="1147">
                  <c:v>460</c:v>
                </c:pt>
                <c:pt idx="1148">
                  <c:v>460</c:v>
                </c:pt>
                <c:pt idx="1149">
                  <c:v>460</c:v>
                </c:pt>
                <c:pt idx="1150">
                  <c:v>460</c:v>
                </c:pt>
                <c:pt idx="1151">
                  <c:v>460</c:v>
                </c:pt>
                <c:pt idx="1152">
                  <c:v>460</c:v>
                </c:pt>
                <c:pt idx="1153">
                  <c:v>460</c:v>
                </c:pt>
                <c:pt idx="1154">
                  <c:v>480</c:v>
                </c:pt>
                <c:pt idx="1155">
                  <c:v>560</c:v>
                </c:pt>
                <c:pt idx="1156">
                  <c:v>580</c:v>
                </c:pt>
                <c:pt idx="1157">
                  <c:v>580</c:v>
                </c:pt>
                <c:pt idx="1158">
                  <c:v>560</c:v>
                </c:pt>
                <c:pt idx="1159">
                  <c:v>580</c:v>
                </c:pt>
                <c:pt idx="1160">
                  <c:v>580</c:v>
                </c:pt>
                <c:pt idx="1161">
                  <c:v>580</c:v>
                </c:pt>
                <c:pt idx="1162">
                  <c:v>560</c:v>
                </c:pt>
                <c:pt idx="1163">
                  <c:v>540</c:v>
                </c:pt>
                <c:pt idx="1164">
                  <c:v>520</c:v>
                </c:pt>
                <c:pt idx="1165">
                  <c:v>480</c:v>
                </c:pt>
                <c:pt idx="1166">
                  <c:v>460</c:v>
                </c:pt>
                <c:pt idx="1167">
                  <c:v>460</c:v>
                </c:pt>
                <c:pt idx="1168">
                  <c:v>480</c:v>
                </c:pt>
                <c:pt idx="1169">
                  <c:v>480</c:v>
                </c:pt>
                <c:pt idx="1170">
                  <c:v>500</c:v>
                </c:pt>
                <c:pt idx="1171">
                  <c:v>520</c:v>
                </c:pt>
                <c:pt idx="1172">
                  <c:v>520</c:v>
                </c:pt>
                <c:pt idx="1173">
                  <c:v>540</c:v>
                </c:pt>
                <c:pt idx="1174">
                  <c:v>540</c:v>
                </c:pt>
                <c:pt idx="1175">
                  <c:v>560</c:v>
                </c:pt>
                <c:pt idx="1176">
                  <c:v>560</c:v>
                </c:pt>
                <c:pt idx="1177">
                  <c:v>560</c:v>
                </c:pt>
                <c:pt idx="1178">
                  <c:v>560</c:v>
                </c:pt>
                <c:pt idx="1179">
                  <c:v>560</c:v>
                </c:pt>
                <c:pt idx="1180">
                  <c:v>560</c:v>
                </c:pt>
                <c:pt idx="1181">
                  <c:v>560</c:v>
                </c:pt>
                <c:pt idx="1182">
                  <c:v>560</c:v>
                </c:pt>
                <c:pt idx="1183">
                  <c:v>560</c:v>
                </c:pt>
                <c:pt idx="1184">
                  <c:v>560</c:v>
                </c:pt>
                <c:pt idx="1185">
                  <c:v>560</c:v>
                </c:pt>
                <c:pt idx="1186">
                  <c:v>560</c:v>
                </c:pt>
                <c:pt idx="1187">
                  <c:v>560</c:v>
                </c:pt>
                <c:pt idx="1188">
                  <c:v>560</c:v>
                </c:pt>
                <c:pt idx="1189">
                  <c:v>560</c:v>
                </c:pt>
                <c:pt idx="1190">
                  <c:v>560</c:v>
                </c:pt>
                <c:pt idx="1191">
                  <c:v>560</c:v>
                </c:pt>
                <c:pt idx="1192">
                  <c:v>560</c:v>
                </c:pt>
                <c:pt idx="1193">
                  <c:v>540</c:v>
                </c:pt>
                <c:pt idx="1194">
                  <c:v>540</c:v>
                </c:pt>
                <c:pt idx="1195">
                  <c:v>540</c:v>
                </c:pt>
                <c:pt idx="1196">
                  <c:v>560</c:v>
                </c:pt>
                <c:pt idx="1197">
                  <c:v>560</c:v>
                </c:pt>
                <c:pt idx="1198">
                  <c:v>560</c:v>
                </c:pt>
                <c:pt idx="1199">
                  <c:v>560</c:v>
                </c:pt>
                <c:pt idx="1200">
                  <c:v>580</c:v>
                </c:pt>
                <c:pt idx="1201">
                  <c:v>580</c:v>
                </c:pt>
                <c:pt idx="1202">
                  <c:v>600</c:v>
                </c:pt>
                <c:pt idx="1203">
                  <c:v>600</c:v>
                </c:pt>
                <c:pt idx="1204">
                  <c:v>560</c:v>
                </c:pt>
                <c:pt idx="1205">
                  <c:v>560</c:v>
                </c:pt>
                <c:pt idx="1206">
                  <c:v>580</c:v>
                </c:pt>
                <c:pt idx="1207">
                  <c:v>580</c:v>
                </c:pt>
                <c:pt idx="1208">
                  <c:v>580</c:v>
                </c:pt>
                <c:pt idx="1209">
                  <c:v>580</c:v>
                </c:pt>
                <c:pt idx="1210">
                  <c:v>600</c:v>
                </c:pt>
                <c:pt idx="1211">
                  <c:v>600</c:v>
                </c:pt>
                <c:pt idx="1212">
                  <c:v>600</c:v>
                </c:pt>
                <c:pt idx="1213">
                  <c:v>600</c:v>
                </c:pt>
                <c:pt idx="1214">
                  <c:v>620</c:v>
                </c:pt>
                <c:pt idx="1215">
                  <c:v>620</c:v>
                </c:pt>
                <c:pt idx="1216">
                  <c:v>720</c:v>
                </c:pt>
                <c:pt idx="1217">
                  <c:v>640</c:v>
                </c:pt>
                <c:pt idx="1218">
                  <c:v>660</c:v>
                </c:pt>
                <c:pt idx="1219">
                  <c:v>660</c:v>
                </c:pt>
                <c:pt idx="1220">
                  <c:v>640</c:v>
                </c:pt>
                <c:pt idx="1221">
                  <c:v>660</c:v>
                </c:pt>
                <c:pt idx="1222">
                  <c:v>660</c:v>
                </c:pt>
                <c:pt idx="1223">
                  <c:v>660</c:v>
                </c:pt>
                <c:pt idx="1224">
                  <c:v>660</c:v>
                </c:pt>
                <c:pt idx="1225">
                  <c:v>660</c:v>
                </c:pt>
                <c:pt idx="1226">
                  <c:v>660</c:v>
                </c:pt>
                <c:pt idx="1227">
                  <c:v>660</c:v>
                </c:pt>
                <c:pt idx="1228">
                  <c:v>660</c:v>
                </c:pt>
                <c:pt idx="1229">
                  <c:v>640</c:v>
                </c:pt>
                <c:pt idx="1230">
                  <c:v>580</c:v>
                </c:pt>
                <c:pt idx="1231">
                  <c:v>540</c:v>
                </c:pt>
                <c:pt idx="1232">
                  <c:v>540</c:v>
                </c:pt>
                <c:pt idx="1233">
                  <c:v>520</c:v>
                </c:pt>
                <c:pt idx="1234">
                  <c:v>520</c:v>
                </c:pt>
                <c:pt idx="1235">
                  <c:v>500</c:v>
                </c:pt>
                <c:pt idx="1236">
                  <c:v>500</c:v>
                </c:pt>
                <c:pt idx="1237">
                  <c:v>480</c:v>
                </c:pt>
                <c:pt idx="1238">
                  <c:v>480</c:v>
                </c:pt>
                <c:pt idx="1239">
                  <c:v>480</c:v>
                </c:pt>
                <c:pt idx="1240">
                  <c:v>520</c:v>
                </c:pt>
                <c:pt idx="1241">
                  <c:v>520</c:v>
                </c:pt>
                <c:pt idx="1242">
                  <c:v>520</c:v>
                </c:pt>
                <c:pt idx="1243">
                  <c:v>500</c:v>
                </c:pt>
                <c:pt idx="1244">
                  <c:v>500</c:v>
                </c:pt>
                <c:pt idx="1245">
                  <c:v>500</c:v>
                </c:pt>
                <c:pt idx="1246">
                  <c:v>520</c:v>
                </c:pt>
                <c:pt idx="1247">
                  <c:v>500</c:v>
                </c:pt>
                <c:pt idx="1248">
                  <c:v>500</c:v>
                </c:pt>
                <c:pt idx="1249">
                  <c:v>520</c:v>
                </c:pt>
                <c:pt idx="1250">
                  <c:v>540</c:v>
                </c:pt>
                <c:pt idx="1251">
                  <c:v>540</c:v>
                </c:pt>
                <c:pt idx="1252">
                  <c:v>560</c:v>
                </c:pt>
                <c:pt idx="1253">
                  <c:v>560</c:v>
                </c:pt>
                <c:pt idx="1254">
                  <c:v>580</c:v>
                </c:pt>
                <c:pt idx="1255">
                  <c:v>580</c:v>
                </c:pt>
                <c:pt idx="1256">
                  <c:v>580</c:v>
                </c:pt>
                <c:pt idx="1257">
                  <c:v>580</c:v>
                </c:pt>
                <c:pt idx="1258">
                  <c:v>580</c:v>
                </c:pt>
                <c:pt idx="1259">
                  <c:v>580</c:v>
                </c:pt>
                <c:pt idx="1260">
                  <c:v>580</c:v>
                </c:pt>
                <c:pt idx="1261">
                  <c:v>560</c:v>
                </c:pt>
                <c:pt idx="1262">
                  <c:v>560</c:v>
                </c:pt>
                <c:pt idx="1263">
                  <c:v>560</c:v>
                </c:pt>
                <c:pt idx="1264">
                  <c:v>560</c:v>
                </c:pt>
                <c:pt idx="1265">
                  <c:v>560</c:v>
                </c:pt>
                <c:pt idx="1266">
                  <c:v>560</c:v>
                </c:pt>
                <c:pt idx="1267">
                  <c:v>560</c:v>
                </c:pt>
                <c:pt idx="1268">
                  <c:v>560</c:v>
                </c:pt>
                <c:pt idx="1269">
                  <c:v>560</c:v>
                </c:pt>
                <c:pt idx="1270">
                  <c:v>560</c:v>
                </c:pt>
                <c:pt idx="1271">
                  <c:v>560</c:v>
                </c:pt>
                <c:pt idx="1272">
                  <c:v>560</c:v>
                </c:pt>
                <c:pt idx="1273">
                  <c:v>560</c:v>
                </c:pt>
                <c:pt idx="1274">
                  <c:v>560</c:v>
                </c:pt>
                <c:pt idx="1275">
                  <c:v>560</c:v>
                </c:pt>
                <c:pt idx="1276">
                  <c:v>560</c:v>
                </c:pt>
                <c:pt idx="1277">
                  <c:v>560</c:v>
                </c:pt>
                <c:pt idx="1278">
                  <c:v>560</c:v>
                </c:pt>
                <c:pt idx="1279">
                  <c:v>520</c:v>
                </c:pt>
                <c:pt idx="1280">
                  <c:v>520</c:v>
                </c:pt>
                <c:pt idx="1281">
                  <c:v>520</c:v>
                </c:pt>
                <c:pt idx="1282">
                  <c:v>540</c:v>
                </c:pt>
                <c:pt idx="1283">
                  <c:v>520</c:v>
                </c:pt>
                <c:pt idx="1284">
                  <c:v>520</c:v>
                </c:pt>
                <c:pt idx="1285">
                  <c:v>540</c:v>
                </c:pt>
                <c:pt idx="1286">
                  <c:v>540</c:v>
                </c:pt>
                <c:pt idx="1287">
                  <c:v>520</c:v>
                </c:pt>
                <c:pt idx="1288">
                  <c:v>520</c:v>
                </c:pt>
                <c:pt idx="1289">
                  <c:v>520</c:v>
                </c:pt>
                <c:pt idx="1290">
                  <c:v>520</c:v>
                </c:pt>
                <c:pt idx="1291">
                  <c:v>520</c:v>
                </c:pt>
                <c:pt idx="1292">
                  <c:v>520</c:v>
                </c:pt>
                <c:pt idx="1293">
                  <c:v>540</c:v>
                </c:pt>
                <c:pt idx="1294">
                  <c:v>540</c:v>
                </c:pt>
                <c:pt idx="1295">
                  <c:v>540</c:v>
                </c:pt>
                <c:pt idx="1296">
                  <c:v>540</c:v>
                </c:pt>
                <c:pt idx="1297">
                  <c:v>540</c:v>
                </c:pt>
                <c:pt idx="1298">
                  <c:v>540</c:v>
                </c:pt>
                <c:pt idx="1299">
                  <c:v>500</c:v>
                </c:pt>
                <c:pt idx="1300">
                  <c:v>500</c:v>
                </c:pt>
                <c:pt idx="1301">
                  <c:v>480</c:v>
                </c:pt>
                <c:pt idx="1302">
                  <c:v>480</c:v>
                </c:pt>
                <c:pt idx="1303">
                  <c:v>480</c:v>
                </c:pt>
                <c:pt idx="1304">
                  <c:v>480</c:v>
                </c:pt>
                <c:pt idx="1305">
                  <c:v>500</c:v>
                </c:pt>
                <c:pt idx="1306">
                  <c:v>500</c:v>
                </c:pt>
                <c:pt idx="1307">
                  <c:v>520</c:v>
                </c:pt>
                <c:pt idx="1308">
                  <c:v>520</c:v>
                </c:pt>
                <c:pt idx="1309">
                  <c:v>520</c:v>
                </c:pt>
                <c:pt idx="1310">
                  <c:v>520</c:v>
                </c:pt>
                <c:pt idx="1311">
                  <c:v>520</c:v>
                </c:pt>
                <c:pt idx="1312">
                  <c:v>520</c:v>
                </c:pt>
                <c:pt idx="1313">
                  <c:v>520</c:v>
                </c:pt>
                <c:pt idx="1314">
                  <c:v>520</c:v>
                </c:pt>
                <c:pt idx="1315">
                  <c:v>520</c:v>
                </c:pt>
                <c:pt idx="1316">
                  <c:v>520</c:v>
                </c:pt>
                <c:pt idx="1317">
                  <c:v>520</c:v>
                </c:pt>
                <c:pt idx="1318">
                  <c:v>500</c:v>
                </c:pt>
                <c:pt idx="1319">
                  <c:v>520</c:v>
                </c:pt>
                <c:pt idx="1320">
                  <c:v>520</c:v>
                </c:pt>
                <c:pt idx="1321">
                  <c:v>500</c:v>
                </c:pt>
                <c:pt idx="1322">
                  <c:v>500</c:v>
                </c:pt>
                <c:pt idx="1323">
                  <c:v>500</c:v>
                </c:pt>
                <c:pt idx="1324">
                  <c:v>520</c:v>
                </c:pt>
                <c:pt idx="1325">
                  <c:v>520</c:v>
                </c:pt>
                <c:pt idx="1326">
                  <c:v>520</c:v>
                </c:pt>
                <c:pt idx="1327">
                  <c:v>520</c:v>
                </c:pt>
                <c:pt idx="1328">
                  <c:v>520</c:v>
                </c:pt>
                <c:pt idx="1329">
                  <c:v>520</c:v>
                </c:pt>
                <c:pt idx="1330">
                  <c:v>520</c:v>
                </c:pt>
                <c:pt idx="1331">
                  <c:v>520</c:v>
                </c:pt>
                <c:pt idx="1332">
                  <c:v>520</c:v>
                </c:pt>
                <c:pt idx="1333">
                  <c:v>520</c:v>
                </c:pt>
                <c:pt idx="1334">
                  <c:v>520</c:v>
                </c:pt>
                <c:pt idx="1335">
                  <c:v>520</c:v>
                </c:pt>
                <c:pt idx="1336">
                  <c:v>540</c:v>
                </c:pt>
                <c:pt idx="1337">
                  <c:v>540</c:v>
                </c:pt>
                <c:pt idx="1338">
                  <c:v>540</c:v>
                </c:pt>
                <c:pt idx="1339">
                  <c:v>540</c:v>
                </c:pt>
                <c:pt idx="1340">
                  <c:v>540</c:v>
                </c:pt>
                <c:pt idx="1341">
                  <c:v>540</c:v>
                </c:pt>
                <c:pt idx="1342">
                  <c:v>540</c:v>
                </c:pt>
                <c:pt idx="1343">
                  <c:v>560</c:v>
                </c:pt>
                <c:pt idx="1344">
                  <c:v>540</c:v>
                </c:pt>
                <c:pt idx="1345">
                  <c:v>540</c:v>
                </c:pt>
                <c:pt idx="1346">
                  <c:v>540</c:v>
                </c:pt>
                <c:pt idx="1347">
                  <c:v>540</c:v>
                </c:pt>
                <c:pt idx="1348">
                  <c:v>540</c:v>
                </c:pt>
                <c:pt idx="1349">
                  <c:v>540</c:v>
                </c:pt>
                <c:pt idx="1350">
                  <c:v>540</c:v>
                </c:pt>
                <c:pt idx="1351">
                  <c:v>540</c:v>
                </c:pt>
                <c:pt idx="1352">
                  <c:v>540</c:v>
                </c:pt>
                <c:pt idx="1353">
                  <c:v>540</c:v>
                </c:pt>
                <c:pt idx="1354">
                  <c:v>560</c:v>
                </c:pt>
                <c:pt idx="1355">
                  <c:v>560</c:v>
                </c:pt>
                <c:pt idx="1356">
                  <c:v>560</c:v>
                </c:pt>
                <c:pt idx="1357">
                  <c:v>560</c:v>
                </c:pt>
                <c:pt idx="1358">
                  <c:v>560</c:v>
                </c:pt>
                <c:pt idx="1359">
                  <c:v>560</c:v>
                </c:pt>
                <c:pt idx="1360">
                  <c:v>560</c:v>
                </c:pt>
                <c:pt idx="1361">
                  <c:v>560</c:v>
                </c:pt>
                <c:pt idx="1362">
                  <c:v>560</c:v>
                </c:pt>
                <c:pt idx="1363">
                  <c:v>560</c:v>
                </c:pt>
                <c:pt idx="1364">
                  <c:v>560</c:v>
                </c:pt>
                <c:pt idx="1365">
                  <c:v>560</c:v>
                </c:pt>
                <c:pt idx="1366">
                  <c:v>560</c:v>
                </c:pt>
                <c:pt idx="1367">
                  <c:v>560</c:v>
                </c:pt>
                <c:pt idx="1368">
                  <c:v>560</c:v>
                </c:pt>
                <c:pt idx="1369">
                  <c:v>560</c:v>
                </c:pt>
                <c:pt idx="1370">
                  <c:v>560</c:v>
                </c:pt>
                <c:pt idx="1371">
                  <c:v>560</c:v>
                </c:pt>
                <c:pt idx="1372">
                  <c:v>560</c:v>
                </c:pt>
                <c:pt idx="1373">
                  <c:v>560</c:v>
                </c:pt>
                <c:pt idx="1374">
                  <c:v>560</c:v>
                </c:pt>
                <c:pt idx="1375">
                  <c:v>560</c:v>
                </c:pt>
                <c:pt idx="1376">
                  <c:v>560</c:v>
                </c:pt>
                <c:pt idx="1377">
                  <c:v>560</c:v>
                </c:pt>
                <c:pt idx="1378">
                  <c:v>560</c:v>
                </c:pt>
                <c:pt idx="1379">
                  <c:v>560</c:v>
                </c:pt>
                <c:pt idx="1380">
                  <c:v>560</c:v>
                </c:pt>
                <c:pt idx="1381">
                  <c:v>580</c:v>
                </c:pt>
                <c:pt idx="1382">
                  <c:v>580</c:v>
                </c:pt>
                <c:pt idx="1383">
                  <c:v>560</c:v>
                </c:pt>
                <c:pt idx="1384">
                  <c:v>560</c:v>
                </c:pt>
                <c:pt idx="1385">
                  <c:v>580</c:v>
                </c:pt>
                <c:pt idx="1386">
                  <c:v>580</c:v>
                </c:pt>
                <c:pt idx="1387">
                  <c:v>560</c:v>
                </c:pt>
                <c:pt idx="1388">
                  <c:v>580</c:v>
                </c:pt>
                <c:pt idx="1389">
                  <c:v>580</c:v>
                </c:pt>
                <c:pt idx="1390">
                  <c:v>580</c:v>
                </c:pt>
                <c:pt idx="1391">
                  <c:v>560</c:v>
                </c:pt>
                <c:pt idx="1392">
                  <c:v>560</c:v>
                </c:pt>
                <c:pt idx="1393">
                  <c:v>560</c:v>
                </c:pt>
                <c:pt idx="1394">
                  <c:v>560</c:v>
                </c:pt>
                <c:pt idx="1395">
                  <c:v>560</c:v>
                </c:pt>
                <c:pt idx="1396">
                  <c:v>560</c:v>
                </c:pt>
                <c:pt idx="1397">
                  <c:v>560</c:v>
                </c:pt>
                <c:pt idx="1398">
                  <c:v>560</c:v>
                </c:pt>
                <c:pt idx="1399">
                  <c:v>560</c:v>
                </c:pt>
                <c:pt idx="1400">
                  <c:v>560</c:v>
                </c:pt>
                <c:pt idx="1401">
                  <c:v>560</c:v>
                </c:pt>
                <c:pt idx="1402">
                  <c:v>560</c:v>
                </c:pt>
                <c:pt idx="1403">
                  <c:v>560</c:v>
                </c:pt>
                <c:pt idx="1404">
                  <c:v>560</c:v>
                </c:pt>
                <c:pt idx="1405">
                  <c:v>560</c:v>
                </c:pt>
                <c:pt idx="1406">
                  <c:v>560</c:v>
                </c:pt>
                <c:pt idx="1407">
                  <c:v>580</c:v>
                </c:pt>
                <c:pt idx="1408">
                  <c:v>580</c:v>
                </c:pt>
                <c:pt idx="1409">
                  <c:v>580</c:v>
                </c:pt>
                <c:pt idx="1410">
                  <c:v>600</c:v>
                </c:pt>
                <c:pt idx="1411">
                  <c:v>600</c:v>
                </c:pt>
                <c:pt idx="1412">
                  <c:v>600</c:v>
                </c:pt>
                <c:pt idx="1413">
                  <c:v>600</c:v>
                </c:pt>
                <c:pt idx="1414">
                  <c:v>600</c:v>
                </c:pt>
                <c:pt idx="1415">
                  <c:v>600</c:v>
                </c:pt>
                <c:pt idx="1416">
                  <c:v>580</c:v>
                </c:pt>
                <c:pt idx="1417">
                  <c:v>580</c:v>
                </c:pt>
                <c:pt idx="1418">
                  <c:v>580</c:v>
                </c:pt>
                <c:pt idx="1419">
                  <c:v>580</c:v>
                </c:pt>
                <c:pt idx="1420">
                  <c:v>580</c:v>
                </c:pt>
                <c:pt idx="1421">
                  <c:v>580</c:v>
                </c:pt>
                <c:pt idx="1422">
                  <c:v>580</c:v>
                </c:pt>
                <c:pt idx="1423">
                  <c:v>600</c:v>
                </c:pt>
                <c:pt idx="1424">
                  <c:v>580</c:v>
                </c:pt>
                <c:pt idx="1425">
                  <c:v>580</c:v>
                </c:pt>
                <c:pt idx="1426">
                  <c:v>580</c:v>
                </c:pt>
                <c:pt idx="1427">
                  <c:v>560</c:v>
                </c:pt>
                <c:pt idx="1428">
                  <c:v>580</c:v>
                </c:pt>
                <c:pt idx="1429">
                  <c:v>580</c:v>
                </c:pt>
                <c:pt idx="1430">
                  <c:v>580</c:v>
                </c:pt>
                <c:pt idx="1431">
                  <c:v>600</c:v>
                </c:pt>
                <c:pt idx="1432">
                  <c:v>580</c:v>
                </c:pt>
                <c:pt idx="1433">
                  <c:v>580</c:v>
                </c:pt>
                <c:pt idx="1434">
                  <c:v>580</c:v>
                </c:pt>
                <c:pt idx="1435">
                  <c:v>580</c:v>
                </c:pt>
                <c:pt idx="1436">
                  <c:v>580</c:v>
                </c:pt>
                <c:pt idx="1437">
                  <c:v>580</c:v>
                </c:pt>
                <c:pt idx="1438">
                  <c:v>580</c:v>
                </c:pt>
                <c:pt idx="1439">
                  <c:v>580</c:v>
                </c:pt>
                <c:pt idx="1440">
                  <c:v>580</c:v>
                </c:pt>
                <c:pt idx="1441">
                  <c:v>580</c:v>
                </c:pt>
                <c:pt idx="1442">
                  <c:v>580</c:v>
                </c:pt>
                <c:pt idx="1443">
                  <c:v>560</c:v>
                </c:pt>
                <c:pt idx="1444">
                  <c:v>560</c:v>
                </c:pt>
                <c:pt idx="1445">
                  <c:v>560</c:v>
                </c:pt>
                <c:pt idx="1446">
                  <c:v>560</c:v>
                </c:pt>
                <c:pt idx="1447">
                  <c:v>560</c:v>
                </c:pt>
                <c:pt idx="1448">
                  <c:v>560</c:v>
                </c:pt>
                <c:pt idx="1449">
                  <c:v>540</c:v>
                </c:pt>
                <c:pt idx="1450">
                  <c:v>560</c:v>
                </c:pt>
                <c:pt idx="1451">
                  <c:v>560</c:v>
                </c:pt>
                <c:pt idx="1452">
                  <c:v>540</c:v>
                </c:pt>
                <c:pt idx="1453">
                  <c:v>540</c:v>
                </c:pt>
                <c:pt idx="1454">
                  <c:v>540</c:v>
                </c:pt>
                <c:pt idx="1455">
                  <c:v>560</c:v>
                </c:pt>
                <c:pt idx="1456">
                  <c:v>560</c:v>
                </c:pt>
                <c:pt idx="1457">
                  <c:v>580</c:v>
                </c:pt>
                <c:pt idx="1458">
                  <c:v>560</c:v>
                </c:pt>
                <c:pt idx="1459">
                  <c:v>560</c:v>
                </c:pt>
                <c:pt idx="1460">
                  <c:v>560</c:v>
                </c:pt>
                <c:pt idx="1461">
                  <c:v>560</c:v>
                </c:pt>
                <c:pt idx="1462">
                  <c:v>540</c:v>
                </c:pt>
                <c:pt idx="1463">
                  <c:v>560</c:v>
                </c:pt>
                <c:pt idx="1464">
                  <c:v>540</c:v>
                </c:pt>
                <c:pt idx="1465">
                  <c:v>540</c:v>
                </c:pt>
                <c:pt idx="1466">
                  <c:v>540</c:v>
                </c:pt>
                <c:pt idx="1467">
                  <c:v>560</c:v>
                </c:pt>
                <c:pt idx="1468">
                  <c:v>540</c:v>
                </c:pt>
                <c:pt idx="1469">
                  <c:v>540</c:v>
                </c:pt>
                <c:pt idx="1470">
                  <c:v>540</c:v>
                </c:pt>
                <c:pt idx="1471">
                  <c:v>520</c:v>
                </c:pt>
                <c:pt idx="1472">
                  <c:v>540</c:v>
                </c:pt>
                <c:pt idx="1473">
                  <c:v>540</c:v>
                </c:pt>
                <c:pt idx="1474">
                  <c:v>540</c:v>
                </c:pt>
                <c:pt idx="1475">
                  <c:v>540</c:v>
                </c:pt>
                <c:pt idx="1476">
                  <c:v>540</c:v>
                </c:pt>
                <c:pt idx="1477">
                  <c:v>540</c:v>
                </c:pt>
                <c:pt idx="1478">
                  <c:v>540</c:v>
                </c:pt>
                <c:pt idx="1479">
                  <c:v>560</c:v>
                </c:pt>
                <c:pt idx="1480">
                  <c:v>540</c:v>
                </c:pt>
                <c:pt idx="1481">
                  <c:v>540</c:v>
                </c:pt>
                <c:pt idx="1482">
                  <c:v>540</c:v>
                </c:pt>
                <c:pt idx="1483">
                  <c:v>540</c:v>
                </c:pt>
                <c:pt idx="1484">
                  <c:v>540</c:v>
                </c:pt>
                <c:pt idx="1485">
                  <c:v>540</c:v>
                </c:pt>
                <c:pt idx="1486">
                  <c:v>540</c:v>
                </c:pt>
                <c:pt idx="1487">
                  <c:v>540</c:v>
                </c:pt>
                <c:pt idx="1488">
                  <c:v>540</c:v>
                </c:pt>
                <c:pt idx="1489">
                  <c:v>540</c:v>
                </c:pt>
                <c:pt idx="1490">
                  <c:v>540</c:v>
                </c:pt>
                <c:pt idx="1491">
                  <c:v>540</c:v>
                </c:pt>
                <c:pt idx="1492">
                  <c:v>560</c:v>
                </c:pt>
                <c:pt idx="1493">
                  <c:v>540</c:v>
                </c:pt>
                <c:pt idx="1494">
                  <c:v>560</c:v>
                </c:pt>
                <c:pt idx="1495">
                  <c:v>560</c:v>
                </c:pt>
                <c:pt idx="1496">
                  <c:v>560</c:v>
                </c:pt>
                <c:pt idx="1497">
                  <c:v>560</c:v>
                </c:pt>
                <c:pt idx="1498">
                  <c:v>580</c:v>
                </c:pt>
                <c:pt idx="1499">
                  <c:v>560</c:v>
                </c:pt>
                <c:pt idx="1500">
                  <c:v>580</c:v>
                </c:pt>
                <c:pt idx="1501">
                  <c:v>580</c:v>
                </c:pt>
                <c:pt idx="1502">
                  <c:v>580</c:v>
                </c:pt>
                <c:pt idx="1503">
                  <c:v>560</c:v>
                </c:pt>
                <c:pt idx="1504">
                  <c:v>560</c:v>
                </c:pt>
                <c:pt idx="1505">
                  <c:v>560</c:v>
                </c:pt>
                <c:pt idx="1506">
                  <c:v>540</c:v>
                </c:pt>
                <c:pt idx="1507">
                  <c:v>520</c:v>
                </c:pt>
                <c:pt idx="1508">
                  <c:v>500</c:v>
                </c:pt>
                <c:pt idx="1509">
                  <c:v>500</c:v>
                </c:pt>
                <c:pt idx="1510">
                  <c:v>480</c:v>
                </c:pt>
                <c:pt idx="1511">
                  <c:v>480</c:v>
                </c:pt>
                <c:pt idx="1512">
                  <c:v>460</c:v>
                </c:pt>
                <c:pt idx="1513">
                  <c:v>480</c:v>
                </c:pt>
                <c:pt idx="1514">
                  <c:v>460</c:v>
                </c:pt>
                <c:pt idx="1515">
                  <c:v>460</c:v>
                </c:pt>
                <c:pt idx="1516">
                  <c:v>460</c:v>
                </c:pt>
                <c:pt idx="1517">
                  <c:v>460</c:v>
                </c:pt>
                <c:pt idx="1518">
                  <c:v>460</c:v>
                </c:pt>
                <c:pt idx="1519">
                  <c:v>460</c:v>
                </c:pt>
                <c:pt idx="1520">
                  <c:v>460</c:v>
                </c:pt>
                <c:pt idx="1521">
                  <c:v>460</c:v>
                </c:pt>
                <c:pt idx="1522">
                  <c:v>440</c:v>
                </c:pt>
                <c:pt idx="1523">
                  <c:v>460</c:v>
                </c:pt>
                <c:pt idx="1524">
                  <c:v>460</c:v>
                </c:pt>
                <c:pt idx="1525">
                  <c:v>460</c:v>
                </c:pt>
                <c:pt idx="1526">
                  <c:v>460</c:v>
                </c:pt>
                <c:pt idx="1527">
                  <c:v>460</c:v>
                </c:pt>
                <c:pt idx="1528">
                  <c:v>460</c:v>
                </c:pt>
                <c:pt idx="1529">
                  <c:v>460</c:v>
                </c:pt>
                <c:pt idx="1530">
                  <c:v>460</c:v>
                </c:pt>
                <c:pt idx="1531">
                  <c:v>460</c:v>
                </c:pt>
                <c:pt idx="1532">
                  <c:v>460</c:v>
                </c:pt>
                <c:pt idx="1533">
                  <c:v>460</c:v>
                </c:pt>
                <c:pt idx="1534">
                  <c:v>460</c:v>
                </c:pt>
                <c:pt idx="1535">
                  <c:v>460</c:v>
                </c:pt>
                <c:pt idx="1536">
                  <c:v>460</c:v>
                </c:pt>
                <c:pt idx="1537">
                  <c:v>460</c:v>
                </c:pt>
                <c:pt idx="1538">
                  <c:v>440</c:v>
                </c:pt>
                <c:pt idx="1539">
                  <c:v>560</c:v>
                </c:pt>
                <c:pt idx="1540">
                  <c:v>580</c:v>
                </c:pt>
                <c:pt idx="1541">
                  <c:v>580</c:v>
                </c:pt>
                <c:pt idx="1542">
                  <c:v>560</c:v>
                </c:pt>
                <c:pt idx="1543">
                  <c:v>580</c:v>
                </c:pt>
                <c:pt idx="1544">
                  <c:v>560</c:v>
                </c:pt>
                <c:pt idx="1545">
                  <c:v>560</c:v>
                </c:pt>
                <c:pt idx="1546">
                  <c:v>540</c:v>
                </c:pt>
                <c:pt idx="1547">
                  <c:v>560</c:v>
                </c:pt>
                <c:pt idx="1548">
                  <c:v>560</c:v>
                </c:pt>
                <c:pt idx="1549">
                  <c:v>560</c:v>
                </c:pt>
                <c:pt idx="1550">
                  <c:v>560</c:v>
                </c:pt>
                <c:pt idx="1551">
                  <c:v>540</c:v>
                </c:pt>
                <c:pt idx="1552">
                  <c:v>540</c:v>
                </c:pt>
                <c:pt idx="1553">
                  <c:v>560</c:v>
                </c:pt>
                <c:pt idx="1554">
                  <c:v>560</c:v>
                </c:pt>
                <c:pt idx="1555">
                  <c:v>560</c:v>
                </c:pt>
                <c:pt idx="1556">
                  <c:v>560</c:v>
                </c:pt>
                <c:pt idx="1557">
                  <c:v>560</c:v>
                </c:pt>
                <c:pt idx="1558">
                  <c:v>560</c:v>
                </c:pt>
                <c:pt idx="1559">
                  <c:v>560</c:v>
                </c:pt>
                <c:pt idx="1560">
                  <c:v>560</c:v>
                </c:pt>
                <c:pt idx="1561">
                  <c:v>540</c:v>
                </c:pt>
                <c:pt idx="1562">
                  <c:v>560</c:v>
                </c:pt>
                <c:pt idx="1563">
                  <c:v>560</c:v>
                </c:pt>
                <c:pt idx="1564">
                  <c:v>560</c:v>
                </c:pt>
                <c:pt idx="1565">
                  <c:v>560</c:v>
                </c:pt>
                <c:pt idx="1566">
                  <c:v>560</c:v>
                </c:pt>
                <c:pt idx="1567">
                  <c:v>560</c:v>
                </c:pt>
                <c:pt idx="1568">
                  <c:v>560</c:v>
                </c:pt>
                <c:pt idx="1569">
                  <c:v>560</c:v>
                </c:pt>
                <c:pt idx="1570">
                  <c:v>560</c:v>
                </c:pt>
                <c:pt idx="1571">
                  <c:v>560</c:v>
                </c:pt>
                <c:pt idx="1572">
                  <c:v>560</c:v>
                </c:pt>
                <c:pt idx="1573">
                  <c:v>580</c:v>
                </c:pt>
                <c:pt idx="1574">
                  <c:v>600</c:v>
                </c:pt>
                <c:pt idx="1575">
                  <c:v>620</c:v>
                </c:pt>
                <c:pt idx="1576">
                  <c:v>620</c:v>
                </c:pt>
                <c:pt idx="1577">
                  <c:v>640</c:v>
                </c:pt>
                <c:pt idx="1578">
                  <c:v>660</c:v>
                </c:pt>
                <c:pt idx="1579">
                  <c:v>660</c:v>
                </c:pt>
                <c:pt idx="1580">
                  <c:v>660</c:v>
                </c:pt>
                <c:pt idx="1581">
                  <c:v>680</c:v>
                </c:pt>
                <c:pt idx="1582">
                  <c:v>680</c:v>
                </c:pt>
                <c:pt idx="1583">
                  <c:v>680</c:v>
                </c:pt>
                <c:pt idx="1584">
                  <c:v>660</c:v>
                </c:pt>
                <c:pt idx="1585">
                  <c:v>660</c:v>
                </c:pt>
                <c:pt idx="1586">
                  <c:v>660</c:v>
                </c:pt>
                <c:pt idx="1587">
                  <c:v>680</c:v>
                </c:pt>
                <c:pt idx="1588">
                  <c:v>680</c:v>
                </c:pt>
                <c:pt idx="1589">
                  <c:v>680</c:v>
                </c:pt>
                <c:pt idx="1590">
                  <c:v>700</c:v>
                </c:pt>
                <c:pt idx="1591">
                  <c:v>680</c:v>
                </c:pt>
                <c:pt idx="1592">
                  <c:v>700</c:v>
                </c:pt>
                <c:pt idx="1593">
                  <c:v>700</c:v>
                </c:pt>
                <c:pt idx="1594">
                  <c:v>700</c:v>
                </c:pt>
                <c:pt idx="1595">
                  <c:v>700</c:v>
                </c:pt>
                <c:pt idx="1596">
                  <c:v>660</c:v>
                </c:pt>
                <c:pt idx="1597">
                  <c:v>660</c:v>
                </c:pt>
                <c:pt idx="1598">
                  <c:v>660</c:v>
                </c:pt>
                <c:pt idx="1599">
                  <c:v>680</c:v>
                </c:pt>
                <c:pt idx="1600">
                  <c:v>680</c:v>
                </c:pt>
                <c:pt idx="1601">
                  <c:v>680</c:v>
                </c:pt>
                <c:pt idx="1602">
                  <c:v>680</c:v>
                </c:pt>
                <c:pt idx="1603">
                  <c:v>700</c:v>
                </c:pt>
                <c:pt idx="1604">
                  <c:v>700</c:v>
                </c:pt>
                <c:pt idx="1605">
                  <c:v>700</c:v>
                </c:pt>
                <c:pt idx="1606">
                  <c:v>700</c:v>
                </c:pt>
                <c:pt idx="1607">
                  <c:v>700</c:v>
                </c:pt>
                <c:pt idx="1608">
                  <c:v>660</c:v>
                </c:pt>
                <c:pt idx="1609">
                  <c:v>640</c:v>
                </c:pt>
                <c:pt idx="1610">
                  <c:v>660</c:v>
                </c:pt>
                <c:pt idx="1611">
                  <c:v>660</c:v>
                </c:pt>
                <c:pt idx="1612">
                  <c:v>660</c:v>
                </c:pt>
                <c:pt idx="1613">
                  <c:v>680</c:v>
                </c:pt>
                <c:pt idx="1614">
                  <c:v>680</c:v>
                </c:pt>
                <c:pt idx="1615">
                  <c:v>680</c:v>
                </c:pt>
                <c:pt idx="1616">
                  <c:v>680</c:v>
                </c:pt>
                <c:pt idx="1617">
                  <c:v>680</c:v>
                </c:pt>
                <c:pt idx="1618">
                  <c:v>680</c:v>
                </c:pt>
                <c:pt idx="1619">
                  <c:v>680</c:v>
                </c:pt>
                <c:pt idx="1620">
                  <c:v>640</c:v>
                </c:pt>
                <c:pt idx="1621">
                  <c:v>640</c:v>
                </c:pt>
                <c:pt idx="1622">
                  <c:v>640</c:v>
                </c:pt>
                <c:pt idx="1623">
                  <c:v>640</c:v>
                </c:pt>
                <c:pt idx="1624">
                  <c:v>660</c:v>
                </c:pt>
                <c:pt idx="1625">
                  <c:v>660</c:v>
                </c:pt>
                <c:pt idx="1626">
                  <c:v>640</c:v>
                </c:pt>
                <c:pt idx="1627">
                  <c:v>660</c:v>
                </c:pt>
                <c:pt idx="1628">
                  <c:v>660</c:v>
                </c:pt>
                <c:pt idx="1629">
                  <c:v>660</c:v>
                </c:pt>
                <c:pt idx="1630">
                  <c:v>660</c:v>
                </c:pt>
                <c:pt idx="1631">
                  <c:v>660</c:v>
                </c:pt>
                <c:pt idx="1632">
                  <c:v>620</c:v>
                </c:pt>
                <c:pt idx="1633">
                  <c:v>600</c:v>
                </c:pt>
                <c:pt idx="1634">
                  <c:v>620</c:v>
                </c:pt>
                <c:pt idx="1635">
                  <c:v>620</c:v>
                </c:pt>
                <c:pt idx="1636">
                  <c:v>620</c:v>
                </c:pt>
                <c:pt idx="1637">
                  <c:v>640</c:v>
                </c:pt>
                <c:pt idx="1638">
                  <c:v>640</c:v>
                </c:pt>
                <c:pt idx="1639">
                  <c:v>640</c:v>
                </c:pt>
                <c:pt idx="1640">
                  <c:v>640</c:v>
                </c:pt>
                <c:pt idx="1641">
                  <c:v>640</c:v>
                </c:pt>
                <c:pt idx="1642">
                  <c:v>640</c:v>
                </c:pt>
                <c:pt idx="1643">
                  <c:v>640</c:v>
                </c:pt>
                <c:pt idx="1644">
                  <c:v>580</c:v>
                </c:pt>
                <c:pt idx="1645">
                  <c:v>600</c:v>
                </c:pt>
                <c:pt idx="1646">
                  <c:v>600</c:v>
                </c:pt>
                <c:pt idx="1647">
                  <c:v>600</c:v>
                </c:pt>
                <c:pt idx="1648">
                  <c:v>620</c:v>
                </c:pt>
                <c:pt idx="1649">
                  <c:v>620</c:v>
                </c:pt>
                <c:pt idx="1650">
                  <c:v>620</c:v>
                </c:pt>
                <c:pt idx="1651">
                  <c:v>640</c:v>
                </c:pt>
                <c:pt idx="1652">
                  <c:v>620</c:v>
                </c:pt>
                <c:pt idx="1653">
                  <c:v>620</c:v>
                </c:pt>
                <c:pt idx="1654">
                  <c:v>620</c:v>
                </c:pt>
                <c:pt idx="1655">
                  <c:v>640</c:v>
                </c:pt>
                <c:pt idx="1656">
                  <c:v>600</c:v>
                </c:pt>
                <c:pt idx="1657">
                  <c:v>600</c:v>
                </c:pt>
                <c:pt idx="1658">
                  <c:v>600</c:v>
                </c:pt>
                <c:pt idx="1659">
                  <c:v>600</c:v>
                </c:pt>
                <c:pt idx="1660">
                  <c:v>600</c:v>
                </c:pt>
                <c:pt idx="1661">
                  <c:v>620</c:v>
                </c:pt>
                <c:pt idx="1662">
                  <c:v>600</c:v>
                </c:pt>
                <c:pt idx="1663">
                  <c:v>620</c:v>
                </c:pt>
                <c:pt idx="1664">
                  <c:v>620</c:v>
                </c:pt>
                <c:pt idx="1665">
                  <c:v>620</c:v>
                </c:pt>
                <c:pt idx="1666">
                  <c:v>620</c:v>
                </c:pt>
                <c:pt idx="1667">
                  <c:v>620</c:v>
                </c:pt>
                <c:pt idx="1668">
                  <c:v>580</c:v>
                </c:pt>
                <c:pt idx="1669">
                  <c:v>580</c:v>
                </c:pt>
                <c:pt idx="1670">
                  <c:v>580</c:v>
                </c:pt>
                <c:pt idx="1671">
                  <c:v>580</c:v>
                </c:pt>
                <c:pt idx="1672">
                  <c:v>600</c:v>
                </c:pt>
                <c:pt idx="1673">
                  <c:v>580</c:v>
                </c:pt>
                <c:pt idx="1674">
                  <c:v>580</c:v>
                </c:pt>
                <c:pt idx="1675">
                  <c:v>600</c:v>
                </c:pt>
                <c:pt idx="1676">
                  <c:v>580</c:v>
                </c:pt>
                <c:pt idx="1677">
                  <c:v>600</c:v>
                </c:pt>
                <c:pt idx="1678">
                  <c:v>600</c:v>
                </c:pt>
                <c:pt idx="1679">
                  <c:v>600</c:v>
                </c:pt>
                <c:pt idx="1680">
                  <c:v>560</c:v>
                </c:pt>
                <c:pt idx="1681">
                  <c:v>560</c:v>
                </c:pt>
                <c:pt idx="1682">
                  <c:v>560</c:v>
                </c:pt>
                <c:pt idx="1683">
                  <c:v>580</c:v>
                </c:pt>
                <c:pt idx="1684">
                  <c:v>560</c:v>
                </c:pt>
                <c:pt idx="1685">
                  <c:v>580</c:v>
                </c:pt>
                <c:pt idx="1686">
                  <c:v>580</c:v>
                </c:pt>
                <c:pt idx="1687">
                  <c:v>580</c:v>
                </c:pt>
                <c:pt idx="1688">
                  <c:v>580</c:v>
                </c:pt>
                <c:pt idx="1689">
                  <c:v>560</c:v>
                </c:pt>
                <c:pt idx="1690">
                  <c:v>580</c:v>
                </c:pt>
                <c:pt idx="1691">
                  <c:v>580</c:v>
                </c:pt>
                <c:pt idx="1692">
                  <c:v>540</c:v>
                </c:pt>
                <c:pt idx="1693">
                  <c:v>540</c:v>
                </c:pt>
                <c:pt idx="1694">
                  <c:v>540</c:v>
                </c:pt>
                <c:pt idx="1695">
                  <c:v>540</c:v>
                </c:pt>
                <c:pt idx="1696">
                  <c:v>560</c:v>
                </c:pt>
                <c:pt idx="1697">
                  <c:v>560</c:v>
                </c:pt>
                <c:pt idx="1698">
                  <c:v>560</c:v>
                </c:pt>
                <c:pt idx="1699">
                  <c:v>560</c:v>
                </c:pt>
                <c:pt idx="1700">
                  <c:v>560</c:v>
                </c:pt>
                <c:pt idx="1701">
                  <c:v>560</c:v>
                </c:pt>
                <c:pt idx="1702">
                  <c:v>560</c:v>
                </c:pt>
                <c:pt idx="1703">
                  <c:v>560</c:v>
                </c:pt>
                <c:pt idx="1704">
                  <c:v>540</c:v>
                </c:pt>
                <c:pt idx="1705">
                  <c:v>540</c:v>
                </c:pt>
                <c:pt idx="1706">
                  <c:v>540</c:v>
                </c:pt>
                <c:pt idx="1707">
                  <c:v>540</c:v>
                </c:pt>
                <c:pt idx="1708">
                  <c:v>540</c:v>
                </c:pt>
                <c:pt idx="1709">
                  <c:v>540</c:v>
                </c:pt>
                <c:pt idx="1710">
                  <c:v>540</c:v>
                </c:pt>
                <c:pt idx="1711">
                  <c:v>540</c:v>
                </c:pt>
                <c:pt idx="1712">
                  <c:v>540</c:v>
                </c:pt>
                <c:pt idx="1713">
                  <c:v>560</c:v>
                </c:pt>
                <c:pt idx="1714">
                  <c:v>540</c:v>
                </c:pt>
                <c:pt idx="1715">
                  <c:v>560</c:v>
                </c:pt>
                <c:pt idx="1716">
                  <c:v>520</c:v>
                </c:pt>
                <c:pt idx="1717">
                  <c:v>520</c:v>
                </c:pt>
                <c:pt idx="1718">
                  <c:v>520</c:v>
                </c:pt>
                <c:pt idx="1719">
                  <c:v>520</c:v>
                </c:pt>
                <c:pt idx="1720">
                  <c:v>540</c:v>
                </c:pt>
                <c:pt idx="1721">
                  <c:v>540</c:v>
                </c:pt>
                <c:pt idx="1722">
                  <c:v>540</c:v>
                </c:pt>
                <c:pt idx="1723">
                  <c:v>540</c:v>
                </c:pt>
                <c:pt idx="1724">
                  <c:v>540</c:v>
                </c:pt>
                <c:pt idx="1725">
                  <c:v>540</c:v>
                </c:pt>
                <c:pt idx="1726">
                  <c:v>540</c:v>
                </c:pt>
                <c:pt idx="1727">
                  <c:v>540</c:v>
                </c:pt>
                <c:pt idx="1728">
                  <c:v>500</c:v>
                </c:pt>
                <c:pt idx="1729">
                  <c:v>500</c:v>
                </c:pt>
                <c:pt idx="1730">
                  <c:v>500</c:v>
                </c:pt>
                <c:pt idx="1731">
                  <c:v>500</c:v>
                </c:pt>
                <c:pt idx="1732">
                  <c:v>500</c:v>
                </c:pt>
                <c:pt idx="1733">
                  <c:v>520</c:v>
                </c:pt>
                <c:pt idx="1734">
                  <c:v>520</c:v>
                </c:pt>
                <c:pt idx="1735">
                  <c:v>520</c:v>
                </c:pt>
                <c:pt idx="1736">
                  <c:v>520</c:v>
                </c:pt>
                <c:pt idx="1737">
                  <c:v>520</c:v>
                </c:pt>
                <c:pt idx="1738">
                  <c:v>500</c:v>
                </c:pt>
                <c:pt idx="1739">
                  <c:v>520</c:v>
                </c:pt>
                <c:pt idx="1740">
                  <c:v>480</c:v>
                </c:pt>
                <c:pt idx="1741">
                  <c:v>460</c:v>
                </c:pt>
                <c:pt idx="1742">
                  <c:v>460</c:v>
                </c:pt>
                <c:pt idx="1743">
                  <c:v>460</c:v>
                </c:pt>
                <c:pt idx="1744">
                  <c:v>460</c:v>
                </c:pt>
                <c:pt idx="1745">
                  <c:v>460</c:v>
                </c:pt>
                <c:pt idx="1746">
                  <c:v>460</c:v>
                </c:pt>
                <c:pt idx="1747">
                  <c:v>460</c:v>
                </c:pt>
                <c:pt idx="1748">
                  <c:v>480</c:v>
                </c:pt>
                <c:pt idx="1749">
                  <c:v>480</c:v>
                </c:pt>
                <c:pt idx="1750">
                  <c:v>480</c:v>
                </c:pt>
                <c:pt idx="1751">
                  <c:v>480</c:v>
                </c:pt>
                <c:pt idx="1752">
                  <c:v>460</c:v>
                </c:pt>
                <c:pt idx="1753">
                  <c:v>440</c:v>
                </c:pt>
                <c:pt idx="1754">
                  <c:v>460</c:v>
                </c:pt>
                <c:pt idx="1755">
                  <c:v>460</c:v>
                </c:pt>
                <c:pt idx="1756">
                  <c:v>460</c:v>
                </c:pt>
                <c:pt idx="1757">
                  <c:v>460</c:v>
                </c:pt>
                <c:pt idx="1758">
                  <c:v>460</c:v>
                </c:pt>
                <c:pt idx="1759">
                  <c:v>460</c:v>
                </c:pt>
                <c:pt idx="1760">
                  <c:v>480</c:v>
                </c:pt>
                <c:pt idx="1761">
                  <c:v>480</c:v>
                </c:pt>
                <c:pt idx="1762">
                  <c:v>480</c:v>
                </c:pt>
                <c:pt idx="1763">
                  <c:v>480</c:v>
                </c:pt>
                <c:pt idx="1764">
                  <c:v>480</c:v>
                </c:pt>
                <c:pt idx="1765">
                  <c:v>440</c:v>
                </c:pt>
                <c:pt idx="1766">
                  <c:v>460</c:v>
                </c:pt>
                <c:pt idx="1767">
                  <c:v>460</c:v>
                </c:pt>
                <c:pt idx="1768">
                  <c:v>460</c:v>
                </c:pt>
                <c:pt idx="1769">
                  <c:v>460</c:v>
                </c:pt>
                <c:pt idx="1770">
                  <c:v>460</c:v>
                </c:pt>
                <c:pt idx="1771">
                  <c:v>460</c:v>
                </c:pt>
                <c:pt idx="1772">
                  <c:v>480</c:v>
                </c:pt>
                <c:pt idx="1773">
                  <c:v>480</c:v>
                </c:pt>
                <c:pt idx="1774">
                  <c:v>480</c:v>
                </c:pt>
                <c:pt idx="1775">
                  <c:v>480</c:v>
                </c:pt>
                <c:pt idx="1776">
                  <c:v>480</c:v>
                </c:pt>
                <c:pt idx="1777">
                  <c:v>440</c:v>
                </c:pt>
                <c:pt idx="1778">
                  <c:v>460</c:v>
                </c:pt>
                <c:pt idx="1779">
                  <c:v>460</c:v>
                </c:pt>
                <c:pt idx="1780">
                  <c:v>460</c:v>
                </c:pt>
                <c:pt idx="1781">
                  <c:v>460</c:v>
                </c:pt>
                <c:pt idx="1782">
                  <c:v>460</c:v>
                </c:pt>
                <c:pt idx="1783">
                  <c:v>460</c:v>
                </c:pt>
                <c:pt idx="1784">
                  <c:v>460</c:v>
                </c:pt>
                <c:pt idx="1785">
                  <c:v>480</c:v>
                </c:pt>
                <c:pt idx="1786">
                  <c:v>480</c:v>
                </c:pt>
                <c:pt idx="1787">
                  <c:v>480</c:v>
                </c:pt>
                <c:pt idx="1788">
                  <c:v>500</c:v>
                </c:pt>
                <c:pt idx="1789">
                  <c:v>460</c:v>
                </c:pt>
                <c:pt idx="1790">
                  <c:v>440</c:v>
                </c:pt>
                <c:pt idx="1791">
                  <c:v>460</c:v>
                </c:pt>
                <c:pt idx="1792">
                  <c:v>460</c:v>
                </c:pt>
                <c:pt idx="1793">
                  <c:v>460</c:v>
                </c:pt>
                <c:pt idx="1794">
                  <c:v>460</c:v>
                </c:pt>
                <c:pt idx="1795">
                  <c:v>480</c:v>
                </c:pt>
                <c:pt idx="1796">
                  <c:v>480</c:v>
                </c:pt>
                <c:pt idx="1797">
                  <c:v>460</c:v>
                </c:pt>
                <c:pt idx="1798">
                  <c:v>480</c:v>
                </c:pt>
                <c:pt idx="1799">
                  <c:v>480</c:v>
                </c:pt>
                <c:pt idx="1800">
                  <c:v>480</c:v>
                </c:pt>
                <c:pt idx="1801">
                  <c:v>480</c:v>
                </c:pt>
                <c:pt idx="1802">
                  <c:v>460</c:v>
                </c:pt>
                <c:pt idx="1803">
                  <c:v>460</c:v>
                </c:pt>
                <c:pt idx="1804">
                  <c:v>460</c:v>
                </c:pt>
                <c:pt idx="1805">
                  <c:v>460</c:v>
                </c:pt>
                <c:pt idx="1806">
                  <c:v>460</c:v>
                </c:pt>
                <c:pt idx="1807">
                  <c:v>460</c:v>
                </c:pt>
                <c:pt idx="1808">
                  <c:v>480</c:v>
                </c:pt>
                <c:pt idx="1809">
                  <c:v>480</c:v>
                </c:pt>
                <c:pt idx="1810">
                  <c:v>480</c:v>
                </c:pt>
                <c:pt idx="1811">
                  <c:v>460</c:v>
                </c:pt>
                <c:pt idx="1812">
                  <c:v>480</c:v>
                </c:pt>
                <c:pt idx="1813">
                  <c:v>480</c:v>
                </c:pt>
                <c:pt idx="1814">
                  <c:v>480</c:v>
                </c:pt>
                <c:pt idx="1815">
                  <c:v>440</c:v>
                </c:pt>
                <c:pt idx="1816">
                  <c:v>460</c:v>
                </c:pt>
                <c:pt idx="1817">
                  <c:v>460</c:v>
                </c:pt>
                <c:pt idx="1818">
                  <c:v>460</c:v>
                </c:pt>
                <c:pt idx="1819">
                  <c:v>460</c:v>
                </c:pt>
                <c:pt idx="1820">
                  <c:v>480</c:v>
                </c:pt>
                <c:pt idx="1821">
                  <c:v>480</c:v>
                </c:pt>
                <c:pt idx="1822">
                  <c:v>480</c:v>
                </c:pt>
                <c:pt idx="1823">
                  <c:v>500</c:v>
                </c:pt>
                <c:pt idx="1824">
                  <c:v>500</c:v>
                </c:pt>
                <c:pt idx="1825">
                  <c:v>500</c:v>
                </c:pt>
                <c:pt idx="1826">
                  <c:v>520</c:v>
                </c:pt>
                <c:pt idx="1827">
                  <c:v>520</c:v>
                </c:pt>
                <c:pt idx="1828">
                  <c:v>520</c:v>
                </c:pt>
                <c:pt idx="1829">
                  <c:v>480</c:v>
                </c:pt>
                <c:pt idx="1830">
                  <c:v>460</c:v>
                </c:pt>
                <c:pt idx="1831">
                  <c:v>460</c:v>
                </c:pt>
                <c:pt idx="1832">
                  <c:v>460</c:v>
                </c:pt>
                <c:pt idx="1833">
                  <c:v>480</c:v>
                </c:pt>
                <c:pt idx="1834">
                  <c:v>480</c:v>
                </c:pt>
                <c:pt idx="1835">
                  <c:v>500</c:v>
                </c:pt>
                <c:pt idx="1836">
                  <c:v>500</c:v>
                </c:pt>
                <c:pt idx="1837">
                  <c:v>500</c:v>
                </c:pt>
                <c:pt idx="1838">
                  <c:v>500</c:v>
                </c:pt>
                <c:pt idx="1839">
                  <c:v>500</c:v>
                </c:pt>
                <c:pt idx="1840">
                  <c:v>500</c:v>
                </c:pt>
                <c:pt idx="1841">
                  <c:v>500</c:v>
                </c:pt>
                <c:pt idx="1842">
                  <c:v>460</c:v>
                </c:pt>
                <c:pt idx="1843">
                  <c:v>460</c:v>
                </c:pt>
                <c:pt idx="1844">
                  <c:v>480</c:v>
                </c:pt>
                <c:pt idx="1845">
                  <c:v>480</c:v>
                </c:pt>
                <c:pt idx="1846">
                  <c:v>480</c:v>
                </c:pt>
                <c:pt idx="1847">
                  <c:v>500</c:v>
                </c:pt>
                <c:pt idx="1848">
                  <c:v>480</c:v>
                </c:pt>
                <c:pt idx="1849">
                  <c:v>500</c:v>
                </c:pt>
                <c:pt idx="1850">
                  <c:v>500</c:v>
                </c:pt>
                <c:pt idx="1851">
                  <c:v>500</c:v>
                </c:pt>
                <c:pt idx="1852">
                  <c:v>500</c:v>
                </c:pt>
                <c:pt idx="1853">
                  <c:v>520</c:v>
                </c:pt>
                <c:pt idx="1854">
                  <c:v>500</c:v>
                </c:pt>
                <c:pt idx="1855">
                  <c:v>460</c:v>
                </c:pt>
                <c:pt idx="1856">
                  <c:v>460</c:v>
                </c:pt>
                <c:pt idx="1857">
                  <c:v>460</c:v>
                </c:pt>
                <c:pt idx="1858">
                  <c:v>480</c:v>
                </c:pt>
                <c:pt idx="1859">
                  <c:v>480</c:v>
                </c:pt>
                <c:pt idx="1860">
                  <c:v>500</c:v>
                </c:pt>
                <c:pt idx="1861">
                  <c:v>500</c:v>
                </c:pt>
                <c:pt idx="1862">
                  <c:v>500</c:v>
                </c:pt>
                <c:pt idx="1863">
                  <c:v>520</c:v>
                </c:pt>
                <c:pt idx="1864">
                  <c:v>540</c:v>
                </c:pt>
                <c:pt idx="1865">
                  <c:v>520</c:v>
                </c:pt>
                <c:pt idx="1866">
                  <c:v>540</c:v>
                </c:pt>
                <c:pt idx="1867">
                  <c:v>500</c:v>
                </c:pt>
                <c:pt idx="1868">
                  <c:v>460</c:v>
                </c:pt>
                <c:pt idx="1869">
                  <c:v>480</c:v>
                </c:pt>
                <c:pt idx="1870">
                  <c:v>460</c:v>
                </c:pt>
                <c:pt idx="1871">
                  <c:v>480</c:v>
                </c:pt>
                <c:pt idx="1872">
                  <c:v>480</c:v>
                </c:pt>
                <c:pt idx="1873">
                  <c:v>500</c:v>
                </c:pt>
                <c:pt idx="1874">
                  <c:v>500</c:v>
                </c:pt>
                <c:pt idx="1875">
                  <c:v>520</c:v>
                </c:pt>
                <c:pt idx="1876">
                  <c:v>520</c:v>
                </c:pt>
                <c:pt idx="1877">
                  <c:v>520</c:v>
                </c:pt>
                <c:pt idx="1878">
                  <c:v>520</c:v>
                </c:pt>
                <c:pt idx="1879">
                  <c:v>520</c:v>
                </c:pt>
                <c:pt idx="1880">
                  <c:v>480</c:v>
                </c:pt>
                <c:pt idx="1881">
                  <c:v>460</c:v>
                </c:pt>
                <c:pt idx="1882">
                  <c:v>460</c:v>
                </c:pt>
                <c:pt idx="1883">
                  <c:v>480</c:v>
                </c:pt>
                <c:pt idx="1884">
                  <c:v>480</c:v>
                </c:pt>
                <c:pt idx="1885">
                  <c:v>500</c:v>
                </c:pt>
                <c:pt idx="1886">
                  <c:v>500</c:v>
                </c:pt>
                <c:pt idx="1887">
                  <c:v>500</c:v>
                </c:pt>
                <c:pt idx="1888">
                  <c:v>500</c:v>
                </c:pt>
                <c:pt idx="1889">
                  <c:v>500</c:v>
                </c:pt>
                <c:pt idx="1890">
                  <c:v>500</c:v>
                </c:pt>
                <c:pt idx="1891">
                  <c:v>500</c:v>
                </c:pt>
                <c:pt idx="1892">
                  <c:v>500</c:v>
                </c:pt>
                <c:pt idx="1893">
                  <c:v>460</c:v>
                </c:pt>
                <c:pt idx="1894">
                  <c:v>460</c:v>
                </c:pt>
                <c:pt idx="1895">
                  <c:v>460</c:v>
                </c:pt>
                <c:pt idx="1896">
                  <c:v>480</c:v>
                </c:pt>
                <c:pt idx="1897">
                  <c:v>480</c:v>
                </c:pt>
                <c:pt idx="1898">
                  <c:v>480</c:v>
                </c:pt>
                <c:pt idx="1899">
                  <c:v>480</c:v>
                </c:pt>
                <c:pt idx="1900">
                  <c:v>500</c:v>
                </c:pt>
                <c:pt idx="1901">
                  <c:v>500</c:v>
                </c:pt>
                <c:pt idx="1902">
                  <c:v>480</c:v>
                </c:pt>
                <c:pt idx="1903">
                  <c:v>500</c:v>
                </c:pt>
                <c:pt idx="1904">
                  <c:v>520</c:v>
                </c:pt>
                <c:pt idx="1905">
                  <c:v>480</c:v>
                </c:pt>
                <c:pt idx="1906">
                  <c:v>460</c:v>
                </c:pt>
                <c:pt idx="1907">
                  <c:v>460</c:v>
                </c:pt>
                <c:pt idx="1908">
                  <c:v>480</c:v>
                </c:pt>
                <c:pt idx="1909">
                  <c:v>480</c:v>
                </c:pt>
                <c:pt idx="1910">
                  <c:v>480</c:v>
                </c:pt>
                <c:pt idx="1911">
                  <c:v>480</c:v>
                </c:pt>
                <c:pt idx="1912">
                  <c:v>500</c:v>
                </c:pt>
                <c:pt idx="1913">
                  <c:v>500</c:v>
                </c:pt>
                <c:pt idx="1914">
                  <c:v>500</c:v>
                </c:pt>
                <c:pt idx="1915">
                  <c:v>500</c:v>
                </c:pt>
                <c:pt idx="1916">
                  <c:v>520</c:v>
                </c:pt>
                <c:pt idx="1917">
                  <c:v>520</c:v>
                </c:pt>
                <c:pt idx="1918">
                  <c:v>460</c:v>
                </c:pt>
                <c:pt idx="1919">
                  <c:v>440</c:v>
                </c:pt>
                <c:pt idx="1920">
                  <c:v>460</c:v>
                </c:pt>
                <c:pt idx="1921">
                  <c:v>480</c:v>
                </c:pt>
                <c:pt idx="1922">
                  <c:v>480</c:v>
                </c:pt>
                <c:pt idx="1923">
                  <c:v>480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13056"/>
        <c:axId val="213513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hiilidioksidimittaus'!$G$2</c15:sqref>
                        </c15:formulaRef>
                      </c:ext>
                    </c:extLst>
                    <c:strCache>
                      <c:ptCount val="1"/>
                      <c:pt idx="0">
                        <c:v>133 Opettajien huone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hiilidioksidimittaus'!$G$3:$G$1926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480</c:v>
                      </c:pt>
                      <c:pt idx="3">
                        <c:v>470</c:v>
                      </c:pt>
                      <c:pt idx="4">
                        <c:v>480</c:v>
                      </c:pt>
                      <c:pt idx="5">
                        <c:v>480</c:v>
                      </c:pt>
                      <c:pt idx="6">
                        <c:v>470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480</c:v>
                      </c:pt>
                      <c:pt idx="10">
                        <c:v>470</c:v>
                      </c:pt>
                      <c:pt idx="11">
                        <c:v>480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480</c:v>
                      </c:pt>
                      <c:pt idx="15">
                        <c:v>490</c:v>
                      </c:pt>
                      <c:pt idx="16">
                        <c:v>490</c:v>
                      </c:pt>
                      <c:pt idx="17">
                        <c:v>500</c:v>
                      </c:pt>
                      <c:pt idx="18">
                        <c:v>530</c:v>
                      </c:pt>
                      <c:pt idx="19">
                        <c:v>690</c:v>
                      </c:pt>
                      <c:pt idx="20">
                        <c:v>740</c:v>
                      </c:pt>
                      <c:pt idx="21">
                        <c:v>760</c:v>
                      </c:pt>
                      <c:pt idx="22">
                        <c:v>650</c:v>
                      </c:pt>
                      <c:pt idx="23">
                        <c:v>650</c:v>
                      </c:pt>
                      <c:pt idx="24">
                        <c:v>630</c:v>
                      </c:pt>
                      <c:pt idx="25">
                        <c:v>630</c:v>
                      </c:pt>
                      <c:pt idx="26">
                        <c:v>600</c:v>
                      </c:pt>
                      <c:pt idx="27">
                        <c:v>560</c:v>
                      </c:pt>
                      <c:pt idx="28">
                        <c:v>590</c:v>
                      </c:pt>
                      <c:pt idx="29">
                        <c:v>630</c:v>
                      </c:pt>
                      <c:pt idx="30">
                        <c:v>620</c:v>
                      </c:pt>
                      <c:pt idx="31">
                        <c:v>660</c:v>
                      </c:pt>
                      <c:pt idx="32">
                        <c:v>710</c:v>
                      </c:pt>
                      <c:pt idx="33">
                        <c:v>760</c:v>
                      </c:pt>
                      <c:pt idx="34">
                        <c:v>840</c:v>
                      </c:pt>
                      <c:pt idx="35">
                        <c:v>650</c:v>
                      </c:pt>
                      <c:pt idx="36">
                        <c:v>600</c:v>
                      </c:pt>
                      <c:pt idx="37">
                        <c:v>600</c:v>
                      </c:pt>
                      <c:pt idx="38">
                        <c:v>580</c:v>
                      </c:pt>
                      <c:pt idx="39">
                        <c:v>550</c:v>
                      </c:pt>
                      <c:pt idx="40">
                        <c:v>550</c:v>
                      </c:pt>
                      <c:pt idx="41">
                        <c:v>540</c:v>
                      </c:pt>
                      <c:pt idx="42">
                        <c:v>530</c:v>
                      </c:pt>
                      <c:pt idx="43">
                        <c:v>530</c:v>
                      </c:pt>
                      <c:pt idx="44">
                        <c:v>610</c:v>
                      </c:pt>
                      <c:pt idx="45">
                        <c:v>720</c:v>
                      </c:pt>
                      <c:pt idx="46">
                        <c:v>660</c:v>
                      </c:pt>
                      <c:pt idx="47">
                        <c:v>620</c:v>
                      </c:pt>
                      <c:pt idx="48">
                        <c:v>590</c:v>
                      </c:pt>
                      <c:pt idx="49">
                        <c:v>590</c:v>
                      </c:pt>
                      <c:pt idx="50">
                        <c:v>560</c:v>
                      </c:pt>
                      <c:pt idx="51">
                        <c:v>550</c:v>
                      </c:pt>
                      <c:pt idx="52">
                        <c:v>540</c:v>
                      </c:pt>
                      <c:pt idx="53">
                        <c:v>520</c:v>
                      </c:pt>
                      <c:pt idx="54">
                        <c:v>630</c:v>
                      </c:pt>
                      <c:pt idx="55">
                        <c:v>620</c:v>
                      </c:pt>
                      <c:pt idx="56">
                        <c:v>640</c:v>
                      </c:pt>
                      <c:pt idx="57">
                        <c:v>690</c:v>
                      </c:pt>
                      <c:pt idx="58">
                        <c:v>620</c:v>
                      </c:pt>
                      <c:pt idx="59">
                        <c:v>630</c:v>
                      </c:pt>
                      <c:pt idx="60">
                        <c:v>700</c:v>
                      </c:pt>
                      <c:pt idx="61">
                        <c:v>740</c:v>
                      </c:pt>
                      <c:pt idx="62">
                        <c:v>720</c:v>
                      </c:pt>
                      <c:pt idx="63">
                        <c:v>610</c:v>
                      </c:pt>
                      <c:pt idx="64">
                        <c:v>590</c:v>
                      </c:pt>
                      <c:pt idx="65">
                        <c:v>580</c:v>
                      </c:pt>
                      <c:pt idx="66">
                        <c:v>580</c:v>
                      </c:pt>
                      <c:pt idx="67">
                        <c:v>590</c:v>
                      </c:pt>
                      <c:pt idx="68">
                        <c:v>600</c:v>
                      </c:pt>
                      <c:pt idx="69">
                        <c:v>620</c:v>
                      </c:pt>
                      <c:pt idx="70">
                        <c:v>600</c:v>
                      </c:pt>
                      <c:pt idx="71">
                        <c:v>670</c:v>
                      </c:pt>
                      <c:pt idx="72">
                        <c:v>690</c:v>
                      </c:pt>
                      <c:pt idx="73">
                        <c:v>640</c:v>
                      </c:pt>
                      <c:pt idx="74">
                        <c:v>580</c:v>
                      </c:pt>
                      <c:pt idx="75">
                        <c:v>550</c:v>
                      </c:pt>
                      <c:pt idx="76">
                        <c:v>540</c:v>
                      </c:pt>
                      <c:pt idx="77">
                        <c:v>520</c:v>
                      </c:pt>
                      <c:pt idx="78">
                        <c:v>520</c:v>
                      </c:pt>
                      <c:pt idx="79">
                        <c:v>510</c:v>
                      </c:pt>
                      <c:pt idx="80">
                        <c:v>600</c:v>
                      </c:pt>
                      <c:pt idx="81">
                        <c:v>620</c:v>
                      </c:pt>
                      <c:pt idx="82">
                        <c:v>790</c:v>
                      </c:pt>
                      <c:pt idx="83">
                        <c:v>730</c:v>
                      </c:pt>
                      <c:pt idx="84">
                        <c:v>740</c:v>
                      </c:pt>
                      <c:pt idx="85">
                        <c:v>650</c:v>
                      </c:pt>
                      <c:pt idx="86">
                        <c:v>620</c:v>
                      </c:pt>
                      <c:pt idx="87">
                        <c:v>620</c:v>
                      </c:pt>
                      <c:pt idx="88">
                        <c:v>590</c:v>
                      </c:pt>
                      <c:pt idx="89">
                        <c:v>580</c:v>
                      </c:pt>
                      <c:pt idx="90">
                        <c:v>560</c:v>
                      </c:pt>
                      <c:pt idx="91">
                        <c:v>540</c:v>
                      </c:pt>
                      <c:pt idx="92">
                        <c:v>550</c:v>
                      </c:pt>
                      <c:pt idx="93">
                        <c:v>530</c:v>
                      </c:pt>
                      <c:pt idx="94">
                        <c:v>530</c:v>
                      </c:pt>
                      <c:pt idx="95">
                        <c:v>530</c:v>
                      </c:pt>
                      <c:pt idx="96">
                        <c:v>520</c:v>
                      </c:pt>
                      <c:pt idx="97">
                        <c:v>530</c:v>
                      </c:pt>
                      <c:pt idx="98">
                        <c:v>520</c:v>
                      </c:pt>
                      <c:pt idx="99">
                        <c:v>520</c:v>
                      </c:pt>
                      <c:pt idx="100">
                        <c:v>510</c:v>
                      </c:pt>
                      <c:pt idx="101">
                        <c:v>500</c:v>
                      </c:pt>
                      <c:pt idx="102">
                        <c:v>500</c:v>
                      </c:pt>
                      <c:pt idx="103">
                        <c:v>490</c:v>
                      </c:pt>
                      <c:pt idx="104">
                        <c:v>510</c:v>
                      </c:pt>
                      <c:pt idx="105">
                        <c:v>580</c:v>
                      </c:pt>
                      <c:pt idx="106">
                        <c:v>590</c:v>
                      </c:pt>
                      <c:pt idx="107">
                        <c:v>580</c:v>
                      </c:pt>
                      <c:pt idx="108">
                        <c:v>610</c:v>
                      </c:pt>
                      <c:pt idx="109">
                        <c:v>580</c:v>
                      </c:pt>
                      <c:pt idx="110">
                        <c:v>520</c:v>
                      </c:pt>
                      <c:pt idx="111">
                        <c:v>560</c:v>
                      </c:pt>
                      <c:pt idx="112">
                        <c:v>540</c:v>
                      </c:pt>
                      <c:pt idx="113">
                        <c:v>490</c:v>
                      </c:pt>
                      <c:pt idx="114">
                        <c:v>490</c:v>
                      </c:pt>
                      <c:pt idx="115">
                        <c:v>490</c:v>
                      </c:pt>
                      <c:pt idx="116">
                        <c:v>490</c:v>
                      </c:pt>
                      <c:pt idx="117">
                        <c:v>480</c:v>
                      </c:pt>
                      <c:pt idx="118">
                        <c:v>480</c:v>
                      </c:pt>
                      <c:pt idx="119">
                        <c:v>470</c:v>
                      </c:pt>
                      <c:pt idx="120">
                        <c:v>470</c:v>
                      </c:pt>
                      <c:pt idx="121">
                        <c:v>460</c:v>
                      </c:pt>
                      <c:pt idx="122">
                        <c:v>460</c:v>
                      </c:pt>
                      <c:pt idx="123">
                        <c:v>460</c:v>
                      </c:pt>
                      <c:pt idx="124">
                        <c:v>460</c:v>
                      </c:pt>
                      <c:pt idx="125">
                        <c:v>460</c:v>
                      </c:pt>
                      <c:pt idx="126">
                        <c:v>460</c:v>
                      </c:pt>
                      <c:pt idx="127">
                        <c:v>470</c:v>
                      </c:pt>
                      <c:pt idx="128">
                        <c:v>460</c:v>
                      </c:pt>
                      <c:pt idx="129">
                        <c:v>460</c:v>
                      </c:pt>
                      <c:pt idx="130">
                        <c:v>470</c:v>
                      </c:pt>
                      <c:pt idx="131">
                        <c:v>440</c:v>
                      </c:pt>
                      <c:pt idx="132">
                        <c:v>460</c:v>
                      </c:pt>
                      <c:pt idx="133">
                        <c:v>460</c:v>
                      </c:pt>
                      <c:pt idx="134">
                        <c:v>460</c:v>
                      </c:pt>
                      <c:pt idx="135">
                        <c:v>460</c:v>
                      </c:pt>
                      <c:pt idx="136">
                        <c:v>460</c:v>
                      </c:pt>
                      <c:pt idx="137">
                        <c:v>460</c:v>
                      </c:pt>
                      <c:pt idx="138">
                        <c:v>470</c:v>
                      </c:pt>
                      <c:pt idx="139">
                        <c:v>460</c:v>
                      </c:pt>
                      <c:pt idx="140">
                        <c:v>460</c:v>
                      </c:pt>
                      <c:pt idx="141">
                        <c:v>460</c:v>
                      </c:pt>
                      <c:pt idx="142">
                        <c:v>460</c:v>
                      </c:pt>
                      <c:pt idx="143">
                        <c:v>460</c:v>
                      </c:pt>
                      <c:pt idx="144">
                        <c:v>460</c:v>
                      </c:pt>
                      <c:pt idx="145">
                        <c:v>460</c:v>
                      </c:pt>
                      <c:pt idx="146">
                        <c:v>460</c:v>
                      </c:pt>
                      <c:pt idx="147">
                        <c:v>460</c:v>
                      </c:pt>
                      <c:pt idx="148">
                        <c:v>460</c:v>
                      </c:pt>
                      <c:pt idx="149">
                        <c:v>460</c:v>
                      </c:pt>
                      <c:pt idx="150">
                        <c:v>460</c:v>
                      </c:pt>
                      <c:pt idx="151">
                        <c:v>460</c:v>
                      </c:pt>
                      <c:pt idx="152">
                        <c:v>460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460</c:v>
                      </c:pt>
                      <c:pt idx="156">
                        <c:v>460</c:v>
                      </c:pt>
                      <c:pt idx="157">
                        <c:v>470</c:v>
                      </c:pt>
                      <c:pt idx="158">
                        <c:v>460</c:v>
                      </c:pt>
                      <c:pt idx="159">
                        <c:v>460</c:v>
                      </c:pt>
                      <c:pt idx="160">
                        <c:v>450</c:v>
                      </c:pt>
                      <c:pt idx="161">
                        <c:v>460</c:v>
                      </c:pt>
                      <c:pt idx="162">
                        <c:v>470</c:v>
                      </c:pt>
                      <c:pt idx="163">
                        <c:v>460</c:v>
                      </c:pt>
                      <c:pt idx="164">
                        <c:v>460</c:v>
                      </c:pt>
                      <c:pt idx="165">
                        <c:v>470</c:v>
                      </c:pt>
                      <c:pt idx="166">
                        <c:v>460</c:v>
                      </c:pt>
                      <c:pt idx="167">
                        <c:v>470</c:v>
                      </c:pt>
                      <c:pt idx="168">
                        <c:v>470</c:v>
                      </c:pt>
                      <c:pt idx="169">
                        <c:v>460</c:v>
                      </c:pt>
                      <c:pt idx="170">
                        <c:v>460</c:v>
                      </c:pt>
                      <c:pt idx="171">
                        <c:v>460</c:v>
                      </c:pt>
                      <c:pt idx="172">
                        <c:v>470</c:v>
                      </c:pt>
                      <c:pt idx="173">
                        <c:v>460</c:v>
                      </c:pt>
                      <c:pt idx="174">
                        <c:v>460</c:v>
                      </c:pt>
                      <c:pt idx="175">
                        <c:v>460</c:v>
                      </c:pt>
                      <c:pt idx="176">
                        <c:v>460</c:v>
                      </c:pt>
                      <c:pt idx="177">
                        <c:v>460</c:v>
                      </c:pt>
                      <c:pt idx="178">
                        <c:v>460</c:v>
                      </c:pt>
                      <c:pt idx="179">
                        <c:v>460</c:v>
                      </c:pt>
                      <c:pt idx="180">
                        <c:v>470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460</c:v>
                      </c:pt>
                      <c:pt idx="185">
                        <c:v>460</c:v>
                      </c:pt>
                      <c:pt idx="186">
                        <c:v>460</c:v>
                      </c:pt>
                      <c:pt idx="187">
                        <c:v>470</c:v>
                      </c:pt>
                      <c:pt idx="188">
                        <c:v>460</c:v>
                      </c:pt>
                      <c:pt idx="189">
                        <c:v>460</c:v>
                      </c:pt>
                      <c:pt idx="190">
                        <c:v>460</c:v>
                      </c:pt>
                      <c:pt idx="191">
                        <c:v>470</c:v>
                      </c:pt>
                      <c:pt idx="192">
                        <c:v>450</c:v>
                      </c:pt>
                      <c:pt idx="193">
                        <c:v>460</c:v>
                      </c:pt>
                      <c:pt idx="194">
                        <c:v>460</c:v>
                      </c:pt>
                      <c:pt idx="195">
                        <c:v>460</c:v>
                      </c:pt>
                      <c:pt idx="196">
                        <c:v>460</c:v>
                      </c:pt>
                      <c:pt idx="197">
                        <c:v>460</c:v>
                      </c:pt>
                      <c:pt idx="198">
                        <c:v>460</c:v>
                      </c:pt>
                      <c:pt idx="199">
                        <c:v>460</c:v>
                      </c:pt>
                      <c:pt idx="200">
                        <c:v>460</c:v>
                      </c:pt>
                      <c:pt idx="201">
                        <c:v>460</c:v>
                      </c:pt>
                      <c:pt idx="202">
                        <c:v>470</c:v>
                      </c:pt>
                      <c:pt idx="203">
                        <c:v>470</c:v>
                      </c:pt>
                      <c:pt idx="204">
                        <c:v>470</c:v>
                      </c:pt>
                      <c:pt idx="205">
                        <c:v>470</c:v>
                      </c:pt>
                      <c:pt idx="206">
                        <c:v>470</c:v>
                      </c:pt>
                      <c:pt idx="207">
                        <c:v>460</c:v>
                      </c:pt>
                      <c:pt idx="208">
                        <c:v>470</c:v>
                      </c:pt>
                      <c:pt idx="209">
                        <c:v>460</c:v>
                      </c:pt>
                      <c:pt idx="210">
                        <c:v>460</c:v>
                      </c:pt>
                      <c:pt idx="211">
                        <c:v>470</c:v>
                      </c:pt>
                      <c:pt idx="212">
                        <c:v>470</c:v>
                      </c:pt>
                      <c:pt idx="213">
                        <c:v>460</c:v>
                      </c:pt>
                      <c:pt idx="214">
                        <c:v>470</c:v>
                      </c:pt>
                      <c:pt idx="215">
                        <c:v>460</c:v>
                      </c:pt>
                      <c:pt idx="216">
                        <c:v>470</c:v>
                      </c:pt>
                      <c:pt idx="217">
                        <c:v>470</c:v>
                      </c:pt>
                      <c:pt idx="218">
                        <c:v>470</c:v>
                      </c:pt>
                      <c:pt idx="219">
                        <c:v>470</c:v>
                      </c:pt>
                      <c:pt idx="220">
                        <c:v>470</c:v>
                      </c:pt>
                      <c:pt idx="221">
                        <c:v>460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470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470</c:v>
                      </c:pt>
                      <c:pt idx="229">
                        <c:v>470</c:v>
                      </c:pt>
                      <c:pt idx="230">
                        <c:v>470</c:v>
                      </c:pt>
                      <c:pt idx="231">
                        <c:v>470</c:v>
                      </c:pt>
                      <c:pt idx="232">
                        <c:v>470</c:v>
                      </c:pt>
                      <c:pt idx="233">
                        <c:v>470</c:v>
                      </c:pt>
                      <c:pt idx="234">
                        <c:v>470</c:v>
                      </c:pt>
                      <c:pt idx="235">
                        <c:v>470</c:v>
                      </c:pt>
                      <c:pt idx="236">
                        <c:v>470</c:v>
                      </c:pt>
                      <c:pt idx="237">
                        <c:v>470</c:v>
                      </c:pt>
                      <c:pt idx="238">
                        <c:v>470</c:v>
                      </c:pt>
                      <c:pt idx="239">
                        <c:v>470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480</c:v>
                      </c:pt>
                      <c:pt idx="243">
                        <c:v>470</c:v>
                      </c:pt>
                      <c:pt idx="244">
                        <c:v>470</c:v>
                      </c:pt>
                      <c:pt idx="245">
                        <c:v>470</c:v>
                      </c:pt>
                      <c:pt idx="246">
                        <c:v>470</c:v>
                      </c:pt>
                      <c:pt idx="247">
                        <c:v>470</c:v>
                      </c:pt>
                      <c:pt idx="248">
                        <c:v>470</c:v>
                      </c:pt>
                      <c:pt idx="249">
                        <c:v>470</c:v>
                      </c:pt>
                      <c:pt idx="250">
                        <c:v>470</c:v>
                      </c:pt>
                      <c:pt idx="251">
                        <c:v>470</c:v>
                      </c:pt>
                      <c:pt idx="252">
                        <c:v>470</c:v>
                      </c:pt>
                      <c:pt idx="253">
                        <c:v>470</c:v>
                      </c:pt>
                      <c:pt idx="254">
                        <c:v>470</c:v>
                      </c:pt>
                      <c:pt idx="255">
                        <c:v>470</c:v>
                      </c:pt>
                      <c:pt idx="256">
                        <c:v>470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470</c:v>
                      </c:pt>
                      <c:pt idx="261">
                        <c:v>480</c:v>
                      </c:pt>
                      <c:pt idx="262">
                        <c:v>470</c:v>
                      </c:pt>
                      <c:pt idx="263">
                        <c:v>480</c:v>
                      </c:pt>
                      <c:pt idx="264">
                        <c:v>470</c:v>
                      </c:pt>
                      <c:pt idx="265">
                        <c:v>470</c:v>
                      </c:pt>
                      <c:pt idx="266">
                        <c:v>470</c:v>
                      </c:pt>
                      <c:pt idx="267">
                        <c:v>470</c:v>
                      </c:pt>
                      <c:pt idx="268">
                        <c:v>470</c:v>
                      </c:pt>
                      <c:pt idx="269">
                        <c:v>470</c:v>
                      </c:pt>
                      <c:pt idx="270">
                        <c:v>470</c:v>
                      </c:pt>
                      <c:pt idx="271">
                        <c:v>470</c:v>
                      </c:pt>
                      <c:pt idx="272">
                        <c:v>470</c:v>
                      </c:pt>
                      <c:pt idx="273">
                        <c:v>470</c:v>
                      </c:pt>
                      <c:pt idx="274">
                        <c:v>470</c:v>
                      </c:pt>
                      <c:pt idx="275">
                        <c:v>470</c:v>
                      </c:pt>
                      <c:pt idx="276">
                        <c:v>470</c:v>
                      </c:pt>
                      <c:pt idx="277">
                        <c:v>470</c:v>
                      </c:pt>
                      <c:pt idx="278">
                        <c:v>470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470</c:v>
                      </c:pt>
                      <c:pt idx="284">
                        <c:v>470</c:v>
                      </c:pt>
                      <c:pt idx="285">
                        <c:v>470</c:v>
                      </c:pt>
                      <c:pt idx="286">
                        <c:v>470</c:v>
                      </c:pt>
                      <c:pt idx="287">
                        <c:v>470</c:v>
                      </c:pt>
                      <c:pt idx="288">
                        <c:v>470</c:v>
                      </c:pt>
                      <c:pt idx="289">
                        <c:v>460</c:v>
                      </c:pt>
                      <c:pt idx="290">
                        <c:v>470</c:v>
                      </c:pt>
                      <c:pt idx="291">
                        <c:v>470</c:v>
                      </c:pt>
                      <c:pt idx="292">
                        <c:v>480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470</c:v>
                      </c:pt>
                      <c:pt idx="306">
                        <c:v>470</c:v>
                      </c:pt>
                      <c:pt idx="307">
                        <c:v>470</c:v>
                      </c:pt>
                      <c:pt idx="308">
                        <c:v>470</c:v>
                      </c:pt>
                      <c:pt idx="309">
                        <c:v>460</c:v>
                      </c:pt>
                      <c:pt idx="310">
                        <c:v>470</c:v>
                      </c:pt>
                      <c:pt idx="311">
                        <c:v>470</c:v>
                      </c:pt>
                      <c:pt idx="312">
                        <c:v>460</c:v>
                      </c:pt>
                      <c:pt idx="313">
                        <c:v>460</c:v>
                      </c:pt>
                      <c:pt idx="314">
                        <c:v>460</c:v>
                      </c:pt>
                      <c:pt idx="315">
                        <c:v>470</c:v>
                      </c:pt>
                      <c:pt idx="316">
                        <c:v>470</c:v>
                      </c:pt>
                      <c:pt idx="317">
                        <c:v>470</c:v>
                      </c:pt>
                      <c:pt idx="318">
                        <c:v>460</c:v>
                      </c:pt>
                      <c:pt idx="319">
                        <c:v>470</c:v>
                      </c:pt>
                      <c:pt idx="320">
                        <c:v>460</c:v>
                      </c:pt>
                      <c:pt idx="321">
                        <c:v>460</c:v>
                      </c:pt>
                      <c:pt idx="322">
                        <c:v>460</c:v>
                      </c:pt>
                      <c:pt idx="323">
                        <c:v>460</c:v>
                      </c:pt>
                      <c:pt idx="324">
                        <c:v>470</c:v>
                      </c:pt>
                      <c:pt idx="325">
                        <c:v>460</c:v>
                      </c:pt>
                      <c:pt idx="326">
                        <c:v>470</c:v>
                      </c:pt>
                      <c:pt idx="327">
                        <c:v>470</c:v>
                      </c:pt>
                      <c:pt idx="328">
                        <c:v>470</c:v>
                      </c:pt>
                      <c:pt idx="329">
                        <c:v>460</c:v>
                      </c:pt>
                      <c:pt idx="330">
                        <c:v>470</c:v>
                      </c:pt>
                      <c:pt idx="331">
                        <c:v>460</c:v>
                      </c:pt>
                      <c:pt idx="332">
                        <c:v>460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460</c:v>
                      </c:pt>
                      <c:pt idx="337">
                        <c:v>460</c:v>
                      </c:pt>
                      <c:pt idx="338">
                        <c:v>460</c:v>
                      </c:pt>
                      <c:pt idx="339">
                        <c:v>460</c:v>
                      </c:pt>
                      <c:pt idx="340">
                        <c:v>460</c:v>
                      </c:pt>
                      <c:pt idx="341">
                        <c:v>460</c:v>
                      </c:pt>
                      <c:pt idx="342">
                        <c:v>460</c:v>
                      </c:pt>
                      <c:pt idx="343">
                        <c:v>460</c:v>
                      </c:pt>
                      <c:pt idx="344">
                        <c:v>460</c:v>
                      </c:pt>
                      <c:pt idx="345">
                        <c:v>470</c:v>
                      </c:pt>
                      <c:pt idx="346">
                        <c:v>470</c:v>
                      </c:pt>
                      <c:pt idx="347">
                        <c:v>470</c:v>
                      </c:pt>
                      <c:pt idx="348">
                        <c:v>470</c:v>
                      </c:pt>
                      <c:pt idx="349">
                        <c:v>470</c:v>
                      </c:pt>
                      <c:pt idx="350">
                        <c:v>460</c:v>
                      </c:pt>
                      <c:pt idx="351">
                        <c:v>460</c:v>
                      </c:pt>
                      <c:pt idx="352">
                        <c:v>460</c:v>
                      </c:pt>
                      <c:pt idx="353">
                        <c:v>460</c:v>
                      </c:pt>
                      <c:pt idx="354">
                        <c:v>460</c:v>
                      </c:pt>
                      <c:pt idx="355">
                        <c:v>470</c:v>
                      </c:pt>
                      <c:pt idx="356">
                        <c:v>460</c:v>
                      </c:pt>
                      <c:pt idx="357">
                        <c:v>470</c:v>
                      </c:pt>
                      <c:pt idx="358">
                        <c:v>460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460</c:v>
                      </c:pt>
                      <c:pt idx="366">
                        <c:v>460</c:v>
                      </c:pt>
                      <c:pt idx="367">
                        <c:v>460</c:v>
                      </c:pt>
                      <c:pt idx="368">
                        <c:v>460</c:v>
                      </c:pt>
                      <c:pt idx="369">
                        <c:v>460</c:v>
                      </c:pt>
                      <c:pt idx="370">
                        <c:v>460</c:v>
                      </c:pt>
                      <c:pt idx="371">
                        <c:v>460</c:v>
                      </c:pt>
                      <c:pt idx="372">
                        <c:v>460</c:v>
                      </c:pt>
                      <c:pt idx="373">
                        <c:v>460</c:v>
                      </c:pt>
                      <c:pt idx="374">
                        <c:v>460</c:v>
                      </c:pt>
                      <c:pt idx="375">
                        <c:v>460</c:v>
                      </c:pt>
                      <c:pt idx="376">
                        <c:v>460</c:v>
                      </c:pt>
                      <c:pt idx="377">
                        <c:v>460</c:v>
                      </c:pt>
                      <c:pt idx="378">
                        <c:v>460</c:v>
                      </c:pt>
                      <c:pt idx="379">
                        <c:v>460</c:v>
                      </c:pt>
                      <c:pt idx="380">
                        <c:v>460</c:v>
                      </c:pt>
                      <c:pt idx="381">
                        <c:v>460</c:v>
                      </c:pt>
                      <c:pt idx="382">
                        <c:v>460</c:v>
                      </c:pt>
                      <c:pt idx="383">
                        <c:v>460</c:v>
                      </c:pt>
                      <c:pt idx="384">
                        <c:v>460</c:v>
                      </c:pt>
                      <c:pt idx="385">
                        <c:v>450</c:v>
                      </c:pt>
                      <c:pt idx="386">
                        <c:v>460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460</c:v>
                      </c:pt>
                      <c:pt idx="398">
                        <c:v>460</c:v>
                      </c:pt>
                      <c:pt idx="399">
                        <c:v>460</c:v>
                      </c:pt>
                      <c:pt idx="400">
                        <c:v>460</c:v>
                      </c:pt>
                      <c:pt idx="401">
                        <c:v>460</c:v>
                      </c:pt>
                      <c:pt idx="402">
                        <c:v>460</c:v>
                      </c:pt>
                      <c:pt idx="403">
                        <c:v>460</c:v>
                      </c:pt>
                      <c:pt idx="404">
                        <c:v>460</c:v>
                      </c:pt>
                      <c:pt idx="405">
                        <c:v>460</c:v>
                      </c:pt>
                      <c:pt idx="406">
                        <c:v>460</c:v>
                      </c:pt>
                      <c:pt idx="407">
                        <c:v>450</c:v>
                      </c:pt>
                      <c:pt idx="408">
                        <c:v>460</c:v>
                      </c:pt>
                      <c:pt idx="409">
                        <c:v>450</c:v>
                      </c:pt>
                      <c:pt idx="410">
                        <c:v>460</c:v>
                      </c:pt>
                      <c:pt idx="411">
                        <c:v>460</c:v>
                      </c:pt>
                      <c:pt idx="412">
                        <c:v>460</c:v>
                      </c:pt>
                      <c:pt idx="413">
                        <c:v>460</c:v>
                      </c:pt>
                      <c:pt idx="414">
                        <c:v>460</c:v>
                      </c:pt>
                      <c:pt idx="415">
                        <c:v>460</c:v>
                      </c:pt>
                      <c:pt idx="416">
                        <c:v>460</c:v>
                      </c:pt>
                      <c:pt idx="417">
                        <c:v>460</c:v>
                      </c:pt>
                      <c:pt idx="418">
                        <c:v>460</c:v>
                      </c:pt>
                      <c:pt idx="419">
                        <c:v>460</c:v>
                      </c:pt>
                      <c:pt idx="420">
                        <c:v>460</c:v>
                      </c:pt>
                      <c:pt idx="421">
                        <c:v>460</c:v>
                      </c:pt>
                      <c:pt idx="422">
                        <c:v>460</c:v>
                      </c:pt>
                      <c:pt idx="423">
                        <c:v>460</c:v>
                      </c:pt>
                      <c:pt idx="424">
                        <c:v>460</c:v>
                      </c:pt>
                      <c:pt idx="425">
                        <c:v>460</c:v>
                      </c:pt>
                      <c:pt idx="426">
                        <c:v>460</c:v>
                      </c:pt>
                      <c:pt idx="427">
                        <c:v>460</c:v>
                      </c:pt>
                      <c:pt idx="428">
                        <c:v>460</c:v>
                      </c:pt>
                      <c:pt idx="429">
                        <c:v>460</c:v>
                      </c:pt>
                      <c:pt idx="430">
                        <c:v>460</c:v>
                      </c:pt>
                      <c:pt idx="431">
                        <c:v>460</c:v>
                      </c:pt>
                      <c:pt idx="432">
                        <c:v>460</c:v>
                      </c:pt>
                      <c:pt idx="433">
                        <c:v>460</c:v>
                      </c:pt>
                      <c:pt idx="434">
                        <c:v>460</c:v>
                      </c:pt>
                      <c:pt idx="435">
                        <c:v>470</c:v>
                      </c:pt>
                      <c:pt idx="436">
                        <c:v>460</c:v>
                      </c:pt>
                      <c:pt idx="437">
                        <c:v>460</c:v>
                      </c:pt>
                      <c:pt idx="438">
                        <c:v>460</c:v>
                      </c:pt>
                      <c:pt idx="439">
                        <c:v>460</c:v>
                      </c:pt>
                      <c:pt idx="440">
                        <c:v>460</c:v>
                      </c:pt>
                      <c:pt idx="441">
                        <c:v>460</c:v>
                      </c:pt>
                      <c:pt idx="442">
                        <c:v>460</c:v>
                      </c:pt>
                      <c:pt idx="443">
                        <c:v>460</c:v>
                      </c:pt>
                      <c:pt idx="444">
                        <c:v>460</c:v>
                      </c:pt>
                      <c:pt idx="445">
                        <c:v>460</c:v>
                      </c:pt>
                      <c:pt idx="446">
                        <c:v>460</c:v>
                      </c:pt>
                      <c:pt idx="447">
                        <c:v>460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460</c:v>
                      </c:pt>
                      <c:pt idx="453">
                        <c:v>460</c:v>
                      </c:pt>
                      <c:pt idx="454">
                        <c:v>460</c:v>
                      </c:pt>
                      <c:pt idx="455">
                        <c:v>460</c:v>
                      </c:pt>
                      <c:pt idx="456">
                        <c:v>460</c:v>
                      </c:pt>
                      <c:pt idx="457">
                        <c:v>460</c:v>
                      </c:pt>
                      <c:pt idx="458">
                        <c:v>470</c:v>
                      </c:pt>
                      <c:pt idx="459">
                        <c:v>460</c:v>
                      </c:pt>
                      <c:pt idx="460">
                        <c:v>460</c:v>
                      </c:pt>
                      <c:pt idx="461">
                        <c:v>450</c:v>
                      </c:pt>
                      <c:pt idx="462">
                        <c:v>460</c:v>
                      </c:pt>
                      <c:pt idx="463">
                        <c:v>460</c:v>
                      </c:pt>
                      <c:pt idx="464">
                        <c:v>470</c:v>
                      </c:pt>
                      <c:pt idx="465">
                        <c:v>460</c:v>
                      </c:pt>
                      <c:pt idx="466">
                        <c:v>460</c:v>
                      </c:pt>
                      <c:pt idx="467">
                        <c:v>460</c:v>
                      </c:pt>
                      <c:pt idx="468">
                        <c:v>450</c:v>
                      </c:pt>
                      <c:pt idx="469">
                        <c:v>460</c:v>
                      </c:pt>
                      <c:pt idx="470">
                        <c:v>460</c:v>
                      </c:pt>
                      <c:pt idx="471">
                        <c:v>460</c:v>
                      </c:pt>
                      <c:pt idx="472">
                        <c:v>460</c:v>
                      </c:pt>
                      <c:pt idx="473">
                        <c:v>460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460</c:v>
                      </c:pt>
                      <c:pt idx="477">
                        <c:v>460</c:v>
                      </c:pt>
                      <c:pt idx="478">
                        <c:v>460</c:v>
                      </c:pt>
                      <c:pt idx="479">
                        <c:v>460</c:v>
                      </c:pt>
                      <c:pt idx="480">
                        <c:v>460</c:v>
                      </c:pt>
                      <c:pt idx="481">
                        <c:v>460</c:v>
                      </c:pt>
                      <c:pt idx="482">
                        <c:v>470</c:v>
                      </c:pt>
                      <c:pt idx="483">
                        <c:v>460</c:v>
                      </c:pt>
                      <c:pt idx="484">
                        <c:v>470</c:v>
                      </c:pt>
                      <c:pt idx="485">
                        <c:v>460</c:v>
                      </c:pt>
                      <c:pt idx="486">
                        <c:v>460</c:v>
                      </c:pt>
                      <c:pt idx="487">
                        <c:v>460</c:v>
                      </c:pt>
                      <c:pt idx="488">
                        <c:v>460</c:v>
                      </c:pt>
                      <c:pt idx="489">
                        <c:v>470</c:v>
                      </c:pt>
                      <c:pt idx="490">
                        <c:v>460</c:v>
                      </c:pt>
                      <c:pt idx="491">
                        <c:v>460</c:v>
                      </c:pt>
                      <c:pt idx="492">
                        <c:v>460</c:v>
                      </c:pt>
                      <c:pt idx="493">
                        <c:v>460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460</c:v>
                      </c:pt>
                      <c:pt idx="497">
                        <c:v>460</c:v>
                      </c:pt>
                      <c:pt idx="498">
                        <c:v>460</c:v>
                      </c:pt>
                      <c:pt idx="499">
                        <c:v>470</c:v>
                      </c:pt>
                      <c:pt idx="500">
                        <c:v>460</c:v>
                      </c:pt>
                      <c:pt idx="501">
                        <c:v>460</c:v>
                      </c:pt>
                      <c:pt idx="502">
                        <c:v>460</c:v>
                      </c:pt>
                      <c:pt idx="503">
                        <c:v>460</c:v>
                      </c:pt>
                      <c:pt idx="504">
                        <c:v>460</c:v>
                      </c:pt>
                      <c:pt idx="505">
                        <c:v>460</c:v>
                      </c:pt>
                      <c:pt idx="506">
                        <c:v>460</c:v>
                      </c:pt>
                      <c:pt idx="507">
                        <c:v>460</c:v>
                      </c:pt>
                      <c:pt idx="508">
                        <c:v>460</c:v>
                      </c:pt>
                      <c:pt idx="509">
                        <c:v>460</c:v>
                      </c:pt>
                      <c:pt idx="510">
                        <c:v>460</c:v>
                      </c:pt>
                      <c:pt idx="511">
                        <c:v>470</c:v>
                      </c:pt>
                      <c:pt idx="512">
                        <c:v>450</c:v>
                      </c:pt>
                      <c:pt idx="513">
                        <c:v>460</c:v>
                      </c:pt>
                      <c:pt idx="514">
                        <c:v>460</c:v>
                      </c:pt>
                      <c:pt idx="515">
                        <c:v>460</c:v>
                      </c:pt>
                      <c:pt idx="516">
                        <c:v>460</c:v>
                      </c:pt>
                      <c:pt idx="517">
                        <c:v>460</c:v>
                      </c:pt>
                      <c:pt idx="518">
                        <c:v>460</c:v>
                      </c:pt>
                      <c:pt idx="519">
                        <c:v>460</c:v>
                      </c:pt>
                      <c:pt idx="520">
                        <c:v>460</c:v>
                      </c:pt>
                      <c:pt idx="521">
                        <c:v>450</c:v>
                      </c:pt>
                      <c:pt idx="522">
                        <c:v>460</c:v>
                      </c:pt>
                      <c:pt idx="523">
                        <c:v>460</c:v>
                      </c:pt>
                      <c:pt idx="524">
                        <c:v>460</c:v>
                      </c:pt>
                      <c:pt idx="525">
                        <c:v>460</c:v>
                      </c:pt>
                      <c:pt idx="526">
                        <c:v>460</c:v>
                      </c:pt>
                      <c:pt idx="527">
                        <c:v>460</c:v>
                      </c:pt>
                      <c:pt idx="528">
                        <c:v>470</c:v>
                      </c:pt>
                      <c:pt idx="529">
                        <c:v>460</c:v>
                      </c:pt>
                      <c:pt idx="530">
                        <c:v>460</c:v>
                      </c:pt>
                      <c:pt idx="531">
                        <c:v>460</c:v>
                      </c:pt>
                      <c:pt idx="532">
                        <c:v>460</c:v>
                      </c:pt>
                      <c:pt idx="533">
                        <c:v>460</c:v>
                      </c:pt>
                      <c:pt idx="534">
                        <c:v>460</c:v>
                      </c:pt>
                      <c:pt idx="535">
                        <c:v>460</c:v>
                      </c:pt>
                      <c:pt idx="536">
                        <c:v>450</c:v>
                      </c:pt>
                      <c:pt idx="537">
                        <c:v>460</c:v>
                      </c:pt>
                      <c:pt idx="538">
                        <c:v>460</c:v>
                      </c:pt>
                      <c:pt idx="539">
                        <c:v>460</c:v>
                      </c:pt>
                      <c:pt idx="540">
                        <c:v>460</c:v>
                      </c:pt>
                      <c:pt idx="541">
                        <c:v>460</c:v>
                      </c:pt>
                      <c:pt idx="542">
                        <c:v>460</c:v>
                      </c:pt>
                      <c:pt idx="543">
                        <c:v>460</c:v>
                      </c:pt>
                      <c:pt idx="544">
                        <c:v>470</c:v>
                      </c:pt>
                      <c:pt idx="545">
                        <c:v>460</c:v>
                      </c:pt>
                      <c:pt idx="546">
                        <c:v>460</c:v>
                      </c:pt>
                      <c:pt idx="547">
                        <c:v>460</c:v>
                      </c:pt>
                      <c:pt idx="548">
                        <c:v>460</c:v>
                      </c:pt>
                      <c:pt idx="549">
                        <c:v>470</c:v>
                      </c:pt>
                      <c:pt idx="550">
                        <c:v>460</c:v>
                      </c:pt>
                      <c:pt idx="551">
                        <c:v>460</c:v>
                      </c:pt>
                      <c:pt idx="552">
                        <c:v>460</c:v>
                      </c:pt>
                      <c:pt idx="553">
                        <c:v>460</c:v>
                      </c:pt>
                      <c:pt idx="554">
                        <c:v>460</c:v>
                      </c:pt>
                      <c:pt idx="555">
                        <c:v>460</c:v>
                      </c:pt>
                      <c:pt idx="556">
                        <c:v>460</c:v>
                      </c:pt>
                      <c:pt idx="557">
                        <c:v>460</c:v>
                      </c:pt>
                      <c:pt idx="558">
                        <c:v>460</c:v>
                      </c:pt>
                      <c:pt idx="559">
                        <c:v>460</c:v>
                      </c:pt>
                      <c:pt idx="560">
                        <c:v>460</c:v>
                      </c:pt>
                      <c:pt idx="561">
                        <c:v>460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460</c:v>
                      </c:pt>
                      <c:pt idx="565">
                        <c:v>460</c:v>
                      </c:pt>
                      <c:pt idx="566">
                        <c:v>460</c:v>
                      </c:pt>
                      <c:pt idx="567">
                        <c:v>460</c:v>
                      </c:pt>
                      <c:pt idx="568">
                        <c:v>460</c:v>
                      </c:pt>
                      <c:pt idx="569">
                        <c:v>460</c:v>
                      </c:pt>
                      <c:pt idx="570">
                        <c:v>460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460</c:v>
                      </c:pt>
                      <c:pt idx="574">
                        <c:v>460</c:v>
                      </c:pt>
                      <c:pt idx="575">
                        <c:v>460</c:v>
                      </c:pt>
                      <c:pt idx="576">
                        <c:v>460</c:v>
                      </c:pt>
                      <c:pt idx="577">
                        <c:v>460</c:v>
                      </c:pt>
                      <c:pt idx="578">
                        <c:v>460</c:v>
                      </c:pt>
                      <c:pt idx="579">
                        <c:v>460</c:v>
                      </c:pt>
                      <c:pt idx="580">
                        <c:v>460</c:v>
                      </c:pt>
                      <c:pt idx="581">
                        <c:v>460</c:v>
                      </c:pt>
                      <c:pt idx="582">
                        <c:v>460</c:v>
                      </c:pt>
                      <c:pt idx="583">
                        <c:v>460</c:v>
                      </c:pt>
                      <c:pt idx="584">
                        <c:v>470</c:v>
                      </c:pt>
                      <c:pt idx="585">
                        <c:v>460</c:v>
                      </c:pt>
                      <c:pt idx="586">
                        <c:v>460</c:v>
                      </c:pt>
                      <c:pt idx="587">
                        <c:v>460</c:v>
                      </c:pt>
                      <c:pt idx="588">
                        <c:v>460</c:v>
                      </c:pt>
                      <c:pt idx="589">
                        <c:v>460</c:v>
                      </c:pt>
                      <c:pt idx="590">
                        <c:v>470</c:v>
                      </c:pt>
                      <c:pt idx="591">
                        <c:v>460</c:v>
                      </c:pt>
                      <c:pt idx="592">
                        <c:v>460</c:v>
                      </c:pt>
                      <c:pt idx="593">
                        <c:v>460</c:v>
                      </c:pt>
                      <c:pt idx="594">
                        <c:v>470</c:v>
                      </c:pt>
                      <c:pt idx="595">
                        <c:v>460</c:v>
                      </c:pt>
                      <c:pt idx="596">
                        <c:v>470</c:v>
                      </c:pt>
                      <c:pt idx="597">
                        <c:v>460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460</c:v>
                      </c:pt>
                      <c:pt idx="601">
                        <c:v>460</c:v>
                      </c:pt>
                      <c:pt idx="602">
                        <c:v>460</c:v>
                      </c:pt>
                      <c:pt idx="603">
                        <c:v>460</c:v>
                      </c:pt>
                      <c:pt idx="604">
                        <c:v>460</c:v>
                      </c:pt>
                      <c:pt idx="605">
                        <c:v>460</c:v>
                      </c:pt>
                      <c:pt idx="606">
                        <c:v>460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460</c:v>
                      </c:pt>
                      <c:pt idx="610">
                        <c:v>460</c:v>
                      </c:pt>
                      <c:pt idx="611">
                        <c:v>460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460</c:v>
                      </c:pt>
                      <c:pt idx="615">
                        <c:v>460</c:v>
                      </c:pt>
                      <c:pt idx="616">
                        <c:v>460</c:v>
                      </c:pt>
                      <c:pt idx="617">
                        <c:v>470</c:v>
                      </c:pt>
                      <c:pt idx="618">
                        <c:v>470</c:v>
                      </c:pt>
                      <c:pt idx="619">
                        <c:v>460</c:v>
                      </c:pt>
                      <c:pt idx="620">
                        <c:v>460</c:v>
                      </c:pt>
                      <c:pt idx="621">
                        <c:v>460</c:v>
                      </c:pt>
                      <c:pt idx="622">
                        <c:v>460</c:v>
                      </c:pt>
                      <c:pt idx="623">
                        <c:v>460</c:v>
                      </c:pt>
                      <c:pt idx="624">
                        <c:v>460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450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450</c:v>
                      </c:pt>
                      <c:pt idx="634">
                        <c:v>460</c:v>
                      </c:pt>
                      <c:pt idx="635">
                        <c:v>460</c:v>
                      </c:pt>
                      <c:pt idx="636">
                        <c:v>460</c:v>
                      </c:pt>
                      <c:pt idx="637">
                        <c:v>460</c:v>
                      </c:pt>
                      <c:pt idx="638">
                        <c:v>460</c:v>
                      </c:pt>
                      <c:pt idx="639">
                        <c:v>460</c:v>
                      </c:pt>
                      <c:pt idx="640">
                        <c:v>460</c:v>
                      </c:pt>
                      <c:pt idx="641">
                        <c:v>450</c:v>
                      </c:pt>
                      <c:pt idx="642">
                        <c:v>460</c:v>
                      </c:pt>
                      <c:pt idx="643">
                        <c:v>460</c:v>
                      </c:pt>
                      <c:pt idx="644">
                        <c:v>460</c:v>
                      </c:pt>
                      <c:pt idx="645">
                        <c:v>460</c:v>
                      </c:pt>
                      <c:pt idx="646">
                        <c:v>460</c:v>
                      </c:pt>
                      <c:pt idx="647">
                        <c:v>460</c:v>
                      </c:pt>
                      <c:pt idx="648">
                        <c:v>460</c:v>
                      </c:pt>
                      <c:pt idx="649">
                        <c:v>460</c:v>
                      </c:pt>
                      <c:pt idx="650">
                        <c:v>450</c:v>
                      </c:pt>
                      <c:pt idx="651">
                        <c:v>460</c:v>
                      </c:pt>
                      <c:pt idx="652">
                        <c:v>460</c:v>
                      </c:pt>
                      <c:pt idx="653">
                        <c:v>460</c:v>
                      </c:pt>
                      <c:pt idx="654">
                        <c:v>460</c:v>
                      </c:pt>
                      <c:pt idx="655">
                        <c:v>460</c:v>
                      </c:pt>
                      <c:pt idx="656">
                        <c:v>460</c:v>
                      </c:pt>
                      <c:pt idx="657">
                        <c:v>450</c:v>
                      </c:pt>
                      <c:pt idx="658">
                        <c:v>460</c:v>
                      </c:pt>
                      <c:pt idx="659">
                        <c:v>460</c:v>
                      </c:pt>
                      <c:pt idx="660">
                        <c:v>460</c:v>
                      </c:pt>
                      <c:pt idx="661">
                        <c:v>460</c:v>
                      </c:pt>
                      <c:pt idx="662">
                        <c:v>460</c:v>
                      </c:pt>
                      <c:pt idx="663">
                        <c:v>460</c:v>
                      </c:pt>
                      <c:pt idx="664">
                        <c:v>460</c:v>
                      </c:pt>
                      <c:pt idx="665">
                        <c:v>460</c:v>
                      </c:pt>
                      <c:pt idx="666">
                        <c:v>460</c:v>
                      </c:pt>
                      <c:pt idx="667">
                        <c:v>460</c:v>
                      </c:pt>
                      <c:pt idx="668">
                        <c:v>460</c:v>
                      </c:pt>
                      <c:pt idx="669">
                        <c:v>460</c:v>
                      </c:pt>
                      <c:pt idx="670">
                        <c:v>460</c:v>
                      </c:pt>
                      <c:pt idx="671">
                        <c:v>460</c:v>
                      </c:pt>
                      <c:pt idx="672">
                        <c:v>460</c:v>
                      </c:pt>
                      <c:pt idx="673">
                        <c:v>460</c:v>
                      </c:pt>
                      <c:pt idx="674">
                        <c:v>460</c:v>
                      </c:pt>
                      <c:pt idx="675">
                        <c:v>460</c:v>
                      </c:pt>
                      <c:pt idx="676">
                        <c:v>460</c:v>
                      </c:pt>
                      <c:pt idx="677">
                        <c:v>460</c:v>
                      </c:pt>
                      <c:pt idx="678">
                        <c:v>460</c:v>
                      </c:pt>
                      <c:pt idx="679">
                        <c:v>460</c:v>
                      </c:pt>
                      <c:pt idx="680">
                        <c:v>460</c:v>
                      </c:pt>
                      <c:pt idx="681">
                        <c:v>460</c:v>
                      </c:pt>
                      <c:pt idx="682">
                        <c:v>460</c:v>
                      </c:pt>
                      <c:pt idx="683">
                        <c:v>460</c:v>
                      </c:pt>
                      <c:pt idx="684">
                        <c:v>460</c:v>
                      </c:pt>
                      <c:pt idx="685">
                        <c:v>460</c:v>
                      </c:pt>
                      <c:pt idx="686">
                        <c:v>460</c:v>
                      </c:pt>
                      <c:pt idx="687">
                        <c:v>460</c:v>
                      </c:pt>
                      <c:pt idx="688">
                        <c:v>460</c:v>
                      </c:pt>
                      <c:pt idx="689">
                        <c:v>460</c:v>
                      </c:pt>
                      <c:pt idx="690">
                        <c:v>440</c:v>
                      </c:pt>
                      <c:pt idx="691">
                        <c:v>460</c:v>
                      </c:pt>
                      <c:pt idx="692">
                        <c:v>460</c:v>
                      </c:pt>
                      <c:pt idx="693">
                        <c:v>460</c:v>
                      </c:pt>
                      <c:pt idx="694">
                        <c:v>460</c:v>
                      </c:pt>
                      <c:pt idx="695">
                        <c:v>460</c:v>
                      </c:pt>
                      <c:pt idx="696">
                        <c:v>460</c:v>
                      </c:pt>
                      <c:pt idx="697">
                        <c:v>460</c:v>
                      </c:pt>
                      <c:pt idx="698">
                        <c:v>460</c:v>
                      </c:pt>
                      <c:pt idx="699">
                        <c:v>460</c:v>
                      </c:pt>
                      <c:pt idx="700">
                        <c:v>460</c:v>
                      </c:pt>
                      <c:pt idx="701">
                        <c:v>460</c:v>
                      </c:pt>
                      <c:pt idx="702">
                        <c:v>460</c:v>
                      </c:pt>
                      <c:pt idx="703">
                        <c:v>460</c:v>
                      </c:pt>
                      <c:pt idx="704">
                        <c:v>460</c:v>
                      </c:pt>
                      <c:pt idx="705">
                        <c:v>460</c:v>
                      </c:pt>
                      <c:pt idx="706">
                        <c:v>460</c:v>
                      </c:pt>
                      <c:pt idx="707">
                        <c:v>460</c:v>
                      </c:pt>
                      <c:pt idx="708">
                        <c:v>460</c:v>
                      </c:pt>
                      <c:pt idx="709">
                        <c:v>460</c:v>
                      </c:pt>
                      <c:pt idx="710">
                        <c:v>460</c:v>
                      </c:pt>
                      <c:pt idx="711">
                        <c:v>460</c:v>
                      </c:pt>
                      <c:pt idx="712">
                        <c:v>460</c:v>
                      </c:pt>
                      <c:pt idx="713">
                        <c:v>460</c:v>
                      </c:pt>
                      <c:pt idx="714">
                        <c:v>460</c:v>
                      </c:pt>
                      <c:pt idx="715">
                        <c:v>460</c:v>
                      </c:pt>
                      <c:pt idx="716">
                        <c:v>460</c:v>
                      </c:pt>
                      <c:pt idx="717">
                        <c:v>460</c:v>
                      </c:pt>
                      <c:pt idx="718">
                        <c:v>460</c:v>
                      </c:pt>
                      <c:pt idx="719">
                        <c:v>460</c:v>
                      </c:pt>
                      <c:pt idx="720">
                        <c:v>460</c:v>
                      </c:pt>
                      <c:pt idx="721">
                        <c:v>460</c:v>
                      </c:pt>
                      <c:pt idx="722">
                        <c:v>450</c:v>
                      </c:pt>
                      <c:pt idx="723">
                        <c:v>460</c:v>
                      </c:pt>
                      <c:pt idx="724">
                        <c:v>450</c:v>
                      </c:pt>
                      <c:pt idx="725">
                        <c:v>460</c:v>
                      </c:pt>
                      <c:pt idx="726">
                        <c:v>460</c:v>
                      </c:pt>
                      <c:pt idx="727">
                        <c:v>460</c:v>
                      </c:pt>
                      <c:pt idx="728">
                        <c:v>460</c:v>
                      </c:pt>
                      <c:pt idx="729">
                        <c:v>460</c:v>
                      </c:pt>
                      <c:pt idx="730">
                        <c:v>460</c:v>
                      </c:pt>
                      <c:pt idx="731">
                        <c:v>450</c:v>
                      </c:pt>
                      <c:pt idx="732">
                        <c:v>460</c:v>
                      </c:pt>
                      <c:pt idx="733">
                        <c:v>460</c:v>
                      </c:pt>
                      <c:pt idx="734">
                        <c:v>460</c:v>
                      </c:pt>
                      <c:pt idx="735">
                        <c:v>440</c:v>
                      </c:pt>
                      <c:pt idx="736">
                        <c:v>460</c:v>
                      </c:pt>
                      <c:pt idx="737">
                        <c:v>460</c:v>
                      </c:pt>
                      <c:pt idx="738">
                        <c:v>460</c:v>
                      </c:pt>
                      <c:pt idx="739">
                        <c:v>460</c:v>
                      </c:pt>
                      <c:pt idx="740">
                        <c:v>460</c:v>
                      </c:pt>
                      <c:pt idx="741">
                        <c:v>470</c:v>
                      </c:pt>
                      <c:pt idx="742">
                        <c:v>460</c:v>
                      </c:pt>
                      <c:pt idx="743">
                        <c:v>460</c:v>
                      </c:pt>
                      <c:pt idx="744">
                        <c:v>460</c:v>
                      </c:pt>
                      <c:pt idx="745">
                        <c:v>460</c:v>
                      </c:pt>
                      <c:pt idx="746">
                        <c:v>460</c:v>
                      </c:pt>
                      <c:pt idx="747">
                        <c:v>460</c:v>
                      </c:pt>
                      <c:pt idx="748">
                        <c:v>460</c:v>
                      </c:pt>
                      <c:pt idx="749">
                        <c:v>460</c:v>
                      </c:pt>
                      <c:pt idx="750">
                        <c:v>450</c:v>
                      </c:pt>
                      <c:pt idx="751">
                        <c:v>460</c:v>
                      </c:pt>
                      <c:pt idx="752">
                        <c:v>460</c:v>
                      </c:pt>
                      <c:pt idx="753">
                        <c:v>460</c:v>
                      </c:pt>
                      <c:pt idx="754">
                        <c:v>460</c:v>
                      </c:pt>
                      <c:pt idx="755">
                        <c:v>460</c:v>
                      </c:pt>
                      <c:pt idx="756">
                        <c:v>460</c:v>
                      </c:pt>
                      <c:pt idx="757">
                        <c:v>460</c:v>
                      </c:pt>
                      <c:pt idx="758">
                        <c:v>460</c:v>
                      </c:pt>
                      <c:pt idx="759">
                        <c:v>460</c:v>
                      </c:pt>
                      <c:pt idx="760">
                        <c:v>460</c:v>
                      </c:pt>
                      <c:pt idx="761">
                        <c:v>460</c:v>
                      </c:pt>
                      <c:pt idx="762">
                        <c:v>470</c:v>
                      </c:pt>
                      <c:pt idx="763">
                        <c:v>470</c:v>
                      </c:pt>
                      <c:pt idx="764">
                        <c:v>470</c:v>
                      </c:pt>
                      <c:pt idx="765">
                        <c:v>460</c:v>
                      </c:pt>
                      <c:pt idx="766">
                        <c:v>460</c:v>
                      </c:pt>
                      <c:pt idx="767">
                        <c:v>460</c:v>
                      </c:pt>
                      <c:pt idx="768">
                        <c:v>460</c:v>
                      </c:pt>
                      <c:pt idx="769">
                        <c:v>460</c:v>
                      </c:pt>
                      <c:pt idx="770">
                        <c:v>460</c:v>
                      </c:pt>
                      <c:pt idx="771">
                        <c:v>460</c:v>
                      </c:pt>
                      <c:pt idx="772">
                        <c:v>460</c:v>
                      </c:pt>
                      <c:pt idx="773">
                        <c:v>470</c:v>
                      </c:pt>
                      <c:pt idx="774">
                        <c:v>460</c:v>
                      </c:pt>
                      <c:pt idx="775">
                        <c:v>460</c:v>
                      </c:pt>
                      <c:pt idx="776">
                        <c:v>460</c:v>
                      </c:pt>
                      <c:pt idx="777">
                        <c:v>460</c:v>
                      </c:pt>
                      <c:pt idx="778">
                        <c:v>440</c:v>
                      </c:pt>
                      <c:pt idx="779">
                        <c:v>460</c:v>
                      </c:pt>
                      <c:pt idx="780">
                        <c:v>460</c:v>
                      </c:pt>
                      <c:pt idx="781">
                        <c:v>470</c:v>
                      </c:pt>
                      <c:pt idx="782">
                        <c:v>460</c:v>
                      </c:pt>
                      <c:pt idx="783">
                        <c:v>470</c:v>
                      </c:pt>
                      <c:pt idx="784">
                        <c:v>450</c:v>
                      </c:pt>
                      <c:pt idx="785">
                        <c:v>460</c:v>
                      </c:pt>
                      <c:pt idx="786">
                        <c:v>460</c:v>
                      </c:pt>
                      <c:pt idx="787">
                        <c:v>470</c:v>
                      </c:pt>
                      <c:pt idx="788">
                        <c:v>470</c:v>
                      </c:pt>
                      <c:pt idx="789">
                        <c:v>460</c:v>
                      </c:pt>
                      <c:pt idx="790">
                        <c:v>470</c:v>
                      </c:pt>
                      <c:pt idx="791">
                        <c:v>460</c:v>
                      </c:pt>
                      <c:pt idx="792">
                        <c:v>470</c:v>
                      </c:pt>
                      <c:pt idx="793">
                        <c:v>460</c:v>
                      </c:pt>
                      <c:pt idx="794">
                        <c:v>470</c:v>
                      </c:pt>
                      <c:pt idx="795">
                        <c:v>460</c:v>
                      </c:pt>
                      <c:pt idx="796">
                        <c:v>460</c:v>
                      </c:pt>
                      <c:pt idx="797">
                        <c:v>460</c:v>
                      </c:pt>
                      <c:pt idx="798">
                        <c:v>460</c:v>
                      </c:pt>
                      <c:pt idx="799">
                        <c:v>460</c:v>
                      </c:pt>
                      <c:pt idx="800">
                        <c:v>480</c:v>
                      </c:pt>
                      <c:pt idx="801">
                        <c:v>460</c:v>
                      </c:pt>
                      <c:pt idx="802">
                        <c:v>460</c:v>
                      </c:pt>
                      <c:pt idx="803">
                        <c:v>470</c:v>
                      </c:pt>
                      <c:pt idx="804">
                        <c:v>460</c:v>
                      </c:pt>
                      <c:pt idx="805">
                        <c:v>470</c:v>
                      </c:pt>
                      <c:pt idx="806">
                        <c:v>470</c:v>
                      </c:pt>
                      <c:pt idx="807">
                        <c:v>470</c:v>
                      </c:pt>
                      <c:pt idx="808">
                        <c:v>460</c:v>
                      </c:pt>
                      <c:pt idx="809">
                        <c:v>470</c:v>
                      </c:pt>
                      <c:pt idx="810">
                        <c:v>470</c:v>
                      </c:pt>
                      <c:pt idx="811">
                        <c:v>460</c:v>
                      </c:pt>
                      <c:pt idx="812">
                        <c:v>470</c:v>
                      </c:pt>
                      <c:pt idx="813">
                        <c:v>470</c:v>
                      </c:pt>
                      <c:pt idx="814">
                        <c:v>460</c:v>
                      </c:pt>
                      <c:pt idx="815">
                        <c:v>470</c:v>
                      </c:pt>
                      <c:pt idx="816">
                        <c:v>470</c:v>
                      </c:pt>
                      <c:pt idx="817">
                        <c:v>460</c:v>
                      </c:pt>
                      <c:pt idx="818">
                        <c:v>460</c:v>
                      </c:pt>
                      <c:pt idx="819">
                        <c:v>460</c:v>
                      </c:pt>
                      <c:pt idx="820">
                        <c:v>470</c:v>
                      </c:pt>
                      <c:pt idx="821">
                        <c:v>470</c:v>
                      </c:pt>
                      <c:pt idx="822">
                        <c:v>470</c:v>
                      </c:pt>
                      <c:pt idx="823">
                        <c:v>470</c:v>
                      </c:pt>
                      <c:pt idx="824">
                        <c:v>470</c:v>
                      </c:pt>
                      <c:pt idx="825">
                        <c:v>470</c:v>
                      </c:pt>
                      <c:pt idx="826">
                        <c:v>450</c:v>
                      </c:pt>
                      <c:pt idx="827">
                        <c:v>460</c:v>
                      </c:pt>
                      <c:pt idx="828">
                        <c:v>470</c:v>
                      </c:pt>
                      <c:pt idx="829">
                        <c:v>470</c:v>
                      </c:pt>
                      <c:pt idx="830">
                        <c:v>470</c:v>
                      </c:pt>
                      <c:pt idx="831">
                        <c:v>470</c:v>
                      </c:pt>
                      <c:pt idx="832">
                        <c:v>460</c:v>
                      </c:pt>
                      <c:pt idx="833">
                        <c:v>470</c:v>
                      </c:pt>
                      <c:pt idx="834">
                        <c:v>460</c:v>
                      </c:pt>
                      <c:pt idx="835">
                        <c:v>460</c:v>
                      </c:pt>
                      <c:pt idx="836">
                        <c:v>470</c:v>
                      </c:pt>
                      <c:pt idx="837">
                        <c:v>470</c:v>
                      </c:pt>
                      <c:pt idx="838">
                        <c:v>470</c:v>
                      </c:pt>
                      <c:pt idx="839">
                        <c:v>480</c:v>
                      </c:pt>
                      <c:pt idx="840">
                        <c:v>470</c:v>
                      </c:pt>
                      <c:pt idx="841">
                        <c:v>470</c:v>
                      </c:pt>
                      <c:pt idx="842">
                        <c:v>470</c:v>
                      </c:pt>
                      <c:pt idx="843">
                        <c:v>470</c:v>
                      </c:pt>
                      <c:pt idx="844">
                        <c:v>470</c:v>
                      </c:pt>
                      <c:pt idx="845">
                        <c:v>480</c:v>
                      </c:pt>
                      <c:pt idx="846">
                        <c:v>470</c:v>
                      </c:pt>
                      <c:pt idx="847">
                        <c:v>470</c:v>
                      </c:pt>
                      <c:pt idx="848">
                        <c:v>480</c:v>
                      </c:pt>
                      <c:pt idx="849">
                        <c:v>470</c:v>
                      </c:pt>
                      <c:pt idx="850">
                        <c:v>470</c:v>
                      </c:pt>
                      <c:pt idx="851">
                        <c:v>470</c:v>
                      </c:pt>
                      <c:pt idx="852">
                        <c:v>470</c:v>
                      </c:pt>
                      <c:pt idx="853">
                        <c:v>470</c:v>
                      </c:pt>
                      <c:pt idx="854">
                        <c:v>470</c:v>
                      </c:pt>
                      <c:pt idx="855">
                        <c:v>470</c:v>
                      </c:pt>
                      <c:pt idx="856">
                        <c:v>470</c:v>
                      </c:pt>
                      <c:pt idx="857">
                        <c:v>470</c:v>
                      </c:pt>
                      <c:pt idx="858">
                        <c:v>480</c:v>
                      </c:pt>
                      <c:pt idx="859">
                        <c:v>480</c:v>
                      </c:pt>
                      <c:pt idx="860">
                        <c:v>480</c:v>
                      </c:pt>
                      <c:pt idx="861">
                        <c:v>480</c:v>
                      </c:pt>
                      <c:pt idx="862">
                        <c:v>480</c:v>
                      </c:pt>
                      <c:pt idx="863">
                        <c:v>470</c:v>
                      </c:pt>
                      <c:pt idx="864">
                        <c:v>470</c:v>
                      </c:pt>
                      <c:pt idx="865">
                        <c:v>460</c:v>
                      </c:pt>
                      <c:pt idx="866">
                        <c:v>470</c:v>
                      </c:pt>
                      <c:pt idx="867">
                        <c:v>460</c:v>
                      </c:pt>
                      <c:pt idx="868">
                        <c:v>460</c:v>
                      </c:pt>
                      <c:pt idx="869">
                        <c:v>460</c:v>
                      </c:pt>
                      <c:pt idx="870">
                        <c:v>460</c:v>
                      </c:pt>
                      <c:pt idx="871">
                        <c:v>460</c:v>
                      </c:pt>
                      <c:pt idx="872">
                        <c:v>460</c:v>
                      </c:pt>
                      <c:pt idx="873">
                        <c:v>460</c:v>
                      </c:pt>
                      <c:pt idx="874">
                        <c:v>470</c:v>
                      </c:pt>
                      <c:pt idx="875">
                        <c:v>460</c:v>
                      </c:pt>
                      <c:pt idx="876">
                        <c:v>460</c:v>
                      </c:pt>
                      <c:pt idx="877">
                        <c:v>460</c:v>
                      </c:pt>
                      <c:pt idx="878">
                        <c:v>460</c:v>
                      </c:pt>
                      <c:pt idx="879">
                        <c:v>460</c:v>
                      </c:pt>
                      <c:pt idx="880">
                        <c:v>480</c:v>
                      </c:pt>
                      <c:pt idx="881">
                        <c:v>490</c:v>
                      </c:pt>
                      <c:pt idx="882">
                        <c:v>490</c:v>
                      </c:pt>
                      <c:pt idx="883">
                        <c:v>500</c:v>
                      </c:pt>
                      <c:pt idx="884">
                        <c:v>650</c:v>
                      </c:pt>
                      <c:pt idx="885">
                        <c:v>670</c:v>
                      </c:pt>
                      <c:pt idx="886">
                        <c:v>610</c:v>
                      </c:pt>
                      <c:pt idx="887">
                        <c:v>560</c:v>
                      </c:pt>
                      <c:pt idx="888">
                        <c:v>550</c:v>
                      </c:pt>
                      <c:pt idx="889">
                        <c:v>540</c:v>
                      </c:pt>
                      <c:pt idx="890">
                        <c:v>520</c:v>
                      </c:pt>
                      <c:pt idx="891">
                        <c:v>550</c:v>
                      </c:pt>
                      <c:pt idx="892">
                        <c:v>530</c:v>
                      </c:pt>
                      <c:pt idx="893">
                        <c:v>520</c:v>
                      </c:pt>
                      <c:pt idx="894">
                        <c:v>510</c:v>
                      </c:pt>
                      <c:pt idx="895">
                        <c:v>650</c:v>
                      </c:pt>
                      <c:pt idx="896">
                        <c:v>600</c:v>
                      </c:pt>
                      <c:pt idx="897">
                        <c:v>650</c:v>
                      </c:pt>
                      <c:pt idx="898">
                        <c:v>690</c:v>
                      </c:pt>
                      <c:pt idx="899">
                        <c:v>580</c:v>
                      </c:pt>
                      <c:pt idx="900">
                        <c:v>540</c:v>
                      </c:pt>
                      <c:pt idx="901">
                        <c:v>520</c:v>
                      </c:pt>
                      <c:pt idx="902">
                        <c:v>520</c:v>
                      </c:pt>
                      <c:pt idx="903">
                        <c:v>500</c:v>
                      </c:pt>
                      <c:pt idx="904">
                        <c:v>500</c:v>
                      </c:pt>
                      <c:pt idx="905">
                        <c:v>520</c:v>
                      </c:pt>
                      <c:pt idx="906">
                        <c:v>510</c:v>
                      </c:pt>
                      <c:pt idx="907">
                        <c:v>560</c:v>
                      </c:pt>
                      <c:pt idx="908">
                        <c:v>610</c:v>
                      </c:pt>
                      <c:pt idx="909">
                        <c:v>680</c:v>
                      </c:pt>
                      <c:pt idx="910">
                        <c:v>630</c:v>
                      </c:pt>
                      <c:pt idx="911">
                        <c:v>580</c:v>
                      </c:pt>
                      <c:pt idx="912">
                        <c:v>580</c:v>
                      </c:pt>
                      <c:pt idx="913">
                        <c:v>570</c:v>
                      </c:pt>
                      <c:pt idx="914">
                        <c:v>550</c:v>
                      </c:pt>
                      <c:pt idx="915">
                        <c:v>530</c:v>
                      </c:pt>
                      <c:pt idx="916">
                        <c:v>560</c:v>
                      </c:pt>
                      <c:pt idx="917">
                        <c:v>550</c:v>
                      </c:pt>
                      <c:pt idx="918">
                        <c:v>570</c:v>
                      </c:pt>
                      <c:pt idx="919">
                        <c:v>560</c:v>
                      </c:pt>
                      <c:pt idx="920">
                        <c:v>650</c:v>
                      </c:pt>
                      <c:pt idx="921">
                        <c:v>680</c:v>
                      </c:pt>
                      <c:pt idx="922">
                        <c:v>680</c:v>
                      </c:pt>
                      <c:pt idx="923">
                        <c:v>610</c:v>
                      </c:pt>
                      <c:pt idx="924">
                        <c:v>600</c:v>
                      </c:pt>
                      <c:pt idx="925">
                        <c:v>580</c:v>
                      </c:pt>
                      <c:pt idx="926">
                        <c:v>630</c:v>
                      </c:pt>
                      <c:pt idx="927">
                        <c:v>630</c:v>
                      </c:pt>
                      <c:pt idx="928">
                        <c:v>610</c:v>
                      </c:pt>
                      <c:pt idx="929">
                        <c:v>580</c:v>
                      </c:pt>
                      <c:pt idx="930">
                        <c:v>610</c:v>
                      </c:pt>
                      <c:pt idx="931">
                        <c:v>600</c:v>
                      </c:pt>
                      <c:pt idx="932">
                        <c:v>640</c:v>
                      </c:pt>
                      <c:pt idx="933">
                        <c:v>600</c:v>
                      </c:pt>
                      <c:pt idx="934">
                        <c:v>730</c:v>
                      </c:pt>
                      <c:pt idx="935">
                        <c:v>700</c:v>
                      </c:pt>
                      <c:pt idx="936">
                        <c:v>700</c:v>
                      </c:pt>
                      <c:pt idx="937">
                        <c:v>690</c:v>
                      </c:pt>
                      <c:pt idx="938">
                        <c:v>630</c:v>
                      </c:pt>
                      <c:pt idx="939">
                        <c:v>600</c:v>
                      </c:pt>
                      <c:pt idx="940">
                        <c:v>590</c:v>
                      </c:pt>
                      <c:pt idx="941">
                        <c:v>570</c:v>
                      </c:pt>
                      <c:pt idx="942">
                        <c:v>550</c:v>
                      </c:pt>
                      <c:pt idx="943">
                        <c:v>530</c:v>
                      </c:pt>
                      <c:pt idx="944">
                        <c:v>510</c:v>
                      </c:pt>
                      <c:pt idx="945">
                        <c:v>510</c:v>
                      </c:pt>
                      <c:pt idx="946">
                        <c:v>510</c:v>
                      </c:pt>
                      <c:pt idx="947">
                        <c:v>550</c:v>
                      </c:pt>
                      <c:pt idx="948">
                        <c:v>740</c:v>
                      </c:pt>
                      <c:pt idx="949">
                        <c:v>720</c:v>
                      </c:pt>
                      <c:pt idx="950">
                        <c:v>660</c:v>
                      </c:pt>
                      <c:pt idx="951">
                        <c:v>610</c:v>
                      </c:pt>
                      <c:pt idx="952">
                        <c:v>0</c:v>
                      </c:pt>
                      <c:pt idx="953">
                        <c:v>590</c:v>
                      </c:pt>
                      <c:pt idx="954">
                        <c:v>580</c:v>
                      </c:pt>
                      <c:pt idx="955">
                        <c:v>570</c:v>
                      </c:pt>
                      <c:pt idx="956">
                        <c:v>560</c:v>
                      </c:pt>
                      <c:pt idx="957">
                        <c:v>550</c:v>
                      </c:pt>
                      <c:pt idx="958">
                        <c:v>550</c:v>
                      </c:pt>
                      <c:pt idx="959">
                        <c:v>590</c:v>
                      </c:pt>
                      <c:pt idx="960">
                        <c:v>610</c:v>
                      </c:pt>
                      <c:pt idx="961">
                        <c:v>660</c:v>
                      </c:pt>
                      <c:pt idx="962">
                        <c:v>630</c:v>
                      </c:pt>
                      <c:pt idx="963">
                        <c:v>620</c:v>
                      </c:pt>
                      <c:pt idx="964">
                        <c:v>610</c:v>
                      </c:pt>
                      <c:pt idx="965">
                        <c:v>560</c:v>
                      </c:pt>
                      <c:pt idx="966">
                        <c:v>540</c:v>
                      </c:pt>
                      <c:pt idx="967">
                        <c:v>520</c:v>
                      </c:pt>
                      <c:pt idx="968">
                        <c:v>540</c:v>
                      </c:pt>
                      <c:pt idx="969">
                        <c:v>530</c:v>
                      </c:pt>
                      <c:pt idx="970">
                        <c:v>530</c:v>
                      </c:pt>
                      <c:pt idx="971">
                        <c:v>520</c:v>
                      </c:pt>
                      <c:pt idx="972">
                        <c:v>520</c:v>
                      </c:pt>
                      <c:pt idx="973">
                        <c:v>510</c:v>
                      </c:pt>
                      <c:pt idx="974">
                        <c:v>500</c:v>
                      </c:pt>
                      <c:pt idx="975">
                        <c:v>490</c:v>
                      </c:pt>
                      <c:pt idx="976">
                        <c:v>490</c:v>
                      </c:pt>
                      <c:pt idx="977">
                        <c:v>480</c:v>
                      </c:pt>
                      <c:pt idx="978">
                        <c:v>490</c:v>
                      </c:pt>
                      <c:pt idx="979">
                        <c:v>480</c:v>
                      </c:pt>
                      <c:pt idx="980">
                        <c:v>490</c:v>
                      </c:pt>
                      <c:pt idx="981">
                        <c:v>490</c:v>
                      </c:pt>
                      <c:pt idx="982">
                        <c:v>490</c:v>
                      </c:pt>
                      <c:pt idx="983">
                        <c:v>490</c:v>
                      </c:pt>
                      <c:pt idx="984">
                        <c:v>480</c:v>
                      </c:pt>
                      <c:pt idx="985">
                        <c:v>480</c:v>
                      </c:pt>
                      <c:pt idx="986">
                        <c:v>470</c:v>
                      </c:pt>
                      <c:pt idx="987">
                        <c:v>470</c:v>
                      </c:pt>
                      <c:pt idx="988">
                        <c:v>470</c:v>
                      </c:pt>
                      <c:pt idx="989">
                        <c:v>460</c:v>
                      </c:pt>
                      <c:pt idx="990">
                        <c:v>460</c:v>
                      </c:pt>
                      <c:pt idx="991">
                        <c:v>460</c:v>
                      </c:pt>
                      <c:pt idx="992">
                        <c:v>470</c:v>
                      </c:pt>
                      <c:pt idx="993">
                        <c:v>460</c:v>
                      </c:pt>
                      <c:pt idx="994">
                        <c:v>460</c:v>
                      </c:pt>
                      <c:pt idx="995">
                        <c:v>460</c:v>
                      </c:pt>
                      <c:pt idx="996">
                        <c:v>460</c:v>
                      </c:pt>
                      <c:pt idx="997">
                        <c:v>460</c:v>
                      </c:pt>
                      <c:pt idx="998">
                        <c:v>460</c:v>
                      </c:pt>
                      <c:pt idx="999">
                        <c:v>460</c:v>
                      </c:pt>
                      <c:pt idx="1000">
                        <c:v>460</c:v>
                      </c:pt>
                      <c:pt idx="1001">
                        <c:v>460</c:v>
                      </c:pt>
                      <c:pt idx="1002">
                        <c:v>460</c:v>
                      </c:pt>
                      <c:pt idx="1003">
                        <c:v>460</c:v>
                      </c:pt>
                      <c:pt idx="1004">
                        <c:v>450</c:v>
                      </c:pt>
                      <c:pt idx="1005">
                        <c:v>460</c:v>
                      </c:pt>
                      <c:pt idx="1006">
                        <c:v>460</c:v>
                      </c:pt>
                      <c:pt idx="1007">
                        <c:v>460</c:v>
                      </c:pt>
                      <c:pt idx="1008">
                        <c:v>460</c:v>
                      </c:pt>
                      <c:pt idx="1009">
                        <c:v>470</c:v>
                      </c:pt>
                      <c:pt idx="1010">
                        <c:v>460</c:v>
                      </c:pt>
                      <c:pt idx="1011">
                        <c:v>460</c:v>
                      </c:pt>
                      <c:pt idx="1012">
                        <c:v>460</c:v>
                      </c:pt>
                      <c:pt idx="1013">
                        <c:v>460</c:v>
                      </c:pt>
                      <c:pt idx="1014">
                        <c:v>460</c:v>
                      </c:pt>
                      <c:pt idx="1015">
                        <c:v>460</c:v>
                      </c:pt>
                      <c:pt idx="1016">
                        <c:v>460</c:v>
                      </c:pt>
                      <c:pt idx="1017">
                        <c:v>460</c:v>
                      </c:pt>
                      <c:pt idx="1018">
                        <c:v>460</c:v>
                      </c:pt>
                      <c:pt idx="1019">
                        <c:v>460</c:v>
                      </c:pt>
                      <c:pt idx="1020">
                        <c:v>460</c:v>
                      </c:pt>
                      <c:pt idx="1021">
                        <c:v>470</c:v>
                      </c:pt>
                      <c:pt idx="1022">
                        <c:v>470</c:v>
                      </c:pt>
                      <c:pt idx="1023">
                        <c:v>460</c:v>
                      </c:pt>
                      <c:pt idx="1024">
                        <c:v>470</c:v>
                      </c:pt>
                      <c:pt idx="1025">
                        <c:v>460</c:v>
                      </c:pt>
                      <c:pt idx="1026">
                        <c:v>460</c:v>
                      </c:pt>
                      <c:pt idx="1027">
                        <c:v>460</c:v>
                      </c:pt>
                      <c:pt idx="1028">
                        <c:v>470</c:v>
                      </c:pt>
                      <c:pt idx="1029">
                        <c:v>450</c:v>
                      </c:pt>
                      <c:pt idx="1030">
                        <c:v>460</c:v>
                      </c:pt>
                      <c:pt idx="1031">
                        <c:v>470</c:v>
                      </c:pt>
                      <c:pt idx="1032">
                        <c:v>470</c:v>
                      </c:pt>
                      <c:pt idx="1033">
                        <c:v>470</c:v>
                      </c:pt>
                      <c:pt idx="1034">
                        <c:v>460</c:v>
                      </c:pt>
                      <c:pt idx="1035">
                        <c:v>460</c:v>
                      </c:pt>
                      <c:pt idx="1036">
                        <c:v>460</c:v>
                      </c:pt>
                      <c:pt idx="1037">
                        <c:v>460</c:v>
                      </c:pt>
                      <c:pt idx="1038">
                        <c:v>460</c:v>
                      </c:pt>
                      <c:pt idx="1039">
                        <c:v>460</c:v>
                      </c:pt>
                      <c:pt idx="1040">
                        <c:v>460</c:v>
                      </c:pt>
                      <c:pt idx="1041">
                        <c:v>470</c:v>
                      </c:pt>
                      <c:pt idx="1042">
                        <c:v>460</c:v>
                      </c:pt>
                      <c:pt idx="1043">
                        <c:v>470</c:v>
                      </c:pt>
                      <c:pt idx="1044">
                        <c:v>460</c:v>
                      </c:pt>
                      <c:pt idx="1045">
                        <c:v>460</c:v>
                      </c:pt>
                      <c:pt idx="1046">
                        <c:v>460</c:v>
                      </c:pt>
                      <c:pt idx="1047">
                        <c:v>460</c:v>
                      </c:pt>
                      <c:pt idx="1048">
                        <c:v>460</c:v>
                      </c:pt>
                      <c:pt idx="1049">
                        <c:v>460</c:v>
                      </c:pt>
                      <c:pt idx="1050">
                        <c:v>460</c:v>
                      </c:pt>
                      <c:pt idx="1051">
                        <c:v>460</c:v>
                      </c:pt>
                      <c:pt idx="1052">
                        <c:v>460</c:v>
                      </c:pt>
                      <c:pt idx="1053">
                        <c:v>460</c:v>
                      </c:pt>
                      <c:pt idx="1054">
                        <c:v>470</c:v>
                      </c:pt>
                      <c:pt idx="1055">
                        <c:v>460</c:v>
                      </c:pt>
                      <c:pt idx="1056">
                        <c:v>460</c:v>
                      </c:pt>
                      <c:pt idx="1057">
                        <c:v>460</c:v>
                      </c:pt>
                      <c:pt idx="1058">
                        <c:v>460</c:v>
                      </c:pt>
                      <c:pt idx="1059">
                        <c:v>470</c:v>
                      </c:pt>
                      <c:pt idx="1060">
                        <c:v>470</c:v>
                      </c:pt>
                      <c:pt idx="1061">
                        <c:v>460</c:v>
                      </c:pt>
                      <c:pt idx="1062">
                        <c:v>460</c:v>
                      </c:pt>
                      <c:pt idx="1063">
                        <c:v>460</c:v>
                      </c:pt>
                      <c:pt idx="1064">
                        <c:v>460</c:v>
                      </c:pt>
                      <c:pt idx="1065">
                        <c:v>460</c:v>
                      </c:pt>
                      <c:pt idx="1066">
                        <c:v>460</c:v>
                      </c:pt>
                      <c:pt idx="1067">
                        <c:v>460</c:v>
                      </c:pt>
                      <c:pt idx="1068">
                        <c:v>460</c:v>
                      </c:pt>
                      <c:pt idx="1069">
                        <c:v>460</c:v>
                      </c:pt>
                      <c:pt idx="1070">
                        <c:v>460</c:v>
                      </c:pt>
                      <c:pt idx="1071">
                        <c:v>460</c:v>
                      </c:pt>
                      <c:pt idx="1072">
                        <c:v>460</c:v>
                      </c:pt>
                      <c:pt idx="1073">
                        <c:v>470</c:v>
                      </c:pt>
                      <c:pt idx="1074">
                        <c:v>470</c:v>
                      </c:pt>
                      <c:pt idx="1075">
                        <c:v>470</c:v>
                      </c:pt>
                      <c:pt idx="1076">
                        <c:v>470</c:v>
                      </c:pt>
                      <c:pt idx="1077">
                        <c:v>460</c:v>
                      </c:pt>
                      <c:pt idx="1078">
                        <c:v>470</c:v>
                      </c:pt>
                      <c:pt idx="1079">
                        <c:v>460</c:v>
                      </c:pt>
                      <c:pt idx="1080">
                        <c:v>460</c:v>
                      </c:pt>
                      <c:pt idx="1081">
                        <c:v>460</c:v>
                      </c:pt>
                      <c:pt idx="1082">
                        <c:v>460</c:v>
                      </c:pt>
                      <c:pt idx="1083">
                        <c:v>460</c:v>
                      </c:pt>
                      <c:pt idx="1084">
                        <c:v>470</c:v>
                      </c:pt>
                      <c:pt idx="1085">
                        <c:v>460</c:v>
                      </c:pt>
                      <c:pt idx="1086">
                        <c:v>470</c:v>
                      </c:pt>
                      <c:pt idx="1087">
                        <c:v>470</c:v>
                      </c:pt>
                      <c:pt idx="1088">
                        <c:v>470</c:v>
                      </c:pt>
                      <c:pt idx="1089">
                        <c:v>470</c:v>
                      </c:pt>
                      <c:pt idx="1090">
                        <c:v>460</c:v>
                      </c:pt>
                      <c:pt idx="1091">
                        <c:v>460</c:v>
                      </c:pt>
                      <c:pt idx="1092">
                        <c:v>470</c:v>
                      </c:pt>
                      <c:pt idx="1093">
                        <c:v>460</c:v>
                      </c:pt>
                      <c:pt idx="1094">
                        <c:v>460</c:v>
                      </c:pt>
                      <c:pt idx="1095">
                        <c:v>460</c:v>
                      </c:pt>
                      <c:pt idx="1096">
                        <c:v>460</c:v>
                      </c:pt>
                      <c:pt idx="1097">
                        <c:v>470</c:v>
                      </c:pt>
                      <c:pt idx="1098">
                        <c:v>470</c:v>
                      </c:pt>
                      <c:pt idx="1099">
                        <c:v>460</c:v>
                      </c:pt>
                      <c:pt idx="1100">
                        <c:v>460</c:v>
                      </c:pt>
                      <c:pt idx="1101">
                        <c:v>460</c:v>
                      </c:pt>
                      <c:pt idx="1102">
                        <c:v>470</c:v>
                      </c:pt>
                      <c:pt idx="1103">
                        <c:v>460</c:v>
                      </c:pt>
                      <c:pt idx="1104">
                        <c:v>460</c:v>
                      </c:pt>
                      <c:pt idx="1105">
                        <c:v>460</c:v>
                      </c:pt>
                      <c:pt idx="1106">
                        <c:v>470</c:v>
                      </c:pt>
                      <c:pt idx="1107">
                        <c:v>460</c:v>
                      </c:pt>
                      <c:pt idx="1108">
                        <c:v>470</c:v>
                      </c:pt>
                      <c:pt idx="1109">
                        <c:v>460</c:v>
                      </c:pt>
                      <c:pt idx="1110">
                        <c:v>470</c:v>
                      </c:pt>
                      <c:pt idx="1111">
                        <c:v>460</c:v>
                      </c:pt>
                      <c:pt idx="1112">
                        <c:v>470</c:v>
                      </c:pt>
                      <c:pt idx="1113">
                        <c:v>460</c:v>
                      </c:pt>
                      <c:pt idx="1114">
                        <c:v>460</c:v>
                      </c:pt>
                      <c:pt idx="1115">
                        <c:v>460</c:v>
                      </c:pt>
                      <c:pt idx="1116">
                        <c:v>460</c:v>
                      </c:pt>
                      <c:pt idx="1117">
                        <c:v>460</c:v>
                      </c:pt>
                      <c:pt idx="1118">
                        <c:v>460</c:v>
                      </c:pt>
                      <c:pt idx="1119">
                        <c:v>460</c:v>
                      </c:pt>
                      <c:pt idx="1120">
                        <c:v>460</c:v>
                      </c:pt>
                      <c:pt idx="1121">
                        <c:v>460</c:v>
                      </c:pt>
                      <c:pt idx="1122">
                        <c:v>460</c:v>
                      </c:pt>
                      <c:pt idx="1123">
                        <c:v>450</c:v>
                      </c:pt>
                      <c:pt idx="1124">
                        <c:v>460</c:v>
                      </c:pt>
                      <c:pt idx="1125">
                        <c:v>460</c:v>
                      </c:pt>
                      <c:pt idx="1126">
                        <c:v>460</c:v>
                      </c:pt>
                      <c:pt idx="1127">
                        <c:v>460</c:v>
                      </c:pt>
                      <c:pt idx="1128">
                        <c:v>460</c:v>
                      </c:pt>
                      <c:pt idx="1129">
                        <c:v>460</c:v>
                      </c:pt>
                      <c:pt idx="1130">
                        <c:v>460</c:v>
                      </c:pt>
                      <c:pt idx="1131">
                        <c:v>460</c:v>
                      </c:pt>
                      <c:pt idx="1132">
                        <c:v>460</c:v>
                      </c:pt>
                      <c:pt idx="1133">
                        <c:v>460</c:v>
                      </c:pt>
                      <c:pt idx="1134">
                        <c:v>460</c:v>
                      </c:pt>
                      <c:pt idx="1135">
                        <c:v>460</c:v>
                      </c:pt>
                      <c:pt idx="1136">
                        <c:v>460</c:v>
                      </c:pt>
                      <c:pt idx="1137">
                        <c:v>460</c:v>
                      </c:pt>
                      <c:pt idx="1138">
                        <c:v>460</c:v>
                      </c:pt>
                      <c:pt idx="1139">
                        <c:v>460</c:v>
                      </c:pt>
                      <c:pt idx="1140">
                        <c:v>460</c:v>
                      </c:pt>
                      <c:pt idx="1141">
                        <c:v>460</c:v>
                      </c:pt>
                      <c:pt idx="1142">
                        <c:v>460</c:v>
                      </c:pt>
                      <c:pt idx="1143">
                        <c:v>460</c:v>
                      </c:pt>
                      <c:pt idx="1144">
                        <c:v>470</c:v>
                      </c:pt>
                      <c:pt idx="1145">
                        <c:v>470</c:v>
                      </c:pt>
                      <c:pt idx="1146">
                        <c:v>470</c:v>
                      </c:pt>
                      <c:pt idx="1147">
                        <c:v>470</c:v>
                      </c:pt>
                      <c:pt idx="1148">
                        <c:v>470</c:v>
                      </c:pt>
                      <c:pt idx="1149">
                        <c:v>470</c:v>
                      </c:pt>
                      <c:pt idx="1150">
                        <c:v>470</c:v>
                      </c:pt>
                      <c:pt idx="1151">
                        <c:v>470</c:v>
                      </c:pt>
                      <c:pt idx="1152">
                        <c:v>460</c:v>
                      </c:pt>
                      <c:pt idx="1153">
                        <c:v>470</c:v>
                      </c:pt>
                      <c:pt idx="1154">
                        <c:v>460</c:v>
                      </c:pt>
                      <c:pt idx="1155">
                        <c:v>460</c:v>
                      </c:pt>
                      <c:pt idx="1156">
                        <c:v>460</c:v>
                      </c:pt>
                      <c:pt idx="1157">
                        <c:v>460</c:v>
                      </c:pt>
                      <c:pt idx="1158">
                        <c:v>460</c:v>
                      </c:pt>
                      <c:pt idx="1159">
                        <c:v>460</c:v>
                      </c:pt>
                      <c:pt idx="1160">
                        <c:v>460</c:v>
                      </c:pt>
                      <c:pt idx="1161">
                        <c:v>460</c:v>
                      </c:pt>
                      <c:pt idx="1162">
                        <c:v>470</c:v>
                      </c:pt>
                      <c:pt idx="1163">
                        <c:v>460</c:v>
                      </c:pt>
                      <c:pt idx="1164">
                        <c:v>460</c:v>
                      </c:pt>
                      <c:pt idx="1165">
                        <c:v>460</c:v>
                      </c:pt>
                      <c:pt idx="1166">
                        <c:v>460</c:v>
                      </c:pt>
                      <c:pt idx="1167">
                        <c:v>460</c:v>
                      </c:pt>
                      <c:pt idx="1168">
                        <c:v>470</c:v>
                      </c:pt>
                      <c:pt idx="1169">
                        <c:v>480</c:v>
                      </c:pt>
                      <c:pt idx="1170">
                        <c:v>490</c:v>
                      </c:pt>
                      <c:pt idx="1171">
                        <c:v>550</c:v>
                      </c:pt>
                      <c:pt idx="1172">
                        <c:v>650</c:v>
                      </c:pt>
                      <c:pt idx="1173">
                        <c:v>720</c:v>
                      </c:pt>
                      <c:pt idx="1174">
                        <c:v>600</c:v>
                      </c:pt>
                      <c:pt idx="1175">
                        <c:v>560</c:v>
                      </c:pt>
                      <c:pt idx="1176">
                        <c:v>530</c:v>
                      </c:pt>
                      <c:pt idx="1177">
                        <c:v>520</c:v>
                      </c:pt>
                      <c:pt idx="1178">
                        <c:v>510</c:v>
                      </c:pt>
                      <c:pt idx="1179">
                        <c:v>500</c:v>
                      </c:pt>
                      <c:pt idx="1180">
                        <c:v>490</c:v>
                      </c:pt>
                      <c:pt idx="1181">
                        <c:v>490</c:v>
                      </c:pt>
                      <c:pt idx="1182">
                        <c:v>570</c:v>
                      </c:pt>
                      <c:pt idx="1183">
                        <c:v>570</c:v>
                      </c:pt>
                      <c:pt idx="1184">
                        <c:v>550</c:v>
                      </c:pt>
                      <c:pt idx="1185">
                        <c:v>750</c:v>
                      </c:pt>
                      <c:pt idx="1186">
                        <c:v>650</c:v>
                      </c:pt>
                      <c:pt idx="1187">
                        <c:v>630</c:v>
                      </c:pt>
                      <c:pt idx="1188">
                        <c:v>600</c:v>
                      </c:pt>
                      <c:pt idx="1189">
                        <c:v>610</c:v>
                      </c:pt>
                      <c:pt idx="1190">
                        <c:v>560</c:v>
                      </c:pt>
                      <c:pt idx="1191">
                        <c:v>540</c:v>
                      </c:pt>
                      <c:pt idx="1192">
                        <c:v>540</c:v>
                      </c:pt>
                      <c:pt idx="1193">
                        <c:v>550</c:v>
                      </c:pt>
                      <c:pt idx="1194">
                        <c:v>540</c:v>
                      </c:pt>
                      <c:pt idx="1195">
                        <c:v>600</c:v>
                      </c:pt>
                      <c:pt idx="1196">
                        <c:v>610</c:v>
                      </c:pt>
                      <c:pt idx="1197">
                        <c:v>730</c:v>
                      </c:pt>
                      <c:pt idx="1198">
                        <c:v>730</c:v>
                      </c:pt>
                      <c:pt idx="1199">
                        <c:v>690</c:v>
                      </c:pt>
                      <c:pt idx="1200">
                        <c:v>630</c:v>
                      </c:pt>
                      <c:pt idx="1201">
                        <c:v>620</c:v>
                      </c:pt>
                      <c:pt idx="1202">
                        <c:v>620</c:v>
                      </c:pt>
                      <c:pt idx="1203">
                        <c:v>610</c:v>
                      </c:pt>
                      <c:pt idx="1204">
                        <c:v>590</c:v>
                      </c:pt>
                      <c:pt idx="1205">
                        <c:v>580</c:v>
                      </c:pt>
                      <c:pt idx="1206">
                        <c:v>550</c:v>
                      </c:pt>
                      <c:pt idx="1207">
                        <c:v>600</c:v>
                      </c:pt>
                      <c:pt idx="1208">
                        <c:v>720</c:v>
                      </c:pt>
                      <c:pt idx="1209">
                        <c:v>800</c:v>
                      </c:pt>
                      <c:pt idx="1210">
                        <c:v>670</c:v>
                      </c:pt>
                      <c:pt idx="1211">
                        <c:v>610</c:v>
                      </c:pt>
                      <c:pt idx="1212">
                        <c:v>630</c:v>
                      </c:pt>
                      <c:pt idx="1213">
                        <c:v>640</c:v>
                      </c:pt>
                      <c:pt idx="1214">
                        <c:v>670</c:v>
                      </c:pt>
                      <c:pt idx="1215">
                        <c:v>660</c:v>
                      </c:pt>
                      <c:pt idx="1216">
                        <c:v>640</c:v>
                      </c:pt>
                      <c:pt idx="1217">
                        <c:v>620</c:v>
                      </c:pt>
                      <c:pt idx="1218">
                        <c:v>610</c:v>
                      </c:pt>
                      <c:pt idx="1219">
                        <c:v>590</c:v>
                      </c:pt>
                      <c:pt idx="1220">
                        <c:v>590</c:v>
                      </c:pt>
                      <c:pt idx="1221">
                        <c:v>620</c:v>
                      </c:pt>
                      <c:pt idx="1222">
                        <c:v>620</c:v>
                      </c:pt>
                      <c:pt idx="1223">
                        <c:v>710</c:v>
                      </c:pt>
                      <c:pt idx="1224">
                        <c:v>720</c:v>
                      </c:pt>
                      <c:pt idx="1225">
                        <c:v>680</c:v>
                      </c:pt>
                      <c:pt idx="1226">
                        <c:v>620</c:v>
                      </c:pt>
                      <c:pt idx="1227">
                        <c:v>580</c:v>
                      </c:pt>
                      <c:pt idx="1228">
                        <c:v>560</c:v>
                      </c:pt>
                      <c:pt idx="1229">
                        <c:v>560</c:v>
                      </c:pt>
                      <c:pt idx="1230">
                        <c:v>540</c:v>
                      </c:pt>
                      <c:pt idx="1231">
                        <c:v>540</c:v>
                      </c:pt>
                      <c:pt idx="1232">
                        <c:v>530</c:v>
                      </c:pt>
                      <c:pt idx="1233">
                        <c:v>530</c:v>
                      </c:pt>
                      <c:pt idx="1234">
                        <c:v>550</c:v>
                      </c:pt>
                      <c:pt idx="1235">
                        <c:v>590</c:v>
                      </c:pt>
                      <c:pt idx="1236">
                        <c:v>660</c:v>
                      </c:pt>
                      <c:pt idx="1237">
                        <c:v>690</c:v>
                      </c:pt>
                      <c:pt idx="1238">
                        <c:v>640</c:v>
                      </c:pt>
                      <c:pt idx="1239">
                        <c:v>600</c:v>
                      </c:pt>
                      <c:pt idx="1240">
                        <c:v>570</c:v>
                      </c:pt>
                      <c:pt idx="1241">
                        <c:v>560</c:v>
                      </c:pt>
                      <c:pt idx="1242">
                        <c:v>540</c:v>
                      </c:pt>
                      <c:pt idx="1243">
                        <c:v>530</c:v>
                      </c:pt>
                      <c:pt idx="1244">
                        <c:v>530</c:v>
                      </c:pt>
                      <c:pt idx="1245">
                        <c:v>520</c:v>
                      </c:pt>
                      <c:pt idx="1246">
                        <c:v>530</c:v>
                      </c:pt>
                      <c:pt idx="1247">
                        <c:v>610</c:v>
                      </c:pt>
                      <c:pt idx="1248">
                        <c:v>660</c:v>
                      </c:pt>
                      <c:pt idx="1249">
                        <c:v>730</c:v>
                      </c:pt>
                      <c:pt idx="1250">
                        <c:v>620</c:v>
                      </c:pt>
                      <c:pt idx="1251">
                        <c:v>610</c:v>
                      </c:pt>
                      <c:pt idx="1252">
                        <c:v>600</c:v>
                      </c:pt>
                      <c:pt idx="1253">
                        <c:v>580</c:v>
                      </c:pt>
                      <c:pt idx="1254">
                        <c:v>550</c:v>
                      </c:pt>
                      <c:pt idx="1255">
                        <c:v>540</c:v>
                      </c:pt>
                      <c:pt idx="1256">
                        <c:v>530</c:v>
                      </c:pt>
                      <c:pt idx="1257">
                        <c:v>550</c:v>
                      </c:pt>
                      <c:pt idx="1258">
                        <c:v>560</c:v>
                      </c:pt>
                      <c:pt idx="1259">
                        <c:v>530</c:v>
                      </c:pt>
                      <c:pt idx="1260">
                        <c:v>530</c:v>
                      </c:pt>
                      <c:pt idx="1261">
                        <c:v>530</c:v>
                      </c:pt>
                      <c:pt idx="1262">
                        <c:v>530</c:v>
                      </c:pt>
                      <c:pt idx="1263">
                        <c:v>520</c:v>
                      </c:pt>
                      <c:pt idx="1264">
                        <c:v>540</c:v>
                      </c:pt>
                      <c:pt idx="1265">
                        <c:v>550</c:v>
                      </c:pt>
                      <c:pt idx="1266">
                        <c:v>540</c:v>
                      </c:pt>
                      <c:pt idx="1267">
                        <c:v>530</c:v>
                      </c:pt>
                      <c:pt idx="1268">
                        <c:v>510</c:v>
                      </c:pt>
                      <c:pt idx="1269">
                        <c:v>510</c:v>
                      </c:pt>
                      <c:pt idx="1270">
                        <c:v>510</c:v>
                      </c:pt>
                      <c:pt idx="1271">
                        <c:v>500</c:v>
                      </c:pt>
                      <c:pt idx="1272">
                        <c:v>500</c:v>
                      </c:pt>
                      <c:pt idx="1273">
                        <c:v>480</c:v>
                      </c:pt>
                      <c:pt idx="1274">
                        <c:v>480</c:v>
                      </c:pt>
                      <c:pt idx="1275">
                        <c:v>480</c:v>
                      </c:pt>
                      <c:pt idx="1276">
                        <c:v>470</c:v>
                      </c:pt>
                      <c:pt idx="1277">
                        <c:v>470</c:v>
                      </c:pt>
                      <c:pt idx="1278">
                        <c:v>460</c:v>
                      </c:pt>
                      <c:pt idx="1279">
                        <c:v>470</c:v>
                      </c:pt>
                      <c:pt idx="1280">
                        <c:v>460</c:v>
                      </c:pt>
                      <c:pt idx="1281">
                        <c:v>460</c:v>
                      </c:pt>
                      <c:pt idx="1282">
                        <c:v>470</c:v>
                      </c:pt>
                      <c:pt idx="1283">
                        <c:v>460</c:v>
                      </c:pt>
                      <c:pt idx="1284">
                        <c:v>460</c:v>
                      </c:pt>
                      <c:pt idx="1285">
                        <c:v>460</c:v>
                      </c:pt>
                      <c:pt idx="1286">
                        <c:v>460</c:v>
                      </c:pt>
                      <c:pt idx="1287">
                        <c:v>460</c:v>
                      </c:pt>
                      <c:pt idx="1288">
                        <c:v>460</c:v>
                      </c:pt>
                      <c:pt idx="1289">
                        <c:v>460</c:v>
                      </c:pt>
                      <c:pt idx="1290">
                        <c:v>460</c:v>
                      </c:pt>
                      <c:pt idx="1291">
                        <c:v>460</c:v>
                      </c:pt>
                      <c:pt idx="1292">
                        <c:v>460</c:v>
                      </c:pt>
                      <c:pt idx="1293">
                        <c:v>460</c:v>
                      </c:pt>
                      <c:pt idx="1294">
                        <c:v>460</c:v>
                      </c:pt>
                      <c:pt idx="1295">
                        <c:v>460</c:v>
                      </c:pt>
                      <c:pt idx="1296">
                        <c:v>460</c:v>
                      </c:pt>
                      <c:pt idx="1297">
                        <c:v>460</c:v>
                      </c:pt>
                      <c:pt idx="1298">
                        <c:v>460</c:v>
                      </c:pt>
                      <c:pt idx="1299">
                        <c:v>460</c:v>
                      </c:pt>
                      <c:pt idx="1300">
                        <c:v>460</c:v>
                      </c:pt>
                      <c:pt idx="1301">
                        <c:v>460</c:v>
                      </c:pt>
                      <c:pt idx="1302">
                        <c:v>460</c:v>
                      </c:pt>
                      <c:pt idx="1303">
                        <c:v>460</c:v>
                      </c:pt>
                      <c:pt idx="1304">
                        <c:v>470</c:v>
                      </c:pt>
                      <c:pt idx="1305">
                        <c:v>470</c:v>
                      </c:pt>
                      <c:pt idx="1306">
                        <c:v>460</c:v>
                      </c:pt>
                      <c:pt idx="1307">
                        <c:v>460</c:v>
                      </c:pt>
                      <c:pt idx="1308">
                        <c:v>470</c:v>
                      </c:pt>
                      <c:pt idx="1309">
                        <c:v>460</c:v>
                      </c:pt>
                      <c:pt idx="1310">
                        <c:v>470</c:v>
                      </c:pt>
                      <c:pt idx="1311">
                        <c:v>460</c:v>
                      </c:pt>
                      <c:pt idx="1312">
                        <c:v>460</c:v>
                      </c:pt>
                      <c:pt idx="1313">
                        <c:v>460</c:v>
                      </c:pt>
                      <c:pt idx="1314">
                        <c:v>470</c:v>
                      </c:pt>
                      <c:pt idx="1315">
                        <c:v>470</c:v>
                      </c:pt>
                      <c:pt idx="1316">
                        <c:v>460</c:v>
                      </c:pt>
                      <c:pt idx="1317">
                        <c:v>470</c:v>
                      </c:pt>
                      <c:pt idx="1318">
                        <c:v>460</c:v>
                      </c:pt>
                      <c:pt idx="1319">
                        <c:v>470</c:v>
                      </c:pt>
                      <c:pt idx="1320">
                        <c:v>460</c:v>
                      </c:pt>
                      <c:pt idx="1321">
                        <c:v>460</c:v>
                      </c:pt>
                      <c:pt idx="1322">
                        <c:v>470</c:v>
                      </c:pt>
                      <c:pt idx="1323">
                        <c:v>460</c:v>
                      </c:pt>
                      <c:pt idx="1324">
                        <c:v>470</c:v>
                      </c:pt>
                      <c:pt idx="1325">
                        <c:v>460</c:v>
                      </c:pt>
                      <c:pt idx="1326">
                        <c:v>460</c:v>
                      </c:pt>
                      <c:pt idx="1327">
                        <c:v>470</c:v>
                      </c:pt>
                      <c:pt idx="1328">
                        <c:v>470</c:v>
                      </c:pt>
                      <c:pt idx="1329">
                        <c:v>470</c:v>
                      </c:pt>
                      <c:pt idx="1330">
                        <c:v>470</c:v>
                      </c:pt>
                      <c:pt idx="1331">
                        <c:v>470</c:v>
                      </c:pt>
                      <c:pt idx="1332">
                        <c:v>460</c:v>
                      </c:pt>
                      <c:pt idx="1333">
                        <c:v>470</c:v>
                      </c:pt>
                      <c:pt idx="1334">
                        <c:v>460</c:v>
                      </c:pt>
                      <c:pt idx="1335">
                        <c:v>460</c:v>
                      </c:pt>
                      <c:pt idx="1336">
                        <c:v>470</c:v>
                      </c:pt>
                      <c:pt idx="1337">
                        <c:v>460</c:v>
                      </c:pt>
                      <c:pt idx="1338">
                        <c:v>470</c:v>
                      </c:pt>
                      <c:pt idx="1339">
                        <c:v>470</c:v>
                      </c:pt>
                      <c:pt idx="1340">
                        <c:v>460</c:v>
                      </c:pt>
                      <c:pt idx="1341">
                        <c:v>460</c:v>
                      </c:pt>
                      <c:pt idx="1342">
                        <c:v>470</c:v>
                      </c:pt>
                      <c:pt idx="1343">
                        <c:v>470</c:v>
                      </c:pt>
                      <c:pt idx="1344">
                        <c:v>460</c:v>
                      </c:pt>
                      <c:pt idx="1345">
                        <c:v>460</c:v>
                      </c:pt>
                      <c:pt idx="1346">
                        <c:v>460</c:v>
                      </c:pt>
                      <c:pt idx="1347">
                        <c:v>460</c:v>
                      </c:pt>
                      <c:pt idx="1348">
                        <c:v>460</c:v>
                      </c:pt>
                      <c:pt idx="1349">
                        <c:v>460</c:v>
                      </c:pt>
                      <c:pt idx="1350">
                        <c:v>460</c:v>
                      </c:pt>
                      <c:pt idx="1351">
                        <c:v>460</c:v>
                      </c:pt>
                      <c:pt idx="1352">
                        <c:v>460</c:v>
                      </c:pt>
                      <c:pt idx="1353">
                        <c:v>460</c:v>
                      </c:pt>
                      <c:pt idx="1354">
                        <c:v>470</c:v>
                      </c:pt>
                      <c:pt idx="1355">
                        <c:v>470</c:v>
                      </c:pt>
                      <c:pt idx="1356">
                        <c:v>460</c:v>
                      </c:pt>
                      <c:pt idx="1357">
                        <c:v>460</c:v>
                      </c:pt>
                      <c:pt idx="1358">
                        <c:v>460</c:v>
                      </c:pt>
                      <c:pt idx="1359">
                        <c:v>460</c:v>
                      </c:pt>
                      <c:pt idx="1360">
                        <c:v>470</c:v>
                      </c:pt>
                      <c:pt idx="1361">
                        <c:v>470</c:v>
                      </c:pt>
                      <c:pt idx="1362">
                        <c:v>470</c:v>
                      </c:pt>
                      <c:pt idx="1363">
                        <c:v>460</c:v>
                      </c:pt>
                      <c:pt idx="1364">
                        <c:v>460</c:v>
                      </c:pt>
                      <c:pt idx="1365">
                        <c:v>460</c:v>
                      </c:pt>
                      <c:pt idx="1366">
                        <c:v>460</c:v>
                      </c:pt>
                      <c:pt idx="1367">
                        <c:v>470</c:v>
                      </c:pt>
                      <c:pt idx="1368">
                        <c:v>460</c:v>
                      </c:pt>
                      <c:pt idx="1369">
                        <c:v>470</c:v>
                      </c:pt>
                      <c:pt idx="1370">
                        <c:v>470</c:v>
                      </c:pt>
                      <c:pt idx="1371">
                        <c:v>460</c:v>
                      </c:pt>
                      <c:pt idx="1372">
                        <c:v>460</c:v>
                      </c:pt>
                      <c:pt idx="1373">
                        <c:v>460</c:v>
                      </c:pt>
                      <c:pt idx="1374">
                        <c:v>460</c:v>
                      </c:pt>
                      <c:pt idx="1375">
                        <c:v>470</c:v>
                      </c:pt>
                      <c:pt idx="1376">
                        <c:v>470</c:v>
                      </c:pt>
                      <c:pt idx="1377">
                        <c:v>470</c:v>
                      </c:pt>
                      <c:pt idx="1378">
                        <c:v>470</c:v>
                      </c:pt>
                      <c:pt idx="1379">
                        <c:v>470</c:v>
                      </c:pt>
                      <c:pt idx="1380">
                        <c:v>470</c:v>
                      </c:pt>
                      <c:pt idx="1381">
                        <c:v>460</c:v>
                      </c:pt>
                      <c:pt idx="1382">
                        <c:v>470</c:v>
                      </c:pt>
                      <c:pt idx="1383">
                        <c:v>460</c:v>
                      </c:pt>
                      <c:pt idx="1384">
                        <c:v>450</c:v>
                      </c:pt>
                      <c:pt idx="1385">
                        <c:v>460</c:v>
                      </c:pt>
                      <c:pt idx="1386">
                        <c:v>470</c:v>
                      </c:pt>
                      <c:pt idx="1387">
                        <c:v>470</c:v>
                      </c:pt>
                      <c:pt idx="1388">
                        <c:v>460</c:v>
                      </c:pt>
                      <c:pt idx="1389">
                        <c:v>460</c:v>
                      </c:pt>
                      <c:pt idx="1390">
                        <c:v>470</c:v>
                      </c:pt>
                      <c:pt idx="1391">
                        <c:v>470</c:v>
                      </c:pt>
                      <c:pt idx="1392">
                        <c:v>470</c:v>
                      </c:pt>
                      <c:pt idx="1393">
                        <c:v>470</c:v>
                      </c:pt>
                      <c:pt idx="1394">
                        <c:v>470</c:v>
                      </c:pt>
                      <c:pt idx="1395">
                        <c:v>470</c:v>
                      </c:pt>
                      <c:pt idx="1396">
                        <c:v>470</c:v>
                      </c:pt>
                      <c:pt idx="1397">
                        <c:v>470</c:v>
                      </c:pt>
                      <c:pt idx="1398">
                        <c:v>460</c:v>
                      </c:pt>
                      <c:pt idx="1399">
                        <c:v>470</c:v>
                      </c:pt>
                      <c:pt idx="1400">
                        <c:v>470</c:v>
                      </c:pt>
                      <c:pt idx="1401">
                        <c:v>460</c:v>
                      </c:pt>
                      <c:pt idx="1402">
                        <c:v>470</c:v>
                      </c:pt>
                      <c:pt idx="1403">
                        <c:v>470</c:v>
                      </c:pt>
                      <c:pt idx="1404">
                        <c:v>460</c:v>
                      </c:pt>
                      <c:pt idx="1405">
                        <c:v>470</c:v>
                      </c:pt>
                      <c:pt idx="1406">
                        <c:v>470</c:v>
                      </c:pt>
                      <c:pt idx="1407">
                        <c:v>460</c:v>
                      </c:pt>
                      <c:pt idx="1408">
                        <c:v>470</c:v>
                      </c:pt>
                      <c:pt idx="1409">
                        <c:v>470</c:v>
                      </c:pt>
                      <c:pt idx="1410">
                        <c:v>460</c:v>
                      </c:pt>
                      <c:pt idx="1411">
                        <c:v>460</c:v>
                      </c:pt>
                      <c:pt idx="1412">
                        <c:v>470</c:v>
                      </c:pt>
                      <c:pt idx="1413">
                        <c:v>470</c:v>
                      </c:pt>
                      <c:pt idx="1414">
                        <c:v>470</c:v>
                      </c:pt>
                      <c:pt idx="1415">
                        <c:v>470</c:v>
                      </c:pt>
                      <c:pt idx="1416">
                        <c:v>470</c:v>
                      </c:pt>
                      <c:pt idx="1417">
                        <c:v>470</c:v>
                      </c:pt>
                      <c:pt idx="1418">
                        <c:v>460</c:v>
                      </c:pt>
                      <c:pt idx="1419">
                        <c:v>460</c:v>
                      </c:pt>
                      <c:pt idx="1420">
                        <c:v>460</c:v>
                      </c:pt>
                      <c:pt idx="1421">
                        <c:v>460</c:v>
                      </c:pt>
                      <c:pt idx="1422">
                        <c:v>470</c:v>
                      </c:pt>
                      <c:pt idx="1423">
                        <c:v>470</c:v>
                      </c:pt>
                      <c:pt idx="1424">
                        <c:v>470</c:v>
                      </c:pt>
                      <c:pt idx="1425">
                        <c:v>470</c:v>
                      </c:pt>
                      <c:pt idx="1426">
                        <c:v>470</c:v>
                      </c:pt>
                      <c:pt idx="1427">
                        <c:v>470</c:v>
                      </c:pt>
                      <c:pt idx="1428">
                        <c:v>470</c:v>
                      </c:pt>
                      <c:pt idx="1429">
                        <c:v>470</c:v>
                      </c:pt>
                      <c:pt idx="1430">
                        <c:v>460</c:v>
                      </c:pt>
                      <c:pt idx="1431">
                        <c:v>470</c:v>
                      </c:pt>
                      <c:pt idx="1432">
                        <c:v>480</c:v>
                      </c:pt>
                      <c:pt idx="1433">
                        <c:v>470</c:v>
                      </c:pt>
                      <c:pt idx="1434">
                        <c:v>470</c:v>
                      </c:pt>
                      <c:pt idx="1435">
                        <c:v>470</c:v>
                      </c:pt>
                      <c:pt idx="1436">
                        <c:v>470</c:v>
                      </c:pt>
                      <c:pt idx="1437">
                        <c:v>470</c:v>
                      </c:pt>
                      <c:pt idx="1438">
                        <c:v>470</c:v>
                      </c:pt>
                      <c:pt idx="1439">
                        <c:v>470</c:v>
                      </c:pt>
                      <c:pt idx="1440">
                        <c:v>470</c:v>
                      </c:pt>
                      <c:pt idx="1441">
                        <c:v>470</c:v>
                      </c:pt>
                      <c:pt idx="1442">
                        <c:v>470</c:v>
                      </c:pt>
                      <c:pt idx="1443">
                        <c:v>460</c:v>
                      </c:pt>
                      <c:pt idx="1444">
                        <c:v>470</c:v>
                      </c:pt>
                      <c:pt idx="1445">
                        <c:v>470</c:v>
                      </c:pt>
                      <c:pt idx="1446">
                        <c:v>470</c:v>
                      </c:pt>
                      <c:pt idx="1447">
                        <c:v>470</c:v>
                      </c:pt>
                      <c:pt idx="1448">
                        <c:v>470</c:v>
                      </c:pt>
                      <c:pt idx="1449">
                        <c:v>470</c:v>
                      </c:pt>
                      <c:pt idx="1450">
                        <c:v>470</c:v>
                      </c:pt>
                      <c:pt idx="1451">
                        <c:v>470</c:v>
                      </c:pt>
                      <c:pt idx="1452">
                        <c:v>460</c:v>
                      </c:pt>
                      <c:pt idx="1453">
                        <c:v>460</c:v>
                      </c:pt>
                      <c:pt idx="1454">
                        <c:v>470</c:v>
                      </c:pt>
                      <c:pt idx="1455">
                        <c:v>470</c:v>
                      </c:pt>
                      <c:pt idx="1456">
                        <c:v>480</c:v>
                      </c:pt>
                      <c:pt idx="1457">
                        <c:v>480</c:v>
                      </c:pt>
                      <c:pt idx="1458">
                        <c:v>480</c:v>
                      </c:pt>
                      <c:pt idx="1459">
                        <c:v>480</c:v>
                      </c:pt>
                      <c:pt idx="1460">
                        <c:v>610</c:v>
                      </c:pt>
                      <c:pt idx="1461">
                        <c:v>720</c:v>
                      </c:pt>
                      <c:pt idx="1462">
                        <c:v>680</c:v>
                      </c:pt>
                      <c:pt idx="1463">
                        <c:v>560</c:v>
                      </c:pt>
                      <c:pt idx="1464">
                        <c:v>540</c:v>
                      </c:pt>
                      <c:pt idx="1465">
                        <c:v>540</c:v>
                      </c:pt>
                      <c:pt idx="1466">
                        <c:v>540</c:v>
                      </c:pt>
                      <c:pt idx="1467">
                        <c:v>540</c:v>
                      </c:pt>
                      <c:pt idx="1468">
                        <c:v>560</c:v>
                      </c:pt>
                      <c:pt idx="1469">
                        <c:v>560</c:v>
                      </c:pt>
                      <c:pt idx="1470">
                        <c:v>540</c:v>
                      </c:pt>
                      <c:pt idx="1471">
                        <c:v>600</c:v>
                      </c:pt>
                      <c:pt idx="1472">
                        <c:v>620</c:v>
                      </c:pt>
                      <c:pt idx="1473">
                        <c:v>660</c:v>
                      </c:pt>
                      <c:pt idx="1474">
                        <c:v>640</c:v>
                      </c:pt>
                      <c:pt idx="1475">
                        <c:v>610</c:v>
                      </c:pt>
                      <c:pt idx="1476">
                        <c:v>580</c:v>
                      </c:pt>
                      <c:pt idx="1477">
                        <c:v>570</c:v>
                      </c:pt>
                      <c:pt idx="1478">
                        <c:v>560</c:v>
                      </c:pt>
                      <c:pt idx="1479">
                        <c:v>550</c:v>
                      </c:pt>
                      <c:pt idx="1480">
                        <c:v>660</c:v>
                      </c:pt>
                      <c:pt idx="1481">
                        <c:v>630</c:v>
                      </c:pt>
                      <c:pt idx="1482">
                        <c:v>620</c:v>
                      </c:pt>
                      <c:pt idx="1483">
                        <c:v>630</c:v>
                      </c:pt>
                      <c:pt idx="1484">
                        <c:v>690</c:v>
                      </c:pt>
                      <c:pt idx="1485">
                        <c:v>730</c:v>
                      </c:pt>
                      <c:pt idx="1486">
                        <c:v>710</c:v>
                      </c:pt>
                      <c:pt idx="1487">
                        <c:v>650</c:v>
                      </c:pt>
                      <c:pt idx="1488">
                        <c:v>620</c:v>
                      </c:pt>
                      <c:pt idx="1489">
                        <c:v>590</c:v>
                      </c:pt>
                      <c:pt idx="1490">
                        <c:v>570</c:v>
                      </c:pt>
                      <c:pt idx="1491">
                        <c:v>560</c:v>
                      </c:pt>
                      <c:pt idx="1492">
                        <c:v>550</c:v>
                      </c:pt>
                      <c:pt idx="1493">
                        <c:v>540</c:v>
                      </c:pt>
                      <c:pt idx="1494">
                        <c:v>550</c:v>
                      </c:pt>
                      <c:pt idx="1495">
                        <c:v>550</c:v>
                      </c:pt>
                      <c:pt idx="1496">
                        <c:v>600</c:v>
                      </c:pt>
                      <c:pt idx="1497">
                        <c:v>600</c:v>
                      </c:pt>
                      <c:pt idx="1498">
                        <c:v>610</c:v>
                      </c:pt>
                      <c:pt idx="1499">
                        <c:v>680</c:v>
                      </c:pt>
                      <c:pt idx="1500">
                        <c:v>700</c:v>
                      </c:pt>
                      <c:pt idx="1501">
                        <c:v>670</c:v>
                      </c:pt>
                      <c:pt idx="1502">
                        <c:v>600</c:v>
                      </c:pt>
                      <c:pt idx="1503">
                        <c:v>590</c:v>
                      </c:pt>
                      <c:pt idx="1504">
                        <c:v>580</c:v>
                      </c:pt>
                      <c:pt idx="1505">
                        <c:v>580</c:v>
                      </c:pt>
                      <c:pt idx="1506">
                        <c:v>630</c:v>
                      </c:pt>
                      <c:pt idx="1507">
                        <c:v>660</c:v>
                      </c:pt>
                      <c:pt idx="1508">
                        <c:v>630</c:v>
                      </c:pt>
                      <c:pt idx="1509">
                        <c:v>680</c:v>
                      </c:pt>
                      <c:pt idx="1510">
                        <c:v>730</c:v>
                      </c:pt>
                      <c:pt idx="1511">
                        <c:v>780</c:v>
                      </c:pt>
                      <c:pt idx="1512">
                        <c:v>860</c:v>
                      </c:pt>
                      <c:pt idx="1513">
                        <c:v>700</c:v>
                      </c:pt>
                      <c:pt idx="1514">
                        <c:v>660</c:v>
                      </c:pt>
                      <c:pt idx="1515">
                        <c:v>620</c:v>
                      </c:pt>
                      <c:pt idx="1516">
                        <c:v>590</c:v>
                      </c:pt>
                      <c:pt idx="1517">
                        <c:v>570</c:v>
                      </c:pt>
                      <c:pt idx="1518">
                        <c:v>550</c:v>
                      </c:pt>
                      <c:pt idx="1519">
                        <c:v>540</c:v>
                      </c:pt>
                      <c:pt idx="1520">
                        <c:v>540</c:v>
                      </c:pt>
                      <c:pt idx="1521">
                        <c:v>590</c:v>
                      </c:pt>
                      <c:pt idx="1522">
                        <c:v>650</c:v>
                      </c:pt>
                      <c:pt idx="1523">
                        <c:v>690</c:v>
                      </c:pt>
                      <c:pt idx="1524">
                        <c:v>710</c:v>
                      </c:pt>
                      <c:pt idx="1525">
                        <c:v>690</c:v>
                      </c:pt>
                      <c:pt idx="1526">
                        <c:v>630</c:v>
                      </c:pt>
                      <c:pt idx="1527">
                        <c:v>590</c:v>
                      </c:pt>
                      <c:pt idx="1528">
                        <c:v>570</c:v>
                      </c:pt>
                      <c:pt idx="1529">
                        <c:v>540</c:v>
                      </c:pt>
                      <c:pt idx="1530">
                        <c:v>560</c:v>
                      </c:pt>
                      <c:pt idx="1531">
                        <c:v>560</c:v>
                      </c:pt>
                      <c:pt idx="1532">
                        <c:v>560</c:v>
                      </c:pt>
                      <c:pt idx="1533">
                        <c:v>610</c:v>
                      </c:pt>
                      <c:pt idx="1534">
                        <c:v>650</c:v>
                      </c:pt>
                      <c:pt idx="1535">
                        <c:v>610</c:v>
                      </c:pt>
                      <c:pt idx="1536">
                        <c:v>620</c:v>
                      </c:pt>
                      <c:pt idx="1537">
                        <c:v>610</c:v>
                      </c:pt>
                      <c:pt idx="1538">
                        <c:v>610</c:v>
                      </c:pt>
                      <c:pt idx="1539">
                        <c:v>590</c:v>
                      </c:pt>
                      <c:pt idx="1540">
                        <c:v>590</c:v>
                      </c:pt>
                      <c:pt idx="1541">
                        <c:v>560</c:v>
                      </c:pt>
                      <c:pt idx="1542">
                        <c:v>550</c:v>
                      </c:pt>
                      <c:pt idx="1543">
                        <c:v>550</c:v>
                      </c:pt>
                      <c:pt idx="1544">
                        <c:v>530</c:v>
                      </c:pt>
                      <c:pt idx="1545">
                        <c:v>520</c:v>
                      </c:pt>
                      <c:pt idx="1546">
                        <c:v>530</c:v>
                      </c:pt>
                      <c:pt idx="1547">
                        <c:v>550</c:v>
                      </c:pt>
                      <c:pt idx="1548">
                        <c:v>540</c:v>
                      </c:pt>
                      <c:pt idx="1549">
                        <c:v>550</c:v>
                      </c:pt>
                      <c:pt idx="1550">
                        <c:v>550</c:v>
                      </c:pt>
                      <c:pt idx="1551">
                        <c:v>530</c:v>
                      </c:pt>
                      <c:pt idx="1552">
                        <c:v>520</c:v>
                      </c:pt>
                      <c:pt idx="1553">
                        <c:v>510</c:v>
                      </c:pt>
                      <c:pt idx="1554">
                        <c:v>510</c:v>
                      </c:pt>
                      <c:pt idx="1555">
                        <c:v>510</c:v>
                      </c:pt>
                      <c:pt idx="1556">
                        <c:v>500</c:v>
                      </c:pt>
                      <c:pt idx="1557">
                        <c:v>510</c:v>
                      </c:pt>
                      <c:pt idx="1558">
                        <c:v>510</c:v>
                      </c:pt>
                      <c:pt idx="1559">
                        <c:v>520</c:v>
                      </c:pt>
                      <c:pt idx="1560">
                        <c:v>520</c:v>
                      </c:pt>
                      <c:pt idx="1561">
                        <c:v>520</c:v>
                      </c:pt>
                      <c:pt idx="1562">
                        <c:v>510</c:v>
                      </c:pt>
                      <c:pt idx="1563">
                        <c:v>510</c:v>
                      </c:pt>
                      <c:pt idx="1564">
                        <c:v>520</c:v>
                      </c:pt>
                      <c:pt idx="1565">
                        <c:v>520</c:v>
                      </c:pt>
                      <c:pt idx="1566">
                        <c:v>520</c:v>
                      </c:pt>
                      <c:pt idx="1567">
                        <c:v>510</c:v>
                      </c:pt>
                      <c:pt idx="1568">
                        <c:v>510</c:v>
                      </c:pt>
                      <c:pt idx="1569">
                        <c:v>540</c:v>
                      </c:pt>
                      <c:pt idx="1570">
                        <c:v>560</c:v>
                      </c:pt>
                      <c:pt idx="1571">
                        <c:v>550</c:v>
                      </c:pt>
                      <c:pt idx="1572">
                        <c:v>550</c:v>
                      </c:pt>
                      <c:pt idx="1573">
                        <c:v>550</c:v>
                      </c:pt>
                      <c:pt idx="1574">
                        <c:v>550</c:v>
                      </c:pt>
                      <c:pt idx="1575">
                        <c:v>550</c:v>
                      </c:pt>
                      <c:pt idx="1576">
                        <c:v>570</c:v>
                      </c:pt>
                      <c:pt idx="1577">
                        <c:v>560</c:v>
                      </c:pt>
                      <c:pt idx="1578">
                        <c:v>540</c:v>
                      </c:pt>
                      <c:pt idx="1579">
                        <c:v>520</c:v>
                      </c:pt>
                      <c:pt idx="1580">
                        <c:v>510</c:v>
                      </c:pt>
                      <c:pt idx="1581">
                        <c:v>500</c:v>
                      </c:pt>
                      <c:pt idx="1582">
                        <c:v>500</c:v>
                      </c:pt>
                      <c:pt idx="1583">
                        <c:v>500</c:v>
                      </c:pt>
                      <c:pt idx="1584">
                        <c:v>500</c:v>
                      </c:pt>
                      <c:pt idx="1585">
                        <c:v>490</c:v>
                      </c:pt>
                      <c:pt idx="1586">
                        <c:v>490</c:v>
                      </c:pt>
                      <c:pt idx="1587">
                        <c:v>490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480</c:v>
                      </c:pt>
                      <c:pt idx="1591">
                        <c:v>480</c:v>
                      </c:pt>
                      <c:pt idx="1592">
                        <c:v>480</c:v>
                      </c:pt>
                      <c:pt idx="1593">
                        <c:v>480</c:v>
                      </c:pt>
                      <c:pt idx="1594">
                        <c:v>480</c:v>
                      </c:pt>
                      <c:pt idx="1595">
                        <c:v>480</c:v>
                      </c:pt>
                      <c:pt idx="1596">
                        <c:v>470</c:v>
                      </c:pt>
                      <c:pt idx="1597">
                        <c:v>470</c:v>
                      </c:pt>
                      <c:pt idx="1598">
                        <c:v>480</c:v>
                      </c:pt>
                      <c:pt idx="1599">
                        <c:v>470</c:v>
                      </c:pt>
                      <c:pt idx="1600">
                        <c:v>470</c:v>
                      </c:pt>
                      <c:pt idx="1601">
                        <c:v>470</c:v>
                      </c:pt>
                      <c:pt idx="1602">
                        <c:v>470</c:v>
                      </c:pt>
                      <c:pt idx="1603">
                        <c:v>480</c:v>
                      </c:pt>
                      <c:pt idx="1604">
                        <c:v>470</c:v>
                      </c:pt>
                      <c:pt idx="1605">
                        <c:v>470</c:v>
                      </c:pt>
                      <c:pt idx="1606">
                        <c:v>470</c:v>
                      </c:pt>
                      <c:pt idx="1607">
                        <c:v>460</c:v>
                      </c:pt>
                      <c:pt idx="1608">
                        <c:v>480</c:v>
                      </c:pt>
                      <c:pt idx="1609">
                        <c:v>480</c:v>
                      </c:pt>
                      <c:pt idx="1610">
                        <c:v>480</c:v>
                      </c:pt>
                      <c:pt idx="1611">
                        <c:v>480</c:v>
                      </c:pt>
                      <c:pt idx="1612">
                        <c:v>480</c:v>
                      </c:pt>
                      <c:pt idx="1613">
                        <c:v>490</c:v>
                      </c:pt>
                      <c:pt idx="1614">
                        <c:v>480</c:v>
                      </c:pt>
                      <c:pt idx="1615">
                        <c:v>480</c:v>
                      </c:pt>
                      <c:pt idx="1616">
                        <c:v>470</c:v>
                      </c:pt>
                      <c:pt idx="1617">
                        <c:v>480</c:v>
                      </c:pt>
                      <c:pt idx="1618">
                        <c:v>480</c:v>
                      </c:pt>
                      <c:pt idx="1619">
                        <c:v>480</c:v>
                      </c:pt>
                      <c:pt idx="1620">
                        <c:v>470</c:v>
                      </c:pt>
                      <c:pt idx="1621">
                        <c:v>470</c:v>
                      </c:pt>
                      <c:pt idx="1622">
                        <c:v>470</c:v>
                      </c:pt>
                      <c:pt idx="1623">
                        <c:v>480</c:v>
                      </c:pt>
                      <c:pt idx="1624">
                        <c:v>470</c:v>
                      </c:pt>
                      <c:pt idx="1625">
                        <c:v>470</c:v>
                      </c:pt>
                      <c:pt idx="1626">
                        <c:v>470</c:v>
                      </c:pt>
                      <c:pt idx="1627">
                        <c:v>480</c:v>
                      </c:pt>
                      <c:pt idx="1628">
                        <c:v>480</c:v>
                      </c:pt>
                      <c:pt idx="1629">
                        <c:v>480</c:v>
                      </c:pt>
                      <c:pt idx="1630">
                        <c:v>470</c:v>
                      </c:pt>
                      <c:pt idx="1631">
                        <c:v>470</c:v>
                      </c:pt>
                      <c:pt idx="1632">
                        <c:v>480</c:v>
                      </c:pt>
                      <c:pt idx="1633">
                        <c:v>460</c:v>
                      </c:pt>
                      <c:pt idx="1634">
                        <c:v>480</c:v>
                      </c:pt>
                      <c:pt idx="1635">
                        <c:v>470</c:v>
                      </c:pt>
                      <c:pt idx="1636">
                        <c:v>470</c:v>
                      </c:pt>
                      <c:pt idx="1637">
                        <c:v>480</c:v>
                      </c:pt>
                      <c:pt idx="1638">
                        <c:v>470</c:v>
                      </c:pt>
                      <c:pt idx="1639">
                        <c:v>460</c:v>
                      </c:pt>
                      <c:pt idx="1640">
                        <c:v>470</c:v>
                      </c:pt>
                      <c:pt idx="1641">
                        <c:v>460</c:v>
                      </c:pt>
                      <c:pt idx="1642">
                        <c:v>470</c:v>
                      </c:pt>
                      <c:pt idx="1643">
                        <c:v>470</c:v>
                      </c:pt>
                      <c:pt idx="1644">
                        <c:v>470</c:v>
                      </c:pt>
                      <c:pt idx="1645">
                        <c:v>470</c:v>
                      </c:pt>
                      <c:pt idx="1646">
                        <c:v>470</c:v>
                      </c:pt>
                      <c:pt idx="1647">
                        <c:v>460</c:v>
                      </c:pt>
                      <c:pt idx="1648">
                        <c:v>460</c:v>
                      </c:pt>
                      <c:pt idx="1649">
                        <c:v>470</c:v>
                      </c:pt>
                      <c:pt idx="1650">
                        <c:v>470</c:v>
                      </c:pt>
                      <c:pt idx="1651">
                        <c:v>470</c:v>
                      </c:pt>
                      <c:pt idx="1652">
                        <c:v>470</c:v>
                      </c:pt>
                      <c:pt idx="1653">
                        <c:v>470</c:v>
                      </c:pt>
                      <c:pt idx="1654">
                        <c:v>460</c:v>
                      </c:pt>
                      <c:pt idx="1655">
                        <c:v>470</c:v>
                      </c:pt>
                      <c:pt idx="1656">
                        <c:v>470</c:v>
                      </c:pt>
                      <c:pt idx="1657">
                        <c:v>460</c:v>
                      </c:pt>
                      <c:pt idx="1658">
                        <c:v>460</c:v>
                      </c:pt>
                      <c:pt idx="1659">
                        <c:v>470</c:v>
                      </c:pt>
                      <c:pt idx="1660">
                        <c:v>460</c:v>
                      </c:pt>
                      <c:pt idx="1661">
                        <c:v>470</c:v>
                      </c:pt>
                      <c:pt idx="1662">
                        <c:v>470</c:v>
                      </c:pt>
                      <c:pt idx="1663">
                        <c:v>460</c:v>
                      </c:pt>
                      <c:pt idx="1664">
                        <c:v>470</c:v>
                      </c:pt>
                      <c:pt idx="1665">
                        <c:v>470</c:v>
                      </c:pt>
                      <c:pt idx="1666">
                        <c:v>470</c:v>
                      </c:pt>
                      <c:pt idx="1667">
                        <c:v>470</c:v>
                      </c:pt>
                      <c:pt idx="1668">
                        <c:v>470</c:v>
                      </c:pt>
                      <c:pt idx="1669">
                        <c:v>470</c:v>
                      </c:pt>
                      <c:pt idx="1670">
                        <c:v>460</c:v>
                      </c:pt>
                      <c:pt idx="1671">
                        <c:v>470</c:v>
                      </c:pt>
                      <c:pt idx="1672">
                        <c:v>470</c:v>
                      </c:pt>
                      <c:pt idx="1673">
                        <c:v>470</c:v>
                      </c:pt>
                      <c:pt idx="1674">
                        <c:v>460</c:v>
                      </c:pt>
                      <c:pt idx="1675">
                        <c:v>470</c:v>
                      </c:pt>
                      <c:pt idx="1676">
                        <c:v>470</c:v>
                      </c:pt>
                      <c:pt idx="1677">
                        <c:v>470</c:v>
                      </c:pt>
                      <c:pt idx="1678">
                        <c:v>470</c:v>
                      </c:pt>
                      <c:pt idx="1679">
                        <c:v>470</c:v>
                      </c:pt>
                      <c:pt idx="1680">
                        <c:v>470</c:v>
                      </c:pt>
                      <c:pt idx="1681">
                        <c:v>480</c:v>
                      </c:pt>
                      <c:pt idx="1682">
                        <c:v>470</c:v>
                      </c:pt>
                      <c:pt idx="1683">
                        <c:v>470</c:v>
                      </c:pt>
                      <c:pt idx="1684">
                        <c:v>460</c:v>
                      </c:pt>
                      <c:pt idx="1685">
                        <c:v>460</c:v>
                      </c:pt>
                      <c:pt idx="1686">
                        <c:v>470</c:v>
                      </c:pt>
                      <c:pt idx="1687">
                        <c:v>460</c:v>
                      </c:pt>
                      <c:pt idx="1688">
                        <c:v>470</c:v>
                      </c:pt>
                      <c:pt idx="1689">
                        <c:v>470</c:v>
                      </c:pt>
                      <c:pt idx="1690">
                        <c:v>470</c:v>
                      </c:pt>
                      <c:pt idx="1691">
                        <c:v>470</c:v>
                      </c:pt>
                      <c:pt idx="1692">
                        <c:v>470</c:v>
                      </c:pt>
                      <c:pt idx="1693">
                        <c:v>470</c:v>
                      </c:pt>
                      <c:pt idx="1694">
                        <c:v>470</c:v>
                      </c:pt>
                      <c:pt idx="1695">
                        <c:v>470</c:v>
                      </c:pt>
                      <c:pt idx="1696">
                        <c:v>470</c:v>
                      </c:pt>
                      <c:pt idx="1697">
                        <c:v>470</c:v>
                      </c:pt>
                      <c:pt idx="1698">
                        <c:v>460</c:v>
                      </c:pt>
                      <c:pt idx="1699">
                        <c:v>470</c:v>
                      </c:pt>
                      <c:pt idx="1700">
                        <c:v>470</c:v>
                      </c:pt>
                      <c:pt idx="1701">
                        <c:v>470</c:v>
                      </c:pt>
                      <c:pt idx="1702">
                        <c:v>470</c:v>
                      </c:pt>
                      <c:pt idx="1703">
                        <c:v>470</c:v>
                      </c:pt>
                      <c:pt idx="1704">
                        <c:v>460</c:v>
                      </c:pt>
                      <c:pt idx="1705">
                        <c:v>470</c:v>
                      </c:pt>
                      <c:pt idx="1706">
                        <c:v>470</c:v>
                      </c:pt>
                      <c:pt idx="1707">
                        <c:v>470</c:v>
                      </c:pt>
                      <c:pt idx="1708">
                        <c:v>460</c:v>
                      </c:pt>
                      <c:pt idx="1709">
                        <c:v>470</c:v>
                      </c:pt>
                      <c:pt idx="1710">
                        <c:v>470</c:v>
                      </c:pt>
                      <c:pt idx="1711">
                        <c:v>470</c:v>
                      </c:pt>
                      <c:pt idx="1712">
                        <c:v>470</c:v>
                      </c:pt>
                      <c:pt idx="1713">
                        <c:v>470</c:v>
                      </c:pt>
                      <c:pt idx="1714">
                        <c:v>470</c:v>
                      </c:pt>
                      <c:pt idx="1715">
                        <c:v>470</c:v>
                      </c:pt>
                      <c:pt idx="1716">
                        <c:v>470</c:v>
                      </c:pt>
                      <c:pt idx="1717">
                        <c:v>460</c:v>
                      </c:pt>
                      <c:pt idx="1718">
                        <c:v>470</c:v>
                      </c:pt>
                      <c:pt idx="1719">
                        <c:v>470</c:v>
                      </c:pt>
                      <c:pt idx="1720">
                        <c:v>480</c:v>
                      </c:pt>
                      <c:pt idx="1721">
                        <c:v>470</c:v>
                      </c:pt>
                      <c:pt idx="1722">
                        <c:v>470</c:v>
                      </c:pt>
                      <c:pt idx="1723">
                        <c:v>470</c:v>
                      </c:pt>
                      <c:pt idx="1724">
                        <c:v>480</c:v>
                      </c:pt>
                      <c:pt idx="1725">
                        <c:v>470</c:v>
                      </c:pt>
                      <c:pt idx="1726">
                        <c:v>470</c:v>
                      </c:pt>
                      <c:pt idx="1727">
                        <c:v>470</c:v>
                      </c:pt>
                      <c:pt idx="1728">
                        <c:v>480</c:v>
                      </c:pt>
                      <c:pt idx="1729">
                        <c:v>470</c:v>
                      </c:pt>
                      <c:pt idx="1730">
                        <c:v>470</c:v>
                      </c:pt>
                      <c:pt idx="1731">
                        <c:v>470</c:v>
                      </c:pt>
                      <c:pt idx="1732">
                        <c:v>470</c:v>
                      </c:pt>
                      <c:pt idx="1733">
                        <c:v>470</c:v>
                      </c:pt>
                      <c:pt idx="1734">
                        <c:v>470</c:v>
                      </c:pt>
                      <c:pt idx="1735">
                        <c:v>470</c:v>
                      </c:pt>
                      <c:pt idx="1736">
                        <c:v>470</c:v>
                      </c:pt>
                      <c:pt idx="1737">
                        <c:v>470</c:v>
                      </c:pt>
                      <c:pt idx="1738">
                        <c:v>470</c:v>
                      </c:pt>
                      <c:pt idx="1739">
                        <c:v>470</c:v>
                      </c:pt>
                      <c:pt idx="1740">
                        <c:v>470</c:v>
                      </c:pt>
                      <c:pt idx="1741">
                        <c:v>460</c:v>
                      </c:pt>
                      <c:pt idx="1742">
                        <c:v>470</c:v>
                      </c:pt>
                      <c:pt idx="1743">
                        <c:v>470</c:v>
                      </c:pt>
                      <c:pt idx="1744">
                        <c:v>470</c:v>
                      </c:pt>
                      <c:pt idx="1745">
                        <c:v>470</c:v>
                      </c:pt>
                      <c:pt idx="1746">
                        <c:v>530</c:v>
                      </c:pt>
                      <c:pt idx="1747">
                        <c:v>570</c:v>
                      </c:pt>
                      <c:pt idx="1748">
                        <c:v>600</c:v>
                      </c:pt>
                      <c:pt idx="1749">
                        <c:v>720</c:v>
                      </c:pt>
                      <c:pt idx="1750">
                        <c:v>620</c:v>
                      </c:pt>
                      <c:pt idx="1751">
                        <c:v>560</c:v>
                      </c:pt>
                      <c:pt idx="1752">
                        <c:v>550</c:v>
                      </c:pt>
                      <c:pt idx="1753">
                        <c:v>540</c:v>
                      </c:pt>
                      <c:pt idx="1754">
                        <c:v>530</c:v>
                      </c:pt>
                      <c:pt idx="1755">
                        <c:v>520</c:v>
                      </c:pt>
                      <c:pt idx="1756">
                        <c:v>510</c:v>
                      </c:pt>
                      <c:pt idx="1757">
                        <c:v>530</c:v>
                      </c:pt>
                      <c:pt idx="1758">
                        <c:v>550</c:v>
                      </c:pt>
                      <c:pt idx="1759">
                        <c:v>590</c:v>
                      </c:pt>
                      <c:pt idx="1760">
                        <c:v>740</c:v>
                      </c:pt>
                      <c:pt idx="1761">
                        <c:v>810</c:v>
                      </c:pt>
                      <c:pt idx="1762">
                        <c:v>710</c:v>
                      </c:pt>
                      <c:pt idx="1763">
                        <c:v>640</c:v>
                      </c:pt>
                      <c:pt idx="1764">
                        <c:v>590</c:v>
                      </c:pt>
                      <c:pt idx="1765">
                        <c:v>560</c:v>
                      </c:pt>
                      <c:pt idx="1766">
                        <c:v>540</c:v>
                      </c:pt>
                      <c:pt idx="1767">
                        <c:v>540</c:v>
                      </c:pt>
                      <c:pt idx="1768">
                        <c:v>540</c:v>
                      </c:pt>
                      <c:pt idx="1769">
                        <c:v>540</c:v>
                      </c:pt>
                      <c:pt idx="1770">
                        <c:v>530</c:v>
                      </c:pt>
                      <c:pt idx="1771">
                        <c:v>610</c:v>
                      </c:pt>
                      <c:pt idx="1772">
                        <c:v>730</c:v>
                      </c:pt>
                      <c:pt idx="1773">
                        <c:v>770</c:v>
                      </c:pt>
                      <c:pt idx="1774">
                        <c:v>770</c:v>
                      </c:pt>
                      <c:pt idx="1775">
                        <c:v>680</c:v>
                      </c:pt>
                      <c:pt idx="1776">
                        <c:v>660</c:v>
                      </c:pt>
                      <c:pt idx="1777">
                        <c:v>620</c:v>
                      </c:pt>
                      <c:pt idx="1778">
                        <c:v>610</c:v>
                      </c:pt>
                      <c:pt idx="1779">
                        <c:v>630</c:v>
                      </c:pt>
                      <c:pt idx="1780">
                        <c:v>620</c:v>
                      </c:pt>
                      <c:pt idx="1781">
                        <c:v>610</c:v>
                      </c:pt>
                      <c:pt idx="1782">
                        <c:v>600</c:v>
                      </c:pt>
                      <c:pt idx="1783">
                        <c:v>590</c:v>
                      </c:pt>
                      <c:pt idx="1784">
                        <c:v>650</c:v>
                      </c:pt>
                      <c:pt idx="1785">
                        <c:v>680</c:v>
                      </c:pt>
                      <c:pt idx="1786">
                        <c:v>730</c:v>
                      </c:pt>
                      <c:pt idx="1787">
                        <c:v>690</c:v>
                      </c:pt>
                      <c:pt idx="1788">
                        <c:v>750</c:v>
                      </c:pt>
                      <c:pt idx="1789">
                        <c:v>740</c:v>
                      </c:pt>
                      <c:pt idx="1790">
                        <c:v>750</c:v>
                      </c:pt>
                      <c:pt idx="1791">
                        <c:v>830</c:v>
                      </c:pt>
                      <c:pt idx="1792">
                        <c:v>710</c:v>
                      </c:pt>
                      <c:pt idx="1793">
                        <c:v>690</c:v>
                      </c:pt>
                      <c:pt idx="1794">
                        <c:v>600</c:v>
                      </c:pt>
                      <c:pt idx="1795">
                        <c:v>630</c:v>
                      </c:pt>
                      <c:pt idx="1796">
                        <c:v>720</c:v>
                      </c:pt>
                      <c:pt idx="1797">
                        <c:v>680</c:v>
                      </c:pt>
                      <c:pt idx="1798">
                        <c:v>680</c:v>
                      </c:pt>
                      <c:pt idx="1799">
                        <c:v>690</c:v>
                      </c:pt>
                      <c:pt idx="1800">
                        <c:v>780</c:v>
                      </c:pt>
                      <c:pt idx="1801">
                        <c:v>720</c:v>
                      </c:pt>
                      <c:pt idx="1802">
                        <c:v>620</c:v>
                      </c:pt>
                      <c:pt idx="1803">
                        <c:v>570</c:v>
                      </c:pt>
                      <c:pt idx="1804">
                        <c:v>570</c:v>
                      </c:pt>
                      <c:pt idx="1805">
                        <c:v>550</c:v>
                      </c:pt>
                      <c:pt idx="1806">
                        <c:v>540</c:v>
                      </c:pt>
                      <c:pt idx="1807">
                        <c:v>530</c:v>
                      </c:pt>
                      <c:pt idx="1808">
                        <c:v>530</c:v>
                      </c:pt>
                      <c:pt idx="1809">
                        <c:v>550</c:v>
                      </c:pt>
                      <c:pt idx="1810">
                        <c:v>620</c:v>
                      </c:pt>
                      <c:pt idx="1811">
                        <c:v>750</c:v>
                      </c:pt>
                      <c:pt idx="1812">
                        <c:v>780</c:v>
                      </c:pt>
                      <c:pt idx="1813">
                        <c:v>720</c:v>
                      </c:pt>
                      <c:pt idx="1814">
                        <c:v>630</c:v>
                      </c:pt>
                      <c:pt idx="1815">
                        <c:v>600</c:v>
                      </c:pt>
                      <c:pt idx="1816">
                        <c:v>590</c:v>
                      </c:pt>
                      <c:pt idx="1817">
                        <c:v>550</c:v>
                      </c:pt>
                      <c:pt idx="1818">
                        <c:v>0</c:v>
                      </c:pt>
                      <c:pt idx="1819">
                        <c:v>510</c:v>
                      </c:pt>
                      <c:pt idx="1820">
                        <c:v>510</c:v>
                      </c:pt>
                      <c:pt idx="1821">
                        <c:v>500</c:v>
                      </c:pt>
                      <c:pt idx="1822">
                        <c:v>620</c:v>
                      </c:pt>
                      <c:pt idx="1823">
                        <c:v>610</c:v>
                      </c:pt>
                      <c:pt idx="1824">
                        <c:v>680</c:v>
                      </c:pt>
                      <c:pt idx="1825">
                        <c:v>630</c:v>
                      </c:pt>
                      <c:pt idx="1826">
                        <c:v>690</c:v>
                      </c:pt>
                      <c:pt idx="1827">
                        <c:v>540</c:v>
                      </c:pt>
                      <c:pt idx="1828">
                        <c:v>530</c:v>
                      </c:pt>
                      <c:pt idx="1829">
                        <c:v>540</c:v>
                      </c:pt>
                      <c:pt idx="1830">
                        <c:v>520</c:v>
                      </c:pt>
                      <c:pt idx="1831">
                        <c:v>510</c:v>
                      </c:pt>
                      <c:pt idx="1832">
                        <c:v>530</c:v>
                      </c:pt>
                      <c:pt idx="1833">
                        <c:v>520</c:v>
                      </c:pt>
                      <c:pt idx="1834">
                        <c:v>550</c:v>
                      </c:pt>
                      <c:pt idx="1835">
                        <c:v>530</c:v>
                      </c:pt>
                      <c:pt idx="1836">
                        <c:v>540</c:v>
                      </c:pt>
                      <c:pt idx="1837">
                        <c:v>530</c:v>
                      </c:pt>
                      <c:pt idx="1838">
                        <c:v>520</c:v>
                      </c:pt>
                      <c:pt idx="1839">
                        <c:v>500</c:v>
                      </c:pt>
                      <c:pt idx="1840">
                        <c:v>490</c:v>
                      </c:pt>
                      <c:pt idx="1841">
                        <c:v>490</c:v>
                      </c:pt>
                      <c:pt idx="1842">
                        <c:v>490</c:v>
                      </c:pt>
                      <c:pt idx="1843">
                        <c:v>520</c:v>
                      </c:pt>
                      <c:pt idx="1844">
                        <c:v>530</c:v>
                      </c:pt>
                      <c:pt idx="1845">
                        <c:v>500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480</c:v>
                      </c:pt>
                      <c:pt idx="1850">
                        <c:v>480</c:v>
                      </c:pt>
                      <c:pt idx="1851">
                        <c:v>470</c:v>
                      </c:pt>
                      <c:pt idx="1852">
                        <c:v>470</c:v>
                      </c:pt>
                      <c:pt idx="1853">
                        <c:v>470</c:v>
                      </c:pt>
                      <c:pt idx="1854">
                        <c:v>470</c:v>
                      </c:pt>
                      <c:pt idx="1855">
                        <c:v>460</c:v>
                      </c:pt>
                      <c:pt idx="1856">
                        <c:v>470</c:v>
                      </c:pt>
                      <c:pt idx="1857">
                        <c:v>460</c:v>
                      </c:pt>
                      <c:pt idx="1858">
                        <c:v>470</c:v>
                      </c:pt>
                      <c:pt idx="1859">
                        <c:v>460</c:v>
                      </c:pt>
                      <c:pt idx="1860">
                        <c:v>460</c:v>
                      </c:pt>
                      <c:pt idx="1861">
                        <c:v>460</c:v>
                      </c:pt>
                      <c:pt idx="1862">
                        <c:v>460</c:v>
                      </c:pt>
                      <c:pt idx="1863">
                        <c:v>460</c:v>
                      </c:pt>
                      <c:pt idx="1864">
                        <c:v>460</c:v>
                      </c:pt>
                      <c:pt idx="1865">
                        <c:v>460</c:v>
                      </c:pt>
                      <c:pt idx="1866">
                        <c:v>460</c:v>
                      </c:pt>
                      <c:pt idx="1867">
                        <c:v>460</c:v>
                      </c:pt>
                      <c:pt idx="1868">
                        <c:v>460</c:v>
                      </c:pt>
                      <c:pt idx="1869">
                        <c:v>460</c:v>
                      </c:pt>
                      <c:pt idx="1870">
                        <c:v>460</c:v>
                      </c:pt>
                      <c:pt idx="1871">
                        <c:v>460</c:v>
                      </c:pt>
                      <c:pt idx="1872">
                        <c:v>460</c:v>
                      </c:pt>
                      <c:pt idx="1873">
                        <c:v>460</c:v>
                      </c:pt>
                      <c:pt idx="1874">
                        <c:v>460</c:v>
                      </c:pt>
                      <c:pt idx="1875">
                        <c:v>460</c:v>
                      </c:pt>
                      <c:pt idx="1876">
                        <c:v>460</c:v>
                      </c:pt>
                      <c:pt idx="1877">
                        <c:v>460</c:v>
                      </c:pt>
                      <c:pt idx="1878">
                        <c:v>460</c:v>
                      </c:pt>
                      <c:pt idx="1879">
                        <c:v>460</c:v>
                      </c:pt>
                      <c:pt idx="1880">
                        <c:v>460</c:v>
                      </c:pt>
                      <c:pt idx="1881">
                        <c:v>460</c:v>
                      </c:pt>
                      <c:pt idx="1882">
                        <c:v>460</c:v>
                      </c:pt>
                      <c:pt idx="1883">
                        <c:v>470</c:v>
                      </c:pt>
                      <c:pt idx="1884">
                        <c:v>460</c:v>
                      </c:pt>
                      <c:pt idx="1885">
                        <c:v>460</c:v>
                      </c:pt>
                      <c:pt idx="1886">
                        <c:v>470</c:v>
                      </c:pt>
                      <c:pt idx="1887">
                        <c:v>460</c:v>
                      </c:pt>
                      <c:pt idx="1888">
                        <c:v>470</c:v>
                      </c:pt>
                      <c:pt idx="1889">
                        <c:v>470</c:v>
                      </c:pt>
                      <c:pt idx="1890">
                        <c:v>470</c:v>
                      </c:pt>
                      <c:pt idx="1891">
                        <c:v>470</c:v>
                      </c:pt>
                      <c:pt idx="1892">
                        <c:v>470</c:v>
                      </c:pt>
                      <c:pt idx="1893">
                        <c:v>470</c:v>
                      </c:pt>
                      <c:pt idx="1894">
                        <c:v>480</c:v>
                      </c:pt>
                      <c:pt idx="1895">
                        <c:v>470</c:v>
                      </c:pt>
                      <c:pt idx="1896">
                        <c:v>470</c:v>
                      </c:pt>
                      <c:pt idx="1897">
                        <c:v>470</c:v>
                      </c:pt>
                      <c:pt idx="1898">
                        <c:v>470</c:v>
                      </c:pt>
                      <c:pt idx="1899">
                        <c:v>470</c:v>
                      </c:pt>
                      <c:pt idx="1900">
                        <c:v>470</c:v>
                      </c:pt>
                      <c:pt idx="1901">
                        <c:v>470</c:v>
                      </c:pt>
                      <c:pt idx="1902">
                        <c:v>470</c:v>
                      </c:pt>
                      <c:pt idx="1903">
                        <c:v>470</c:v>
                      </c:pt>
                      <c:pt idx="1904">
                        <c:v>470</c:v>
                      </c:pt>
                      <c:pt idx="1905">
                        <c:v>460</c:v>
                      </c:pt>
                      <c:pt idx="1906">
                        <c:v>470</c:v>
                      </c:pt>
                      <c:pt idx="1907">
                        <c:v>470</c:v>
                      </c:pt>
                      <c:pt idx="1908">
                        <c:v>460</c:v>
                      </c:pt>
                      <c:pt idx="1909">
                        <c:v>470</c:v>
                      </c:pt>
                      <c:pt idx="1910">
                        <c:v>470</c:v>
                      </c:pt>
                      <c:pt idx="1911">
                        <c:v>470</c:v>
                      </c:pt>
                      <c:pt idx="1912">
                        <c:v>470</c:v>
                      </c:pt>
                      <c:pt idx="1913">
                        <c:v>460</c:v>
                      </c:pt>
                      <c:pt idx="1914">
                        <c:v>470</c:v>
                      </c:pt>
                      <c:pt idx="1915">
                        <c:v>470</c:v>
                      </c:pt>
                      <c:pt idx="1916">
                        <c:v>470</c:v>
                      </c:pt>
                      <c:pt idx="1917">
                        <c:v>470</c:v>
                      </c:pt>
                      <c:pt idx="1918">
                        <c:v>460</c:v>
                      </c:pt>
                      <c:pt idx="1919">
                        <c:v>470</c:v>
                      </c:pt>
                      <c:pt idx="1920">
                        <c:v>470</c:v>
                      </c:pt>
                      <c:pt idx="1921">
                        <c:v>470</c:v>
                      </c:pt>
                      <c:pt idx="1922">
                        <c:v>470</c:v>
                      </c:pt>
                      <c:pt idx="1923">
                        <c:v>470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hiilidioksidimittaus'!$H$2</c15:sqref>
                        </c15:formulaRef>
                      </c:ext>
                    </c:extLst>
                    <c:strCache>
                      <c:ptCount val="1"/>
                      <c:pt idx="0">
                        <c:v>116 Rehtori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hiilidioksidimittaus'!$H$3:$H$1926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460</c:v>
                      </c:pt>
                      <c:pt idx="3">
                        <c:v>490</c:v>
                      </c:pt>
                      <c:pt idx="4">
                        <c:v>480</c:v>
                      </c:pt>
                      <c:pt idx="5">
                        <c:v>470</c:v>
                      </c:pt>
                      <c:pt idx="6">
                        <c:v>480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450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500</c:v>
                      </c:pt>
                      <c:pt idx="15">
                        <c:v>460</c:v>
                      </c:pt>
                      <c:pt idx="16">
                        <c:v>490</c:v>
                      </c:pt>
                      <c:pt idx="17">
                        <c:v>490</c:v>
                      </c:pt>
                      <c:pt idx="18">
                        <c:v>470</c:v>
                      </c:pt>
                      <c:pt idx="19">
                        <c:v>490</c:v>
                      </c:pt>
                      <c:pt idx="20">
                        <c:v>470</c:v>
                      </c:pt>
                      <c:pt idx="21">
                        <c:v>500</c:v>
                      </c:pt>
                      <c:pt idx="22">
                        <c:v>500</c:v>
                      </c:pt>
                      <c:pt idx="23">
                        <c:v>490</c:v>
                      </c:pt>
                      <c:pt idx="24">
                        <c:v>470</c:v>
                      </c:pt>
                      <c:pt idx="25">
                        <c:v>470</c:v>
                      </c:pt>
                      <c:pt idx="26">
                        <c:v>500</c:v>
                      </c:pt>
                      <c:pt idx="27">
                        <c:v>510</c:v>
                      </c:pt>
                      <c:pt idx="28">
                        <c:v>490</c:v>
                      </c:pt>
                      <c:pt idx="29">
                        <c:v>480</c:v>
                      </c:pt>
                      <c:pt idx="30">
                        <c:v>480</c:v>
                      </c:pt>
                      <c:pt idx="31">
                        <c:v>480</c:v>
                      </c:pt>
                      <c:pt idx="32">
                        <c:v>480</c:v>
                      </c:pt>
                      <c:pt idx="33">
                        <c:v>480</c:v>
                      </c:pt>
                      <c:pt idx="34">
                        <c:v>460</c:v>
                      </c:pt>
                      <c:pt idx="35">
                        <c:v>480</c:v>
                      </c:pt>
                      <c:pt idx="36">
                        <c:v>490</c:v>
                      </c:pt>
                      <c:pt idx="37">
                        <c:v>470</c:v>
                      </c:pt>
                      <c:pt idx="38">
                        <c:v>480</c:v>
                      </c:pt>
                      <c:pt idx="39">
                        <c:v>490</c:v>
                      </c:pt>
                      <c:pt idx="40">
                        <c:v>480</c:v>
                      </c:pt>
                      <c:pt idx="41">
                        <c:v>480</c:v>
                      </c:pt>
                      <c:pt idx="42">
                        <c:v>460</c:v>
                      </c:pt>
                      <c:pt idx="43">
                        <c:v>500</c:v>
                      </c:pt>
                      <c:pt idx="44">
                        <c:v>480</c:v>
                      </c:pt>
                      <c:pt idx="45">
                        <c:v>520</c:v>
                      </c:pt>
                      <c:pt idx="46">
                        <c:v>560</c:v>
                      </c:pt>
                      <c:pt idx="47">
                        <c:v>600</c:v>
                      </c:pt>
                      <c:pt idx="48">
                        <c:v>600</c:v>
                      </c:pt>
                      <c:pt idx="49">
                        <c:v>660</c:v>
                      </c:pt>
                      <c:pt idx="50">
                        <c:v>640</c:v>
                      </c:pt>
                      <c:pt idx="51">
                        <c:v>640</c:v>
                      </c:pt>
                      <c:pt idx="52">
                        <c:v>670</c:v>
                      </c:pt>
                      <c:pt idx="53">
                        <c:v>670</c:v>
                      </c:pt>
                      <c:pt idx="54">
                        <c:v>650</c:v>
                      </c:pt>
                      <c:pt idx="55">
                        <c:v>640</c:v>
                      </c:pt>
                      <c:pt idx="56">
                        <c:v>610</c:v>
                      </c:pt>
                      <c:pt idx="57">
                        <c:v>600</c:v>
                      </c:pt>
                      <c:pt idx="58">
                        <c:v>650</c:v>
                      </c:pt>
                      <c:pt idx="59">
                        <c:v>570</c:v>
                      </c:pt>
                      <c:pt idx="60">
                        <c:v>580</c:v>
                      </c:pt>
                      <c:pt idx="61">
                        <c:v>630</c:v>
                      </c:pt>
                      <c:pt idx="62">
                        <c:v>630</c:v>
                      </c:pt>
                      <c:pt idx="63">
                        <c:v>600</c:v>
                      </c:pt>
                      <c:pt idx="64">
                        <c:v>570</c:v>
                      </c:pt>
                      <c:pt idx="65">
                        <c:v>640</c:v>
                      </c:pt>
                      <c:pt idx="66">
                        <c:v>660</c:v>
                      </c:pt>
                      <c:pt idx="67">
                        <c:v>630</c:v>
                      </c:pt>
                      <c:pt idx="68">
                        <c:v>590</c:v>
                      </c:pt>
                      <c:pt idx="69">
                        <c:v>570</c:v>
                      </c:pt>
                      <c:pt idx="70">
                        <c:v>630</c:v>
                      </c:pt>
                      <c:pt idx="71">
                        <c:v>680</c:v>
                      </c:pt>
                      <c:pt idx="72">
                        <c:v>640</c:v>
                      </c:pt>
                      <c:pt idx="73">
                        <c:v>650</c:v>
                      </c:pt>
                      <c:pt idx="74">
                        <c:v>650</c:v>
                      </c:pt>
                      <c:pt idx="75">
                        <c:v>650</c:v>
                      </c:pt>
                      <c:pt idx="76">
                        <c:v>650</c:v>
                      </c:pt>
                      <c:pt idx="77">
                        <c:v>650</c:v>
                      </c:pt>
                      <c:pt idx="78">
                        <c:v>600</c:v>
                      </c:pt>
                      <c:pt idx="79">
                        <c:v>670</c:v>
                      </c:pt>
                      <c:pt idx="80">
                        <c:v>650</c:v>
                      </c:pt>
                      <c:pt idx="81">
                        <c:v>640</c:v>
                      </c:pt>
                      <c:pt idx="82">
                        <c:v>610</c:v>
                      </c:pt>
                      <c:pt idx="83">
                        <c:v>590</c:v>
                      </c:pt>
                      <c:pt idx="84">
                        <c:v>580</c:v>
                      </c:pt>
                      <c:pt idx="85">
                        <c:v>580</c:v>
                      </c:pt>
                      <c:pt idx="86">
                        <c:v>550</c:v>
                      </c:pt>
                      <c:pt idx="87">
                        <c:v>570</c:v>
                      </c:pt>
                      <c:pt idx="88">
                        <c:v>600</c:v>
                      </c:pt>
                      <c:pt idx="89">
                        <c:v>590</c:v>
                      </c:pt>
                      <c:pt idx="90">
                        <c:v>570</c:v>
                      </c:pt>
                      <c:pt idx="91">
                        <c:v>610</c:v>
                      </c:pt>
                      <c:pt idx="92">
                        <c:v>580</c:v>
                      </c:pt>
                      <c:pt idx="93">
                        <c:v>570</c:v>
                      </c:pt>
                      <c:pt idx="94">
                        <c:v>580</c:v>
                      </c:pt>
                      <c:pt idx="95">
                        <c:v>570</c:v>
                      </c:pt>
                      <c:pt idx="96">
                        <c:v>600</c:v>
                      </c:pt>
                      <c:pt idx="97">
                        <c:v>550</c:v>
                      </c:pt>
                      <c:pt idx="98">
                        <c:v>530</c:v>
                      </c:pt>
                      <c:pt idx="99">
                        <c:v>610</c:v>
                      </c:pt>
                      <c:pt idx="100">
                        <c:v>520</c:v>
                      </c:pt>
                      <c:pt idx="101">
                        <c:v>590</c:v>
                      </c:pt>
                      <c:pt idx="102">
                        <c:v>600</c:v>
                      </c:pt>
                      <c:pt idx="103">
                        <c:v>560</c:v>
                      </c:pt>
                      <c:pt idx="104">
                        <c:v>480</c:v>
                      </c:pt>
                      <c:pt idx="105">
                        <c:v>580</c:v>
                      </c:pt>
                      <c:pt idx="106">
                        <c:v>580</c:v>
                      </c:pt>
                      <c:pt idx="107">
                        <c:v>590</c:v>
                      </c:pt>
                      <c:pt idx="108">
                        <c:v>530</c:v>
                      </c:pt>
                      <c:pt idx="109">
                        <c:v>600</c:v>
                      </c:pt>
                      <c:pt idx="110">
                        <c:v>580</c:v>
                      </c:pt>
                      <c:pt idx="111">
                        <c:v>580</c:v>
                      </c:pt>
                      <c:pt idx="112">
                        <c:v>540</c:v>
                      </c:pt>
                      <c:pt idx="113">
                        <c:v>540</c:v>
                      </c:pt>
                      <c:pt idx="114">
                        <c:v>540</c:v>
                      </c:pt>
                      <c:pt idx="115">
                        <c:v>510</c:v>
                      </c:pt>
                      <c:pt idx="116">
                        <c:v>510</c:v>
                      </c:pt>
                      <c:pt idx="117">
                        <c:v>510</c:v>
                      </c:pt>
                      <c:pt idx="118">
                        <c:v>480</c:v>
                      </c:pt>
                      <c:pt idx="119">
                        <c:v>510</c:v>
                      </c:pt>
                      <c:pt idx="120">
                        <c:v>490</c:v>
                      </c:pt>
                      <c:pt idx="121">
                        <c:v>500</c:v>
                      </c:pt>
                      <c:pt idx="122">
                        <c:v>470</c:v>
                      </c:pt>
                      <c:pt idx="123">
                        <c:v>480</c:v>
                      </c:pt>
                      <c:pt idx="124">
                        <c:v>470</c:v>
                      </c:pt>
                      <c:pt idx="125">
                        <c:v>460</c:v>
                      </c:pt>
                      <c:pt idx="126">
                        <c:v>470</c:v>
                      </c:pt>
                      <c:pt idx="127">
                        <c:v>480</c:v>
                      </c:pt>
                      <c:pt idx="128">
                        <c:v>470</c:v>
                      </c:pt>
                      <c:pt idx="129">
                        <c:v>460</c:v>
                      </c:pt>
                      <c:pt idx="130">
                        <c:v>460</c:v>
                      </c:pt>
                      <c:pt idx="131">
                        <c:v>470</c:v>
                      </c:pt>
                      <c:pt idx="132">
                        <c:v>470</c:v>
                      </c:pt>
                      <c:pt idx="133">
                        <c:v>470</c:v>
                      </c:pt>
                      <c:pt idx="134">
                        <c:v>480</c:v>
                      </c:pt>
                      <c:pt idx="135">
                        <c:v>500</c:v>
                      </c:pt>
                      <c:pt idx="136">
                        <c:v>470</c:v>
                      </c:pt>
                      <c:pt idx="137">
                        <c:v>480</c:v>
                      </c:pt>
                      <c:pt idx="138">
                        <c:v>460</c:v>
                      </c:pt>
                      <c:pt idx="139">
                        <c:v>500</c:v>
                      </c:pt>
                      <c:pt idx="140">
                        <c:v>460</c:v>
                      </c:pt>
                      <c:pt idx="141">
                        <c:v>470</c:v>
                      </c:pt>
                      <c:pt idx="142">
                        <c:v>450</c:v>
                      </c:pt>
                      <c:pt idx="143">
                        <c:v>470</c:v>
                      </c:pt>
                      <c:pt idx="144">
                        <c:v>460</c:v>
                      </c:pt>
                      <c:pt idx="145">
                        <c:v>470</c:v>
                      </c:pt>
                      <c:pt idx="146">
                        <c:v>480</c:v>
                      </c:pt>
                      <c:pt idx="147">
                        <c:v>480</c:v>
                      </c:pt>
                      <c:pt idx="148">
                        <c:v>440</c:v>
                      </c:pt>
                      <c:pt idx="149">
                        <c:v>480</c:v>
                      </c:pt>
                      <c:pt idx="150">
                        <c:v>480</c:v>
                      </c:pt>
                      <c:pt idx="151">
                        <c:v>470</c:v>
                      </c:pt>
                      <c:pt idx="152">
                        <c:v>480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480</c:v>
                      </c:pt>
                      <c:pt idx="156">
                        <c:v>470</c:v>
                      </c:pt>
                      <c:pt idx="157">
                        <c:v>480</c:v>
                      </c:pt>
                      <c:pt idx="158">
                        <c:v>440</c:v>
                      </c:pt>
                      <c:pt idx="159">
                        <c:v>480</c:v>
                      </c:pt>
                      <c:pt idx="160">
                        <c:v>480</c:v>
                      </c:pt>
                      <c:pt idx="161">
                        <c:v>480</c:v>
                      </c:pt>
                      <c:pt idx="162">
                        <c:v>460</c:v>
                      </c:pt>
                      <c:pt idx="163">
                        <c:v>470</c:v>
                      </c:pt>
                      <c:pt idx="164">
                        <c:v>490</c:v>
                      </c:pt>
                      <c:pt idx="165">
                        <c:v>490</c:v>
                      </c:pt>
                      <c:pt idx="166">
                        <c:v>470</c:v>
                      </c:pt>
                      <c:pt idx="167">
                        <c:v>450</c:v>
                      </c:pt>
                      <c:pt idx="168">
                        <c:v>450</c:v>
                      </c:pt>
                      <c:pt idx="169">
                        <c:v>480</c:v>
                      </c:pt>
                      <c:pt idx="170">
                        <c:v>480</c:v>
                      </c:pt>
                      <c:pt idx="171">
                        <c:v>420</c:v>
                      </c:pt>
                      <c:pt idx="172">
                        <c:v>480</c:v>
                      </c:pt>
                      <c:pt idx="173">
                        <c:v>480</c:v>
                      </c:pt>
                      <c:pt idx="174">
                        <c:v>480</c:v>
                      </c:pt>
                      <c:pt idx="175">
                        <c:v>470</c:v>
                      </c:pt>
                      <c:pt idx="176">
                        <c:v>490</c:v>
                      </c:pt>
                      <c:pt idx="177">
                        <c:v>460</c:v>
                      </c:pt>
                      <c:pt idx="178">
                        <c:v>470</c:v>
                      </c:pt>
                      <c:pt idx="179">
                        <c:v>450</c:v>
                      </c:pt>
                      <c:pt idx="180">
                        <c:v>500</c:v>
                      </c:pt>
                      <c:pt idx="181">
                        <c:v>470</c:v>
                      </c:pt>
                      <c:pt idx="182">
                        <c:v>470</c:v>
                      </c:pt>
                      <c:pt idx="183">
                        <c:v>470</c:v>
                      </c:pt>
                      <c:pt idx="184">
                        <c:v>480</c:v>
                      </c:pt>
                      <c:pt idx="185">
                        <c:v>480</c:v>
                      </c:pt>
                      <c:pt idx="186">
                        <c:v>490</c:v>
                      </c:pt>
                      <c:pt idx="187">
                        <c:v>480</c:v>
                      </c:pt>
                      <c:pt idx="188">
                        <c:v>460</c:v>
                      </c:pt>
                      <c:pt idx="189">
                        <c:v>470</c:v>
                      </c:pt>
                      <c:pt idx="190">
                        <c:v>460</c:v>
                      </c:pt>
                      <c:pt idx="191">
                        <c:v>460</c:v>
                      </c:pt>
                      <c:pt idx="192">
                        <c:v>470</c:v>
                      </c:pt>
                      <c:pt idx="193">
                        <c:v>470</c:v>
                      </c:pt>
                      <c:pt idx="194">
                        <c:v>470</c:v>
                      </c:pt>
                      <c:pt idx="195">
                        <c:v>470</c:v>
                      </c:pt>
                      <c:pt idx="196">
                        <c:v>480</c:v>
                      </c:pt>
                      <c:pt idx="197">
                        <c:v>470</c:v>
                      </c:pt>
                      <c:pt idx="198">
                        <c:v>480</c:v>
                      </c:pt>
                      <c:pt idx="199">
                        <c:v>470</c:v>
                      </c:pt>
                      <c:pt idx="200">
                        <c:v>470</c:v>
                      </c:pt>
                      <c:pt idx="201">
                        <c:v>450</c:v>
                      </c:pt>
                      <c:pt idx="202">
                        <c:v>460</c:v>
                      </c:pt>
                      <c:pt idx="203">
                        <c:v>480</c:v>
                      </c:pt>
                      <c:pt idx="204">
                        <c:v>460</c:v>
                      </c:pt>
                      <c:pt idx="205">
                        <c:v>460</c:v>
                      </c:pt>
                      <c:pt idx="206">
                        <c:v>480</c:v>
                      </c:pt>
                      <c:pt idx="207">
                        <c:v>480</c:v>
                      </c:pt>
                      <c:pt idx="208">
                        <c:v>480</c:v>
                      </c:pt>
                      <c:pt idx="209">
                        <c:v>460</c:v>
                      </c:pt>
                      <c:pt idx="210">
                        <c:v>470</c:v>
                      </c:pt>
                      <c:pt idx="211">
                        <c:v>460</c:v>
                      </c:pt>
                      <c:pt idx="212">
                        <c:v>480</c:v>
                      </c:pt>
                      <c:pt idx="213">
                        <c:v>480</c:v>
                      </c:pt>
                      <c:pt idx="214">
                        <c:v>470</c:v>
                      </c:pt>
                      <c:pt idx="215">
                        <c:v>480</c:v>
                      </c:pt>
                      <c:pt idx="216">
                        <c:v>450</c:v>
                      </c:pt>
                      <c:pt idx="217">
                        <c:v>450</c:v>
                      </c:pt>
                      <c:pt idx="218">
                        <c:v>480</c:v>
                      </c:pt>
                      <c:pt idx="219">
                        <c:v>450</c:v>
                      </c:pt>
                      <c:pt idx="220">
                        <c:v>470</c:v>
                      </c:pt>
                      <c:pt idx="221">
                        <c:v>520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500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460</c:v>
                      </c:pt>
                      <c:pt idx="229">
                        <c:v>460</c:v>
                      </c:pt>
                      <c:pt idx="230">
                        <c:v>470</c:v>
                      </c:pt>
                      <c:pt idx="231">
                        <c:v>480</c:v>
                      </c:pt>
                      <c:pt idx="232">
                        <c:v>450</c:v>
                      </c:pt>
                      <c:pt idx="233">
                        <c:v>460</c:v>
                      </c:pt>
                      <c:pt idx="234">
                        <c:v>440</c:v>
                      </c:pt>
                      <c:pt idx="235">
                        <c:v>470</c:v>
                      </c:pt>
                      <c:pt idx="236">
                        <c:v>490</c:v>
                      </c:pt>
                      <c:pt idx="237">
                        <c:v>480</c:v>
                      </c:pt>
                      <c:pt idx="238">
                        <c:v>420</c:v>
                      </c:pt>
                      <c:pt idx="239">
                        <c:v>460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440</c:v>
                      </c:pt>
                      <c:pt idx="243">
                        <c:v>480</c:v>
                      </c:pt>
                      <c:pt idx="244">
                        <c:v>480</c:v>
                      </c:pt>
                      <c:pt idx="245">
                        <c:v>480</c:v>
                      </c:pt>
                      <c:pt idx="246">
                        <c:v>460</c:v>
                      </c:pt>
                      <c:pt idx="247">
                        <c:v>480</c:v>
                      </c:pt>
                      <c:pt idx="248">
                        <c:v>480</c:v>
                      </c:pt>
                      <c:pt idx="249">
                        <c:v>480</c:v>
                      </c:pt>
                      <c:pt idx="250">
                        <c:v>470</c:v>
                      </c:pt>
                      <c:pt idx="251">
                        <c:v>480</c:v>
                      </c:pt>
                      <c:pt idx="252">
                        <c:v>460</c:v>
                      </c:pt>
                      <c:pt idx="253">
                        <c:v>490</c:v>
                      </c:pt>
                      <c:pt idx="254">
                        <c:v>480</c:v>
                      </c:pt>
                      <c:pt idx="255">
                        <c:v>410</c:v>
                      </c:pt>
                      <c:pt idx="256">
                        <c:v>460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450</c:v>
                      </c:pt>
                      <c:pt idx="261">
                        <c:v>490</c:v>
                      </c:pt>
                      <c:pt idx="262">
                        <c:v>500</c:v>
                      </c:pt>
                      <c:pt idx="263">
                        <c:v>450</c:v>
                      </c:pt>
                      <c:pt idx="264">
                        <c:v>460</c:v>
                      </c:pt>
                      <c:pt idx="265">
                        <c:v>450</c:v>
                      </c:pt>
                      <c:pt idx="266">
                        <c:v>480</c:v>
                      </c:pt>
                      <c:pt idx="267">
                        <c:v>480</c:v>
                      </c:pt>
                      <c:pt idx="268">
                        <c:v>470</c:v>
                      </c:pt>
                      <c:pt idx="269">
                        <c:v>490</c:v>
                      </c:pt>
                      <c:pt idx="270">
                        <c:v>460</c:v>
                      </c:pt>
                      <c:pt idx="271">
                        <c:v>470</c:v>
                      </c:pt>
                      <c:pt idx="272">
                        <c:v>450</c:v>
                      </c:pt>
                      <c:pt idx="273">
                        <c:v>480</c:v>
                      </c:pt>
                      <c:pt idx="274">
                        <c:v>470</c:v>
                      </c:pt>
                      <c:pt idx="275">
                        <c:v>480</c:v>
                      </c:pt>
                      <c:pt idx="276">
                        <c:v>480</c:v>
                      </c:pt>
                      <c:pt idx="277">
                        <c:v>490</c:v>
                      </c:pt>
                      <c:pt idx="278">
                        <c:v>450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450</c:v>
                      </c:pt>
                      <c:pt idx="284">
                        <c:v>450</c:v>
                      </c:pt>
                      <c:pt idx="285">
                        <c:v>450</c:v>
                      </c:pt>
                      <c:pt idx="286">
                        <c:v>480</c:v>
                      </c:pt>
                      <c:pt idx="287">
                        <c:v>460</c:v>
                      </c:pt>
                      <c:pt idx="288">
                        <c:v>460</c:v>
                      </c:pt>
                      <c:pt idx="289">
                        <c:v>460</c:v>
                      </c:pt>
                      <c:pt idx="290">
                        <c:v>460</c:v>
                      </c:pt>
                      <c:pt idx="291">
                        <c:v>470</c:v>
                      </c:pt>
                      <c:pt idx="292">
                        <c:v>470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460</c:v>
                      </c:pt>
                      <c:pt idx="306">
                        <c:v>460</c:v>
                      </c:pt>
                      <c:pt idx="307">
                        <c:v>460</c:v>
                      </c:pt>
                      <c:pt idx="308">
                        <c:v>460</c:v>
                      </c:pt>
                      <c:pt idx="309">
                        <c:v>460</c:v>
                      </c:pt>
                      <c:pt idx="310">
                        <c:v>480</c:v>
                      </c:pt>
                      <c:pt idx="311">
                        <c:v>480</c:v>
                      </c:pt>
                      <c:pt idx="312">
                        <c:v>460</c:v>
                      </c:pt>
                      <c:pt idx="313">
                        <c:v>480</c:v>
                      </c:pt>
                      <c:pt idx="314">
                        <c:v>480</c:v>
                      </c:pt>
                      <c:pt idx="315">
                        <c:v>460</c:v>
                      </c:pt>
                      <c:pt idx="316">
                        <c:v>460</c:v>
                      </c:pt>
                      <c:pt idx="317">
                        <c:v>460</c:v>
                      </c:pt>
                      <c:pt idx="318">
                        <c:v>470</c:v>
                      </c:pt>
                      <c:pt idx="319">
                        <c:v>470</c:v>
                      </c:pt>
                      <c:pt idx="320">
                        <c:v>490</c:v>
                      </c:pt>
                      <c:pt idx="321">
                        <c:v>480</c:v>
                      </c:pt>
                      <c:pt idx="322">
                        <c:v>470</c:v>
                      </c:pt>
                      <c:pt idx="323">
                        <c:v>420</c:v>
                      </c:pt>
                      <c:pt idx="324">
                        <c:v>500</c:v>
                      </c:pt>
                      <c:pt idx="325">
                        <c:v>500</c:v>
                      </c:pt>
                      <c:pt idx="326">
                        <c:v>470</c:v>
                      </c:pt>
                      <c:pt idx="327">
                        <c:v>490</c:v>
                      </c:pt>
                      <c:pt idx="328">
                        <c:v>470</c:v>
                      </c:pt>
                      <c:pt idx="329">
                        <c:v>470</c:v>
                      </c:pt>
                      <c:pt idx="330">
                        <c:v>470</c:v>
                      </c:pt>
                      <c:pt idx="331">
                        <c:v>470</c:v>
                      </c:pt>
                      <c:pt idx="332">
                        <c:v>470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450</c:v>
                      </c:pt>
                      <c:pt idx="337">
                        <c:v>450</c:v>
                      </c:pt>
                      <c:pt idx="338">
                        <c:v>460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440</c:v>
                      </c:pt>
                      <c:pt idx="342">
                        <c:v>440</c:v>
                      </c:pt>
                      <c:pt idx="343">
                        <c:v>440</c:v>
                      </c:pt>
                      <c:pt idx="344">
                        <c:v>470</c:v>
                      </c:pt>
                      <c:pt idx="345">
                        <c:v>470</c:v>
                      </c:pt>
                      <c:pt idx="346">
                        <c:v>450</c:v>
                      </c:pt>
                      <c:pt idx="347">
                        <c:v>450</c:v>
                      </c:pt>
                      <c:pt idx="348">
                        <c:v>450</c:v>
                      </c:pt>
                      <c:pt idx="349">
                        <c:v>460</c:v>
                      </c:pt>
                      <c:pt idx="350">
                        <c:v>450</c:v>
                      </c:pt>
                      <c:pt idx="351">
                        <c:v>450</c:v>
                      </c:pt>
                      <c:pt idx="352">
                        <c:v>450</c:v>
                      </c:pt>
                      <c:pt idx="353">
                        <c:v>470</c:v>
                      </c:pt>
                      <c:pt idx="354">
                        <c:v>470</c:v>
                      </c:pt>
                      <c:pt idx="355">
                        <c:v>470</c:v>
                      </c:pt>
                      <c:pt idx="356">
                        <c:v>470</c:v>
                      </c:pt>
                      <c:pt idx="357">
                        <c:v>450</c:v>
                      </c:pt>
                      <c:pt idx="358">
                        <c:v>480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430</c:v>
                      </c:pt>
                      <c:pt idx="366">
                        <c:v>430</c:v>
                      </c:pt>
                      <c:pt idx="367">
                        <c:v>430</c:v>
                      </c:pt>
                      <c:pt idx="368">
                        <c:v>430</c:v>
                      </c:pt>
                      <c:pt idx="369">
                        <c:v>430</c:v>
                      </c:pt>
                      <c:pt idx="370">
                        <c:v>430</c:v>
                      </c:pt>
                      <c:pt idx="371">
                        <c:v>430</c:v>
                      </c:pt>
                      <c:pt idx="372">
                        <c:v>430</c:v>
                      </c:pt>
                      <c:pt idx="373">
                        <c:v>460</c:v>
                      </c:pt>
                      <c:pt idx="374">
                        <c:v>480</c:v>
                      </c:pt>
                      <c:pt idx="375">
                        <c:v>480</c:v>
                      </c:pt>
                      <c:pt idx="376">
                        <c:v>470</c:v>
                      </c:pt>
                      <c:pt idx="377">
                        <c:v>470</c:v>
                      </c:pt>
                      <c:pt idx="378">
                        <c:v>470</c:v>
                      </c:pt>
                      <c:pt idx="379">
                        <c:v>470</c:v>
                      </c:pt>
                      <c:pt idx="380">
                        <c:v>470</c:v>
                      </c:pt>
                      <c:pt idx="381">
                        <c:v>490</c:v>
                      </c:pt>
                      <c:pt idx="382">
                        <c:v>490</c:v>
                      </c:pt>
                      <c:pt idx="383">
                        <c:v>480</c:v>
                      </c:pt>
                      <c:pt idx="384">
                        <c:v>470</c:v>
                      </c:pt>
                      <c:pt idx="385">
                        <c:v>470</c:v>
                      </c:pt>
                      <c:pt idx="386">
                        <c:v>470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480</c:v>
                      </c:pt>
                      <c:pt idx="391">
                        <c:v>470</c:v>
                      </c:pt>
                      <c:pt idx="392">
                        <c:v>470</c:v>
                      </c:pt>
                      <c:pt idx="393">
                        <c:v>470</c:v>
                      </c:pt>
                      <c:pt idx="394">
                        <c:v>470</c:v>
                      </c:pt>
                      <c:pt idx="395">
                        <c:v>500</c:v>
                      </c:pt>
                      <c:pt idx="396">
                        <c:v>500</c:v>
                      </c:pt>
                      <c:pt idx="397">
                        <c:v>500</c:v>
                      </c:pt>
                      <c:pt idx="398">
                        <c:v>500</c:v>
                      </c:pt>
                      <c:pt idx="399">
                        <c:v>500</c:v>
                      </c:pt>
                      <c:pt idx="400">
                        <c:v>470</c:v>
                      </c:pt>
                      <c:pt idx="401">
                        <c:v>450</c:v>
                      </c:pt>
                      <c:pt idx="402">
                        <c:v>460</c:v>
                      </c:pt>
                      <c:pt idx="403">
                        <c:v>470</c:v>
                      </c:pt>
                      <c:pt idx="404">
                        <c:v>470</c:v>
                      </c:pt>
                      <c:pt idx="405">
                        <c:v>470</c:v>
                      </c:pt>
                      <c:pt idx="406">
                        <c:v>470</c:v>
                      </c:pt>
                      <c:pt idx="407">
                        <c:v>470</c:v>
                      </c:pt>
                      <c:pt idx="408">
                        <c:v>470</c:v>
                      </c:pt>
                      <c:pt idx="409">
                        <c:v>470</c:v>
                      </c:pt>
                      <c:pt idx="410">
                        <c:v>470</c:v>
                      </c:pt>
                      <c:pt idx="411">
                        <c:v>480</c:v>
                      </c:pt>
                      <c:pt idx="412">
                        <c:v>480</c:v>
                      </c:pt>
                      <c:pt idx="413">
                        <c:v>480</c:v>
                      </c:pt>
                      <c:pt idx="414">
                        <c:v>470</c:v>
                      </c:pt>
                      <c:pt idx="415">
                        <c:v>480</c:v>
                      </c:pt>
                      <c:pt idx="416">
                        <c:v>480</c:v>
                      </c:pt>
                      <c:pt idx="417">
                        <c:v>480</c:v>
                      </c:pt>
                      <c:pt idx="418">
                        <c:v>490</c:v>
                      </c:pt>
                      <c:pt idx="419">
                        <c:v>490</c:v>
                      </c:pt>
                      <c:pt idx="420">
                        <c:v>490</c:v>
                      </c:pt>
                      <c:pt idx="421">
                        <c:v>480</c:v>
                      </c:pt>
                      <c:pt idx="422">
                        <c:v>480</c:v>
                      </c:pt>
                      <c:pt idx="423">
                        <c:v>510</c:v>
                      </c:pt>
                      <c:pt idx="424">
                        <c:v>510</c:v>
                      </c:pt>
                      <c:pt idx="425">
                        <c:v>510</c:v>
                      </c:pt>
                      <c:pt idx="426">
                        <c:v>510</c:v>
                      </c:pt>
                      <c:pt idx="427">
                        <c:v>510</c:v>
                      </c:pt>
                      <c:pt idx="428">
                        <c:v>470</c:v>
                      </c:pt>
                      <c:pt idx="429">
                        <c:v>470</c:v>
                      </c:pt>
                      <c:pt idx="430">
                        <c:v>470</c:v>
                      </c:pt>
                      <c:pt idx="431">
                        <c:v>470</c:v>
                      </c:pt>
                      <c:pt idx="432">
                        <c:v>470</c:v>
                      </c:pt>
                      <c:pt idx="433">
                        <c:v>470</c:v>
                      </c:pt>
                      <c:pt idx="434">
                        <c:v>470</c:v>
                      </c:pt>
                      <c:pt idx="435">
                        <c:v>470</c:v>
                      </c:pt>
                      <c:pt idx="436">
                        <c:v>470</c:v>
                      </c:pt>
                      <c:pt idx="437">
                        <c:v>470</c:v>
                      </c:pt>
                      <c:pt idx="438">
                        <c:v>470</c:v>
                      </c:pt>
                      <c:pt idx="439">
                        <c:v>480</c:v>
                      </c:pt>
                      <c:pt idx="440">
                        <c:v>480</c:v>
                      </c:pt>
                      <c:pt idx="441">
                        <c:v>490</c:v>
                      </c:pt>
                      <c:pt idx="442">
                        <c:v>490</c:v>
                      </c:pt>
                      <c:pt idx="443">
                        <c:v>490</c:v>
                      </c:pt>
                      <c:pt idx="444">
                        <c:v>490</c:v>
                      </c:pt>
                      <c:pt idx="445">
                        <c:v>490</c:v>
                      </c:pt>
                      <c:pt idx="446">
                        <c:v>490</c:v>
                      </c:pt>
                      <c:pt idx="447">
                        <c:v>470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450</c:v>
                      </c:pt>
                      <c:pt idx="453">
                        <c:v>480</c:v>
                      </c:pt>
                      <c:pt idx="454">
                        <c:v>480</c:v>
                      </c:pt>
                      <c:pt idx="455">
                        <c:v>480</c:v>
                      </c:pt>
                      <c:pt idx="456">
                        <c:v>480</c:v>
                      </c:pt>
                      <c:pt idx="457">
                        <c:v>450</c:v>
                      </c:pt>
                      <c:pt idx="458">
                        <c:v>450</c:v>
                      </c:pt>
                      <c:pt idx="459">
                        <c:v>480</c:v>
                      </c:pt>
                      <c:pt idx="460">
                        <c:v>450</c:v>
                      </c:pt>
                      <c:pt idx="461">
                        <c:v>470</c:v>
                      </c:pt>
                      <c:pt idx="462">
                        <c:v>480</c:v>
                      </c:pt>
                      <c:pt idx="463">
                        <c:v>470</c:v>
                      </c:pt>
                      <c:pt idx="464">
                        <c:v>480</c:v>
                      </c:pt>
                      <c:pt idx="465">
                        <c:v>490</c:v>
                      </c:pt>
                      <c:pt idx="466">
                        <c:v>490</c:v>
                      </c:pt>
                      <c:pt idx="467">
                        <c:v>490</c:v>
                      </c:pt>
                      <c:pt idx="468">
                        <c:v>480</c:v>
                      </c:pt>
                      <c:pt idx="469">
                        <c:v>480</c:v>
                      </c:pt>
                      <c:pt idx="470">
                        <c:v>480</c:v>
                      </c:pt>
                      <c:pt idx="471">
                        <c:v>510</c:v>
                      </c:pt>
                      <c:pt idx="472">
                        <c:v>450</c:v>
                      </c:pt>
                      <c:pt idx="473">
                        <c:v>450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470</c:v>
                      </c:pt>
                      <c:pt idx="477">
                        <c:v>450</c:v>
                      </c:pt>
                      <c:pt idx="478">
                        <c:v>450</c:v>
                      </c:pt>
                      <c:pt idx="479">
                        <c:v>450</c:v>
                      </c:pt>
                      <c:pt idx="480">
                        <c:v>490</c:v>
                      </c:pt>
                      <c:pt idx="481">
                        <c:v>480</c:v>
                      </c:pt>
                      <c:pt idx="482">
                        <c:v>430</c:v>
                      </c:pt>
                      <c:pt idx="483">
                        <c:v>530</c:v>
                      </c:pt>
                      <c:pt idx="484">
                        <c:v>530</c:v>
                      </c:pt>
                      <c:pt idx="485">
                        <c:v>450</c:v>
                      </c:pt>
                      <c:pt idx="486">
                        <c:v>480</c:v>
                      </c:pt>
                      <c:pt idx="487">
                        <c:v>480</c:v>
                      </c:pt>
                      <c:pt idx="488">
                        <c:v>460</c:v>
                      </c:pt>
                      <c:pt idx="489">
                        <c:v>480</c:v>
                      </c:pt>
                      <c:pt idx="490">
                        <c:v>480</c:v>
                      </c:pt>
                      <c:pt idx="491">
                        <c:v>500</c:v>
                      </c:pt>
                      <c:pt idx="492">
                        <c:v>470</c:v>
                      </c:pt>
                      <c:pt idx="493">
                        <c:v>470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470</c:v>
                      </c:pt>
                      <c:pt idx="497">
                        <c:v>470</c:v>
                      </c:pt>
                      <c:pt idx="498">
                        <c:v>470</c:v>
                      </c:pt>
                      <c:pt idx="499">
                        <c:v>470</c:v>
                      </c:pt>
                      <c:pt idx="500">
                        <c:v>490</c:v>
                      </c:pt>
                      <c:pt idx="501">
                        <c:v>470</c:v>
                      </c:pt>
                      <c:pt idx="502">
                        <c:v>470</c:v>
                      </c:pt>
                      <c:pt idx="503">
                        <c:v>470</c:v>
                      </c:pt>
                      <c:pt idx="504">
                        <c:v>470</c:v>
                      </c:pt>
                      <c:pt idx="505">
                        <c:v>480</c:v>
                      </c:pt>
                      <c:pt idx="506">
                        <c:v>470</c:v>
                      </c:pt>
                      <c:pt idx="507">
                        <c:v>470</c:v>
                      </c:pt>
                      <c:pt idx="508">
                        <c:v>460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480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450</c:v>
                      </c:pt>
                      <c:pt idx="515">
                        <c:v>470</c:v>
                      </c:pt>
                      <c:pt idx="516">
                        <c:v>500</c:v>
                      </c:pt>
                      <c:pt idx="517">
                        <c:v>480</c:v>
                      </c:pt>
                      <c:pt idx="518">
                        <c:v>450</c:v>
                      </c:pt>
                      <c:pt idx="519">
                        <c:v>450</c:v>
                      </c:pt>
                      <c:pt idx="520">
                        <c:v>470</c:v>
                      </c:pt>
                      <c:pt idx="521">
                        <c:v>470</c:v>
                      </c:pt>
                      <c:pt idx="522">
                        <c:v>470</c:v>
                      </c:pt>
                      <c:pt idx="523">
                        <c:v>470</c:v>
                      </c:pt>
                      <c:pt idx="524">
                        <c:v>470</c:v>
                      </c:pt>
                      <c:pt idx="525">
                        <c:v>480</c:v>
                      </c:pt>
                      <c:pt idx="526">
                        <c:v>480</c:v>
                      </c:pt>
                      <c:pt idx="527">
                        <c:v>480</c:v>
                      </c:pt>
                      <c:pt idx="528">
                        <c:v>480</c:v>
                      </c:pt>
                      <c:pt idx="529">
                        <c:v>480</c:v>
                      </c:pt>
                      <c:pt idx="530">
                        <c:v>480</c:v>
                      </c:pt>
                      <c:pt idx="531">
                        <c:v>490</c:v>
                      </c:pt>
                      <c:pt idx="532">
                        <c:v>490</c:v>
                      </c:pt>
                      <c:pt idx="533">
                        <c:v>490</c:v>
                      </c:pt>
                      <c:pt idx="534">
                        <c:v>470</c:v>
                      </c:pt>
                      <c:pt idx="535">
                        <c:v>470</c:v>
                      </c:pt>
                      <c:pt idx="536">
                        <c:v>450</c:v>
                      </c:pt>
                      <c:pt idx="537">
                        <c:v>470</c:v>
                      </c:pt>
                      <c:pt idx="538">
                        <c:v>480</c:v>
                      </c:pt>
                      <c:pt idx="539">
                        <c:v>470</c:v>
                      </c:pt>
                      <c:pt idx="540">
                        <c:v>500</c:v>
                      </c:pt>
                      <c:pt idx="541">
                        <c:v>500</c:v>
                      </c:pt>
                      <c:pt idx="542">
                        <c:v>480</c:v>
                      </c:pt>
                      <c:pt idx="543">
                        <c:v>480</c:v>
                      </c:pt>
                      <c:pt idx="544">
                        <c:v>470</c:v>
                      </c:pt>
                      <c:pt idx="545">
                        <c:v>480</c:v>
                      </c:pt>
                      <c:pt idx="546">
                        <c:v>490</c:v>
                      </c:pt>
                      <c:pt idx="547">
                        <c:v>430</c:v>
                      </c:pt>
                      <c:pt idx="548">
                        <c:v>430</c:v>
                      </c:pt>
                      <c:pt idx="549">
                        <c:v>430</c:v>
                      </c:pt>
                      <c:pt idx="550">
                        <c:v>460</c:v>
                      </c:pt>
                      <c:pt idx="551">
                        <c:v>490</c:v>
                      </c:pt>
                      <c:pt idx="552">
                        <c:v>480</c:v>
                      </c:pt>
                      <c:pt idx="553">
                        <c:v>470</c:v>
                      </c:pt>
                      <c:pt idx="554">
                        <c:v>490</c:v>
                      </c:pt>
                      <c:pt idx="555">
                        <c:v>440</c:v>
                      </c:pt>
                      <c:pt idx="556">
                        <c:v>470</c:v>
                      </c:pt>
                      <c:pt idx="557">
                        <c:v>470</c:v>
                      </c:pt>
                      <c:pt idx="558">
                        <c:v>470</c:v>
                      </c:pt>
                      <c:pt idx="559">
                        <c:v>470</c:v>
                      </c:pt>
                      <c:pt idx="560">
                        <c:v>420</c:v>
                      </c:pt>
                      <c:pt idx="561">
                        <c:v>470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470</c:v>
                      </c:pt>
                      <c:pt idx="565">
                        <c:v>470</c:v>
                      </c:pt>
                      <c:pt idx="566">
                        <c:v>470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470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450</c:v>
                      </c:pt>
                      <c:pt idx="574">
                        <c:v>470</c:v>
                      </c:pt>
                      <c:pt idx="575">
                        <c:v>470</c:v>
                      </c:pt>
                      <c:pt idx="576">
                        <c:v>470</c:v>
                      </c:pt>
                      <c:pt idx="577">
                        <c:v>450</c:v>
                      </c:pt>
                      <c:pt idx="578">
                        <c:v>470</c:v>
                      </c:pt>
                      <c:pt idx="579">
                        <c:v>480</c:v>
                      </c:pt>
                      <c:pt idx="580">
                        <c:v>470</c:v>
                      </c:pt>
                      <c:pt idx="581">
                        <c:v>470</c:v>
                      </c:pt>
                      <c:pt idx="582">
                        <c:v>410</c:v>
                      </c:pt>
                      <c:pt idx="583">
                        <c:v>470</c:v>
                      </c:pt>
                      <c:pt idx="584">
                        <c:v>480</c:v>
                      </c:pt>
                      <c:pt idx="585">
                        <c:v>490</c:v>
                      </c:pt>
                      <c:pt idx="586">
                        <c:v>480</c:v>
                      </c:pt>
                      <c:pt idx="587">
                        <c:v>470</c:v>
                      </c:pt>
                      <c:pt idx="588">
                        <c:v>490</c:v>
                      </c:pt>
                      <c:pt idx="589">
                        <c:v>480</c:v>
                      </c:pt>
                      <c:pt idx="590">
                        <c:v>420</c:v>
                      </c:pt>
                      <c:pt idx="591">
                        <c:v>490</c:v>
                      </c:pt>
                      <c:pt idx="592">
                        <c:v>420</c:v>
                      </c:pt>
                      <c:pt idx="593">
                        <c:v>470</c:v>
                      </c:pt>
                      <c:pt idx="594">
                        <c:v>470</c:v>
                      </c:pt>
                      <c:pt idx="595">
                        <c:v>480</c:v>
                      </c:pt>
                      <c:pt idx="596">
                        <c:v>450</c:v>
                      </c:pt>
                      <c:pt idx="597">
                        <c:v>470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480</c:v>
                      </c:pt>
                      <c:pt idx="601">
                        <c:v>490</c:v>
                      </c:pt>
                      <c:pt idx="602">
                        <c:v>470</c:v>
                      </c:pt>
                      <c:pt idx="603">
                        <c:v>490</c:v>
                      </c:pt>
                      <c:pt idx="604">
                        <c:v>480</c:v>
                      </c:pt>
                      <c:pt idx="605">
                        <c:v>470</c:v>
                      </c:pt>
                      <c:pt idx="606">
                        <c:v>480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500</c:v>
                      </c:pt>
                      <c:pt idx="610">
                        <c:v>480</c:v>
                      </c:pt>
                      <c:pt idx="611">
                        <c:v>480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470</c:v>
                      </c:pt>
                      <c:pt idx="615">
                        <c:v>470</c:v>
                      </c:pt>
                      <c:pt idx="616">
                        <c:v>480</c:v>
                      </c:pt>
                      <c:pt idx="617">
                        <c:v>480</c:v>
                      </c:pt>
                      <c:pt idx="618">
                        <c:v>480</c:v>
                      </c:pt>
                      <c:pt idx="619">
                        <c:v>480</c:v>
                      </c:pt>
                      <c:pt idx="620">
                        <c:v>480</c:v>
                      </c:pt>
                      <c:pt idx="621">
                        <c:v>480</c:v>
                      </c:pt>
                      <c:pt idx="622">
                        <c:v>480</c:v>
                      </c:pt>
                      <c:pt idx="623">
                        <c:v>480</c:v>
                      </c:pt>
                      <c:pt idx="624">
                        <c:v>490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460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490</c:v>
                      </c:pt>
                      <c:pt idx="634">
                        <c:v>490</c:v>
                      </c:pt>
                      <c:pt idx="635">
                        <c:v>490</c:v>
                      </c:pt>
                      <c:pt idx="636">
                        <c:v>490</c:v>
                      </c:pt>
                      <c:pt idx="637">
                        <c:v>480</c:v>
                      </c:pt>
                      <c:pt idx="638">
                        <c:v>480</c:v>
                      </c:pt>
                      <c:pt idx="639">
                        <c:v>480</c:v>
                      </c:pt>
                      <c:pt idx="640">
                        <c:v>480</c:v>
                      </c:pt>
                      <c:pt idx="641">
                        <c:v>480</c:v>
                      </c:pt>
                      <c:pt idx="642">
                        <c:v>470</c:v>
                      </c:pt>
                      <c:pt idx="643">
                        <c:v>480</c:v>
                      </c:pt>
                      <c:pt idx="644">
                        <c:v>500</c:v>
                      </c:pt>
                      <c:pt idx="645">
                        <c:v>500</c:v>
                      </c:pt>
                      <c:pt idx="646">
                        <c:v>500</c:v>
                      </c:pt>
                      <c:pt idx="647">
                        <c:v>500</c:v>
                      </c:pt>
                      <c:pt idx="648">
                        <c:v>460</c:v>
                      </c:pt>
                      <c:pt idx="649">
                        <c:v>480</c:v>
                      </c:pt>
                      <c:pt idx="650">
                        <c:v>470</c:v>
                      </c:pt>
                      <c:pt idx="651">
                        <c:v>470</c:v>
                      </c:pt>
                      <c:pt idx="652">
                        <c:v>500</c:v>
                      </c:pt>
                      <c:pt idx="653">
                        <c:v>480</c:v>
                      </c:pt>
                      <c:pt idx="654">
                        <c:v>460</c:v>
                      </c:pt>
                      <c:pt idx="655">
                        <c:v>480</c:v>
                      </c:pt>
                      <c:pt idx="656">
                        <c:v>470</c:v>
                      </c:pt>
                      <c:pt idx="657">
                        <c:v>470</c:v>
                      </c:pt>
                      <c:pt idx="658">
                        <c:v>490</c:v>
                      </c:pt>
                      <c:pt idx="659">
                        <c:v>480</c:v>
                      </c:pt>
                      <c:pt idx="660">
                        <c:v>470</c:v>
                      </c:pt>
                      <c:pt idx="661">
                        <c:v>500</c:v>
                      </c:pt>
                      <c:pt idx="662">
                        <c:v>470</c:v>
                      </c:pt>
                      <c:pt idx="663">
                        <c:v>460</c:v>
                      </c:pt>
                      <c:pt idx="664">
                        <c:v>470</c:v>
                      </c:pt>
                      <c:pt idx="665">
                        <c:v>470</c:v>
                      </c:pt>
                      <c:pt idx="666">
                        <c:v>480</c:v>
                      </c:pt>
                      <c:pt idx="667">
                        <c:v>480</c:v>
                      </c:pt>
                      <c:pt idx="668">
                        <c:v>470</c:v>
                      </c:pt>
                      <c:pt idx="669">
                        <c:v>470</c:v>
                      </c:pt>
                      <c:pt idx="670">
                        <c:v>490</c:v>
                      </c:pt>
                      <c:pt idx="671">
                        <c:v>480</c:v>
                      </c:pt>
                      <c:pt idx="672">
                        <c:v>480</c:v>
                      </c:pt>
                      <c:pt idx="673">
                        <c:v>480</c:v>
                      </c:pt>
                      <c:pt idx="674">
                        <c:v>470</c:v>
                      </c:pt>
                      <c:pt idx="675">
                        <c:v>460</c:v>
                      </c:pt>
                      <c:pt idx="676">
                        <c:v>480</c:v>
                      </c:pt>
                      <c:pt idx="677">
                        <c:v>500</c:v>
                      </c:pt>
                      <c:pt idx="678">
                        <c:v>480</c:v>
                      </c:pt>
                      <c:pt idx="679">
                        <c:v>450</c:v>
                      </c:pt>
                      <c:pt idx="680">
                        <c:v>480</c:v>
                      </c:pt>
                      <c:pt idx="681">
                        <c:v>500</c:v>
                      </c:pt>
                      <c:pt idx="682">
                        <c:v>460</c:v>
                      </c:pt>
                      <c:pt idx="683">
                        <c:v>480</c:v>
                      </c:pt>
                      <c:pt idx="684">
                        <c:v>480</c:v>
                      </c:pt>
                      <c:pt idx="685">
                        <c:v>480</c:v>
                      </c:pt>
                      <c:pt idx="686">
                        <c:v>490</c:v>
                      </c:pt>
                      <c:pt idx="687">
                        <c:v>470</c:v>
                      </c:pt>
                      <c:pt idx="688">
                        <c:v>490</c:v>
                      </c:pt>
                      <c:pt idx="689">
                        <c:v>480</c:v>
                      </c:pt>
                      <c:pt idx="690">
                        <c:v>480</c:v>
                      </c:pt>
                      <c:pt idx="691">
                        <c:v>480</c:v>
                      </c:pt>
                      <c:pt idx="692">
                        <c:v>480</c:v>
                      </c:pt>
                      <c:pt idx="693">
                        <c:v>480</c:v>
                      </c:pt>
                      <c:pt idx="694">
                        <c:v>480</c:v>
                      </c:pt>
                      <c:pt idx="695">
                        <c:v>480</c:v>
                      </c:pt>
                      <c:pt idx="696">
                        <c:v>470</c:v>
                      </c:pt>
                      <c:pt idx="697">
                        <c:v>480</c:v>
                      </c:pt>
                      <c:pt idx="698">
                        <c:v>480</c:v>
                      </c:pt>
                      <c:pt idx="699">
                        <c:v>480</c:v>
                      </c:pt>
                      <c:pt idx="700">
                        <c:v>480</c:v>
                      </c:pt>
                      <c:pt idx="701">
                        <c:v>470</c:v>
                      </c:pt>
                      <c:pt idx="702">
                        <c:v>470</c:v>
                      </c:pt>
                      <c:pt idx="703">
                        <c:v>470</c:v>
                      </c:pt>
                      <c:pt idx="704">
                        <c:v>470</c:v>
                      </c:pt>
                      <c:pt idx="705">
                        <c:v>470</c:v>
                      </c:pt>
                      <c:pt idx="706">
                        <c:v>470</c:v>
                      </c:pt>
                      <c:pt idx="707">
                        <c:v>470</c:v>
                      </c:pt>
                      <c:pt idx="708">
                        <c:v>480</c:v>
                      </c:pt>
                      <c:pt idx="709">
                        <c:v>490</c:v>
                      </c:pt>
                      <c:pt idx="710">
                        <c:v>480</c:v>
                      </c:pt>
                      <c:pt idx="711">
                        <c:v>480</c:v>
                      </c:pt>
                      <c:pt idx="712">
                        <c:v>480</c:v>
                      </c:pt>
                      <c:pt idx="713">
                        <c:v>480</c:v>
                      </c:pt>
                      <c:pt idx="714">
                        <c:v>480</c:v>
                      </c:pt>
                      <c:pt idx="715">
                        <c:v>480</c:v>
                      </c:pt>
                      <c:pt idx="716">
                        <c:v>480</c:v>
                      </c:pt>
                      <c:pt idx="717">
                        <c:v>480</c:v>
                      </c:pt>
                      <c:pt idx="718">
                        <c:v>480</c:v>
                      </c:pt>
                      <c:pt idx="719">
                        <c:v>490</c:v>
                      </c:pt>
                      <c:pt idx="720">
                        <c:v>490</c:v>
                      </c:pt>
                      <c:pt idx="721">
                        <c:v>490</c:v>
                      </c:pt>
                      <c:pt idx="722">
                        <c:v>480</c:v>
                      </c:pt>
                      <c:pt idx="723">
                        <c:v>500</c:v>
                      </c:pt>
                      <c:pt idx="724">
                        <c:v>500</c:v>
                      </c:pt>
                      <c:pt idx="725">
                        <c:v>500</c:v>
                      </c:pt>
                      <c:pt idx="726">
                        <c:v>500</c:v>
                      </c:pt>
                      <c:pt idx="727">
                        <c:v>500</c:v>
                      </c:pt>
                      <c:pt idx="728">
                        <c:v>500</c:v>
                      </c:pt>
                      <c:pt idx="729">
                        <c:v>500</c:v>
                      </c:pt>
                      <c:pt idx="730">
                        <c:v>480</c:v>
                      </c:pt>
                      <c:pt idx="731">
                        <c:v>480</c:v>
                      </c:pt>
                      <c:pt idx="732">
                        <c:v>480</c:v>
                      </c:pt>
                      <c:pt idx="733">
                        <c:v>480</c:v>
                      </c:pt>
                      <c:pt idx="734">
                        <c:v>480</c:v>
                      </c:pt>
                      <c:pt idx="735">
                        <c:v>480</c:v>
                      </c:pt>
                      <c:pt idx="736">
                        <c:v>470</c:v>
                      </c:pt>
                      <c:pt idx="737">
                        <c:v>480</c:v>
                      </c:pt>
                      <c:pt idx="738">
                        <c:v>480</c:v>
                      </c:pt>
                      <c:pt idx="739">
                        <c:v>480</c:v>
                      </c:pt>
                      <c:pt idx="740">
                        <c:v>480</c:v>
                      </c:pt>
                      <c:pt idx="741">
                        <c:v>480</c:v>
                      </c:pt>
                      <c:pt idx="742">
                        <c:v>480</c:v>
                      </c:pt>
                      <c:pt idx="743">
                        <c:v>480</c:v>
                      </c:pt>
                      <c:pt idx="744">
                        <c:v>480</c:v>
                      </c:pt>
                      <c:pt idx="745">
                        <c:v>480</c:v>
                      </c:pt>
                      <c:pt idx="746">
                        <c:v>480</c:v>
                      </c:pt>
                      <c:pt idx="747">
                        <c:v>480</c:v>
                      </c:pt>
                      <c:pt idx="748">
                        <c:v>560</c:v>
                      </c:pt>
                      <c:pt idx="749">
                        <c:v>470</c:v>
                      </c:pt>
                      <c:pt idx="750">
                        <c:v>470</c:v>
                      </c:pt>
                      <c:pt idx="751">
                        <c:v>480</c:v>
                      </c:pt>
                      <c:pt idx="752">
                        <c:v>480</c:v>
                      </c:pt>
                      <c:pt idx="753">
                        <c:v>490</c:v>
                      </c:pt>
                      <c:pt idx="754">
                        <c:v>500</c:v>
                      </c:pt>
                      <c:pt idx="755">
                        <c:v>470</c:v>
                      </c:pt>
                      <c:pt idx="756">
                        <c:v>470</c:v>
                      </c:pt>
                      <c:pt idx="757">
                        <c:v>470</c:v>
                      </c:pt>
                      <c:pt idx="758">
                        <c:v>470</c:v>
                      </c:pt>
                      <c:pt idx="759">
                        <c:v>480</c:v>
                      </c:pt>
                      <c:pt idx="760">
                        <c:v>410</c:v>
                      </c:pt>
                      <c:pt idx="761">
                        <c:v>410</c:v>
                      </c:pt>
                      <c:pt idx="762">
                        <c:v>410</c:v>
                      </c:pt>
                      <c:pt idx="763">
                        <c:v>480</c:v>
                      </c:pt>
                      <c:pt idx="764">
                        <c:v>490</c:v>
                      </c:pt>
                      <c:pt idx="765">
                        <c:v>480</c:v>
                      </c:pt>
                      <c:pt idx="766">
                        <c:v>460</c:v>
                      </c:pt>
                      <c:pt idx="767">
                        <c:v>490</c:v>
                      </c:pt>
                      <c:pt idx="768">
                        <c:v>490</c:v>
                      </c:pt>
                      <c:pt idx="769">
                        <c:v>500</c:v>
                      </c:pt>
                      <c:pt idx="770">
                        <c:v>480</c:v>
                      </c:pt>
                      <c:pt idx="771">
                        <c:v>450</c:v>
                      </c:pt>
                      <c:pt idx="772">
                        <c:v>470</c:v>
                      </c:pt>
                      <c:pt idx="773">
                        <c:v>500</c:v>
                      </c:pt>
                      <c:pt idx="774">
                        <c:v>490</c:v>
                      </c:pt>
                      <c:pt idx="775">
                        <c:v>500</c:v>
                      </c:pt>
                      <c:pt idx="776">
                        <c:v>480</c:v>
                      </c:pt>
                      <c:pt idx="777">
                        <c:v>480</c:v>
                      </c:pt>
                      <c:pt idx="778">
                        <c:v>470</c:v>
                      </c:pt>
                      <c:pt idx="779">
                        <c:v>480</c:v>
                      </c:pt>
                      <c:pt idx="780">
                        <c:v>470</c:v>
                      </c:pt>
                      <c:pt idx="781">
                        <c:v>470</c:v>
                      </c:pt>
                      <c:pt idx="782">
                        <c:v>480</c:v>
                      </c:pt>
                      <c:pt idx="783">
                        <c:v>460</c:v>
                      </c:pt>
                      <c:pt idx="784">
                        <c:v>490</c:v>
                      </c:pt>
                      <c:pt idx="785">
                        <c:v>490</c:v>
                      </c:pt>
                      <c:pt idx="786">
                        <c:v>480</c:v>
                      </c:pt>
                      <c:pt idx="787">
                        <c:v>470</c:v>
                      </c:pt>
                      <c:pt idx="788">
                        <c:v>460</c:v>
                      </c:pt>
                      <c:pt idx="789">
                        <c:v>480</c:v>
                      </c:pt>
                      <c:pt idx="790">
                        <c:v>440</c:v>
                      </c:pt>
                      <c:pt idx="791">
                        <c:v>490</c:v>
                      </c:pt>
                      <c:pt idx="792">
                        <c:v>480</c:v>
                      </c:pt>
                      <c:pt idx="793">
                        <c:v>470</c:v>
                      </c:pt>
                      <c:pt idx="794">
                        <c:v>510</c:v>
                      </c:pt>
                      <c:pt idx="795">
                        <c:v>470</c:v>
                      </c:pt>
                      <c:pt idx="796">
                        <c:v>490</c:v>
                      </c:pt>
                      <c:pt idx="797">
                        <c:v>490</c:v>
                      </c:pt>
                      <c:pt idx="798">
                        <c:v>490</c:v>
                      </c:pt>
                      <c:pt idx="799">
                        <c:v>460</c:v>
                      </c:pt>
                      <c:pt idx="800">
                        <c:v>460</c:v>
                      </c:pt>
                      <c:pt idx="801">
                        <c:v>480</c:v>
                      </c:pt>
                      <c:pt idx="802">
                        <c:v>520</c:v>
                      </c:pt>
                      <c:pt idx="803">
                        <c:v>490</c:v>
                      </c:pt>
                      <c:pt idx="804">
                        <c:v>490</c:v>
                      </c:pt>
                      <c:pt idx="805">
                        <c:v>550</c:v>
                      </c:pt>
                      <c:pt idx="806">
                        <c:v>490</c:v>
                      </c:pt>
                      <c:pt idx="807">
                        <c:v>480</c:v>
                      </c:pt>
                      <c:pt idx="808">
                        <c:v>480</c:v>
                      </c:pt>
                      <c:pt idx="809">
                        <c:v>490</c:v>
                      </c:pt>
                      <c:pt idx="810">
                        <c:v>480</c:v>
                      </c:pt>
                      <c:pt idx="811">
                        <c:v>490</c:v>
                      </c:pt>
                      <c:pt idx="812">
                        <c:v>520</c:v>
                      </c:pt>
                      <c:pt idx="813">
                        <c:v>490</c:v>
                      </c:pt>
                      <c:pt idx="814">
                        <c:v>450</c:v>
                      </c:pt>
                      <c:pt idx="815">
                        <c:v>480</c:v>
                      </c:pt>
                      <c:pt idx="816">
                        <c:v>470</c:v>
                      </c:pt>
                      <c:pt idx="817">
                        <c:v>470</c:v>
                      </c:pt>
                      <c:pt idx="818">
                        <c:v>490</c:v>
                      </c:pt>
                      <c:pt idx="819">
                        <c:v>490</c:v>
                      </c:pt>
                      <c:pt idx="820">
                        <c:v>500</c:v>
                      </c:pt>
                      <c:pt idx="821">
                        <c:v>470</c:v>
                      </c:pt>
                      <c:pt idx="822">
                        <c:v>480</c:v>
                      </c:pt>
                      <c:pt idx="823">
                        <c:v>500</c:v>
                      </c:pt>
                      <c:pt idx="824">
                        <c:v>490</c:v>
                      </c:pt>
                      <c:pt idx="825">
                        <c:v>500</c:v>
                      </c:pt>
                      <c:pt idx="826">
                        <c:v>500</c:v>
                      </c:pt>
                      <c:pt idx="827">
                        <c:v>510</c:v>
                      </c:pt>
                      <c:pt idx="828">
                        <c:v>490</c:v>
                      </c:pt>
                      <c:pt idx="829">
                        <c:v>520</c:v>
                      </c:pt>
                      <c:pt idx="830">
                        <c:v>500</c:v>
                      </c:pt>
                      <c:pt idx="831">
                        <c:v>490</c:v>
                      </c:pt>
                      <c:pt idx="832">
                        <c:v>490</c:v>
                      </c:pt>
                      <c:pt idx="833">
                        <c:v>480</c:v>
                      </c:pt>
                      <c:pt idx="834">
                        <c:v>560</c:v>
                      </c:pt>
                      <c:pt idx="835">
                        <c:v>490</c:v>
                      </c:pt>
                      <c:pt idx="836">
                        <c:v>490</c:v>
                      </c:pt>
                      <c:pt idx="837">
                        <c:v>480</c:v>
                      </c:pt>
                      <c:pt idx="838">
                        <c:v>520</c:v>
                      </c:pt>
                      <c:pt idx="839">
                        <c:v>490</c:v>
                      </c:pt>
                      <c:pt idx="840">
                        <c:v>480</c:v>
                      </c:pt>
                      <c:pt idx="841">
                        <c:v>470</c:v>
                      </c:pt>
                      <c:pt idx="842">
                        <c:v>480</c:v>
                      </c:pt>
                      <c:pt idx="843">
                        <c:v>440</c:v>
                      </c:pt>
                      <c:pt idx="844">
                        <c:v>500</c:v>
                      </c:pt>
                      <c:pt idx="845">
                        <c:v>490</c:v>
                      </c:pt>
                      <c:pt idx="846">
                        <c:v>490</c:v>
                      </c:pt>
                      <c:pt idx="847">
                        <c:v>470</c:v>
                      </c:pt>
                      <c:pt idx="848">
                        <c:v>510</c:v>
                      </c:pt>
                      <c:pt idx="849">
                        <c:v>490</c:v>
                      </c:pt>
                      <c:pt idx="850">
                        <c:v>490</c:v>
                      </c:pt>
                      <c:pt idx="851">
                        <c:v>490</c:v>
                      </c:pt>
                      <c:pt idx="852">
                        <c:v>480</c:v>
                      </c:pt>
                      <c:pt idx="853">
                        <c:v>470</c:v>
                      </c:pt>
                      <c:pt idx="854">
                        <c:v>510</c:v>
                      </c:pt>
                      <c:pt idx="855">
                        <c:v>490</c:v>
                      </c:pt>
                      <c:pt idx="856">
                        <c:v>500</c:v>
                      </c:pt>
                      <c:pt idx="857">
                        <c:v>540</c:v>
                      </c:pt>
                      <c:pt idx="858">
                        <c:v>510</c:v>
                      </c:pt>
                      <c:pt idx="859">
                        <c:v>470</c:v>
                      </c:pt>
                      <c:pt idx="860">
                        <c:v>510</c:v>
                      </c:pt>
                      <c:pt idx="861">
                        <c:v>460</c:v>
                      </c:pt>
                      <c:pt idx="862">
                        <c:v>490</c:v>
                      </c:pt>
                      <c:pt idx="863">
                        <c:v>510</c:v>
                      </c:pt>
                      <c:pt idx="864">
                        <c:v>490</c:v>
                      </c:pt>
                      <c:pt idx="865">
                        <c:v>490</c:v>
                      </c:pt>
                      <c:pt idx="866">
                        <c:v>450</c:v>
                      </c:pt>
                      <c:pt idx="867">
                        <c:v>470</c:v>
                      </c:pt>
                      <c:pt idx="868">
                        <c:v>480</c:v>
                      </c:pt>
                      <c:pt idx="869">
                        <c:v>480</c:v>
                      </c:pt>
                      <c:pt idx="870">
                        <c:v>480</c:v>
                      </c:pt>
                      <c:pt idx="871">
                        <c:v>490</c:v>
                      </c:pt>
                      <c:pt idx="872">
                        <c:v>410</c:v>
                      </c:pt>
                      <c:pt idx="873">
                        <c:v>490</c:v>
                      </c:pt>
                      <c:pt idx="874">
                        <c:v>410</c:v>
                      </c:pt>
                      <c:pt idx="875">
                        <c:v>500</c:v>
                      </c:pt>
                      <c:pt idx="876">
                        <c:v>480</c:v>
                      </c:pt>
                      <c:pt idx="877">
                        <c:v>520</c:v>
                      </c:pt>
                      <c:pt idx="878">
                        <c:v>470</c:v>
                      </c:pt>
                      <c:pt idx="879">
                        <c:v>420</c:v>
                      </c:pt>
                      <c:pt idx="880">
                        <c:v>460</c:v>
                      </c:pt>
                      <c:pt idx="881">
                        <c:v>490</c:v>
                      </c:pt>
                      <c:pt idx="882">
                        <c:v>510</c:v>
                      </c:pt>
                      <c:pt idx="883">
                        <c:v>470</c:v>
                      </c:pt>
                      <c:pt idx="884">
                        <c:v>490</c:v>
                      </c:pt>
                      <c:pt idx="885">
                        <c:v>490</c:v>
                      </c:pt>
                      <c:pt idx="886">
                        <c:v>510</c:v>
                      </c:pt>
                      <c:pt idx="887">
                        <c:v>570</c:v>
                      </c:pt>
                      <c:pt idx="888">
                        <c:v>550</c:v>
                      </c:pt>
                      <c:pt idx="889">
                        <c:v>550</c:v>
                      </c:pt>
                      <c:pt idx="890">
                        <c:v>590</c:v>
                      </c:pt>
                      <c:pt idx="891">
                        <c:v>570</c:v>
                      </c:pt>
                      <c:pt idx="892">
                        <c:v>570</c:v>
                      </c:pt>
                      <c:pt idx="893">
                        <c:v>620</c:v>
                      </c:pt>
                      <c:pt idx="894">
                        <c:v>610</c:v>
                      </c:pt>
                      <c:pt idx="895">
                        <c:v>600</c:v>
                      </c:pt>
                      <c:pt idx="896">
                        <c:v>610</c:v>
                      </c:pt>
                      <c:pt idx="897">
                        <c:v>600</c:v>
                      </c:pt>
                      <c:pt idx="898">
                        <c:v>540</c:v>
                      </c:pt>
                      <c:pt idx="899">
                        <c:v>610</c:v>
                      </c:pt>
                      <c:pt idx="900">
                        <c:v>610</c:v>
                      </c:pt>
                      <c:pt idx="901">
                        <c:v>630</c:v>
                      </c:pt>
                      <c:pt idx="902">
                        <c:v>630</c:v>
                      </c:pt>
                      <c:pt idx="903">
                        <c:v>630</c:v>
                      </c:pt>
                      <c:pt idx="904">
                        <c:v>630</c:v>
                      </c:pt>
                      <c:pt idx="905">
                        <c:v>610</c:v>
                      </c:pt>
                      <c:pt idx="906">
                        <c:v>600</c:v>
                      </c:pt>
                      <c:pt idx="907">
                        <c:v>570</c:v>
                      </c:pt>
                      <c:pt idx="908">
                        <c:v>620</c:v>
                      </c:pt>
                      <c:pt idx="909">
                        <c:v>620</c:v>
                      </c:pt>
                      <c:pt idx="910">
                        <c:v>610</c:v>
                      </c:pt>
                      <c:pt idx="911">
                        <c:v>650</c:v>
                      </c:pt>
                      <c:pt idx="912">
                        <c:v>610</c:v>
                      </c:pt>
                      <c:pt idx="913">
                        <c:v>630</c:v>
                      </c:pt>
                      <c:pt idx="914">
                        <c:v>610</c:v>
                      </c:pt>
                      <c:pt idx="915">
                        <c:v>620</c:v>
                      </c:pt>
                      <c:pt idx="916">
                        <c:v>600</c:v>
                      </c:pt>
                      <c:pt idx="917">
                        <c:v>630</c:v>
                      </c:pt>
                      <c:pt idx="918">
                        <c:v>600</c:v>
                      </c:pt>
                      <c:pt idx="919">
                        <c:v>600</c:v>
                      </c:pt>
                      <c:pt idx="920">
                        <c:v>600</c:v>
                      </c:pt>
                      <c:pt idx="921">
                        <c:v>630</c:v>
                      </c:pt>
                      <c:pt idx="922">
                        <c:v>620</c:v>
                      </c:pt>
                      <c:pt idx="923">
                        <c:v>640</c:v>
                      </c:pt>
                      <c:pt idx="924">
                        <c:v>660</c:v>
                      </c:pt>
                      <c:pt idx="925">
                        <c:v>700</c:v>
                      </c:pt>
                      <c:pt idx="926">
                        <c:v>670</c:v>
                      </c:pt>
                      <c:pt idx="927">
                        <c:v>680</c:v>
                      </c:pt>
                      <c:pt idx="928">
                        <c:v>670</c:v>
                      </c:pt>
                      <c:pt idx="929">
                        <c:v>650</c:v>
                      </c:pt>
                      <c:pt idx="930">
                        <c:v>620</c:v>
                      </c:pt>
                      <c:pt idx="931">
                        <c:v>590</c:v>
                      </c:pt>
                      <c:pt idx="932">
                        <c:v>590</c:v>
                      </c:pt>
                      <c:pt idx="933">
                        <c:v>590</c:v>
                      </c:pt>
                      <c:pt idx="934">
                        <c:v>550</c:v>
                      </c:pt>
                      <c:pt idx="935">
                        <c:v>550</c:v>
                      </c:pt>
                      <c:pt idx="936">
                        <c:v>560</c:v>
                      </c:pt>
                      <c:pt idx="937">
                        <c:v>500</c:v>
                      </c:pt>
                      <c:pt idx="938">
                        <c:v>480</c:v>
                      </c:pt>
                      <c:pt idx="939">
                        <c:v>530</c:v>
                      </c:pt>
                      <c:pt idx="940">
                        <c:v>510</c:v>
                      </c:pt>
                      <c:pt idx="941">
                        <c:v>510</c:v>
                      </c:pt>
                      <c:pt idx="942">
                        <c:v>490</c:v>
                      </c:pt>
                      <c:pt idx="943">
                        <c:v>500</c:v>
                      </c:pt>
                      <c:pt idx="944">
                        <c:v>500</c:v>
                      </c:pt>
                      <c:pt idx="945">
                        <c:v>500</c:v>
                      </c:pt>
                      <c:pt idx="946">
                        <c:v>500</c:v>
                      </c:pt>
                      <c:pt idx="947">
                        <c:v>500</c:v>
                      </c:pt>
                      <c:pt idx="948">
                        <c:v>480</c:v>
                      </c:pt>
                      <c:pt idx="949">
                        <c:v>510</c:v>
                      </c:pt>
                      <c:pt idx="950">
                        <c:v>490</c:v>
                      </c:pt>
                      <c:pt idx="951">
                        <c:v>500</c:v>
                      </c:pt>
                      <c:pt idx="952">
                        <c:v>0</c:v>
                      </c:pt>
                      <c:pt idx="953">
                        <c:v>530</c:v>
                      </c:pt>
                      <c:pt idx="954">
                        <c:v>530</c:v>
                      </c:pt>
                      <c:pt idx="955">
                        <c:v>520</c:v>
                      </c:pt>
                      <c:pt idx="956">
                        <c:v>570</c:v>
                      </c:pt>
                      <c:pt idx="957">
                        <c:v>550</c:v>
                      </c:pt>
                      <c:pt idx="958">
                        <c:v>560</c:v>
                      </c:pt>
                      <c:pt idx="959">
                        <c:v>620</c:v>
                      </c:pt>
                      <c:pt idx="960">
                        <c:v>660</c:v>
                      </c:pt>
                      <c:pt idx="961">
                        <c:v>700</c:v>
                      </c:pt>
                      <c:pt idx="962">
                        <c:v>730</c:v>
                      </c:pt>
                      <c:pt idx="963">
                        <c:v>780</c:v>
                      </c:pt>
                      <c:pt idx="964">
                        <c:v>760</c:v>
                      </c:pt>
                      <c:pt idx="965">
                        <c:v>800</c:v>
                      </c:pt>
                      <c:pt idx="966">
                        <c:v>830</c:v>
                      </c:pt>
                      <c:pt idx="967">
                        <c:v>830</c:v>
                      </c:pt>
                      <c:pt idx="968">
                        <c:v>820</c:v>
                      </c:pt>
                      <c:pt idx="969">
                        <c:v>790</c:v>
                      </c:pt>
                      <c:pt idx="970">
                        <c:v>840</c:v>
                      </c:pt>
                      <c:pt idx="971">
                        <c:v>830</c:v>
                      </c:pt>
                      <c:pt idx="972">
                        <c:v>840</c:v>
                      </c:pt>
                      <c:pt idx="973">
                        <c:v>830</c:v>
                      </c:pt>
                      <c:pt idx="974">
                        <c:v>820</c:v>
                      </c:pt>
                      <c:pt idx="975">
                        <c:v>810</c:v>
                      </c:pt>
                      <c:pt idx="976">
                        <c:v>800</c:v>
                      </c:pt>
                      <c:pt idx="977">
                        <c:v>800</c:v>
                      </c:pt>
                      <c:pt idx="978">
                        <c:v>810</c:v>
                      </c:pt>
                      <c:pt idx="979">
                        <c:v>820</c:v>
                      </c:pt>
                      <c:pt idx="980">
                        <c:v>810</c:v>
                      </c:pt>
                      <c:pt idx="981">
                        <c:v>800</c:v>
                      </c:pt>
                      <c:pt idx="982">
                        <c:v>750</c:v>
                      </c:pt>
                      <c:pt idx="983">
                        <c:v>780</c:v>
                      </c:pt>
                      <c:pt idx="984">
                        <c:v>740</c:v>
                      </c:pt>
                      <c:pt idx="985">
                        <c:v>720</c:v>
                      </c:pt>
                      <c:pt idx="986">
                        <c:v>670</c:v>
                      </c:pt>
                      <c:pt idx="987">
                        <c:v>650</c:v>
                      </c:pt>
                      <c:pt idx="988">
                        <c:v>630</c:v>
                      </c:pt>
                      <c:pt idx="989">
                        <c:v>620</c:v>
                      </c:pt>
                      <c:pt idx="990">
                        <c:v>600</c:v>
                      </c:pt>
                      <c:pt idx="991">
                        <c:v>590</c:v>
                      </c:pt>
                      <c:pt idx="992">
                        <c:v>580</c:v>
                      </c:pt>
                      <c:pt idx="993">
                        <c:v>570</c:v>
                      </c:pt>
                      <c:pt idx="994">
                        <c:v>570</c:v>
                      </c:pt>
                      <c:pt idx="995">
                        <c:v>570</c:v>
                      </c:pt>
                      <c:pt idx="996">
                        <c:v>570</c:v>
                      </c:pt>
                      <c:pt idx="997">
                        <c:v>580</c:v>
                      </c:pt>
                      <c:pt idx="998">
                        <c:v>570</c:v>
                      </c:pt>
                      <c:pt idx="999">
                        <c:v>580</c:v>
                      </c:pt>
                      <c:pt idx="1000">
                        <c:v>570</c:v>
                      </c:pt>
                      <c:pt idx="1001">
                        <c:v>550</c:v>
                      </c:pt>
                      <c:pt idx="1002">
                        <c:v>520</c:v>
                      </c:pt>
                      <c:pt idx="1003">
                        <c:v>500</c:v>
                      </c:pt>
                      <c:pt idx="1004">
                        <c:v>0</c:v>
                      </c:pt>
                      <c:pt idx="1005">
                        <c:v>490</c:v>
                      </c:pt>
                      <c:pt idx="1006">
                        <c:v>500</c:v>
                      </c:pt>
                      <c:pt idx="1007">
                        <c:v>500</c:v>
                      </c:pt>
                      <c:pt idx="1008">
                        <c:v>490</c:v>
                      </c:pt>
                      <c:pt idx="1009">
                        <c:v>500</c:v>
                      </c:pt>
                      <c:pt idx="1010">
                        <c:v>490</c:v>
                      </c:pt>
                      <c:pt idx="1011">
                        <c:v>500</c:v>
                      </c:pt>
                      <c:pt idx="1012">
                        <c:v>480</c:v>
                      </c:pt>
                      <c:pt idx="1013">
                        <c:v>480</c:v>
                      </c:pt>
                      <c:pt idx="1014">
                        <c:v>500</c:v>
                      </c:pt>
                      <c:pt idx="1015">
                        <c:v>470</c:v>
                      </c:pt>
                      <c:pt idx="1016">
                        <c:v>490</c:v>
                      </c:pt>
                      <c:pt idx="1017">
                        <c:v>480</c:v>
                      </c:pt>
                      <c:pt idx="1018">
                        <c:v>480</c:v>
                      </c:pt>
                      <c:pt idx="1019">
                        <c:v>490</c:v>
                      </c:pt>
                      <c:pt idx="1020">
                        <c:v>490</c:v>
                      </c:pt>
                      <c:pt idx="1021">
                        <c:v>500</c:v>
                      </c:pt>
                      <c:pt idx="1022">
                        <c:v>450</c:v>
                      </c:pt>
                      <c:pt idx="1023">
                        <c:v>490</c:v>
                      </c:pt>
                      <c:pt idx="1024">
                        <c:v>480</c:v>
                      </c:pt>
                      <c:pt idx="1025">
                        <c:v>450</c:v>
                      </c:pt>
                      <c:pt idx="1026">
                        <c:v>500</c:v>
                      </c:pt>
                      <c:pt idx="1027">
                        <c:v>480</c:v>
                      </c:pt>
                      <c:pt idx="1028">
                        <c:v>480</c:v>
                      </c:pt>
                      <c:pt idx="1029">
                        <c:v>490</c:v>
                      </c:pt>
                      <c:pt idx="1030">
                        <c:v>500</c:v>
                      </c:pt>
                      <c:pt idx="1031">
                        <c:v>490</c:v>
                      </c:pt>
                      <c:pt idx="1032">
                        <c:v>520</c:v>
                      </c:pt>
                      <c:pt idx="1033">
                        <c:v>510</c:v>
                      </c:pt>
                      <c:pt idx="1034">
                        <c:v>470</c:v>
                      </c:pt>
                      <c:pt idx="1035">
                        <c:v>500</c:v>
                      </c:pt>
                      <c:pt idx="1036">
                        <c:v>480</c:v>
                      </c:pt>
                      <c:pt idx="1037">
                        <c:v>480</c:v>
                      </c:pt>
                      <c:pt idx="1038">
                        <c:v>500</c:v>
                      </c:pt>
                      <c:pt idx="1039">
                        <c:v>440</c:v>
                      </c:pt>
                      <c:pt idx="1040">
                        <c:v>470</c:v>
                      </c:pt>
                      <c:pt idx="1041">
                        <c:v>490</c:v>
                      </c:pt>
                      <c:pt idx="1042">
                        <c:v>490</c:v>
                      </c:pt>
                      <c:pt idx="1043">
                        <c:v>490</c:v>
                      </c:pt>
                      <c:pt idx="1044">
                        <c:v>490</c:v>
                      </c:pt>
                      <c:pt idx="1045">
                        <c:v>450</c:v>
                      </c:pt>
                      <c:pt idx="1046">
                        <c:v>490</c:v>
                      </c:pt>
                      <c:pt idx="1047">
                        <c:v>560</c:v>
                      </c:pt>
                      <c:pt idx="1048">
                        <c:v>480</c:v>
                      </c:pt>
                      <c:pt idx="1049">
                        <c:v>490</c:v>
                      </c:pt>
                      <c:pt idx="1050">
                        <c:v>480</c:v>
                      </c:pt>
                      <c:pt idx="1051">
                        <c:v>490</c:v>
                      </c:pt>
                      <c:pt idx="1052">
                        <c:v>510</c:v>
                      </c:pt>
                      <c:pt idx="1053">
                        <c:v>470</c:v>
                      </c:pt>
                      <c:pt idx="1054">
                        <c:v>480</c:v>
                      </c:pt>
                      <c:pt idx="1055">
                        <c:v>470</c:v>
                      </c:pt>
                      <c:pt idx="1056">
                        <c:v>510</c:v>
                      </c:pt>
                      <c:pt idx="1057">
                        <c:v>480</c:v>
                      </c:pt>
                      <c:pt idx="1058">
                        <c:v>510</c:v>
                      </c:pt>
                      <c:pt idx="1059">
                        <c:v>460</c:v>
                      </c:pt>
                      <c:pt idx="1060">
                        <c:v>490</c:v>
                      </c:pt>
                      <c:pt idx="1061">
                        <c:v>490</c:v>
                      </c:pt>
                      <c:pt idx="1062">
                        <c:v>480</c:v>
                      </c:pt>
                      <c:pt idx="1063">
                        <c:v>450</c:v>
                      </c:pt>
                      <c:pt idx="1064">
                        <c:v>490</c:v>
                      </c:pt>
                      <c:pt idx="1065">
                        <c:v>490</c:v>
                      </c:pt>
                      <c:pt idx="1066">
                        <c:v>490</c:v>
                      </c:pt>
                      <c:pt idx="1067">
                        <c:v>480</c:v>
                      </c:pt>
                      <c:pt idx="1068">
                        <c:v>480</c:v>
                      </c:pt>
                      <c:pt idx="1069">
                        <c:v>530</c:v>
                      </c:pt>
                      <c:pt idx="1070">
                        <c:v>510</c:v>
                      </c:pt>
                      <c:pt idx="1071">
                        <c:v>480</c:v>
                      </c:pt>
                      <c:pt idx="1072">
                        <c:v>470</c:v>
                      </c:pt>
                      <c:pt idx="1073">
                        <c:v>480</c:v>
                      </c:pt>
                      <c:pt idx="1074">
                        <c:v>510</c:v>
                      </c:pt>
                      <c:pt idx="1075">
                        <c:v>500</c:v>
                      </c:pt>
                      <c:pt idx="1076">
                        <c:v>480</c:v>
                      </c:pt>
                      <c:pt idx="1077">
                        <c:v>490</c:v>
                      </c:pt>
                      <c:pt idx="1078">
                        <c:v>480</c:v>
                      </c:pt>
                      <c:pt idx="1079">
                        <c:v>490</c:v>
                      </c:pt>
                      <c:pt idx="1080">
                        <c:v>510</c:v>
                      </c:pt>
                      <c:pt idx="1081">
                        <c:v>480</c:v>
                      </c:pt>
                      <c:pt idx="1082">
                        <c:v>500</c:v>
                      </c:pt>
                      <c:pt idx="1083">
                        <c:v>490</c:v>
                      </c:pt>
                      <c:pt idx="1084">
                        <c:v>450</c:v>
                      </c:pt>
                      <c:pt idx="1085">
                        <c:v>460</c:v>
                      </c:pt>
                      <c:pt idx="1086">
                        <c:v>500</c:v>
                      </c:pt>
                      <c:pt idx="1087">
                        <c:v>470</c:v>
                      </c:pt>
                      <c:pt idx="1088">
                        <c:v>530</c:v>
                      </c:pt>
                      <c:pt idx="1089">
                        <c:v>500</c:v>
                      </c:pt>
                      <c:pt idx="1090">
                        <c:v>530</c:v>
                      </c:pt>
                      <c:pt idx="1091">
                        <c:v>480</c:v>
                      </c:pt>
                      <c:pt idx="1092">
                        <c:v>490</c:v>
                      </c:pt>
                      <c:pt idx="1093">
                        <c:v>490</c:v>
                      </c:pt>
                      <c:pt idx="1094">
                        <c:v>500</c:v>
                      </c:pt>
                      <c:pt idx="1095">
                        <c:v>490</c:v>
                      </c:pt>
                      <c:pt idx="1096">
                        <c:v>460</c:v>
                      </c:pt>
                      <c:pt idx="1097">
                        <c:v>510</c:v>
                      </c:pt>
                      <c:pt idx="1098">
                        <c:v>480</c:v>
                      </c:pt>
                      <c:pt idx="1099">
                        <c:v>540</c:v>
                      </c:pt>
                      <c:pt idx="1100">
                        <c:v>490</c:v>
                      </c:pt>
                      <c:pt idx="1101">
                        <c:v>490</c:v>
                      </c:pt>
                      <c:pt idx="1102">
                        <c:v>480</c:v>
                      </c:pt>
                      <c:pt idx="1103">
                        <c:v>470</c:v>
                      </c:pt>
                      <c:pt idx="1104">
                        <c:v>510</c:v>
                      </c:pt>
                      <c:pt idx="1105">
                        <c:v>470</c:v>
                      </c:pt>
                      <c:pt idx="1106">
                        <c:v>480</c:v>
                      </c:pt>
                      <c:pt idx="1107">
                        <c:v>550</c:v>
                      </c:pt>
                      <c:pt idx="1108">
                        <c:v>510</c:v>
                      </c:pt>
                      <c:pt idx="1109">
                        <c:v>460</c:v>
                      </c:pt>
                      <c:pt idx="1110">
                        <c:v>480</c:v>
                      </c:pt>
                      <c:pt idx="1111">
                        <c:v>490</c:v>
                      </c:pt>
                      <c:pt idx="1112">
                        <c:v>490</c:v>
                      </c:pt>
                      <c:pt idx="1113">
                        <c:v>460</c:v>
                      </c:pt>
                      <c:pt idx="1114">
                        <c:v>470</c:v>
                      </c:pt>
                      <c:pt idx="1115">
                        <c:v>490</c:v>
                      </c:pt>
                      <c:pt idx="1116">
                        <c:v>500</c:v>
                      </c:pt>
                      <c:pt idx="1117">
                        <c:v>500</c:v>
                      </c:pt>
                      <c:pt idx="1118">
                        <c:v>480</c:v>
                      </c:pt>
                      <c:pt idx="1119">
                        <c:v>490</c:v>
                      </c:pt>
                      <c:pt idx="1120">
                        <c:v>510</c:v>
                      </c:pt>
                      <c:pt idx="1121">
                        <c:v>470</c:v>
                      </c:pt>
                      <c:pt idx="1122">
                        <c:v>480</c:v>
                      </c:pt>
                      <c:pt idx="1123">
                        <c:v>480</c:v>
                      </c:pt>
                      <c:pt idx="1124">
                        <c:v>540</c:v>
                      </c:pt>
                      <c:pt idx="1125">
                        <c:v>490</c:v>
                      </c:pt>
                      <c:pt idx="1126">
                        <c:v>470</c:v>
                      </c:pt>
                      <c:pt idx="1127">
                        <c:v>510</c:v>
                      </c:pt>
                      <c:pt idx="1128">
                        <c:v>460</c:v>
                      </c:pt>
                      <c:pt idx="1129">
                        <c:v>500</c:v>
                      </c:pt>
                      <c:pt idx="1130">
                        <c:v>480</c:v>
                      </c:pt>
                      <c:pt idx="1131">
                        <c:v>470</c:v>
                      </c:pt>
                      <c:pt idx="1132">
                        <c:v>540</c:v>
                      </c:pt>
                      <c:pt idx="1133">
                        <c:v>470</c:v>
                      </c:pt>
                      <c:pt idx="1134">
                        <c:v>510</c:v>
                      </c:pt>
                      <c:pt idx="1135">
                        <c:v>480</c:v>
                      </c:pt>
                      <c:pt idx="1136">
                        <c:v>490</c:v>
                      </c:pt>
                      <c:pt idx="1137">
                        <c:v>490</c:v>
                      </c:pt>
                      <c:pt idx="1138">
                        <c:v>490</c:v>
                      </c:pt>
                      <c:pt idx="1139">
                        <c:v>460</c:v>
                      </c:pt>
                      <c:pt idx="1140">
                        <c:v>480</c:v>
                      </c:pt>
                      <c:pt idx="1141">
                        <c:v>420</c:v>
                      </c:pt>
                      <c:pt idx="1142">
                        <c:v>480</c:v>
                      </c:pt>
                      <c:pt idx="1143">
                        <c:v>500</c:v>
                      </c:pt>
                      <c:pt idx="1144">
                        <c:v>460</c:v>
                      </c:pt>
                      <c:pt idx="1145">
                        <c:v>480</c:v>
                      </c:pt>
                      <c:pt idx="1146">
                        <c:v>470</c:v>
                      </c:pt>
                      <c:pt idx="1147">
                        <c:v>480</c:v>
                      </c:pt>
                      <c:pt idx="1148">
                        <c:v>480</c:v>
                      </c:pt>
                      <c:pt idx="1149">
                        <c:v>490</c:v>
                      </c:pt>
                      <c:pt idx="1150">
                        <c:v>470</c:v>
                      </c:pt>
                      <c:pt idx="1151">
                        <c:v>480</c:v>
                      </c:pt>
                      <c:pt idx="1152">
                        <c:v>500</c:v>
                      </c:pt>
                      <c:pt idx="1153">
                        <c:v>500</c:v>
                      </c:pt>
                      <c:pt idx="1154">
                        <c:v>470</c:v>
                      </c:pt>
                      <c:pt idx="1155">
                        <c:v>490</c:v>
                      </c:pt>
                      <c:pt idx="1156">
                        <c:v>490</c:v>
                      </c:pt>
                      <c:pt idx="1157">
                        <c:v>550</c:v>
                      </c:pt>
                      <c:pt idx="1158">
                        <c:v>490</c:v>
                      </c:pt>
                      <c:pt idx="1159">
                        <c:v>490</c:v>
                      </c:pt>
                      <c:pt idx="1160">
                        <c:v>500</c:v>
                      </c:pt>
                      <c:pt idx="1161">
                        <c:v>500</c:v>
                      </c:pt>
                      <c:pt idx="1162">
                        <c:v>480</c:v>
                      </c:pt>
                      <c:pt idx="1163">
                        <c:v>480</c:v>
                      </c:pt>
                      <c:pt idx="1164">
                        <c:v>480</c:v>
                      </c:pt>
                      <c:pt idx="1165">
                        <c:v>490</c:v>
                      </c:pt>
                      <c:pt idx="1166">
                        <c:v>480</c:v>
                      </c:pt>
                      <c:pt idx="1167">
                        <c:v>480</c:v>
                      </c:pt>
                      <c:pt idx="1168">
                        <c:v>480</c:v>
                      </c:pt>
                      <c:pt idx="1169">
                        <c:v>480</c:v>
                      </c:pt>
                      <c:pt idx="1170">
                        <c:v>470</c:v>
                      </c:pt>
                      <c:pt idx="1171">
                        <c:v>480</c:v>
                      </c:pt>
                      <c:pt idx="1172">
                        <c:v>470</c:v>
                      </c:pt>
                      <c:pt idx="1173">
                        <c:v>500</c:v>
                      </c:pt>
                      <c:pt idx="1174">
                        <c:v>500</c:v>
                      </c:pt>
                      <c:pt idx="1175">
                        <c:v>480</c:v>
                      </c:pt>
                      <c:pt idx="1176">
                        <c:v>470</c:v>
                      </c:pt>
                      <c:pt idx="1177">
                        <c:v>490</c:v>
                      </c:pt>
                      <c:pt idx="1178">
                        <c:v>510</c:v>
                      </c:pt>
                      <c:pt idx="1179">
                        <c:v>490</c:v>
                      </c:pt>
                      <c:pt idx="1180">
                        <c:v>480</c:v>
                      </c:pt>
                      <c:pt idx="1181">
                        <c:v>470</c:v>
                      </c:pt>
                      <c:pt idx="1182">
                        <c:v>500</c:v>
                      </c:pt>
                      <c:pt idx="1183">
                        <c:v>490</c:v>
                      </c:pt>
                      <c:pt idx="1184">
                        <c:v>500</c:v>
                      </c:pt>
                      <c:pt idx="1185">
                        <c:v>480</c:v>
                      </c:pt>
                      <c:pt idx="1186">
                        <c:v>470</c:v>
                      </c:pt>
                      <c:pt idx="1187">
                        <c:v>490</c:v>
                      </c:pt>
                      <c:pt idx="1188">
                        <c:v>510</c:v>
                      </c:pt>
                      <c:pt idx="1189">
                        <c:v>550</c:v>
                      </c:pt>
                      <c:pt idx="1190">
                        <c:v>580</c:v>
                      </c:pt>
                      <c:pt idx="1191">
                        <c:v>590</c:v>
                      </c:pt>
                      <c:pt idx="1192">
                        <c:v>570</c:v>
                      </c:pt>
                      <c:pt idx="1193">
                        <c:v>560</c:v>
                      </c:pt>
                      <c:pt idx="1194">
                        <c:v>560</c:v>
                      </c:pt>
                      <c:pt idx="1195">
                        <c:v>590</c:v>
                      </c:pt>
                      <c:pt idx="1196">
                        <c:v>600</c:v>
                      </c:pt>
                      <c:pt idx="1197">
                        <c:v>620</c:v>
                      </c:pt>
                      <c:pt idx="1198">
                        <c:v>620</c:v>
                      </c:pt>
                      <c:pt idx="1199">
                        <c:v>630</c:v>
                      </c:pt>
                      <c:pt idx="1200">
                        <c:v>630</c:v>
                      </c:pt>
                      <c:pt idx="1201">
                        <c:v>670</c:v>
                      </c:pt>
                      <c:pt idx="1202">
                        <c:v>660</c:v>
                      </c:pt>
                      <c:pt idx="1203">
                        <c:v>660</c:v>
                      </c:pt>
                      <c:pt idx="1204">
                        <c:v>610</c:v>
                      </c:pt>
                      <c:pt idx="1205">
                        <c:v>630</c:v>
                      </c:pt>
                      <c:pt idx="1206">
                        <c:v>610</c:v>
                      </c:pt>
                      <c:pt idx="1207">
                        <c:v>630</c:v>
                      </c:pt>
                      <c:pt idx="1208">
                        <c:v>660</c:v>
                      </c:pt>
                      <c:pt idx="1209">
                        <c:v>660</c:v>
                      </c:pt>
                      <c:pt idx="1210">
                        <c:v>660</c:v>
                      </c:pt>
                      <c:pt idx="1211">
                        <c:v>680</c:v>
                      </c:pt>
                      <c:pt idx="1212">
                        <c:v>690</c:v>
                      </c:pt>
                      <c:pt idx="1213">
                        <c:v>650</c:v>
                      </c:pt>
                      <c:pt idx="1214">
                        <c:v>650</c:v>
                      </c:pt>
                      <c:pt idx="1215">
                        <c:v>610</c:v>
                      </c:pt>
                      <c:pt idx="1216">
                        <c:v>610</c:v>
                      </c:pt>
                      <c:pt idx="1217">
                        <c:v>590</c:v>
                      </c:pt>
                      <c:pt idx="1218">
                        <c:v>570</c:v>
                      </c:pt>
                      <c:pt idx="1219">
                        <c:v>580</c:v>
                      </c:pt>
                      <c:pt idx="1220">
                        <c:v>560</c:v>
                      </c:pt>
                      <c:pt idx="1221">
                        <c:v>570</c:v>
                      </c:pt>
                      <c:pt idx="1222">
                        <c:v>590</c:v>
                      </c:pt>
                      <c:pt idx="1223">
                        <c:v>590</c:v>
                      </c:pt>
                      <c:pt idx="1224">
                        <c:v>590</c:v>
                      </c:pt>
                      <c:pt idx="1225">
                        <c:v>510</c:v>
                      </c:pt>
                      <c:pt idx="1226">
                        <c:v>580</c:v>
                      </c:pt>
                      <c:pt idx="1227">
                        <c:v>650</c:v>
                      </c:pt>
                      <c:pt idx="1228">
                        <c:v>660</c:v>
                      </c:pt>
                      <c:pt idx="1229">
                        <c:v>660</c:v>
                      </c:pt>
                      <c:pt idx="1230">
                        <c:v>630</c:v>
                      </c:pt>
                      <c:pt idx="1231">
                        <c:v>610</c:v>
                      </c:pt>
                      <c:pt idx="1232">
                        <c:v>600</c:v>
                      </c:pt>
                      <c:pt idx="1233">
                        <c:v>620</c:v>
                      </c:pt>
                      <c:pt idx="1234">
                        <c:v>630</c:v>
                      </c:pt>
                      <c:pt idx="1235">
                        <c:v>610</c:v>
                      </c:pt>
                      <c:pt idx="1236">
                        <c:v>580</c:v>
                      </c:pt>
                      <c:pt idx="1237">
                        <c:v>570</c:v>
                      </c:pt>
                      <c:pt idx="1238">
                        <c:v>650</c:v>
                      </c:pt>
                      <c:pt idx="1239">
                        <c:v>630</c:v>
                      </c:pt>
                      <c:pt idx="1240">
                        <c:v>620</c:v>
                      </c:pt>
                      <c:pt idx="1241">
                        <c:v>600</c:v>
                      </c:pt>
                      <c:pt idx="1242">
                        <c:v>590</c:v>
                      </c:pt>
                      <c:pt idx="1243">
                        <c:v>580</c:v>
                      </c:pt>
                      <c:pt idx="1244">
                        <c:v>560</c:v>
                      </c:pt>
                      <c:pt idx="1245">
                        <c:v>610</c:v>
                      </c:pt>
                      <c:pt idx="1246">
                        <c:v>570</c:v>
                      </c:pt>
                      <c:pt idx="1247">
                        <c:v>590</c:v>
                      </c:pt>
                      <c:pt idx="1248">
                        <c:v>620</c:v>
                      </c:pt>
                      <c:pt idx="1249">
                        <c:v>630</c:v>
                      </c:pt>
                      <c:pt idx="1250">
                        <c:v>640</c:v>
                      </c:pt>
                      <c:pt idx="1251">
                        <c:v>630</c:v>
                      </c:pt>
                      <c:pt idx="1252">
                        <c:v>600</c:v>
                      </c:pt>
                      <c:pt idx="1253">
                        <c:v>560</c:v>
                      </c:pt>
                      <c:pt idx="1254">
                        <c:v>580</c:v>
                      </c:pt>
                      <c:pt idx="1255">
                        <c:v>580</c:v>
                      </c:pt>
                      <c:pt idx="1256">
                        <c:v>600</c:v>
                      </c:pt>
                      <c:pt idx="1257">
                        <c:v>610</c:v>
                      </c:pt>
                      <c:pt idx="1258">
                        <c:v>550</c:v>
                      </c:pt>
                      <c:pt idx="1259">
                        <c:v>570</c:v>
                      </c:pt>
                      <c:pt idx="1260">
                        <c:v>570</c:v>
                      </c:pt>
                      <c:pt idx="1261">
                        <c:v>630</c:v>
                      </c:pt>
                      <c:pt idx="1262">
                        <c:v>630</c:v>
                      </c:pt>
                      <c:pt idx="1263">
                        <c:v>590</c:v>
                      </c:pt>
                      <c:pt idx="1264">
                        <c:v>580</c:v>
                      </c:pt>
                      <c:pt idx="1265">
                        <c:v>590</c:v>
                      </c:pt>
                      <c:pt idx="1266">
                        <c:v>610</c:v>
                      </c:pt>
                      <c:pt idx="1267">
                        <c:v>600</c:v>
                      </c:pt>
                      <c:pt idx="1268">
                        <c:v>650</c:v>
                      </c:pt>
                      <c:pt idx="1269">
                        <c:v>590</c:v>
                      </c:pt>
                      <c:pt idx="1270">
                        <c:v>620</c:v>
                      </c:pt>
                      <c:pt idx="1271">
                        <c:v>620</c:v>
                      </c:pt>
                      <c:pt idx="1272">
                        <c:v>580</c:v>
                      </c:pt>
                      <c:pt idx="1273">
                        <c:v>590</c:v>
                      </c:pt>
                      <c:pt idx="1274">
                        <c:v>570</c:v>
                      </c:pt>
                      <c:pt idx="1275">
                        <c:v>570</c:v>
                      </c:pt>
                      <c:pt idx="1276">
                        <c:v>590</c:v>
                      </c:pt>
                      <c:pt idx="1277">
                        <c:v>580</c:v>
                      </c:pt>
                      <c:pt idx="1278">
                        <c:v>560</c:v>
                      </c:pt>
                      <c:pt idx="1279">
                        <c:v>560</c:v>
                      </c:pt>
                      <c:pt idx="1280">
                        <c:v>550</c:v>
                      </c:pt>
                      <c:pt idx="1281">
                        <c:v>550</c:v>
                      </c:pt>
                      <c:pt idx="1282">
                        <c:v>530</c:v>
                      </c:pt>
                      <c:pt idx="1283">
                        <c:v>500</c:v>
                      </c:pt>
                      <c:pt idx="1284">
                        <c:v>510</c:v>
                      </c:pt>
                      <c:pt idx="1285">
                        <c:v>500</c:v>
                      </c:pt>
                      <c:pt idx="1286">
                        <c:v>500</c:v>
                      </c:pt>
                      <c:pt idx="1287">
                        <c:v>490</c:v>
                      </c:pt>
                      <c:pt idx="1288">
                        <c:v>500</c:v>
                      </c:pt>
                      <c:pt idx="1289">
                        <c:v>500</c:v>
                      </c:pt>
                      <c:pt idx="1290">
                        <c:v>490</c:v>
                      </c:pt>
                      <c:pt idx="1291">
                        <c:v>470</c:v>
                      </c:pt>
                      <c:pt idx="1292">
                        <c:v>540</c:v>
                      </c:pt>
                      <c:pt idx="1293">
                        <c:v>500</c:v>
                      </c:pt>
                      <c:pt idx="1294">
                        <c:v>490</c:v>
                      </c:pt>
                      <c:pt idx="1295">
                        <c:v>480</c:v>
                      </c:pt>
                      <c:pt idx="1296">
                        <c:v>500</c:v>
                      </c:pt>
                      <c:pt idx="1297">
                        <c:v>490</c:v>
                      </c:pt>
                      <c:pt idx="1298">
                        <c:v>520</c:v>
                      </c:pt>
                      <c:pt idx="1299">
                        <c:v>490</c:v>
                      </c:pt>
                      <c:pt idx="1300">
                        <c:v>480</c:v>
                      </c:pt>
                      <c:pt idx="1301">
                        <c:v>490</c:v>
                      </c:pt>
                      <c:pt idx="1302">
                        <c:v>470</c:v>
                      </c:pt>
                      <c:pt idx="1303">
                        <c:v>470</c:v>
                      </c:pt>
                      <c:pt idx="1304">
                        <c:v>490</c:v>
                      </c:pt>
                      <c:pt idx="1305">
                        <c:v>520</c:v>
                      </c:pt>
                      <c:pt idx="1306">
                        <c:v>470</c:v>
                      </c:pt>
                      <c:pt idx="1307">
                        <c:v>490</c:v>
                      </c:pt>
                      <c:pt idx="1308">
                        <c:v>490</c:v>
                      </c:pt>
                      <c:pt idx="1309">
                        <c:v>480</c:v>
                      </c:pt>
                      <c:pt idx="1310">
                        <c:v>480</c:v>
                      </c:pt>
                      <c:pt idx="1311">
                        <c:v>470</c:v>
                      </c:pt>
                      <c:pt idx="1312">
                        <c:v>510</c:v>
                      </c:pt>
                      <c:pt idx="1313">
                        <c:v>500</c:v>
                      </c:pt>
                      <c:pt idx="1314">
                        <c:v>490</c:v>
                      </c:pt>
                      <c:pt idx="1315">
                        <c:v>500</c:v>
                      </c:pt>
                      <c:pt idx="1316">
                        <c:v>490</c:v>
                      </c:pt>
                      <c:pt idx="1317">
                        <c:v>480</c:v>
                      </c:pt>
                      <c:pt idx="1318">
                        <c:v>490</c:v>
                      </c:pt>
                      <c:pt idx="1319">
                        <c:v>480</c:v>
                      </c:pt>
                      <c:pt idx="1320">
                        <c:v>500</c:v>
                      </c:pt>
                      <c:pt idx="1321">
                        <c:v>490</c:v>
                      </c:pt>
                      <c:pt idx="1322">
                        <c:v>480</c:v>
                      </c:pt>
                      <c:pt idx="1323">
                        <c:v>490</c:v>
                      </c:pt>
                      <c:pt idx="1324">
                        <c:v>490</c:v>
                      </c:pt>
                      <c:pt idx="1325">
                        <c:v>490</c:v>
                      </c:pt>
                      <c:pt idx="1326">
                        <c:v>500</c:v>
                      </c:pt>
                      <c:pt idx="1327">
                        <c:v>470</c:v>
                      </c:pt>
                      <c:pt idx="1328">
                        <c:v>530</c:v>
                      </c:pt>
                      <c:pt idx="1329">
                        <c:v>530</c:v>
                      </c:pt>
                      <c:pt idx="1330">
                        <c:v>480</c:v>
                      </c:pt>
                      <c:pt idx="1331">
                        <c:v>480</c:v>
                      </c:pt>
                      <c:pt idx="1332">
                        <c:v>490</c:v>
                      </c:pt>
                      <c:pt idx="1333">
                        <c:v>540</c:v>
                      </c:pt>
                      <c:pt idx="1334">
                        <c:v>500</c:v>
                      </c:pt>
                      <c:pt idx="1335">
                        <c:v>520</c:v>
                      </c:pt>
                      <c:pt idx="1336">
                        <c:v>480</c:v>
                      </c:pt>
                      <c:pt idx="1337">
                        <c:v>460</c:v>
                      </c:pt>
                      <c:pt idx="1338">
                        <c:v>490</c:v>
                      </c:pt>
                      <c:pt idx="1339">
                        <c:v>490</c:v>
                      </c:pt>
                      <c:pt idx="1340">
                        <c:v>490</c:v>
                      </c:pt>
                      <c:pt idx="1341">
                        <c:v>480</c:v>
                      </c:pt>
                      <c:pt idx="1342">
                        <c:v>490</c:v>
                      </c:pt>
                      <c:pt idx="1343">
                        <c:v>480</c:v>
                      </c:pt>
                      <c:pt idx="1344">
                        <c:v>480</c:v>
                      </c:pt>
                      <c:pt idx="1345">
                        <c:v>490</c:v>
                      </c:pt>
                      <c:pt idx="1346">
                        <c:v>470</c:v>
                      </c:pt>
                      <c:pt idx="1347">
                        <c:v>490</c:v>
                      </c:pt>
                      <c:pt idx="1348">
                        <c:v>470</c:v>
                      </c:pt>
                      <c:pt idx="1349">
                        <c:v>490</c:v>
                      </c:pt>
                      <c:pt idx="1350">
                        <c:v>500</c:v>
                      </c:pt>
                      <c:pt idx="1351">
                        <c:v>500</c:v>
                      </c:pt>
                      <c:pt idx="1352">
                        <c:v>490</c:v>
                      </c:pt>
                      <c:pt idx="1353">
                        <c:v>480</c:v>
                      </c:pt>
                      <c:pt idx="1354">
                        <c:v>480</c:v>
                      </c:pt>
                      <c:pt idx="1355">
                        <c:v>520</c:v>
                      </c:pt>
                      <c:pt idx="1356">
                        <c:v>490</c:v>
                      </c:pt>
                      <c:pt idx="1357">
                        <c:v>450</c:v>
                      </c:pt>
                      <c:pt idx="1358">
                        <c:v>490</c:v>
                      </c:pt>
                      <c:pt idx="1359">
                        <c:v>480</c:v>
                      </c:pt>
                      <c:pt idx="1360">
                        <c:v>490</c:v>
                      </c:pt>
                      <c:pt idx="1361">
                        <c:v>520</c:v>
                      </c:pt>
                      <c:pt idx="1362">
                        <c:v>490</c:v>
                      </c:pt>
                      <c:pt idx="1363">
                        <c:v>490</c:v>
                      </c:pt>
                      <c:pt idx="1364">
                        <c:v>480</c:v>
                      </c:pt>
                      <c:pt idx="1365">
                        <c:v>480</c:v>
                      </c:pt>
                      <c:pt idx="1366">
                        <c:v>470</c:v>
                      </c:pt>
                      <c:pt idx="1367">
                        <c:v>550</c:v>
                      </c:pt>
                      <c:pt idx="1368">
                        <c:v>490</c:v>
                      </c:pt>
                      <c:pt idx="1369">
                        <c:v>500</c:v>
                      </c:pt>
                      <c:pt idx="1370">
                        <c:v>480</c:v>
                      </c:pt>
                      <c:pt idx="1371">
                        <c:v>540</c:v>
                      </c:pt>
                      <c:pt idx="1372">
                        <c:v>480</c:v>
                      </c:pt>
                      <c:pt idx="1373">
                        <c:v>490</c:v>
                      </c:pt>
                      <c:pt idx="1374">
                        <c:v>500</c:v>
                      </c:pt>
                      <c:pt idx="1375">
                        <c:v>490</c:v>
                      </c:pt>
                      <c:pt idx="1376">
                        <c:v>510</c:v>
                      </c:pt>
                      <c:pt idx="1377">
                        <c:v>510</c:v>
                      </c:pt>
                      <c:pt idx="1378">
                        <c:v>490</c:v>
                      </c:pt>
                      <c:pt idx="1379">
                        <c:v>490</c:v>
                      </c:pt>
                      <c:pt idx="1380">
                        <c:v>490</c:v>
                      </c:pt>
                      <c:pt idx="1381">
                        <c:v>490</c:v>
                      </c:pt>
                      <c:pt idx="1382">
                        <c:v>490</c:v>
                      </c:pt>
                      <c:pt idx="1383">
                        <c:v>480</c:v>
                      </c:pt>
                      <c:pt idx="1384">
                        <c:v>490</c:v>
                      </c:pt>
                      <c:pt idx="1385">
                        <c:v>490</c:v>
                      </c:pt>
                      <c:pt idx="1386">
                        <c:v>490</c:v>
                      </c:pt>
                      <c:pt idx="1387">
                        <c:v>470</c:v>
                      </c:pt>
                      <c:pt idx="1388">
                        <c:v>490</c:v>
                      </c:pt>
                      <c:pt idx="1389">
                        <c:v>490</c:v>
                      </c:pt>
                      <c:pt idx="1390">
                        <c:v>540</c:v>
                      </c:pt>
                      <c:pt idx="1391">
                        <c:v>490</c:v>
                      </c:pt>
                      <c:pt idx="1392">
                        <c:v>480</c:v>
                      </c:pt>
                      <c:pt idx="1393">
                        <c:v>510</c:v>
                      </c:pt>
                      <c:pt idx="1394">
                        <c:v>510</c:v>
                      </c:pt>
                      <c:pt idx="1395">
                        <c:v>470</c:v>
                      </c:pt>
                      <c:pt idx="1396">
                        <c:v>520</c:v>
                      </c:pt>
                      <c:pt idx="1397">
                        <c:v>480</c:v>
                      </c:pt>
                      <c:pt idx="1398">
                        <c:v>500</c:v>
                      </c:pt>
                      <c:pt idx="1399">
                        <c:v>490</c:v>
                      </c:pt>
                      <c:pt idx="1400">
                        <c:v>580</c:v>
                      </c:pt>
                      <c:pt idx="1401">
                        <c:v>500</c:v>
                      </c:pt>
                      <c:pt idx="1402">
                        <c:v>490</c:v>
                      </c:pt>
                      <c:pt idx="1403">
                        <c:v>480</c:v>
                      </c:pt>
                      <c:pt idx="1404">
                        <c:v>480</c:v>
                      </c:pt>
                      <c:pt idx="1405">
                        <c:v>480</c:v>
                      </c:pt>
                      <c:pt idx="1406">
                        <c:v>510</c:v>
                      </c:pt>
                      <c:pt idx="1407">
                        <c:v>480</c:v>
                      </c:pt>
                      <c:pt idx="1408">
                        <c:v>480</c:v>
                      </c:pt>
                      <c:pt idx="1409">
                        <c:v>490</c:v>
                      </c:pt>
                      <c:pt idx="1410">
                        <c:v>490</c:v>
                      </c:pt>
                      <c:pt idx="1411">
                        <c:v>480</c:v>
                      </c:pt>
                      <c:pt idx="1412">
                        <c:v>530</c:v>
                      </c:pt>
                      <c:pt idx="1413">
                        <c:v>480</c:v>
                      </c:pt>
                      <c:pt idx="1414">
                        <c:v>500</c:v>
                      </c:pt>
                      <c:pt idx="1415">
                        <c:v>500</c:v>
                      </c:pt>
                      <c:pt idx="1416">
                        <c:v>500</c:v>
                      </c:pt>
                      <c:pt idx="1417">
                        <c:v>480</c:v>
                      </c:pt>
                      <c:pt idx="1418">
                        <c:v>470</c:v>
                      </c:pt>
                      <c:pt idx="1419">
                        <c:v>470</c:v>
                      </c:pt>
                      <c:pt idx="1420">
                        <c:v>490</c:v>
                      </c:pt>
                      <c:pt idx="1421">
                        <c:v>480</c:v>
                      </c:pt>
                      <c:pt idx="1422">
                        <c:v>520</c:v>
                      </c:pt>
                      <c:pt idx="1423">
                        <c:v>480</c:v>
                      </c:pt>
                      <c:pt idx="1424">
                        <c:v>480</c:v>
                      </c:pt>
                      <c:pt idx="1425">
                        <c:v>480</c:v>
                      </c:pt>
                      <c:pt idx="1426">
                        <c:v>490</c:v>
                      </c:pt>
                      <c:pt idx="1427">
                        <c:v>490</c:v>
                      </c:pt>
                      <c:pt idx="1428">
                        <c:v>470</c:v>
                      </c:pt>
                      <c:pt idx="1429">
                        <c:v>480</c:v>
                      </c:pt>
                      <c:pt idx="1430">
                        <c:v>520</c:v>
                      </c:pt>
                      <c:pt idx="1431">
                        <c:v>490</c:v>
                      </c:pt>
                      <c:pt idx="1432">
                        <c:v>460</c:v>
                      </c:pt>
                      <c:pt idx="1433">
                        <c:v>490</c:v>
                      </c:pt>
                      <c:pt idx="1434">
                        <c:v>480</c:v>
                      </c:pt>
                      <c:pt idx="1435">
                        <c:v>490</c:v>
                      </c:pt>
                      <c:pt idx="1436">
                        <c:v>490</c:v>
                      </c:pt>
                      <c:pt idx="1437">
                        <c:v>490</c:v>
                      </c:pt>
                      <c:pt idx="1438">
                        <c:v>480</c:v>
                      </c:pt>
                      <c:pt idx="1439">
                        <c:v>460</c:v>
                      </c:pt>
                      <c:pt idx="1440">
                        <c:v>520</c:v>
                      </c:pt>
                      <c:pt idx="1441">
                        <c:v>490</c:v>
                      </c:pt>
                      <c:pt idx="1442">
                        <c:v>490</c:v>
                      </c:pt>
                      <c:pt idx="1443">
                        <c:v>480</c:v>
                      </c:pt>
                      <c:pt idx="1444">
                        <c:v>470</c:v>
                      </c:pt>
                      <c:pt idx="1445">
                        <c:v>500</c:v>
                      </c:pt>
                      <c:pt idx="1446">
                        <c:v>500</c:v>
                      </c:pt>
                      <c:pt idx="1447">
                        <c:v>490</c:v>
                      </c:pt>
                      <c:pt idx="1448">
                        <c:v>480</c:v>
                      </c:pt>
                      <c:pt idx="1449">
                        <c:v>490</c:v>
                      </c:pt>
                      <c:pt idx="1450">
                        <c:v>490</c:v>
                      </c:pt>
                      <c:pt idx="1451">
                        <c:v>480</c:v>
                      </c:pt>
                      <c:pt idx="1452">
                        <c:v>510</c:v>
                      </c:pt>
                      <c:pt idx="1453">
                        <c:v>510</c:v>
                      </c:pt>
                      <c:pt idx="1454">
                        <c:v>500</c:v>
                      </c:pt>
                      <c:pt idx="1455">
                        <c:v>500</c:v>
                      </c:pt>
                      <c:pt idx="1456">
                        <c:v>500</c:v>
                      </c:pt>
                      <c:pt idx="1457">
                        <c:v>500</c:v>
                      </c:pt>
                      <c:pt idx="1458">
                        <c:v>500</c:v>
                      </c:pt>
                      <c:pt idx="1459">
                        <c:v>490</c:v>
                      </c:pt>
                      <c:pt idx="1460">
                        <c:v>510</c:v>
                      </c:pt>
                      <c:pt idx="1461">
                        <c:v>500</c:v>
                      </c:pt>
                      <c:pt idx="1462">
                        <c:v>440</c:v>
                      </c:pt>
                      <c:pt idx="1463">
                        <c:v>490</c:v>
                      </c:pt>
                      <c:pt idx="1464">
                        <c:v>490</c:v>
                      </c:pt>
                      <c:pt idx="1465">
                        <c:v>490</c:v>
                      </c:pt>
                      <c:pt idx="1466">
                        <c:v>460</c:v>
                      </c:pt>
                      <c:pt idx="1467">
                        <c:v>500</c:v>
                      </c:pt>
                      <c:pt idx="1468">
                        <c:v>490</c:v>
                      </c:pt>
                      <c:pt idx="1469">
                        <c:v>500</c:v>
                      </c:pt>
                      <c:pt idx="1470">
                        <c:v>490</c:v>
                      </c:pt>
                      <c:pt idx="1471">
                        <c:v>480</c:v>
                      </c:pt>
                      <c:pt idx="1472">
                        <c:v>510</c:v>
                      </c:pt>
                      <c:pt idx="1473">
                        <c:v>530</c:v>
                      </c:pt>
                      <c:pt idx="1474">
                        <c:v>490</c:v>
                      </c:pt>
                      <c:pt idx="1475">
                        <c:v>480</c:v>
                      </c:pt>
                      <c:pt idx="1476">
                        <c:v>550</c:v>
                      </c:pt>
                      <c:pt idx="1477">
                        <c:v>510</c:v>
                      </c:pt>
                      <c:pt idx="1478">
                        <c:v>510</c:v>
                      </c:pt>
                      <c:pt idx="1479">
                        <c:v>470</c:v>
                      </c:pt>
                      <c:pt idx="1480">
                        <c:v>510</c:v>
                      </c:pt>
                      <c:pt idx="1481">
                        <c:v>490</c:v>
                      </c:pt>
                      <c:pt idx="1482">
                        <c:v>500</c:v>
                      </c:pt>
                      <c:pt idx="1483">
                        <c:v>490</c:v>
                      </c:pt>
                      <c:pt idx="1484">
                        <c:v>540</c:v>
                      </c:pt>
                      <c:pt idx="1485">
                        <c:v>530</c:v>
                      </c:pt>
                      <c:pt idx="1486">
                        <c:v>510</c:v>
                      </c:pt>
                      <c:pt idx="1487">
                        <c:v>520</c:v>
                      </c:pt>
                      <c:pt idx="1488">
                        <c:v>530</c:v>
                      </c:pt>
                      <c:pt idx="1489">
                        <c:v>600</c:v>
                      </c:pt>
                      <c:pt idx="1490">
                        <c:v>550</c:v>
                      </c:pt>
                      <c:pt idx="1491">
                        <c:v>580</c:v>
                      </c:pt>
                      <c:pt idx="1492">
                        <c:v>600</c:v>
                      </c:pt>
                      <c:pt idx="1493">
                        <c:v>580</c:v>
                      </c:pt>
                      <c:pt idx="1494">
                        <c:v>620</c:v>
                      </c:pt>
                      <c:pt idx="1495">
                        <c:v>600</c:v>
                      </c:pt>
                      <c:pt idx="1496">
                        <c:v>600</c:v>
                      </c:pt>
                      <c:pt idx="1497">
                        <c:v>610</c:v>
                      </c:pt>
                      <c:pt idx="1498">
                        <c:v>630</c:v>
                      </c:pt>
                      <c:pt idx="1499">
                        <c:v>640</c:v>
                      </c:pt>
                      <c:pt idx="1500">
                        <c:v>650</c:v>
                      </c:pt>
                      <c:pt idx="1501">
                        <c:v>660</c:v>
                      </c:pt>
                      <c:pt idx="1502">
                        <c:v>640</c:v>
                      </c:pt>
                      <c:pt idx="1503">
                        <c:v>620</c:v>
                      </c:pt>
                      <c:pt idx="1504">
                        <c:v>600</c:v>
                      </c:pt>
                      <c:pt idx="1505">
                        <c:v>620</c:v>
                      </c:pt>
                      <c:pt idx="1506">
                        <c:v>630</c:v>
                      </c:pt>
                      <c:pt idx="1507">
                        <c:v>610</c:v>
                      </c:pt>
                      <c:pt idx="1508">
                        <c:v>620</c:v>
                      </c:pt>
                      <c:pt idx="1509">
                        <c:v>620</c:v>
                      </c:pt>
                      <c:pt idx="1510">
                        <c:v>630</c:v>
                      </c:pt>
                      <c:pt idx="1511">
                        <c:v>630</c:v>
                      </c:pt>
                      <c:pt idx="1512">
                        <c:v>610</c:v>
                      </c:pt>
                      <c:pt idx="1513">
                        <c:v>630</c:v>
                      </c:pt>
                      <c:pt idx="1514">
                        <c:v>610</c:v>
                      </c:pt>
                      <c:pt idx="1515">
                        <c:v>600</c:v>
                      </c:pt>
                      <c:pt idx="1516">
                        <c:v>570</c:v>
                      </c:pt>
                      <c:pt idx="1517">
                        <c:v>550</c:v>
                      </c:pt>
                      <c:pt idx="1518">
                        <c:v>540</c:v>
                      </c:pt>
                      <c:pt idx="1519">
                        <c:v>600</c:v>
                      </c:pt>
                      <c:pt idx="1520">
                        <c:v>630</c:v>
                      </c:pt>
                      <c:pt idx="1521">
                        <c:v>640</c:v>
                      </c:pt>
                      <c:pt idx="1522">
                        <c:v>620</c:v>
                      </c:pt>
                      <c:pt idx="1523">
                        <c:v>650</c:v>
                      </c:pt>
                      <c:pt idx="1524">
                        <c:v>700</c:v>
                      </c:pt>
                      <c:pt idx="1525">
                        <c:v>780</c:v>
                      </c:pt>
                      <c:pt idx="1526">
                        <c:v>880</c:v>
                      </c:pt>
                      <c:pt idx="1527">
                        <c:v>940</c:v>
                      </c:pt>
                      <c:pt idx="1528">
                        <c:v>980</c:v>
                      </c:pt>
                      <c:pt idx="1529">
                        <c:v>990</c:v>
                      </c:pt>
                      <c:pt idx="1530">
                        <c:v>1010</c:v>
                      </c:pt>
                      <c:pt idx="1531">
                        <c:v>990</c:v>
                      </c:pt>
                      <c:pt idx="1532">
                        <c:v>910</c:v>
                      </c:pt>
                      <c:pt idx="1533">
                        <c:v>900</c:v>
                      </c:pt>
                      <c:pt idx="1534">
                        <c:v>890</c:v>
                      </c:pt>
                      <c:pt idx="1535">
                        <c:v>870</c:v>
                      </c:pt>
                      <c:pt idx="1536">
                        <c:v>830</c:v>
                      </c:pt>
                      <c:pt idx="1537">
                        <c:v>860</c:v>
                      </c:pt>
                      <c:pt idx="1538">
                        <c:v>840</c:v>
                      </c:pt>
                      <c:pt idx="1539">
                        <c:v>790</c:v>
                      </c:pt>
                      <c:pt idx="1540">
                        <c:v>740</c:v>
                      </c:pt>
                      <c:pt idx="1541">
                        <c:v>730</c:v>
                      </c:pt>
                      <c:pt idx="1542">
                        <c:v>720</c:v>
                      </c:pt>
                      <c:pt idx="1543">
                        <c:v>720</c:v>
                      </c:pt>
                      <c:pt idx="1544">
                        <c:v>690</c:v>
                      </c:pt>
                      <c:pt idx="1545">
                        <c:v>680</c:v>
                      </c:pt>
                      <c:pt idx="1546">
                        <c:v>680</c:v>
                      </c:pt>
                      <c:pt idx="1547">
                        <c:v>650</c:v>
                      </c:pt>
                      <c:pt idx="1548">
                        <c:v>610</c:v>
                      </c:pt>
                      <c:pt idx="1549">
                        <c:v>640</c:v>
                      </c:pt>
                      <c:pt idx="1550">
                        <c:v>620</c:v>
                      </c:pt>
                      <c:pt idx="1551">
                        <c:v>680</c:v>
                      </c:pt>
                      <c:pt idx="1552">
                        <c:v>620</c:v>
                      </c:pt>
                      <c:pt idx="1553">
                        <c:v>650</c:v>
                      </c:pt>
                      <c:pt idx="1554">
                        <c:v>670</c:v>
                      </c:pt>
                      <c:pt idx="1555">
                        <c:v>690</c:v>
                      </c:pt>
                      <c:pt idx="1556">
                        <c:v>660</c:v>
                      </c:pt>
                      <c:pt idx="1557">
                        <c:v>650</c:v>
                      </c:pt>
                      <c:pt idx="1558">
                        <c:v>620</c:v>
                      </c:pt>
                      <c:pt idx="1559">
                        <c:v>610</c:v>
                      </c:pt>
                      <c:pt idx="1560">
                        <c:v>590</c:v>
                      </c:pt>
                      <c:pt idx="1561">
                        <c:v>600</c:v>
                      </c:pt>
                      <c:pt idx="1562">
                        <c:v>600</c:v>
                      </c:pt>
                      <c:pt idx="1563">
                        <c:v>580</c:v>
                      </c:pt>
                      <c:pt idx="1564">
                        <c:v>590</c:v>
                      </c:pt>
                      <c:pt idx="1565">
                        <c:v>630</c:v>
                      </c:pt>
                      <c:pt idx="1566">
                        <c:v>570</c:v>
                      </c:pt>
                      <c:pt idx="1567">
                        <c:v>560</c:v>
                      </c:pt>
                      <c:pt idx="1568">
                        <c:v>520</c:v>
                      </c:pt>
                      <c:pt idx="1569">
                        <c:v>550</c:v>
                      </c:pt>
                      <c:pt idx="1570">
                        <c:v>530</c:v>
                      </c:pt>
                      <c:pt idx="1571">
                        <c:v>520</c:v>
                      </c:pt>
                      <c:pt idx="1572">
                        <c:v>480</c:v>
                      </c:pt>
                      <c:pt idx="1573">
                        <c:v>530</c:v>
                      </c:pt>
                      <c:pt idx="1574">
                        <c:v>510</c:v>
                      </c:pt>
                      <c:pt idx="1575">
                        <c:v>500</c:v>
                      </c:pt>
                      <c:pt idx="1576">
                        <c:v>510</c:v>
                      </c:pt>
                      <c:pt idx="1577">
                        <c:v>510</c:v>
                      </c:pt>
                      <c:pt idx="1578">
                        <c:v>470</c:v>
                      </c:pt>
                      <c:pt idx="1579">
                        <c:v>490</c:v>
                      </c:pt>
                      <c:pt idx="1580">
                        <c:v>500</c:v>
                      </c:pt>
                      <c:pt idx="1581">
                        <c:v>480</c:v>
                      </c:pt>
                      <c:pt idx="1582">
                        <c:v>500</c:v>
                      </c:pt>
                      <c:pt idx="1583">
                        <c:v>570</c:v>
                      </c:pt>
                      <c:pt idx="1584">
                        <c:v>490</c:v>
                      </c:pt>
                      <c:pt idx="1585">
                        <c:v>490</c:v>
                      </c:pt>
                      <c:pt idx="1586">
                        <c:v>510</c:v>
                      </c:pt>
                      <c:pt idx="1587">
                        <c:v>500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500</c:v>
                      </c:pt>
                      <c:pt idx="1591">
                        <c:v>500</c:v>
                      </c:pt>
                      <c:pt idx="1592">
                        <c:v>470</c:v>
                      </c:pt>
                      <c:pt idx="1593">
                        <c:v>500</c:v>
                      </c:pt>
                      <c:pt idx="1594">
                        <c:v>500</c:v>
                      </c:pt>
                      <c:pt idx="1595">
                        <c:v>450</c:v>
                      </c:pt>
                      <c:pt idx="1596">
                        <c:v>490</c:v>
                      </c:pt>
                      <c:pt idx="1597">
                        <c:v>490</c:v>
                      </c:pt>
                      <c:pt idx="1598">
                        <c:v>510</c:v>
                      </c:pt>
                      <c:pt idx="1599">
                        <c:v>510</c:v>
                      </c:pt>
                      <c:pt idx="1600">
                        <c:v>490</c:v>
                      </c:pt>
                      <c:pt idx="1601">
                        <c:v>490</c:v>
                      </c:pt>
                      <c:pt idx="1602">
                        <c:v>500</c:v>
                      </c:pt>
                      <c:pt idx="1603">
                        <c:v>490</c:v>
                      </c:pt>
                      <c:pt idx="1604">
                        <c:v>490</c:v>
                      </c:pt>
                      <c:pt idx="1605">
                        <c:v>490</c:v>
                      </c:pt>
                      <c:pt idx="1606">
                        <c:v>490</c:v>
                      </c:pt>
                      <c:pt idx="1607">
                        <c:v>490</c:v>
                      </c:pt>
                      <c:pt idx="1608">
                        <c:v>500</c:v>
                      </c:pt>
                      <c:pt idx="1609">
                        <c:v>500</c:v>
                      </c:pt>
                      <c:pt idx="1610">
                        <c:v>500</c:v>
                      </c:pt>
                      <c:pt idx="1611">
                        <c:v>490</c:v>
                      </c:pt>
                      <c:pt idx="1612">
                        <c:v>490</c:v>
                      </c:pt>
                      <c:pt idx="1613">
                        <c:v>480</c:v>
                      </c:pt>
                      <c:pt idx="1614">
                        <c:v>490</c:v>
                      </c:pt>
                      <c:pt idx="1615">
                        <c:v>490</c:v>
                      </c:pt>
                      <c:pt idx="1616">
                        <c:v>500</c:v>
                      </c:pt>
                      <c:pt idx="1617">
                        <c:v>500</c:v>
                      </c:pt>
                      <c:pt idx="1618">
                        <c:v>490</c:v>
                      </c:pt>
                      <c:pt idx="1619">
                        <c:v>480</c:v>
                      </c:pt>
                      <c:pt idx="1620">
                        <c:v>490</c:v>
                      </c:pt>
                      <c:pt idx="1621">
                        <c:v>490</c:v>
                      </c:pt>
                      <c:pt idx="1622">
                        <c:v>530</c:v>
                      </c:pt>
                      <c:pt idx="1623">
                        <c:v>500</c:v>
                      </c:pt>
                      <c:pt idx="1624">
                        <c:v>480</c:v>
                      </c:pt>
                      <c:pt idx="1625">
                        <c:v>480</c:v>
                      </c:pt>
                      <c:pt idx="1626">
                        <c:v>500</c:v>
                      </c:pt>
                      <c:pt idx="1627">
                        <c:v>490</c:v>
                      </c:pt>
                      <c:pt idx="1628">
                        <c:v>480</c:v>
                      </c:pt>
                      <c:pt idx="1629">
                        <c:v>540</c:v>
                      </c:pt>
                      <c:pt idx="1630">
                        <c:v>510</c:v>
                      </c:pt>
                      <c:pt idx="1631">
                        <c:v>490</c:v>
                      </c:pt>
                      <c:pt idx="1632">
                        <c:v>490</c:v>
                      </c:pt>
                      <c:pt idx="1633">
                        <c:v>490</c:v>
                      </c:pt>
                      <c:pt idx="1634">
                        <c:v>490</c:v>
                      </c:pt>
                      <c:pt idx="1635">
                        <c:v>490</c:v>
                      </c:pt>
                      <c:pt idx="1636">
                        <c:v>480</c:v>
                      </c:pt>
                      <c:pt idx="1637">
                        <c:v>490</c:v>
                      </c:pt>
                      <c:pt idx="1638">
                        <c:v>490</c:v>
                      </c:pt>
                      <c:pt idx="1639">
                        <c:v>500</c:v>
                      </c:pt>
                      <c:pt idx="1640">
                        <c:v>490</c:v>
                      </c:pt>
                      <c:pt idx="1641">
                        <c:v>490</c:v>
                      </c:pt>
                      <c:pt idx="1642">
                        <c:v>480</c:v>
                      </c:pt>
                      <c:pt idx="1643">
                        <c:v>490</c:v>
                      </c:pt>
                      <c:pt idx="1644">
                        <c:v>490</c:v>
                      </c:pt>
                      <c:pt idx="1645">
                        <c:v>490</c:v>
                      </c:pt>
                      <c:pt idx="1646">
                        <c:v>470</c:v>
                      </c:pt>
                      <c:pt idx="1647">
                        <c:v>490</c:v>
                      </c:pt>
                      <c:pt idx="1648">
                        <c:v>490</c:v>
                      </c:pt>
                      <c:pt idx="1649">
                        <c:v>490</c:v>
                      </c:pt>
                      <c:pt idx="1650">
                        <c:v>490</c:v>
                      </c:pt>
                      <c:pt idx="1651">
                        <c:v>490</c:v>
                      </c:pt>
                      <c:pt idx="1652">
                        <c:v>500</c:v>
                      </c:pt>
                      <c:pt idx="1653">
                        <c:v>490</c:v>
                      </c:pt>
                      <c:pt idx="1654">
                        <c:v>480</c:v>
                      </c:pt>
                      <c:pt idx="1655">
                        <c:v>500</c:v>
                      </c:pt>
                      <c:pt idx="1656">
                        <c:v>490</c:v>
                      </c:pt>
                      <c:pt idx="1657">
                        <c:v>500</c:v>
                      </c:pt>
                      <c:pt idx="1658">
                        <c:v>490</c:v>
                      </c:pt>
                      <c:pt idx="1659">
                        <c:v>490</c:v>
                      </c:pt>
                      <c:pt idx="1660">
                        <c:v>490</c:v>
                      </c:pt>
                      <c:pt idx="1661">
                        <c:v>500</c:v>
                      </c:pt>
                      <c:pt idx="1662">
                        <c:v>500</c:v>
                      </c:pt>
                      <c:pt idx="1663">
                        <c:v>490</c:v>
                      </c:pt>
                      <c:pt idx="1664">
                        <c:v>490</c:v>
                      </c:pt>
                      <c:pt idx="1665">
                        <c:v>490</c:v>
                      </c:pt>
                      <c:pt idx="1666">
                        <c:v>490</c:v>
                      </c:pt>
                      <c:pt idx="1667">
                        <c:v>480</c:v>
                      </c:pt>
                      <c:pt idx="1668">
                        <c:v>490</c:v>
                      </c:pt>
                      <c:pt idx="1669">
                        <c:v>470</c:v>
                      </c:pt>
                      <c:pt idx="1670">
                        <c:v>490</c:v>
                      </c:pt>
                      <c:pt idx="1671">
                        <c:v>490</c:v>
                      </c:pt>
                      <c:pt idx="1672">
                        <c:v>490</c:v>
                      </c:pt>
                      <c:pt idx="1673">
                        <c:v>500</c:v>
                      </c:pt>
                      <c:pt idx="1674">
                        <c:v>480</c:v>
                      </c:pt>
                      <c:pt idx="1675">
                        <c:v>490</c:v>
                      </c:pt>
                      <c:pt idx="1676">
                        <c:v>500</c:v>
                      </c:pt>
                      <c:pt idx="1677">
                        <c:v>510</c:v>
                      </c:pt>
                      <c:pt idx="1678">
                        <c:v>490</c:v>
                      </c:pt>
                      <c:pt idx="1679">
                        <c:v>490</c:v>
                      </c:pt>
                      <c:pt idx="1680">
                        <c:v>490</c:v>
                      </c:pt>
                      <c:pt idx="1681">
                        <c:v>500</c:v>
                      </c:pt>
                      <c:pt idx="1682">
                        <c:v>480</c:v>
                      </c:pt>
                      <c:pt idx="1683">
                        <c:v>480</c:v>
                      </c:pt>
                      <c:pt idx="1684">
                        <c:v>490</c:v>
                      </c:pt>
                      <c:pt idx="1685">
                        <c:v>480</c:v>
                      </c:pt>
                      <c:pt idx="1686">
                        <c:v>490</c:v>
                      </c:pt>
                      <c:pt idx="1687">
                        <c:v>480</c:v>
                      </c:pt>
                      <c:pt idx="1688">
                        <c:v>490</c:v>
                      </c:pt>
                      <c:pt idx="1689">
                        <c:v>490</c:v>
                      </c:pt>
                      <c:pt idx="1690">
                        <c:v>490</c:v>
                      </c:pt>
                      <c:pt idx="1691">
                        <c:v>490</c:v>
                      </c:pt>
                      <c:pt idx="1692">
                        <c:v>490</c:v>
                      </c:pt>
                      <c:pt idx="1693">
                        <c:v>510</c:v>
                      </c:pt>
                      <c:pt idx="1694">
                        <c:v>490</c:v>
                      </c:pt>
                      <c:pt idx="1695">
                        <c:v>490</c:v>
                      </c:pt>
                      <c:pt idx="1696">
                        <c:v>490</c:v>
                      </c:pt>
                      <c:pt idx="1697">
                        <c:v>520</c:v>
                      </c:pt>
                      <c:pt idx="1698">
                        <c:v>480</c:v>
                      </c:pt>
                      <c:pt idx="1699">
                        <c:v>500</c:v>
                      </c:pt>
                      <c:pt idx="1700">
                        <c:v>480</c:v>
                      </c:pt>
                      <c:pt idx="1701">
                        <c:v>490</c:v>
                      </c:pt>
                      <c:pt idx="1702">
                        <c:v>490</c:v>
                      </c:pt>
                      <c:pt idx="1703">
                        <c:v>500</c:v>
                      </c:pt>
                      <c:pt idx="1704">
                        <c:v>500</c:v>
                      </c:pt>
                      <c:pt idx="1705">
                        <c:v>460</c:v>
                      </c:pt>
                      <c:pt idx="1706">
                        <c:v>490</c:v>
                      </c:pt>
                      <c:pt idx="1707">
                        <c:v>480</c:v>
                      </c:pt>
                      <c:pt idx="1708">
                        <c:v>490</c:v>
                      </c:pt>
                      <c:pt idx="1709">
                        <c:v>490</c:v>
                      </c:pt>
                      <c:pt idx="1710">
                        <c:v>470</c:v>
                      </c:pt>
                      <c:pt idx="1711">
                        <c:v>500</c:v>
                      </c:pt>
                      <c:pt idx="1712">
                        <c:v>500</c:v>
                      </c:pt>
                      <c:pt idx="1713">
                        <c:v>500</c:v>
                      </c:pt>
                      <c:pt idx="1714">
                        <c:v>540</c:v>
                      </c:pt>
                      <c:pt idx="1715">
                        <c:v>490</c:v>
                      </c:pt>
                      <c:pt idx="1716">
                        <c:v>490</c:v>
                      </c:pt>
                      <c:pt idx="1717">
                        <c:v>500</c:v>
                      </c:pt>
                      <c:pt idx="1718">
                        <c:v>480</c:v>
                      </c:pt>
                      <c:pt idx="1719">
                        <c:v>500</c:v>
                      </c:pt>
                      <c:pt idx="1720">
                        <c:v>490</c:v>
                      </c:pt>
                      <c:pt idx="1721">
                        <c:v>500</c:v>
                      </c:pt>
                      <c:pt idx="1722">
                        <c:v>480</c:v>
                      </c:pt>
                      <c:pt idx="1723">
                        <c:v>500</c:v>
                      </c:pt>
                      <c:pt idx="1724">
                        <c:v>490</c:v>
                      </c:pt>
                      <c:pt idx="1725">
                        <c:v>490</c:v>
                      </c:pt>
                      <c:pt idx="1726">
                        <c:v>490</c:v>
                      </c:pt>
                      <c:pt idx="1727">
                        <c:v>510</c:v>
                      </c:pt>
                      <c:pt idx="1728">
                        <c:v>480</c:v>
                      </c:pt>
                      <c:pt idx="1729">
                        <c:v>480</c:v>
                      </c:pt>
                      <c:pt idx="1730">
                        <c:v>500</c:v>
                      </c:pt>
                      <c:pt idx="1731">
                        <c:v>490</c:v>
                      </c:pt>
                      <c:pt idx="1732">
                        <c:v>490</c:v>
                      </c:pt>
                      <c:pt idx="1733">
                        <c:v>490</c:v>
                      </c:pt>
                      <c:pt idx="1734">
                        <c:v>480</c:v>
                      </c:pt>
                      <c:pt idx="1735">
                        <c:v>490</c:v>
                      </c:pt>
                      <c:pt idx="1736">
                        <c:v>480</c:v>
                      </c:pt>
                      <c:pt idx="1737">
                        <c:v>510</c:v>
                      </c:pt>
                      <c:pt idx="1738">
                        <c:v>490</c:v>
                      </c:pt>
                      <c:pt idx="1739">
                        <c:v>480</c:v>
                      </c:pt>
                      <c:pt idx="1740">
                        <c:v>490</c:v>
                      </c:pt>
                      <c:pt idx="1741">
                        <c:v>480</c:v>
                      </c:pt>
                      <c:pt idx="1742">
                        <c:v>500</c:v>
                      </c:pt>
                      <c:pt idx="1743">
                        <c:v>500</c:v>
                      </c:pt>
                      <c:pt idx="1744">
                        <c:v>490</c:v>
                      </c:pt>
                      <c:pt idx="1745">
                        <c:v>500</c:v>
                      </c:pt>
                      <c:pt idx="1746">
                        <c:v>490</c:v>
                      </c:pt>
                      <c:pt idx="1747">
                        <c:v>490</c:v>
                      </c:pt>
                      <c:pt idx="1748">
                        <c:v>490</c:v>
                      </c:pt>
                      <c:pt idx="1749">
                        <c:v>480</c:v>
                      </c:pt>
                      <c:pt idx="1750">
                        <c:v>470</c:v>
                      </c:pt>
                      <c:pt idx="1751">
                        <c:v>490</c:v>
                      </c:pt>
                      <c:pt idx="1752">
                        <c:v>480</c:v>
                      </c:pt>
                      <c:pt idx="1753">
                        <c:v>470</c:v>
                      </c:pt>
                      <c:pt idx="1754">
                        <c:v>490</c:v>
                      </c:pt>
                      <c:pt idx="1755">
                        <c:v>490</c:v>
                      </c:pt>
                      <c:pt idx="1756">
                        <c:v>540</c:v>
                      </c:pt>
                      <c:pt idx="1757">
                        <c:v>520</c:v>
                      </c:pt>
                      <c:pt idx="1758">
                        <c:v>500</c:v>
                      </c:pt>
                      <c:pt idx="1759">
                        <c:v>490</c:v>
                      </c:pt>
                      <c:pt idx="1760">
                        <c:v>500</c:v>
                      </c:pt>
                      <c:pt idx="1761">
                        <c:v>490</c:v>
                      </c:pt>
                      <c:pt idx="1762">
                        <c:v>510</c:v>
                      </c:pt>
                      <c:pt idx="1763">
                        <c:v>490</c:v>
                      </c:pt>
                      <c:pt idx="1764">
                        <c:v>500</c:v>
                      </c:pt>
                      <c:pt idx="1765">
                        <c:v>490</c:v>
                      </c:pt>
                      <c:pt idx="1766">
                        <c:v>490</c:v>
                      </c:pt>
                      <c:pt idx="1767">
                        <c:v>510</c:v>
                      </c:pt>
                      <c:pt idx="1768">
                        <c:v>500</c:v>
                      </c:pt>
                      <c:pt idx="1769">
                        <c:v>500</c:v>
                      </c:pt>
                      <c:pt idx="1770">
                        <c:v>490</c:v>
                      </c:pt>
                      <c:pt idx="1771">
                        <c:v>500</c:v>
                      </c:pt>
                      <c:pt idx="1772">
                        <c:v>510</c:v>
                      </c:pt>
                      <c:pt idx="1773">
                        <c:v>490</c:v>
                      </c:pt>
                      <c:pt idx="1774">
                        <c:v>490</c:v>
                      </c:pt>
                      <c:pt idx="1775">
                        <c:v>500</c:v>
                      </c:pt>
                      <c:pt idx="1776">
                        <c:v>490</c:v>
                      </c:pt>
                      <c:pt idx="1777">
                        <c:v>500</c:v>
                      </c:pt>
                      <c:pt idx="1778">
                        <c:v>510</c:v>
                      </c:pt>
                      <c:pt idx="1779">
                        <c:v>480</c:v>
                      </c:pt>
                      <c:pt idx="1780">
                        <c:v>510</c:v>
                      </c:pt>
                      <c:pt idx="1781">
                        <c:v>500</c:v>
                      </c:pt>
                      <c:pt idx="1782">
                        <c:v>500</c:v>
                      </c:pt>
                      <c:pt idx="1783">
                        <c:v>500</c:v>
                      </c:pt>
                      <c:pt idx="1784">
                        <c:v>500</c:v>
                      </c:pt>
                      <c:pt idx="1785">
                        <c:v>490</c:v>
                      </c:pt>
                      <c:pt idx="1786">
                        <c:v>490</c:v>
                      </c:pt>
                      <c:pt idx="1787">
                        <c:v>520</c:v>
                      </c:pt>
                      <c:pt idx="1788">
                        <c:v>510</c:v>
                      </c:pt>
                      <c:pt idx="1789">
                        <c:v>520</c:v>
                      </c:pt>
                      <c:pt idx="1790">
                        <c:v>510</c:v>
                      </c:pt>
                      <c:pt idx="1791">
                        <c:v>510</c:v>
                      </c:pt>
                      <c:pt idx="1792">
                        <c:v>530</c:v>
                      </c:pt>
                      <c:pt idx="1793">
                        <c:v>520</c:v>
                      </c:pt>
                      <c:pt idx="1794">
                        <c:v>510</c:v>
                      </c:pt>
                      <c:pt idx="1795">
                        <c:v>520</c:v>
                      </c:pt>
                      <c:pt idx="1796">
                        <c:v>490</c:v>
                      </c:pt>
                      <c:pt idx="1797">
                        <c:v>520</c:v>
                      </c:pt>
                      <c:pt idx="1798">
                        <c:v>500</c:v>
                      </c:pt>
                      <c:pt idx="1799">
                        <c:v>520</c:v>
                      </c:pt>
                      <c:pt idx="1800">
                        <c:v>460</c:v>
                      </c:pt>
                      <c:pt idx="1801">
                        <c:v>520</c:v>
                      </c:pt>
                      <c:pt idx="1802">
                        <c:v>460</c:v>
                      </c:pt>
                      <c:pt idx="1803">
                        <c:v>450</c:v>
                      </c:pt>
                      <c:pt idx="1804">
                        <c:v>510</c:v>
                      </c:pt>
                      <c:pt idx="1805">
                        <c:v>510</c:v>
                      </c:pt>
                      <c:pt idx="1806">
                        <c:v>500</c:v>
                      </c:pt>
                      <c:pt idx="1807">
                        <c:v>590</c:v>
                      </c:pt>
                      <c:pt idx="1808">
                        <c:v>490</c:v>
                      </c:pt>
                      <c:pt idx="1809">
                        <c:v>500</c:v>
                      </c:pt>
                      <c:pt idx="1810">
                        <c:v>470</c:v>
                      </c:pt>
                      <c:pt idx="1811">
                        <c:v>480</c:v>
                      </c:pt>
                      <c:pt idx="1812">
                        <c:v>480</c:v>
                      </c:pt>
                      <c:pt idx="1813">
                        <c:v>490</c:v>
                      </c:pt>
                      <c:pt idx="1814">
                        <c:v>500</c:v>
                      </c:pt>
                      <c:pt idx="1815">
                        <c:v>510</c:v>
                      </c:pt>
                      <c:pt idx="1816">
                        <c:v>480</c:v>
                      </c:pt>
                      <c:pt idx="1817">
                        <c:v>510</c:v>
                      </c:pt>
                      <c:pt idx="1818">
                        <c:v>0</c:v>
                      </c:pt>
                      <c:pt idx="1819">
                        <c:v>500</c:v>
                      </c:pt>
                      <c:pt idx="1820">
                        <c:v>500</c:v>
                      </c:pt>
                      <c:pt idx="1821">
                        <c:v>460</c:v>
                      </c:pt>
                      <c:pt idx="1822">
                        <c:v>520</c:v>
                      </c:pt>
                      <c:pt idx="1823">
                        <c:v>500</c:v>
                      </c:pt>
                      <c:pt idx="1824">
                        <c:v>480</c:v>
                      </c:pt>
                      <c:pt idx="1825">
                        <c:v>500</c:v>
                      </c:pt>
                      <c:pt idx="1826">
                        <c:v>480</c:v>
                      </c:pt>
                      <c:pt idx="1827">
                        <c:v>490</c:v>
                      </c:pt>
                      <c:pt idx="1828">
                        <c:v>500</c:v>
                      </c:pt>
                      <c:pt idx="1829">
                        <c:v>500</c:v>
                      </c:pt>
                      <c:pt idx="1830">
                        <c:v>500</c:v>
                      </c:pt>
                      <c:pt idx="1831">
                        <c:v>490</c:v>
                      </c:pt>
                      <c:pt idx="1832">
                        <c:v>490</c:v>
                      </c:pt>
                      <c:pt idx="1833">
                        <c:v>480</c:v>
                      </c:pt>
                      <c:pt idx="1834">
                        <c:v>490</c:v>
                      </c:pt>
                      <c:pt idx="1835">
                        <c:v>510</c:v>
                      </c:pt>
                      <c:pt idx="1836">
                        <c:v>490</c:v>
                      </c:pt>
                      <c:pt idx="1837">
                        <c:v>510</c:v>
                      </c:pt>
                      <c:pt idx="1838">
                        <c:v>470</c:v>
                      </c:pt>
                      <c:pt idx="1839">
                        <c:v>490</c:v>
                      </c:pt>
                      <c:pt idx="1840">
                        <c:v>500</c:v>
                      </c:pt>
                      <c:pt idx="1841">
                        <c:v>490</c:v>
                      </c:pt>
                      <c:pt idx="1842">
                        <c:v>480</c:v>
                      </c:pt>
                      <c:pt idx="1843">
                        <c:v>490</c:v>
                      </c:pt>
                      <c:pt idx="1844">
                        <c:v>470</c:v>
                      </c:pt>
                      <c:pt idx="1845">
                        <c:v>460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490</c:v>
                      </c:pt>
                      <c:pt idx="1850">
                        <c:v>490</c:v>
                      </c:pt>
                      <c:pt idx="1851">
                        <c:v>500</c:v>
                      </c:pt>
                      <c:pt idx="1852">
                        <c:v>490</c:v>
                      </c:pt>
                      <c:pt idx="1853">
                        <c:v>500</c:v>
                      </c:pt>
                      <c:pt idx="1854">
                        <c:v>490</c:v>
                      </c:pt>
                      <c:pt idx="1855">
                        <c:v>550</c:v>
                      </c:pt>
                      <c:pt idx="1856">
                        <c:v>510</c:v>
                      </c:pt>
                      <c:pt idx="1857">
                        <c:v>490</c:v>
                      </c:pt>
                      <c:pt idx="1858">
                        <c:v>460</c:v>
                      </c:pt>
                      <c:pt idx="1859">
                        <c:v>480</c:v>
                      </c:pt>
                      <c:pt idx="1860">
                        <c:v>470</c:v>
                      </c:pt>
                      <c:pt idx="1861">
                        <c:v>510</c:v>
                      </c:pt>
                      <c:pt idx="1862">
                        <c:v>490</c:v>
                      </c:pt>
                      <c:pt idx="1863">
                        <c:v>490</c:v>
                      </c:pt>
                      <c:pt idx="1864">
                        <c:v>490</c:v>
                      </c:pt>
                      <c:pt idx="1865">
                        <c:v>480</c:v>
                      </c:pt>
                      <c:pt idx="1866">
                        <c:v>490</c:v>
                      </c:pt>
                      <c:pt idx="1867">
                        <c:v>470</c:v>
                      </c:pt>
                      <c:pt idx="1868">
                        <c:v>490</c:v>
                      </c:pt>
                      <c:pt idx="1869">
                        <c:v>510</c:v>
                      </c:pt>
                      <c:pt idx="1870">
                        <c:v>490</c:v>
                      </c:pt>
                      <c:pt idx="1871">
                        <c:v>490</c:v>
                      </c:pt>
                      <c:pt idx="1872">
                        <c:v>500</c:v>
                      </c:pt>
                      <c:pt idx="1873">
                        <c:v>500</c:v>
                      </c:pt>
                      <c:pt idx="1874">
                        <c:v>480</c:v>
                      </c:pt>
                      <c:pt idx="1875">
                        <c:v>490</c:v>
                      </c:pt>
                      <c:pt idx="1876">
                        <c:v>490</c:v>
                      </c:pt>
                      <c:pt idx="1877">
                        <c:v>510</c:v>
                      </c:pt>
                      <c:pt idx="1878">
                        <c:v>510</c:v>
                      </c:pt>
                      <c:pt idx="1879">
                        <c:v>490</c:v>
                      </c:pt>
                      <c:pt idx="1880">
                        <c:v>500</c:v>
                      </c:pt>
                      <c:pt idx="1881">
                        <c:v>530</c:v>
                      </c:pt>
                      <c:pt idx="1882">
                        <c:v>490</c:v>
                      </c:pt>
                      <c:pt idx="1883">
                        <c:v>490</c:v>
                      </c:pt>
                      <c:pt idx="1884">
                        <c:v>490</c:v>
                      </c:pt>
                      <c:pt idx="1885">
                        <c:v>470</c:v>
                      </c:pt>
                      <c:pt idx="1886">
                        <c:v>480</c:v>
                      </c:pt>
                      <c:pt idx="1887">
                        <c:v>480</c:v>
                      </c:pt>
                      <c:pt idx="1888">
                        <c:v>490</c:v>
                      </c:pt>
                      <c:pt idx="1889">
                        <c:v>490</c:v>
                      </c:pt>
                      <c:pt idx="1890">
                        <c:v>490</c:v>
                      </c:pt>
                      <c:pt idx="1891">
                        <c:v>500</c:v>
                      </c:pt>
                      <c:pt idx="1892">
                        <c:v>470</c:v>
                      </c:pt>
                      <c:pt idx="1893">
                        <c:v>490</c:v>
                      </c:pt>
                      <c:pt idx="1894">
                        <c:v>490</c:v>
                      </c:pt>
                      <c:pt idx="1895">
                        <c:v>490</c:v>
                      </c:pt>
                      <c:pt idx="1896">
                        <c:v>480</c:v>
                      </c:pt>
                      <c:pt idx="1897">
                        <c:v>480</c:v>
                      </c:pt>
                      <c:pt idx="1898">
                        <c:v>490</c:v>
                      </c:pt>
                      <c:pt idx="1899">
                        <c:v>480</c:v>
                      </c:pt>
                      <c:pt idx="1900">
                        <c:v>480</c:v>
                      </c:pt>
                      <c:pt idx="1901">
                        <c:v>500</c:v>
                      </c:pt>
                      <c:pt idx="1902">
                        <c:v>470</c:v>
                      </c:pt>
                      <c:pt idx="1903">
                        <c:v>490</c:v>
                      </c:pt>
                      <c:pt idx="1904">
                        <c:v>490</c:v>
                      </c:pt>
                      <c:pt idx="1905">
                        <c:v>490</c:v>
                      </c:pt>
                      <c:pt idx="1906">
                        <c:v>490</c:v>
                      </c:pt>
                      <c:pt idx="1907">
                        <c:v>500</c:v>
                      </c:pt>
                      <c:pt idx="1908">
                        <c:v>490</c:v>
                      </c:pt>
                      <c:pt idx="1909">
                        <c:v>480</c:v>
                      </c:pt>
                      <c:pt idx="1910">
                        <c:v>490</c:v>
                      </c:pt>
                      <c:pt idx="1911">
                        <c:v>490</c:v>
                      </c:pt>
                      <c:pt idx="1912">
                        <c:v>470</c:v>
                      </c:pt>
                      <c:pt idx="1913">
                        <c:v>490</c:v>
                      </c:pt>
                      <c:pt idx="1914">
                        <c:v>530</c:v>
                      </c:pt>
                      <c:pt idx="1915">
                        <c:v>500</c:v>
                      </c:pt>
                      <c:pt idx="1916">
                        <c:v>520</c:v>
                      </c:pt>
                      <c:pt idx="1917">
                        <c:v>510</c:v>
                      </c:pt>
                      <c:pt idx="1918">
                        <c:v>490</c:v>
                      </c:pt>
                      <c:pt idx="1919">
                        <c:v>480</c:v>
                      </c:pt>
                      <c:pt idx="1920">
                        <c:v>490</c:v>
                      </c:pt>
                      <c:pt idx="1921">
                        <c:v>500</c:v>
                      </c:pt>
                      <c:pt idx="1922">
                        <c:v>490</c:v>
                      </c:pt>
                      <c:pt idx="1923">
                        <c:v>490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35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513616"/>
        <c:crosses val="autoZero"/>
        <c:auto val="1"/>
        <c:lblAlgn val="ctr"/>
        <c:lblOffset val="100"/>
        <c:tickLblSkip val="144"/>
        <c:noMultiLvlLbl val="1"/>
      </c:catAx>
      <c:valAx>
        <c:axId val="213513616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5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Luokkahuone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  <c:pt idx="5">
                  <c:v>450</c:v>
                </c:pt>
                <c:pt idx="6">
                  <c:v>450</c:v>
                </c:pt>
                <c:pt idx="7">
                  <c:v>450</c:v>
                </c:pt>
                <c:pt idx="8">
                  <c:v>450</c:v>
                </c:pt>
                <c:pt idx="9">
                  <c:v>450</c:v>
                </c:pt>
                <c:pt idx="10">
                  <c:v>450</c:v>
                </c:pt>
                <c:pt idx="11">
                  <c:v>450</c:v>
                </c:pt>
                <c:pt idx="12">
                  <c:v>450</c:v>
                </c:pt>
                <c:pt idx="13">
                  <c:v>450</c:v>
                </c:pt>
                <c:pt idx="14">
                  <c:v>450</c:v>
                </c:pt>
                <c:pt idx="15">
                  <c:v>450</c:v>
                </c:pt>
                <c:pt idx="16">
                  <c:v>450</c:v>
                </c:pt>
                <c:pt idx="17">
                  <c:v>450</c:v>
                </c:pt>
                <c:pt idx="18">
                  <c:v>450</c:v>
                </c:pt>
                <c:pt idx="19">
                  <c:v>450</c:v>
                </c:pt>
                <c:pt idx="20">
                  <c:v>450</c:v>
                </c:pt>
                <c:pt idx="21">
                  <c:v>450</c:v>
                </c:pt>
                <c:pt idx="22">
                  <c:v>450</c:v>
                </c:pt>
                <c:pt idx="23">
                  <c:v>450</c:v>
                </c:pt>
                <c:pt idx="24">
                  <c:v>450</c:v>
                </c:pt>
                <c:pt idx="25">
                  <c:v>450</c:v>
                </c:pt>
                <c:pt idx="26">
                  <c:v>450</c:v>
                </c:pt>
                <c:pt idx="27">
                  <c:v>450</c:v>
                </c:pt>
                <c:pt idx="28">
                  <c:v>450</c:v>
                </c:pt>
                <c:pt idx="29">
                  <c:v>450</c:v>
                </c:pt>
                <c:pt idx="30">
                  <c:v>450</c:v>
                </c:pt>
                <c:pt idx="31">
                  <c:v>450</c:v>
                </c:pt>
                <c:pt idx="32">
                  <c:v>450</c:v>
                </c:pt>
                <c:pt idx="33">
                  <c:v>450</c:v>
                </c:pt>
                <c:pt idx="34">
                  <c:v>450</c:v>
                </c:pt>
                <c:pt idx="35">
                  <c:v>450</c:v>
                </c:pt>
                <c:pt idx="36">
                  <c:v>450</c:v>
                </c:pt>
                <c:pt idx="37">
                  <c:v>450</c:v>
                </c:pt>
                <c:pt idx="38">
                  <c:v>450</c:v>
                </c:pt>
                <c:pt idx="39">
                  <c:v>450</c:v>
                </c:pt>
                <c:pt idx="40">
                  <c:v>450</c:v>
                </c:pt>
                <c:pt idx="41">
                  <c:v>450</c:v>
                </c:pt>
                <c:pt idx="42">
                  <c:v>450</c:v>
                </c:pt>
                <c:pt idx="43">
                  <c:v>450</c:v>
                </c:pt>
                <c:pt idx="44">
                  <c:v>450</c:v>
                </c:pt>
                <c:pt idx="45">
                  <c:v>450</c:v>
                </c:pt>
                <c:pt idx="46">
                  <c:v>450</c:v>
                </c:pt>
                <c:pt idx="47">
                  <c:v>450</c:v>
                </c:pt>
                <c:pt idx="48">
                  <c:v>450</c:v>
                </c:pt>
                <c:pt idx="49">
                  <c:v>450</c:v>
                </c:pt>
                <c:pt idx="50">
                  <c:v>450</c:v>
                </c:pt>
                <c:pt idx="51">
                  <c:v>450</c:v>
                </c:pt>
                <c:pt idx="52">
                  <c:v>450</c:v>
                </c:pt>
                <c:pt idx="53">
                  <c:v>450</c:v>
                </c:pt>
                <c:pt idx="54">
                  <c:v>450</c:v>
                </c:pt>
                <c:pt idx="55">
                  <c:v>450</c:v>
                </c:pt>
                <c:pt idx="56">
                  <c:v>450</c:v>
                </c:pt>
                <c:pt idx="57">
                  <c:v>450</c:v>
                </c:pt>
                <c:pt idx="58">
                  <c:v>450</c:v>
                </c:pt>
                <c:pt idx="59">
                  <c:v>450</c:v>
                </c:pt>
                <c:pt idx="60">
                  <c:v>450</c:v>
                </c:pt>
                <c:pt idx="61">
                  <c:v>450</c:v>
                </c:pt>
                <c:pt idx="62">
                  <c:v>450</c:v>
                </c:pt>
                <c:pt idx="63">
                  <c:v>450</c:v>
                </c:pt>
                <c:pt idx="64">
                  <c:v>450</c:v>
                </c:pt>
                <c:pt idx="65">
                  <c:v>450</c:v>
                </c:pt>
                <c:pt idx="66">
                  <c:v>450</c:v>
                </c:pt>
                <c:pt idx="67">
                  <c:v>450</c:v>
                </c:pt>
                <c:pt idx="68">
                  <c:v>450</c:v>
                </c:pt>
                <c:pt idx="69">
                  <c:v>450</c:v>
                </c:pt>
                <c:pt idx="70">
                  <c:v>450</c:v>
                </c:pt>
                <c:pt idx="71">
                  <c:v>450</c:v>
                </c:pt>
                <c:pt idx="72">
                  <c:v>450</c:v>
                </c:pt>
                <c:pt idx="73">
                  <c:v>450</c:v>
                </c:pt>
                <c:pt idx="74">
                  <c:v>450</c:v>
                </c:pt>
                <c:pt idx="75">
                  <c:v>450</c:v>
                </c:pt>
                <c:pt idx="76">
                  <c:v>450</c:v>
                </c:pt>
                <c:pt idx="77">
                  <c:v>450</c:v>
                </c:pt>
                <c:pt idx="78">
                  <c:v>450</c:v>
                </c:pt>
                <c:pt idx="79">
                  <c:v>450</c:v>
                </c:pt>
                <c:pt idx="80">
                  <c:v>450</c:v>
                </c:pt>
                <c:pt idx="81">
                  <c:v>450</c:v>
                </c:pt>
                <c:pt idx="82">
                  <c:v>450</c:v>
                </c:pt>
                <c:pt idx="83">
                  <c:v>450</c:v>
                </c:pt>
                <c:pt idx="84">
                  <c:v>450</c:v>
                </c:pt>
                <c:pt idx="85">
                  <c:v>450</c:v>
                </c:pt>
                <c:pt idx="86">
                  <c:v>450</c:v>
                </c:pt>
                <c:pt idx="87">
                  <c:v>450</c:v>
                </c:pt>
                <c:pt idx="88">
                  <c:v>450</c:v>
                </c:pt>
                <c:pt idx="89">
                  <c:v>450</c:v>
                </c:pt>
                <c:pt idx="90">
                  <c:v>450</c:v>
                </c:pt>
                <c:pt idx="91">
                  <c:v>450</c:v>
                </c:pt>
                <c:pt idx="92">
                  <c:v>450</c:v>
                </c:pt>
                <c:pt idx="93">
                  <c:v>450</c:v>
                </c:pt>
                <c:pt idx="94">
                  <c:v>450</c:v>
                </c:pt>
                <c:pt idx="95">
                  <c:v>450</c:v>
                </c:pt>
                <c:pt idx="96">
                  <c:v>450</c:v>
                </c:pt>
                <c:pt idx="97">
                  <c:v>450</c:v>
                </c:pt>
                <c:pt idx="98">
                  <c:v>450</c:v>
                </c:pt>
                <c:pt idx="99">
                  <c:v>450</c:v>
                </c:pt>
                <c:pt idx="100">
                  <c:v>450</c:v>
                </c:pt>
                <c:pt idx="101">
                  <c:v>450</c:v>
                </c:pt>
                <c:pt idx="102">
                  <c:v>510.5</c:v>
                </c:pt>
                <c:pt idx="103">
                  <c:v>504.2</c:v>
                </c:pt>
                <c:pt idx="104">
                  <c:v>502.7</c:v>
                </c:pt>
                <c:pt idx="105">
                  <c:v>504.2</c:v>
                </c:pt>
                <c:pt idx="106">
                  <c:v>501.1</c:v>
                </c:pt>
                <c:pt idx="107">
                  <c:v>501.1</c:v>
                </c:pt>
                <c:pt idx="108">
                  <c:v>499.6</c:v>
                </c:pt>
                <c:pt idx="109">
                  <c:v>499.6</c:v>
                </c:pt>
                <c:pt idx="110">
                  <c:v>498</c:v>
                </c:pt>
                <c:pt idx="111">
                  <c:v>498</c:v>
                </c:pt>
                <c:pt idx="112">
                  <c:v>498</c:v>
                </c:pt>
                <c:pt idx="113">
                  <c:v>498</c:v>
                </c:pt>
                <c:pt idx="114">
                  <c:v>498</c:v>
                </c:pt>
                <c:pt idx="115">
                  <c:v>498</c:v>
                </c:pt>
                <c:pt idx="116">
                  <c:v>498</c:v>
                </c:pt>
                <c:pt idx="117">
                  <c:v>498</c:v>
                </c:pt>
                <c:pt idx="118">
                  <c:v>498</c:v>
                </c:pt>
                <c:pt idx="119">
                  <c:v>498</c:v>
                </c:pt>
                <c:pt idx="120">
                  <c:v>498</c:v>
                </c:pt>
                <c:pt idx="121">
                  <c:v>498</c:v>
                </c:pt>
                <c:pt idx="122">
                  <c:v>498</c:v>
                </c:pt>
                <c:pt idx="123">
                  <c:v>498</c:v>
                </c:pt>
                <c:pt idx="124">
                  <c:v>498</c:v>
                </c:pt>
                <c:pt idx="125">
                  <c:v>498</c:v>
                </c:pt>
                <c:pt idx="126">
                  <c:v>498</c:v>
                </c:pt>
                <c:pt idx="127">
                  <c:v>498</c:v>
                </c:pt>
                <c:pt idx="128">
                  <c:v>498</c:v>
                </c:pt>
                <c:pt idx="129">
                  <c:v>499.6</c:v>
                </c:pt>
                <c:pt idx="130">
                  <c:v>499.6</c:v>
                </c:pt>
                <c:pt idx="131">
                  <c:v>499.6</c:v>
                </c:pt>
                <c:pt idx="132">
                  <c:v>499.6</c:v>
                </c:pt>
                <c:pt idx="133">
                  <c:v>499.6</c:v>
                </c:pt>
                <c:pt idx="134">
                  <c:v>499.6</c:v>
                </c:pt>
                <c:pt idx="135">
                  <c:v>499.6</c:v>
                </c:pt>
                <c:pt idx="136">
                  <c:v>498</c:v>
                </c:pt>
                <c:pt idx="137">
                  <c:v>498</c:v>
                </c:pt>
                <c:pt idx="138">
                  <c:v>498</c:v>
                </c:pt>
                <c:pt idx="139">
                  <c:v>498</c:v>
                </c:pt>
                <c:pt idx="140">
                  <c:v>498</c:v>
                </c:pt>
                <c:pt idx="141">
                  <c:v>498</c:v>
                </c:pt>
                <c:pt idx="142">
                  <c:v>498</c:v>
                </c:pt>
                <c:pt idx="143">
                  <c:v>499.6</c:v>
                </c:pt>
                <c:pt idx="144">
                  <c:v>499.6</c:v>
                </c:pt>
                <c:pt idx="145">
                  <c:v>499.6</c:v>
                </c:pt>
                <c:pt idx="146">
                  <c:v>499.6</c:v>
                </c:pt>
                <c:pt idx="147">
                  <c:v>499.6</c:v>
                </c:pt>
                <c:pt idx="148">
                  <c:v>499.6</c:v>
                </c:pt>
                <c:pt idx="149">
                  <c:v>499.6</c:v>
                </c:pt>
                <c:pt idx="150">
                  <c:v>499.6</c:v>
                </c:pt>
                <c:pt idx="151">
                  <c:v>499.6</c:v>
                </c:pt>
                <c:pt idx="152">
                  <c:v>499.6</c:v>
                </c:pt>
                <c:pt idx="153">
                  <c:v>499.6</c:v>
                </c:pt>
                <c:pt idx="154">
                  <c:v>499.6</c:v>
                </c:pt>
                <c:pt idx="155">
                  <c:v>499.6</c:v>
                </c:pt>
                <c:pt idx="156">
                  <c:v>499.6</c:v>
                </c:pt>
                <c:pt idx="157">
                  <c:v>499.6</c:v>
                </c:pt>
                <c:pt idx="158">
                  <c:v>499.6</c:v>
                </c:pt>
                <c:pt idx="159">
                  <c:v>499.6</c:v>
                </c:pt>
                <c:pt idx="160">
                  <c:v>498</c:v>
                </c:pt>
                <c:pt idx="161">
                  <c:v>498</c:v>
                </c:pt>
                <c:pt idx="162">
                  <c:v>498</c:v>
                </c:pt>
                <c:pt idx="163">
                  <c:v>498</c:v>
                </c:pt>
                <c:pt idx="164">
                  <c:v>498</c:v>
                </c:pt>
                <c:pt idx="165">
                  <c:v>498</c:v>
                </c:pt>
                <c:pt idx="166">
                  <c:v>498</c:v>
                </c:pt>
                <c:pt idx="167">
                  <c:v>498</c:v>
                </c:pt>
                <c:pt idx="168">
                  <c:v>498</c:v>
                </c:pt>
                <c:pt idx="169">
                  <c:v>498</c:v>
                </c:pt>
                <c:pt idx="170">
                  <c:v>498</c:v>
                </c:pt>
                <c:pt idx="171">
                  <c:v>498</c:v>
                </c:pt>
                <c:pt idx="172">
                  <c:v>498</c:v>
                </c:pt>
                <c:pt idx="173">
                  <c:v>498</c:v>
                </c:pt>
                <c:pt idx="174">
                  <c:v>496.5</c:v>
                </c:pt>
                <c:pt idx="175">
                  <c:v>498</c:v>
                </c:pt>
                <c:pt idx="176">
                  <c:v>496.5</c:v>
                </c:pt>
                <c:pt idx="177">
                  <c:v>496.5</c:v>
                </c:pt>
                <c:pt idx="178">
                  <c:v>498</c:v>
                </c:pt>
                <c:pt idx="179">
                  <c:v>496.5</c:v>
                </c:pt>
                <c:pt idx="180">
                  <c:v>496.5</c:v>
                </c:pt>
                <c:pt idx="181">
                  <c:v>496.5</c:v>
                </c:pt>
                <c:pt idx="182">
                  <c:v>496.5</c:v>
                </c:pt>
                <c:pt idx="183">
                  <c:v>496.5</c:v>
                </c:pt>
                <c:pt idx="184">
                  <c:v>496.5</c:v>
                </c:pt>
                <c:pt idx="185">
                  <c:v>498</c:v>
                </c:pt>
                <c:pt idx="186">
                  <c:v>496.5</c:v>
                </c:pt>
                <c:pt idx="187">
                  <c:v>498</c:v>
                </c:pt>
                <c:pt idx="188">
                  <c:v>496.5</c:v>
                </c:pt>
                <c:pt idx="189">
                  <c:v>498</c:v>
                </c:pt>
                <c:pt idx="190">
                  <c:v>498</c:v>
                </c:pt>
                <c:pt idx="191">
                  <c:v>496.5</c:v>
                </c:pt>
                <c:pt idx="192">
                  <c:v>496.5</c:v>
                </c:pt>
                <c:pt idx="193">
                  <c:v>496.5</c:v>
                </c:pt>
                <c:pt idx="194">
                  <c:v>496.5</c:v>
                </c:pt>
                <c:pt idx="195">
                  <c:v>496.5</c:v>
                </c:pt>
                <c:pt idx="196">
                  <c:v>496.5</c:v>
                </c:pt>
                <c:pt idx="197">
                  <c:v>496.5</c:v>
                </c:pt>
                <c:pt idx="198">
                  <c:v>496.5</c:v>
                </c:pt>
                <c:pt idx="199">
                  <c:v>496.5</c:v>
                </c:pt>
                <c:pt idx="200">
                  <c:v>496.5</c:v>
                </c:pt>
                <c:pt idx="201">
                  <c:v>496.5</c:v>
                </c:pt>
                <c:pt idx="202">
                  <c:v>496.5</c:v>
                </c:pt>
                <c:pt idx="203">
                  <c:v>496.5</c:v>
                </c:pt>
                <c:pt idx="204">
                  <c:v>496.5</c:v>
                </c:pt>
                <c:pt idx="205">
                  <c:v>496.5</c:v>
                </c:pt>
                <c:pt idx="206">
                  <c:v>496.5</c:v>
                </c:pt>
                <c:pt idx="207">
                  <c:v>496.5</c:v>
                </c:pt>
                <c:pt idx="208">
                  <c:v>496.5</c:v>
                </c:pt>
                <c:pt idx="209">
                  <c:v>496.5</c:v>
                </c:pt>
                <c:pt idx="210">
                  <c:v>496.5</c:v>
                </c:pt>
                <c:pt idx="211">
                  <c:v>496.5</c:v>
                </c:pt>
                <c:pt idx="212">
                  <c:v>496.5</c:v>
                </c:pt>
                <c:pt idx="213">
                  <c:v>496.5</c:v>
                </c:pt>
                <c:pt idx="214">
                  <c:v>495</c:v>
                </c:pt>
                <c:pt idx="215">
                  <c:v>496.5</c:v>
                </c:pt>
                <c:pt idx="216">
                  <c:v>496.5</c:v>
                </c:pt>
                <c:pt idx="217">
                  <c:v>496.5</c:v>
                </c:pt>
                <c:pt idx="218">
                  <c:v>496.5</c:v>
                </c:pt>
                <c:pt idx="219">
                  <c:v>496.5</c:v>
                </c:pt>
                <c:pt idx="220">
                  <c:v>495</c:v>
                </c:pt>
                <c:pt idx="221">
                  <c:v>496.5</c:v>
                </c:pt>
                <c:pt idx="222">
                  <c:v>495</c:v>
                </c:pt>
                <c:pt idx="223">
                  <c:v>496.5</c:v>
                </c:pt>
                <c:pt idx="224">
                  <c:v>495</c:v>
                </c:pt>
                <c:pt idx="225">
                  <c:v>495</c:v>
                </c:pt>
                <c:pt idx="226">
                  <c:v>495</c:v>
                </c:pt>
                <c:pt idx="227">
                  <c:v>495</c:v>
                </c:pt>
                <c:pt idx="228">
                  <c:v>495</c:v>
                </c:pt>
                <c:pt idx="229">
                  <c:v>495</c:v>
                </c:pt>
                <c:pt idx="230">
                  <c:v>495</c:v>
                </c:pt>
                <c:pt idx="231">
                  <c:v>495</c:v>
                </c:pt>
                <c:pt idx="232">
                  <c:v>495</c:v>
                </c:pt>
                <c:pt idx="233">
                  <c:v>495</c:v>
                </c:pt>
                <c:pt idx="234">
                  <c:v>495</c:v>
                </c:pt>
                <c:pt idx="235">
                  <c:v>495</c:v>
                </c:pt>
                <c:pt idx="236">
                  <c:v>495</c:v>
                </c:pt>
                <c:pt idx="237">
                  <c:v>495</c:v>
                </c:pt>
                <c:pt idx="238">
                  <c:v>495</c:v>
                </c:pt>
                <c:pt idx="239">
                  <c:v>495</c:v>
                </c:pt>
                <c:pt idx="240">
                  <c:v>493.4</c:v>
                </c:pt>
                <c:pt idx="241">
                  <c:v>495</c:v>
                </c:pt>
                <c:pt idx="242">
                  <c:v>495</c:v>
                </c:pt>
                <c:pt idx="243">
                  <c:v>495</c:v>
                </c:pt>
                <c:pt idx="244">
                  <c:v>495</c:v>
                </c:pt>
                <c:pt idx="245">
                  <c:v>495</c:v>
                </c:pt>
                <c:pt idx="246">
                  <c:v>493.4</c:v>
                </c:pt>
                <c:pt idx="247">
                  <c:v>495</c:v>
                </c:pt>
                <c:pt idx="248">
                  <c:v>493.4</c:v>
                </c:pt>
                <c:pt idx="249">
                  <c:v>493.4</c:v>
                </c:pt>
                <c:pt idx="250">
                  <c:v>493.4</c:v>
                </c:pt>
                <c:pt idx="251">
                  <c:v>493.4</c:v>
                </c:pt>
                <c:pt idx="252">
                  <c:v>493.4</c:v>
                </c:pt>
                <c:pt idx="253">
                  <c:v>493.4</c:v>
                </c:pt>
                <c:pt idx="254">
                  <c:v>493.4</c:v>
                </c:pt>
                <c:pt idx="255">
                  <c:v>493.4</c:v>
                </c:pt>
                <c:pt idx="256">
                  <c:v>493.4</c:v>
                </c:pt>
                <c:pt idx="257">
                  <c:v>493.4</c:v>
                </c:pt>
                <c:pt idx="258">
                  <c:v>493.4</c:v>
                </c:pt>
                <c:pt idx="259">
                  <c:v>493.4</c:v>
                </c:pt>
                <c:pt idx="260">
                  <c:v>491.9</c:v>
                </c:pt>
                <c:pt idx="261">
                  <c:v>491.9</c:v>
                </c:pt>
                <c:pt idx="262">
                  <c:v>491.9</c:v>
                </c:pt>
                <c:pt idx="263">
                  <c:v>491.9</c:v>
                </c:pt>
                <c:pt idx="264">
                  <c:v>491.9</c:v>
                </c:pt>
                <c:pt idx="265">
                  <c:v>491.9</c:v>
                </c:pt>
                <c:pt idx="266">
                  <c:v>491.9</c:v>
                </c:pt>
                <c:pt idx="267">
                  <c:v>491.9</c:v>
                </c:pt>
                <c:pt idx="268">
                  <c:v>491.9</c:v>
                </c:pt>
                <c:pt idx="269">
                  <c:v>491.9</c:v>
                </c:pt>
                <c:pt idx="270">
                  <c:v>491.9</c:v>
                </c:pt>
                <c:pt idx="271">
                  <c:v>491.9</c:v>
                </c:pt>
                <c:pt idx="272">
                  <c:v>490.3</c:v>
                </c:pt>
                <c:pt idx="273">
                  <c:v>490.3</c:v>
                </c:pt>
                <c:pt idx="274">
                  <c:v>490.3</c:v>
                </c:pt>
                <c:pt idx="275">
                  <c:v>490.3</c:v>
                </c:pt>
                <c:pt idx="276">
                  <c:v>490.3</c:v>
                </c:pt>
                <c:pt idx="277">
                  <c:v>490.3</c:v>
                </c:pt>
                <c:pt idx="278">
                  <c:v>490.3</c:v>
                </c:pt>
                <c:pt idx="279">
                  <c:v>490.3</c:v>
                </c:pt>
                <c:pt idx="280">
                  <c:v>490.3</c:v>
                </c:pt>
                <c:pt idx="281">
                  <c:v>490.3</c:v>
                </c:pt>
                <c:pt idx="282">
                  <c:v>490.3</c:v>
                </c:pt>
                <c:pt idx="283">
                  <c:v>490.3</c:v>
                </c:pt>
                <c:pt idx="284">
                  <c:v>488.8</c:v>
                </c:pt>
                <c:pt idx="285">
                  <c:v>488.8</c:v>
                </c:pt>
                <c:pt idx="286">
                  <c:v>488.8</c:v>
                </c:pt>
                <c:pt idx="287">
                  <c:v>488.8</c:v>
                </c:pt>
                <c:pt idx="288">
                  <c:v>488.8</c:v>
                </c:pt>
                <c:pt idx="289">
                  <c:v>488.8</c:v>
                </c:pt>
                <c:pt idx="290">
                  <c:v>488.8</c:v>
                </c:pt>
                <c:pt idx="291">
                  <c:v>488.8</c:v>
                </c:pt>
                <c:pt idx="292">
                  <c:v>488.8</c:v>
                </c:pt>
                <c:pt idx="293">
                  <c:v>488.8</c:v>
                </c:pt>
                <c:pt idx="294">
                  <c:v>488.8</c:v>
                </c:pt>
                <c:pt idx="295">
                  <c:v>488.8</c:v>
                </c:pt>
                <c:pt idx="296">
                  <c:v>487.2</c:v>
                </c:pt>
                <c:pt idx="297">
                  <c:v>487.2</c:v>
                </c:pt>
                <c:pt idx="298">
                  <c:v>487.2</c:v>
                </c:pt>
                <c:pt idx="299">
                  <c:v>487.2</c:v>
                </c:pt>
                <c:pt idx="300">
                  <c:v>487.2</c:v>
                </c:pt>
                <c:pt idx="301">
                  <c:v>487.2</c:v>
                </c:pt>
                <c:pt idx="302">
                  <c:v>487.2</c:v>
                </c:pt>
                <c:pt idx="303">
                  <c:v>487.2</c:v>
                </c:pt>
                <c:pt idx="304">
                  <c:v>487.2</c:v>
                </c:pt>
                <c:pt idx="305">
                  <c:v>487.2</c:v>
                </c:pt>
                <c:pt idx="306">
                  <c:v>485.6</c:v>
                </c:pt>
                <c:pt idx="307">
                  <c:v>487.2</c:v>
                </c:pt>
                <c:pt idx="308">
                  <c:v>485.6</c:v>
                </c:pt>
                <c:pt idx="309">
                  <c:v>485.6</c:v>
                </c:pt>
                <c:pt idx="310">
                  <c:v>485.6</c:v>
                </c:pt>
                <c:pt idx="311">
                  <c:v>485.6</c:v>
                </c:pt>
                <c:pt idx="312">
                  <c:v>485.6</c:v>
                </c:pt>
                <c:pt idx="313">
                  <c:v>485.6</c:v>
                </c:pt>
                <c:pt idx="314">
                  <c:v>485.6</c:v>
                </c:pt>
                <c:pt idx="315">
                  <c:v>485.6</c:v>
                </c:pt>
                <c:pt idx="316">
                  <c:v>485.6</c:v>
                </c:pt>
                <c:pt idx="317">
                  <c:v>485.6</c:v>
                </c:pt>
                <c:pt idx="318">
                  <c:v>485.6</c:v>
                </c:pt>
                <c:pt idx="319">
                  <c:v>485.6</c:v>
                </c:pt>
                <c:pt idx="320">
                  <c:v>485.6</c:v>
                </c:pt>
                <c:pt idx="321">
                  <c:v>485.6</c:v>
                </c:pt>
                <c:pt idx="322">
                  <c:v>484.1</c:v>
                </c:pt>
                <c:pt idx="323">
                  <c:v>485.6</c:v>
                </c:pt>
                <c:pt idx="324">
                  <c:v>485.6</c:v>
                </c:pt>
                <c:pt idx="325">
                  <c:v>485.6</c:v>
                </c:pt>
                <c:pt idx="326">
                  <c:v>485.6</c:v>
                </c:pt>
                <c:pt idx="327">
                  <c:v>485.6</c:v>
                </c:pt>
                <c:pt idx="328">
                  <c:v>485.6</c:v>
                </c:pt>
                <c:pt idx="329">
                  <c:v>485.6</c:v>
                </c:pt>
                <c:pt idx="330">
                  <c:v>484.1</c:v>
                </c:pt>
                <c:pt idx="331">
                  <c:v>484.1</c:v>
                </c:pt>
                <c:pt idx="332">
                  <c:v>485.6</c:v>
                </c:pt>
                <c:pt idx="333">
                  <c:v>485.6</c:v>
                </c:pt>
                <c:pt idx="334">
                  <c:v>485.6</c:v>
                </c:pt>
                <c:pt idx="335">
                  <c:v>485.6</c:v>
                </c:pt>
                <c:pt idx="336">
                  <c:v>485.6</c:v>
                </c:pt>
                <c:pt idx="337">
                  <c:v>485.6</c:v>
                </c:pt>
                <c:pt idx="338">
                  <c:v>485.6</c:v>
                </c:pt>
                <c:pt idx="339">
                  <c:v>485.6</c:v>
                </c:pt>
                <c:pt idx="340">
                  <c:v>485.6</c:v>
                </c:pt>
                <c:pt idx="341">
                  <c:v>485.6</c:v>
                </c:pt>
                <c:pt idx="342">
                  <c:v>484.1</c:v>
                </c:pt>
                <c:pt idx="343">
                  <c:v>485.6</c:v>
                </c:pt>
                <c:pt idx="344">
                  <c:v>485.6</c:v>
                </c:pt>
                <c:pt idx="345">
                  <c:v>485.6</c:v>
                </c:pt>
                <c:pt idx="346">
                  <c:v>485.6</c:v>
                </c:pt>
                <c:pt idx="347">
                  <c:v>485.6</c:v>
                </c:pt>
                <c:pt idx="348">
                  <c:v>485.6</c:v>
                </c:pt>
                <c:pt idx="349">
                  <c:v>484.1</c:v>
                </c:pt>
                <c:pt idx="350">
                  <c:v>484.1</c:v>
                </c:pt>
                <c:pt idx="351">
                  <c:v>484.1</c:v>
                </c:pt>
                <c:pt idx="352">
                  <c:v>485.6</c:v>
                </c:pt>
                <c:pt idx="353">
                  <c:v>485.6</c:v>
                </c:pt>
                <c:pt idx="354">
                  <c:v>485.6</c:v>
                </c:pt>
                <c:pt idx="355">
                  <c:v>485.6</c:v>
                </c:pt>
                <c:pt idx="356">
                  <c:v>485.6</c:v>
                </c:pt>
                <c:pt idx="357">
                  <c:v>485.6</c:v>
                </c:pt>
                <c:pt idx="358">
                  <c:v>485.6</c:v>
                </c:pt>
                <c:pt idx="359">
                  <c:v>485.6</c:v>
                </c:pt>
                <c:pt idx="360">
                  <c:v>485.6</c:v>
                </c:pt>
                <c:pt idx="361">
                  <c:v>485.6</c:v>
                </c:pt>
                <c:pt idx="362">
                  <c:v>485.6</c:v>
                </c:pt>
                <c:pt idx="363">
                  <c:v>485.6</c:v>
                </c:pt>
                <c:pt idx="364">
                  <c:v>485.6</c:v>
                </c:pt>
                <c:pt idx="365">
                  <c:v>484.1</c:v>
                </c:pt>
                <c:pt idx="366">
                  <c:v>485.6</c:v>
                </c:pt>
                <c:pt idx="367">
                  <c:v>484.1</c:v>
                </c:pt>
                <c:pt idx="368">
                  <c:v>484.1</c:v>
                </c:pt>
                <c:pt idx="369">
                  <c:v>484.1</c:v>
                </c:pt>
                <c:pt idx="370">
                  <c:v>484.1</c:v>
                </c:pt>
                <c:pt idx="371">
                  <c:v>485.6</c:v>
                </c:pt>
                <c:pt idx="372">
                  <c:v>485.6</c:v>
                </c:pt>
                <c:pt idx="373">
                  <c:v>485.6</c:v>
                </c:pt>
                <c:pt idx="374">
                  <c:v>485.6</c:v>
                </c:pt>
                <c:pt idx="375">
                  <c:v>485.6</c:v>
                </c:pt>
                <c:pt idx="376">
                  <c:v>484.1</c:v>
                </c:pt>
                <c:pt idx="377">
                  <c:v>485.6</c:v>
                </c:pt>
                <c:pt idx="378">
                  <c:v>484.1</c:v>
                </c:pt>
                <c:pt idx="379">
                  <c:v>485.6</c:v>
                </c:pt>
                <c:pt idx="380">
                  <c:v>485.6</c:v>
                </c:pt>
                <c:pt idx="381">
                  <c:v>485.6</c:v>
                </c:pt>
                <c:pt idx="382">
                  <c:v>485.6</c:v>
                </c:pt>
                <c:pt idx="383">
                  <c:v>485.6</c:v>
                </c:pt>
                <c:pt idx="384">
                  <c:v>485.6</c:v>
                </c:pt>
                <c:pt idx="385">
                  <c:v>485.6</c:v>
                </c:pt>
                <c:pt idx="386">
                  <c:v>485.6</c:v>
                </c:pt>
                <c:pt idx="387">
                  <c:v>485.6</c:v>
                </c:pt>
                <c:pt idx="388">
                  <c:v>485.6</c:v>
                </c:pt>
                <c:pt idx="389">
                  <c:v>485.6</c:v>
                </c:pt>
                <c:pt idx="390">
                  <c:v>485.6</c:v>
                </c:pt>
                <c:pt idx="391">
                  <c:v>485.6</c:v>
                </c:pt>
                <c:pt idx="392">
                  <c:v>485.6</c:v>
                </c:pt>
                <c:pt idx="393">
                  <c:v>485.6</c:v>
                </c:pt>
                <c:pt idx="394">
                  <c:v>485.6</c:v>
                </c:pt>
                <c:pt idx="395">
                  <c:v>485.6</c:v>
                </c:pt>
                <c:pt idx="396">
                  <c:v>485.6</c:v>
                </c:pt>
                <c:pt idx="397">
                  <c:v>485.6</c:v>
                </c:pt>
                <c:pt idx="398">
                  <c:v>485.6</c:v>
                </c:pt>
                <c:pt idx="399">
                  <c:v>485.6</c:v>
                </c:pt>
                <c:pt idx="400">
                  <c:v>485.6</c:v>
                </c:pt>
                <c:pt idx="401">
                  <c:v>485.6</c:v>
                </c:pt>
                <c:pt idx="402">
                  <c:v>485.6</c:v>
                </c:pt>
                <c:pt idx="403">
                  <c:v>485.6</c:v>
                </c:pt>
                <c:pt idx="404">
                  <c:v>484.1</c:v>
                </c:pt>
                <c:pt idx="405">
                  <c:v>485.6</c:v>
                </c:pt>
                <c:pt idx="406">
                  <c:v>485.6</c:v>
                </c:pt>
                <c:pt idx="407">
                  <c:v>485.6</c:v>
                </c:pt>
                <c:pt idx="408">
                  <c:v>485.6</c:v>
                </c:pt>
                <c:pt idx="409">
                  <c:v>485.6</c:v>
                </c:pt>
                <c:pt idx="410">
                  <c:v>485.6</c:v>
                </c:pt>
                <c:pt idx="411">
                  <c:v>485.6</c:v>
                </c:pt>
                <c:pt idx="412">
                  <c:v>484.1</c:v>
                </c:pt>
                <c:pt idx="413">
                  <c:v>485.6</c:v>
                </c:pt>
                <c:pt idx="414">
                  <c:v>484.1</c:v>
                </c:pt>
                <c:pt idx="415">
                  <c:v>484.1</c:v>
                </c:pt>
                <c:pt idx="416">
                  <c:v>484.1</c:v>
                </c:pt>
                <c:pt idx="417">
                  <c:v>485.6</c:v>
                </c:pt>
                <c:pt idx="418">
                  <c:v>484.1</c:v>
                </c:pt>
                <c:pt idx="419">
                  <c:v>485.6</c:v>
                </c:pt>
                <c:pt idx="420">
                  <c:v>485.6</c:v>
                </c:pt>
                <c:pt idx="421">
                  <c:v>485.6</c:v>
                </c:pt>
                <c:pt idx="422">
                  <c:v>484.1</c:v>
                </c:pt>
                <c:pt idx="423">
                  <c:v>484.1</c:v>
                </c:pt>
                <c:pt idx="424">
                  <c:v>485.6</c:v>
                </c:pt>
                <c:pt idx="425">
                  <c:v>485.6</c:v>
                </c:pt>
                <c:pt idx="426">
                  <c:v>485.6</c:v>
                </c:pt>
                <c:pt idx="427">
                  <c:v>484.1</c:v>
                </c:pt>
                <c:pt idx="428">
                  <c:v>484.1</c:v>
                </c:pt>
                <c:pt idx="429">
                  <c:v>484.1</c:v>
                </c:pt>
                <c:pt idx="430">
                  <c:v>485.6</c:v>
                </c:pt>
                <c:pt idx="431">
                  <c:v>485.6</c:v>
                </c:pt>
                <c:pt idx="432">
                  <c:v>484.1</c:v>
                </c:pt>
                <c:pt idx="433">
                  <c:v>485.6</c:v>
                </c:pt>
                <c:pt idx="434">
                  <c:v>485.6</c:v>
                </c:pt>
                <c:pt idx="435">
                  <c:v>485.6</c:v>
                </c:pt>
                <c:pt idx="436">
                  <c:v>485.6</c:v>
                </c:pt>
                <c:pt idx="437">
                  <c:v>484.1</c:v>
                </c:pt>
                <c:pt idx="438">
                  <c:v>485.6</c:v>
                </c:pt>
                <c:pt idx="439">
                  <c:v>485.6</c:v>
                </c:pt>
                <c:pt idx="440">
                  <c:v>485.6</c:v>
                </c:pt>
                <c:pt idx="441">
                  <c:v>484.1</c:v>
                </c:pt>
                <c:pt idx="442">
                  <c:v>485.6</c:v>
                </c:pt>
                <c:pt idx="443">
                  <c:v>485.6</c:v>
                </c:pt>
                <c:pt idx="444">
                  <c:v>485.6</c:v>
                </c:pt>
                <c:pt idx="445">
                  <c:v>485.6</c:v>
                </c:pt>
                <c:pt idx="446">
                  <c:v>485.6</c:v>
                </c:pt>
                <c:pt idx="447">
                  <c:v>485.6</c:v>
                </c:pt>
                <c:pt idx="448">
                  <c:v>485.6</c:v>
                </c:pt>
                <c:pt idx="449">
                  <c:v>485.6</c:v>
                </c:pt>
                <c:pt idx="450">
                  <c:v>485.6</c:v>
                </c:pt>
                <c:pt idx="451">
                  <c:v>485.6</c:v>
                </c:pt>
                <c:pt idx="452">
                  <c:v>485.6</c:v>
                </c:pt>
                <c:pt idx="453">
                  <c:v>485.6</c:v>
                </c:pt>
                <c:pt idx="454">
                  <c:v>484.1</c:v>
                </c:pt>
                <c:pt idx="455">
                  <c:v>485.6</c:v>
                </c:pt>
                <c:pt idx="456">
                  <c:v>485.6</c:v>
                </c:pt>
                <c:pt idx="457">
                  <c:v>485.6</c:v>
                </c:pt>
                <c:pt idx="458">
                  <c:v>485.6</c:v>
                </c:pt>
                <c:pt idx="459">
                  <c:v>485.6</c:v>
                </c:pt>
                <c:pt idx="460">
                  <c:v>485.6</c:v>
                </c:pt>
                <c:pt idx="461">
                  <c:v>485.6</c:v>
                </c:pt>
                <c:pt idx="462">
                  <c:v>485.6</c:v>
                </c:pt>
                <c:pt idx="463">
                  <c:v>485.6</c:v>
                </c:pt>
                <c:pt idx="464">
                  <c:v>485.6</c:v>
                </c:pt>
                <c:pt idx="465">
                  <c:v>487.2</c:v>
                </c:pt>
                <c:pt idx="466">
                  <c:v>487.2</c:v>
                </c:pt>
                <c:pt idx="467">
                  <c:v>487.2</c:v>
                </c:pt>
                <c:pt idx="468">
                  <c:v>487.2</c:v>
                </c:pt>
                <c:pt idx="469">
                  <c:v>487.2</c:v>
                </c:pt>
                <c:pt idx="470">
                  <c:v>487.2</c:v>
                </c:pt>
                <c:pt idx="471">
                  <c:v>487.2</c:v>
                </c:pt>
                <c:pt idx="472">
                  <c:v>487.2</c:v>
                </c:pt>
                <c:pt idx="473">
                  <c:v>487.2</c:v>
                </c:pt>
                <c:pt idx="474">
                  <c:v>487.2</c:v>
                </c:pt>
                <c:pt idx="475">
                  <c:v>487.2</c:v>
                </c:pt>
                <c:pt idx="476">
                  <c:v>487.2</c:v>
                </c:pt>
                <c:pt idx="477">
                  <c:v>485.6</c:v>
                </c:pt>
                <c:pt idx="478">
                  <c:v>485.6</c:v>
                </c:pt>
                <c:pt idx="479">
                  <c:v>485.6</c:v>
                </c:pt>
                <c:pt idx="480">
                  <c:v>485.6</c:v>
                </c:pt>
                <c:pt idx="481">
                  <c:v>485.6</c:v>
                </c:pt>
                <c:pt idx="482">
                  <c:v>485.6</c:v>
                </c:pt>
                <c:pt idx="483">
                  <c:v>485.6</c:v>
                </c:pt>
                <c:pt idx="484">
                  <c:v>485.6</c:v>
                </c:pt>
                <c:pt idx="485">
                  <c:v>485.6</c:v>
                </c:pt>
                <c:pt idx="486">
                  <c:v>485.6</c:v>
                </c:pt>
                <c:pt idx="487">
                  <c:v>485.6</c:v>
                </c:pt>
                <c:pt idx="488">
                  <c:v>484.1</c:v>
                </c:pt>
                <c:pt idx="489">
                  <c:v>484.1</c:v>
                </c:pt>
                <c:pt idx="490">
                  <c:v>485.6</c:v>
                </c:pt>
                <c:pt idx="491">
                  <c:v>485.6</c:v>
                </c:pt>
                <c:pt idx="492">
                  <c:v>485.6</c:v>
                </c:pt>
                <c:pt idx="493">
                  <c:v>485.6</c:v>
                </c:pt>
                <c:pt idx="494">
                  <c:v>485.6</c:v>
                </c:pt>
                <c:pt idx="495">
                  <c:v>485.6</c:v>
                </c:pt>
                <c:pt idx="496">
                  <c:v>485.6</c:v>
                </c:pt>
                <c:pt idx="497">
                  <c:v>485.6</c:v>
                </c:pt>
                <c:pt idx="498">
                  <c:v>484.1</c:v>
                </c:pt>
                <c:pt idx="499">
                  <c:v>484.1</c:v>
                </c:pt>
                <c:pt idx="500">
                  <c:v>485.6</c:v>
                </c:pt>
                <c:pt idx="501">
                  <c:v>484.1</c:v>
                </c:pt>
                <c:pt idx="502">
                  <c:v>485.6</c:v>
                </c:pt>
                <c:pt idx="503">
                  <c:v>485.6</c:v>
                </c:pt>
                <c:pt idx="504">
                  <c:v>485.6</c:v>
                </c:pt>
                <c:pt idx="505">
                  <c:v>485.6</c:v>
                </c:pt>
                <c:pt idx="506">
                  <c:v>485.6</c:v>
                </c:pt>
                <c:pt idx="507">
                  <c:v>485.6</c:v>
                </c:pt>
                <c:pt idx="508">
                  <c:v>485.6</c:v>
                </c:pt>
                <c:pt idx="509">
                  <c:v>485.6</c:v>
                </c:pt>
                <c:pt idx="510">
                  <c:v>485.6</c:v>
                </c:pt>
                <c:pt idx="511">
                  <c:v>485.6</c:v>
                </c:pt>
                <c:pt idx="512">
                  <c:v>485.6</c:v>
                </c:pt>
                <c:pt idx="513">
                  <c:v>484.1</c:v>
                </c:pt>
                <c:pt idx="514">
                  <c:v>485.6</c:v>
                </c:pt>
                <c:pt idx="515">
                  <c:v>485.6</c:v>
                </c:pt>
                <c:pt idx="516">
                  <c:v>485.6</c:v>
                </c:pt>
                <c:pt idx="517">
                  <c:v>485.6</c:v>
                </c:pt>
                <c:pt idx="518">
                  <c:v>485.6</c:v>
                </c:pt>
                <c:pt idx="519">
                  <c:v>485.6</c:v>
                </c:pt>
                <c:pt idx="520">
                  <c:v>484.1</c:v>
                </c:pt>
                <c:pt idx="521">
                  <c:v>485.6</c:v>
                </c:pt>
                <c:pt idx="522">
                  <c:v>484.1</c:v>
                </c:pt>
                <c:pt idx="523">
                  <c:v>485.6</c:v>
                </c:pt>
                <c:pt idx="524">
                  <c:v>485.6</c:v>
                </c:pt>
                <c:pt idx="525">
                  <c:v>484.1</c:v>
                </c:pt>
                <c:pt idx="526">
                  <c:v>485.6</c:v>
                </c:pt>
                <c:pt idx="527">
                  <c:v>485.6</c:v>
                </c:pt>
                <c:pt idx="528">
                  <c:v>485.6</c:v>
                </c:pt>
                <c:pt idx="529">
                  <c:v>485.6</c:v>
                </c:pt>
                <c:pt idx="530">
                  <c:v>485.6</c:v>
                </c:pt>
                <c:pt idx="531">
                  <c:v>485.6</c:v>
                </c:pt>
                <c:pt idx="532">
                  <c:v>485.6</c:v>
                </c:pt>
                <c:pt idx="533">
                  <c:v>485.6</c:v>
                </c:pt>
                <c:pt idx="534">
                  <c:v>485.6</c:v>
                </c:pt>
                <c:pt idx="535">
                  <c:v>485.6</c:v>
                </c:pt>
                <c:pt idx="536">
                  <c:v>485.6</c:v>
                </c:pt>
                <c:pt idx="537">
                  <c:v>485.6</c:v>
                </c:pt>
                <c:pt idx="538">
                  <c:v>485.6</c:v>
                </c:pt>
                <c:pt idx="539">
                  <c:v>485.6</c:v>
                </c:pt>
                <c:pt idx="540">
                  <c:v>485.6</c:v>
                </c:pt>
                <c:pt idx="541">
                  <c:v>485.6</c:v>
                </c:pt>
                <c:pt idx="542">
                  <c:v>485.6</c:v>
                </c:pt>
                <c:pt idx="543">
                  <c:v>485.6</c:v>
                </c:pt>
                <c:pt idx="544">
                  <c:v>485.6</c:v>
                </c:pt>
                <c:pt idx="545">
                  <c:v>485.6</c:v>
                </c:pt>
                <c:pt idx="546">
                  <c:v>485.6</c:v>
                </c:pt>
                <c:pt idx="547">
                  <c:v>485.6</c:v>
                </c:pt>
                <c:pt idx="548">
                  <c:v>485.6</c:v>
                </c:pt>
                <c:pt idx="549">
                  <c:v>485.6</c:v>
                </c:pt>
                <c:pt idx="550">
                  <c:v>485.6</c:v>
                </c:pt>
                <c:pt idx="551">
                  <c:v>485.6</c:v>
                </c:pt>
                <c:pt idx="552">
                  <c:v>485.6</c:v>
                </c:pt>
                <c:pt idx="553">
                  <c:v>485.6</c:v>
                </c:pt>
                <c:pt idx="554">
                  <c:v>485.6</c:v>
                </c:pt>
                <c:pt idx="555">
                  <c:v>485.6</c:v>
                </c:pt>
                <c:pt idx="556">
                  <c:v>485.6</c:v>
                </c:pt>
                <c:pt idx="557">
                  <c:v>485.6</c:v>
                </c:pt>
                <c:pt idx="558">
                  <c:v>485.6</c:v>
                </c:pt>
                <c:pt idx="559">
                  <c:v>485.6</c:v>
                </c:pt>
                <c:pt idx="560">
                  <c:v>485.6</c:v>
                </c:pt>
                <c:pt idx="561">
                  <c:v>484.1</c:v>
                </c:pt>
                <c:pt idx="562">
                  <c:v>485.6</c:v>
                </c:pt>
                <c:pt idx="563">
                  <c:v>485.6</c:v>
                </c:pt>
                <c:pt idx="564">
                  <c:v>485.6</c:v>
                </c:pt>
                <c:pt idx="565">
                  <c:v>485.6</c:v>
                </c:pt>
                <c:pt idx="566">
                  <c:v>485.6</c:v>
                </c:pt>
                <c:pt idx="567">
                  <c:v>485.6</c:v>
                </c:pt>
                <c:pt idx="568">
                  <c:v>485.6</c:v>
                </c:pt>
                <c:pt idx="569">
                  <c:v>485.6</c:v>
                </c:pt>
                <c:pt idx="570">
                  <c:v>485.6</c:v>
                </c:pt>
                <c:pt idx="571">
                  <c:v>485.6</c:v>
                </c:pt>
                <c:pt idx="572">
                  <c:v>485.6</c:v>
                </c:pt>
                <c:pt idx="573">
                  <c:v>485.6</c:v>
                </c:pt>
                <c:pt idx="574">
                  <c:v>485.6</c:v>
                </c:pt>
                <c:pt idx="575">
                  <c:v>485.6</c:v>
                </c:pt>
                <c:pt idx="576">
                  <c:v>485.6</c:v>
                </c:pt>
                <c:pt idx="577">
                  <c:v>485.6</c:v>
                </c:pt>
                <c:pt idx="578">
                  <c:v>485.6</c:v>
                </c:pt>
                <c:pt idx="579">
                  <c:v>485.6</c:v>
                </c:pt>
                <c:pt idx="580">
                  <c:v>485.6</c:v>
                </c:pt>
                <c:pt idx="581">
                  <c:v>485.6</c:v>
                </c:pt>
                <c:pt idx="582">
                  <c:v>485.6</c:v>
                </c:pt>
                <c:pt idx="583">
                  <c:v>485.6</c:v>
                </c:pt>
                <c:pt idx="584">
                  <c:v>485.6</c:v>
                </c:pt>
                <c:pt idx="585">
                  <c:v>485.6</c:v>
                </c:pt>
                <c:pt idx="586">
                  <c:v>485.6</c:v>
                </c:pt>
                <c:pt idx="587">
                  <c:v>485.6</c:v>
                </c:pt>
                <c:pt idx="588">
                  <c:v>485.6</c:v>
                </c:pt>
                <c:pt idx="589">
                  <c:v>485.6</c:v>
                </c:pt>
                <c:pt idx="590">
                  <c:v>485.6</c:v>
                </c:pt>
                <c:pt idx="591">
                  <c:v>485.6</c:v>
                </c:pt>
                <c:pt idx="592">
                  <c:v>485.6</c:v>
                </c:pt>
                <c:pt idx="593">
                  <c:v>485.6</c:v>
                </c:pt>
                <c:pt idx="594">
                  <c:v>485.6</c:v>
                </c:pt>
                <c:pt idx="595">
                  <c:v>485.6</c:v>
                </c:pt>
                <c:pt idx="596">
                  <c:v>485.6</c:v>
                </c:pt>
                <c:pt idx="597">
                  <c:v>485.6</c:v>
                </c:pt>
                <c:pt idx="598">
                  <c:v>485.6</c:v>
                </c:pt>
                <c:pt idx="599">
                  <c:v>484.1</c:v>
                </c:pt>
                <c:pt idx="600">
                  <c:v>485.6</c:v>
                </c:pt>
                <c:pt idx="601">
                  <c:v>485.6</c:v>
                </c:pt>
                <c:pt idx="602">
                  <c:v>485.6</c:v>
                </c:pt>
                <c:pt idx="603">
                  <c:v>485.6</c:v>
                </c:pt>
                <c:pt idx="604">
                  <c:v>485.6</c:v>
                </c:pt>
                <c:pt idx="605">
                  <c:v>485.6</c:v>
                </c:pt>
                <c:pt idx="606">
                  <c:v>485.6</c:v>
                </c:pt>
                <c:pt idx="607">
                  <c:v>485.6</c:v>
                </c:pt>
                <c:pt idx="608">
                  <c:v>485.6</c:v>
                </c:pt>
                <c:pt idx="609">
                  <c:v>485.6</c:v>
                </c:pt>
                <c:pt idx="610">
                  <c:v>485.6</c:v>
                </c:pt>
                <c:pt idx="611">
                  <c:v>485.6</c:v>
                </c:pt>
                <c:pt idx="612">
                  <c:v>485.6</c:v>
                </c:pt>
                <c:pt idx="613">
                  <c:v>485.6</c:v>
                </c:pt>
                <c:pt idx="614">
                  <c:v>485.6</c:v>
                </c:pt>
                <c:pt idx="615">
                  <c:v>485.6</c:v>
                </c:pt>
                <c:pt idx="616">
                  <c:v>485.6</c:v>
                </c:pt>
                <c:pt idx="617">
                  <c:v>485.6</c:v>
                </c:pt>
                <c:pt idx="618">
                  <c:v>485.6</c:v>
                </c:pt>
                <c:pt idx="619">
                  <c:v>485.6</c:v>
                </c:pt>
                <c:pt idx="620">
                  <c:v>485.6</c:v>
                </c:pt>
                <c:pt idx="621">
                  <c:v>485.6</c:v>
                </c:pt>
                <c:pt idx="622">
                  <c:v>485.6</c:v>
                </c:pt>
                <c:pt idx="623">
                  <c:v>485.6</c:v>
                </c:pt>
                <c:pt idx="624">
                  <c:v>485.6</c:v>
                </c:pt>
                <c:pt idx="625">
                  <c:v>485.6</c:v>
                </c:pt>
                <c:pt idx="626">
                  <c:v>485.6</c:v>
                </c:pt>
                <c:pt idx="627">
                  <c:v>485.6</c:v>
                </c:pt>
                <c:pt idx="628">
                  <c:v>484.1</c:v>
                </c:pt>
                <c:pt idx="629">
                  <c:v>485.6</c:v>
                </c:pt>
                <c:pt idx="630">
                  <c:v>485.6</c:v>
                </c:pt>
                <c:pt idx="631">
                  <c:v>485.6</c:v>
                </c:pt>
                <c:pt idx="632">
                  <c:v>485.6</c:v>
                </c:pt>
                <c:pt idx="633">
                  <c:v>485.6</c:v>
                </c:pt>
                <c:pt idx="634">
                  <c:v>484.1</c:v>
                </c:pt>
                <c:pt idx="635">
                  <c:v>485.6</c:v>
                </c:pt>
                <c:pt idx="636">
                  <c:v>485.6</c:v>
                </c:pt>
                <c:pt idx="637">
                  <c:v>485.6</c:v>
                </c:pt>
                <c:pt idx="638">
                  <c:v>485.6</c:v>
                </c:pt>
                <c:pt idx="639">
                  <c:v>484.1</c:v>
                </c:pt>
                <c:pt idx="640">
                  <c:v>485.6</c:v>
                </c:pt>
                <c:pt idx="641">
                  <c:v>485.6</c:v>
                </c:pt>
                <c:pt idx="642">
                  <c:v>485.6</c:v>
                </c:pt>
                <c:pt idx="643">
                  <c:v>485.6</c:v>
                </c:pt>
                <c:pt idx="644">
                  <c:v>485.6</c:v>
                </c:pt>
                <c:pt idx="645">
                  <c:v>485.6</c:v>
                </c:pt>
                <c:pt idx="646">
                  <c:v>485.6</c:v>
                </c:pt>
                <c:pt idx="647">
                  <c:v>485.6</c:v>
                </c:pt>
                <c:pt idx="648">
                  <c:v>484.1</c:v>
                </c:pt>
                <c:pt idx="649">
                  <c:v>485.6</c:v>
                </c:pt>
                <c:pt idx="650">
                  <c:v>485.6</c:v>
                </c:pt>
                <c:pt idx="651">
                  <c:v>485.6</c:v>
                </c:pt>
                <c:pt idx="652">
                  <c:v>485.6</c:v>
                </c:pt>
                <c:pt idx="653">
                  <c:v>485.6</c:v>
                </c:pt>
                <c:pt idx="654">
                  <c:v>485.6</c:v>
                </c:pt>
                <c:pt idx="655">
                  <c:v>485.6</c:v>
                </c:pt>
                <c:pt idx="656">
                  <c:v>485.6</c:v>
                </c:pt>
                <c:pt idx="657">
                  <c:v>485.6</c:v>
                </c:pt>
                <c:pt idx="658">
                  <c:v>484.1</c:v>
                </c:pt>
                <c:pt idx="659">
                  <c:v>484.1</c:v>
                </c:pt>
                <c:pt idx="660">
                  <c:v>485.6</c:v>
                </c:pt>
                <c:pt idx="661">
                  <c:v>485.6</c:v>
                </c:pt>
                <c:pt idx="662">
                  <c:v>485.6</c:v>
                </c:pt>
                <c:pt idx="663">
                  <c:v>485.6</c:v>
                </c:pt>
                <c:pt idx="664">
                  <c:v>485.6</c:v>
                </c:pt>
                <c:pt idx="665">
                  <c:v>485.6</c:v>
                </c:pt>
                <c:pt idx="666">
                  <c:v>485.6</c:v>
                </c:pt>
                <c:pt idx="667">
                  <c:v>485.6</c:v>
                </c:pt>
                <c:pt idx="668">
                  <c:v>484.1</c:v>
                </c:pt>
                <c:pt idx="669">
                  <c:v>485.6</c:v>
                </c:pt>
                <c:pt idx="670">
                  <c:v>485.6</c:v>
                </c:pt>
                <c:pt idx="671">
                  <c:v>485.6</c:v>
                </c:pt>
                <c:pt idx="672">
                  <c:v>485.6</c:v>
                </c:pt>
                <c:pt idx="673">
                  <c:v>485.6</c:v>
                </c:pt>
                <c:pt idx="674">
                  <c:v>485.6</c:v>
                </c:pt>
                <c:pt idx="675">
                  <c:v>485.6</c:v>
                </c:pt>
                <c:pt idx="676">
                  <c:v>484.1</c:v>
                </c:pt>
                <c:pt idx="677">
                  <c:v>485.6</c:v>
                </c:pt>
                <c:pt idx="678">
                  <c:v>485.6</c:v>
                </c:pt>
                <c:pt idx="679">
                  <c:v>485.6</c:v>
                </c:pt>
                <c:pt idx="680">
                  <c:v>485.6</c:v>
                </c:pt>
                <c:pt idx="681">
                  <c:v>485.6</c:v>
                </c:pt>
                <c:pt idx="682">
                  <c:v>484.1</c:v>
                </c:pt>
                <c:pt idx="683">
                  <c:v>485.6</c:v>
                </c:pt>
                <c:pt idx="684">
                  <c:v>484.1</c:v>
                </c:pt>
                <c:pt idx="685">
                  <c:v>484.1</c:v>
                </c:pt>
                <c:pt idx="686">
                  <c:v>484.1</c:v>
                </c:pt>
                <c:pt idx="687">
                  <c:v>485.6</c:v>
                </c:pt>
                <c:pt idx="688">
                  <c:v>485.6</c:v>
                </c:pt>
                <c:pt idx="689">
                  <c:v>485.6</c:v>
                </c:pt>
                <c:pt idx="690">
                  <c:v>485.6</c:v>
                </c:pt>
                <c:pt idx="691">
                  <c:v>485.6</c:v>
                </c:pt>
                <c:pt idx="692">
                  <c:v>485.6</c:v>
                </c:pt>
                <c:pt idx="693">
                  <c:v>485.6</c:v>
                </c:pt>
                <c:pt idx="694">
                  <c:v>484.1</c:v>
                </c:pt>
                <c:pt idx="695">
                  <c:v>485.6</c:v>
                </c:pt>
                <c:pt idx="696">
                  <c:v>485.6</c:v>
                </c:pt>
                <c:pt idx="697">
                  <c:v>485.6</c:v>
                </c:pt>
                <c:pt idx="698">
                  <c:v>485.6</c:v>
                </c:pt>
                <c:pt idx="699">
                  <c:v>485.6</c:v>
                </c:pt>
                <c:pt idx="700">
                  <c:v>485.6</c:v>
                </c:pt>
                <c:pt idx="701">
                  <c:v>485.6</c:v>
                </c:pt>
                <c:pt idx="702">
                  <c:v>485.6</c:v>
                </c:pt>
                <c:pt idx="703">
                  <c:v>485.6</c:v>
                </c:pt>
                <c:pt idx="704">
                  <c:v>485.6</c:v>
                </c:pt>
                <c:pt idx="705">
                  <c:v>485.6</c:v>
                </c:pt>
                <c:pt idx="706">
                  <c:v>485.6</c:v>
                </c:pt>
                <c:pt idx="707">
                  <c:v>484.1</c:v>
                </c:pt>
                <c:pt idx="708">
                  <c:v>485.6</c:v>
                </c:pt>
                <c:pt idx="709">
                  <c:v>485.6</c:v>
                </c:pt>
                <c:pt idx="710">
                  <c:v>485.6</c:v>
                </c:pt>
                <c:pt idx="711">
                  <c:v>485.6</c:v>
                </c:pt>
                <c:pt idx="712">
                  <c:v>485.6</c:v>
                </c:pt>
                <c:pt idx="713">
                  <c:v>485.6</c:v>
                </c:pt>
                <c:pt idx="714">
                  <c:v>485.6</c:v>
                </c:pt>
                <c:pt idx="715">
                  <c:v>485.6</c:v>
                </c:pt>
                <c:pt idx="716">
                  <c:v>485.6</c:v>
                </c:pt>
                <c:pt idx="717">
                  <c:v>485.6</c:v>
                </c:pt>
                <c:pt idx="718">
                  <c:v>485.6</c:v>
                </c:pt>
                <c:pt idx="719">
                  <c:v>485.6</c:v>
                </c:pt>
                <c:pt idx="720">
                  <c:v>485.6</c:v>
                </c:pt>
                <c:pt idx="721">
                  <c:v>485.6</c:v>
                </c:pt>
                <c:pt idx="722">
                  <c:v>485.6</c:v>
                </c:pt>
                <c:pt idx="723">
                  <c:v>485.6</c:v>
                </c:pt>
                <c:pt idx="724">
                  <c:v>485.6</c:v>
                </c:pt>
                <c:pt idx="725">
                  <c:v>485.6</c:v>
                </c:pt>
                <c:pt idx="726">
                  <c:v>485.6</c:v>
                </c:pt>
                <c:pt idx="727">
                  <c:v>485.6</c:v>
                </c:pt>
                <c:pt idx="728">
                  <c:v>485.6</c:v>
                </c:pt>
                <c:pt idx="729">
                  <c:v>485.6</c:v>
                </c:pt>
                <c:pt idx="730">
                  <c:v>485.6</c:v>
                </c:pt>
                <c:pt idx="731">
                  <c:v>485.6</c:v>
                </c:pt>
                <c:pt idx="732">
                  <c:v>485.6</c:v>
                </c:pt>
                <c:pt idx="733">
                  <c:v>485.6</c:v>
                </c:pt>
                <c:pt idx="734">
                  <c:v>485.6</c:v>
                </c:pt>
                <c:pt idx="735">
                  <c:v>485.6</c:v>
                </c:pt>
                <c:pt idx="736">
                  <c:v>485.6</c:v>
                </c:pt>
                <c:pt idx="737">
                  <c:v>485.6</c:v>
                </c:pt>
                <c:pt idx="738">
                  <c:v>485.6</c:v>
                </c:pt>
                <c:pt idx="739">
                  <c:v>485.6</c:v>
                </c:pt>
                <c:pt idx="740">
                  <c:v>485.6</c:v>
                </c:pt>
                <c:pt idx="741">
                  <c:v>485.6</c:v>
                </c:pt>
                <c:pt idx="742">
                  <c:v>485.6</c:v>
                </c:pt>
                <c:pt idx="743">
                  <c:v>485.6</c:v>
                </c:pt>
                <c:pt idx="744">
                  <c:v>485.6</c:v>
                </c:pt>
                <c:pt idx="745">
                  <c:v>485.6</c:v>
                </c:pt>
                <c:pt idx="746">
                  <c:v>485.6</c:v>
                </c:pt>
                <c:pt idx="747">
                  <c:v>485.6</c:v>
                </c:pt>
                <c:pt idx="748">
                  <c:v>485.6</c:v>
                </c:pt>
                <c:pt idx="749">
                  <c:v>485.6</c:v>
                </c:pt>
                <c:pt idx="750">
                  <c:v>485.6</c:v>
                </c:pt>
                <c:pt idx="751">
                  <c:v>485.6</c:v>
                </c:pt>
                <c:pt idx="752">
                  <c:v>485.6</c:v>
                </c:pt>
                <c:pt idx="753">
                  <c:v>485.6</c:v>
                </c:pt>
                <c:pt idx="754">
                  <c:v>485.6</c:v>
                </c:pt>
                <c:pt idx="755">
                  <c:v>485.6</c:v>
                </c:pt>
                <c:pt idx="756">
                  <c:v>487.2</c:v>
                </c:pt>
                <c:pt idx="757">
                  <c:v>485.6</c:v>
                </c:pt>
                <c:pt idx="758">
                  <c:v>487.2</c:v>
                </c:pt>
                <c:pt idx="759">
                  <c:v>487.2</c:v>
                </c:pt>
                <c:pt idx="760">
                  <c:v>487.2</c:v>
                </c:pt>
                <c:pt idx="761">
                  <c:v>487.2</c:v>
                </c:pt>
                <c:pt idx="762">
                  <c:v>485.6</c:v>
                </c:pt>
                <c:pt idx="763">
                  <c:v>485.6</c:v>
                </c:pt>
                <c:pt idx="764">
                  <c:v>485.6</c:v>
                </c:pt>
                <c:pt idx="765">
                  <c:v>487.2</c:v>
                </c:pt>
                <c:pt idx="766">
                  <c:v>487.2</c:v>
                </c:pt>
                <c:pt idx="767">
                  <c:v>487.2</c:v>
                </c:pt>
                <c:pt idx="768">
                  <c:v>487.2</c:v>
                </c:pt>
                <c:pt idx="769">
                  <c:v>487.2</c:v>
                </c:pt>
                <c:pt idx="770">
                  <c:v>487.2</c:v>
                </c:pt>
                <c:pt idx="771">
                  <c:v>487.2</c:v>
                </c:pt>
                <c:pt idx="772">
                  <c:v>487.2</c:v>
                </c:pt>
                <c:pt idx="773">
                  <c:v>487.2</c:v>
                </c:pt>
                <c:pt idx="774">
                  <c:v>487.2</c:v>
                </c:pt>
                <c:pt idx="775">
                  <c:v>487.2</c:v>
                </c:pt>
                <c:pt idx="776">
                  <c:v>487.2</c:v>
                </c:pt>
                <c:pt idx="777">
                  <c:v>487.2</c:v>
                </c:pt>
                <c:pt idx="778">
                  <c:v>487.2</c:v>
                </c:pt>
                <c:pt idx="779">
                  <c:v>487.2</c:v>
                </c:pt>
                <c:pt idx="780">
                  <c:v>487.2</c:v>
                </c:pt>
                <c:pt idx="781">
                  <c:v>487.2</c:v>
                </c:pt>
                <c:pt idx="782">
                  <c:v>487.2</c:v>
                </c:pt>
                <c:pt idx="783">
                  <c:v>487.2</c:v>
                </c:pt>
                <c:pt idx="784">
                  <c:v>487.2</c:v>
                </c:pt>
                <c:pt idx="785">
                  <c:v>487.2</c:v>
                </c:pt>
                <c:pt idx="786">
                  <c:v>487.2</c:v>
                </c:pt>
                <c:pt idx="787">
                  <c:v>487.2</c:v>
                </c:pt>
                <c:pt idx="788">
                  <c:v>487.2</c:v>
                </c:pt>
                <c:pt idx="789">
                  <c:v>487.2</c:v>
                </c:pt>
                <c:pt idx="790">
                  <c:v>487.2</c:v>
                </c:pt>
                <c:pt idx="791">
                  <c:v>487.2</c:v>
                </c:pt>
                <c:pt idx="792">
                  <c:v>487.2</c:v>
                </c:pt>
                <c:pt idx="793">
                  <c:v>487.2</c:v>
                </c:pt>
                <c:pt idx="794">
                  <c:v>487.2</c:v>
                </c:pt>
                <c:pt idx="795">
                  <c:v>487.2</c:v>
                </c:pt>
                <c:pt idx="796">
                  <c:v>487.2</c:v>
                </c:pt>
                <c:pt idx="797">
                  <c:v>487.2</c:v>
                </c:pt>
                <c:pt idx="798">
                  <c:v>487.2</c:v>
                </c:pt>
                <c:pt idx="799">
                  <c:v>487.2</c:v>
                </c:pt>
                <c:pt idx="800">
                  <c:v>487.2</c:v>
                </c:pt>
                <c:pt idx="801">
                  <c:v>487.2</c:v>
                </c:pt>
                <c:pt idx="802">
                  <c:v>487.2</c:v>
                </c:pt>
                <c:pt idx="803">
                  <c:v>487.2</c:v>
                </c:pt>
                <c:pt idx="804">
                  <c:v>485.6</c:v>
                </c:pt>
                <c:pt idx="805">
                  <c:v>487.2</c:v>
                </c:pt>
                <c:pt idx="806">
                  <c:v>487.2</c:v>
                </c:pt>
                <c:pt idx="807">
                  <c:v>487.2</c:v>
                </c:pt>
                <c:pt idx="808">
                  <c:v>487.2</c:v>
                </c:pt>
                <c:pt idx="809">
                  <c:v>487.2</c:v>
                </c:pt>
                <c:pt idx="810">
                  <c:v>487.2</c:v>
                </c:pt>
                <c:pt idx="811">
                  <c:v>487.2</c:v>
                </c:pt>
                <c:pt idx="812">
                  <c:v>487.2</c:v>
                </c:pt>
                <c:pt idx="813">
                  <c:v>487.2</c:v>
                </c:pt>
                <c:pt idx="814">
                  <c:v>487.2</c:v>
                </c:pt>
                <c:pt idx="815">
                  <c:v>487.2</c:v>
                </c:pt>
                <c:pt idx="816">
                  <c:v>487.2</c:v>
                </c:pt>
                <c:pt idx="817">
                  <c:v>487.2</c:v>
                </c:pt>
                <c:pt idx="818">
                  <c:v>485.6</c:v>
                </c:pt>
                <c:pt idx="819">
                  <c:v>485.6</c:v>
                </c:pt>
                <c:pt idx="820">
                  <c:v>487.2</c:v>
                </c:pt>
                <c:pt idx="821">
                  <c:v>485.6</c:v>
                </c:pt>
                <c:pt idx="822">
                  <c:v>485.6</c:v>
                </c:pt>
                <c:pt idx="823">
                  <c:v>485.6</c:v>
                </c:pt>
                <c:pt idx="824">
                  <c:v>487.2</c:v>
                </c:pt>
                <c:pt idx="825">
                  <c:v>487.2</c:v>
                </c:pt>
                <c:pt idx="826">
                  <c:v>485.6</c:v>
                </c:pt>
                <c:pt idx="827">
                  <c:v>485.6</c:v>
                </c:pt>
                <c:pt idx="828">
                  <c:v>485.6</c:v>
                </c:pt>
                <c:pt idx="829">
                  <c:v>485.6</c:v>
                </c:pt>
                <c:pt idx="830">
                  <c:v>485.6</c:v>
                </c:pt>
                <c:pt idx="831">
                  <c:v>485.6</c:v>
                </c:pt>
                <c:pt idx="832">
                  <c:v>485.6</c:v>
                </c:pt>
                <c:pt idx="833">
                  <c:v>485.6</c:v>
                </c:pt>
                <c:pt idx="834">
                  <c:v>485.6</c:v>
                </c:pt>
                <c:pt idx="835">
                  <c:v>485.6</c:v>
                </c:pt>
                <c:pt idx="836">
                  <c:v>485.6</c:v>
                </c:pt>
                <c:pt idx="837">
                  <c:v>485.6</c:v>
                </c:pt>
                <c:pt idx="838">
                  <c:v>485.6</c:v>
                </c:pt>
                <c:pt idx="839">
                  <c:v>485.6</c:v>
                </c:pt>
                <c:pt idx="840">
                  <c:v>485.6</c:v>
                </c:pt>
                <c:pt idx="841">
                  <c:v>485.6</c:v>
                </c:pt>
                <c:pt idx="842">
                  <c:v>485.6</c:v>
                </c:pt>
                <c:pt idx="843">
                  <c:v>485.6</c:v>
                </c:pt>
                <c:pt idx="844">
                  <c:v>485.6</c:v>
                </c:pt>
                <c:pt idx="845">
                  <c:v>485.6</c:v>
                </c:pt>
                <c:pt idx="846">
                  <c:v>485.6</c:v>
                </c:pt>
                <c:pt idx="847">
                  <c:v>485.6</c:v>
                </c:pt>
                <c:pt idx="848">
                  <c:v>485.6</c:v>
                </c:pt>
                <c:pt idx="849">
                  <c:v>485.6</c:v>
                </c:pt>
                <c:pt idx="850">
                  <c:v>484.1</c:v>
                </c:pt>
                <c:pt idx="851">
                  <c:v>485.6</c:v>
                </c:pt>
                <c:pt idx="852">
                  <c:v>485.6</c:v>
                </c:pt>
                <c:pt idx="853">
                  <c:v>485.6</c:v>
                </c:pt>
                <c:pt idx="854">
                  <c:v>485.6</c:v>
                </c:pt>
                <c:pt idx="855">
                  <c:v>485.6</c:v>
                </c:pt>
                <c:pt idx="856">
                  <c:v>485.6</c:v>
                </c:pt>
                <c:pt idx="857">
                  <c:v>485.6</c:v>
                </c:pt>
                <c:pt idx="858">
                  <c:v>484.1</c:v>
                </c:pt>
                <c:pt idx="859">
                  <c:v>485.6</c:v>
                </c:pt>
                <c:pt idx="860">
                  <c:v>485.6</c:v>
                </c:pt>
                <c:pt idx="861">
                  <c:v>485.6</c:v>
                </c:pt>
                <c:pt idx="862">
                  <c:v>485.6</c:v>
                </c:pt>
                <c:pt idx="863">
                  <c:v>484.1</c:v>
                </c:pt>
                <c:pt idx="864">
                  <c:v>485.6</c:v>
                </c:pt>
                <c:pt idx="865">
                  <c:v>485.6</c:v>
                </c:pt>
                <c:pt idx="866">
                  <c:v>485.6</c:v>
                </c:pt>
                <c:pt idx="867">
                  <c:v>485.6</c:v>
                </c:pt>
                <c:pt idx="868">
                  <c:v>485.6</c:v>
                </c:pt>
                <c:pt idx="869">
                  <c:v>485.6</c:v>
                </c:pt>
                <c:pt idx="870">
                  <c:v>485.6</c:v>
                </c:pt>
                <c:pt idx="871">
                  <c:v>485.6</c:v>
                </c:pt>
                <c:pt idx="872">
                  <c:v>485.6</c:v>
                </c:pt>
                <c:pt idx="873">
                  <c:v>485.6</c:v>
                </c:pt>
                <c:pt idx="874">
                  <c:v>485.6</c:v>
                </c:pt>
                <c:pt idx="875">
                  <c:v>484.1</c:v>
                </c:pt>
                <c:pt idx="876">
                  <c:v>485.6</c:v>
                </c:pt>
                <c:pt idx="877">
                  <c:v>485.6</c:v>
                </c:pt>
                <c:pt idx="878">
                  <c:v>485.6</c:v>
                </c:pt>
                <c:pt idx="879">
                  <c:v>485.6</c:v>
                </c:pt>
                <c:pt idx="880">
                  <c:v>485.6</c:v>
                </c:pt>
                <c:pt idx="881">
                  <c:v>485.6</c:v>
                </c:pt>
                <c:pt idx="882">
                  <c:v>485.6</c:v>
                </c:pt>
                <c:pt idx="883">
                  <c:v>485.6</c:v>
                </c:pt>
                <c:pt idx="884">
                  <c:v>485.6</c:v>
                </c:pt>
                <c:pt idx="885">
                  <c:v>485.6</c:v>
                </c:pt>
                <c:pt idx="886">
                  <c:v>485.6</c:v>
                </c:pt>
                <c:pt idx="887">
                  <c:v>485.6</c:v>
                </c:pt>
                <c:pt idx="888">
                  <c:v>484.1</c:v>
                </c:pt>
                <c:pt idx="889">
                  <c:v>485.6</c:v>
                </c:pt>
                <c:pt idx="890">
                  <c:v>485.6</c:v>
                </c:pt>
                <c:pt idx="891">
                  <c:v>485.6</c:v>
                </c:pt>
                <c:pt idx="892">
                  <c:v>485.6</c:v>
                </c:pt>
                <c:pt idx="893">
                  <c:v>485.6</c:v>
                </c:pt>
                <c:pt idx="894">
                  <c:v>485.6</c:v>
                </c:pt>
                <c:pt idx="895">
                  <c:v>485.6</c:v>
                </c:pt>
                <c:pt idx="896">
                  <c:v>485.6</c:v>
                </c:pt>
                <c:pt idx="897">
                  <c:v>485.6</c:v>
                </c:pt>
                <c:pt idx="898">
                  <c:v>485.6</c:v>
                </c:pt>
                <c:pt idx="899">
                  <c:v>485.6</c:v>
                </c:pt>
                <c:pt idx="900">
                  <c:v>485.6</c:v>
                </c:pt>
                <c:pt idx="901">
                  <c:v>485.6</c:v>
                </c:pt>
                <c:pt idx="902">
                  <c:v>485.6</c:v>
                </c:pt>
                <c:pt idx="903">
                  <c:v>485.6</c:v>
                </c:pt>
                <c:pt idx="904">
                  <c:v>484.1</c:v>
                </c:pt>
                <c:pt idx="905">
                  <c:v>485.6</c:v>
                </c:pt>
                <c:pt idx="906">
                  <c:v>484.1</c:v>
                </c:pt>
                <c:pt idx="907">
                  <c:v>485.6</c:v>
                </c:pt>
                <c:pt idx="908">
                  <c:v>485.6</c:v>
                </c:pt>
                <c:pt idx="909">
                  <c:v>485.6</c:v>
                </c:pt>
                <c:pt idx="910">
                  <c:v>485.6</c:v>
                </c:pt>
                <c:pt idx="911">
                  <c:v>485.6</c:v>
                </c:pt>
                <c:pt idx="912">
                  <c:v>484.1</c:v>
                </c:pt>
                <c:pt idx="913">
                  <c:v>485.6</c:v>
                </c:pt>
                <c:pt idx="914">
                  <c:v>485.6</c:v>
                </c:pt>
                <c:pt idx="915">
                  <c:v>485.6</c:v>
                </c:pt>
                <c:pt idx="916">
                  <c:v>484.1</c:v>
                </c:pt>
                <c:pt idx="917">
                  <c:v>485.6</c:v>
                </c:pt>
                <c:pt idx="918">
                  <c:v>485.6</c:v>
                </c:pt>
                <c:pt idx="919">
                  <c:v>485.6</c:v>
                </c:pt>
                <c:pt idx="920">
                  <c:v>485.6</c:v>
                </c:pt>
                <c:pt idx="921">
                  <c:v>485.6</c:v>
                </c:pt>
                <c:pt idx="922">
                  <c:v>484.1</c:v>
                </c:pt>
                <c:pt idx="923">
                  <c:v>484.1</c:v>
                </c:pt>
                <c:pt idx="924">
                  <c:v>485.6</c:v>
                </c:pt>
                <c:pt idx="925">
                  <c:v>485.6</c:v>
                </c:pt>
                <c:pt idx="926">
                  <c:v>485.6</c:v>
                </c:pt>
                <c:pt idx="927">
                  <c:v>485.6</c:v>
                </c:pt>
                <c:pt idx="928">
                  <c:v>485.6</c:v>
                </c:pt>
                <c:pt idx="929">
                  <c:v>485.6</c:v>
                </c:pt>
                <c:pt idx="930">
                  <c:v>485.6</c:v>
                </c:pt>
                <c:pt idx="931">
                  <c:v>485.6</c:v>
                </c:pt>
                <c:pt idx="932">
                  <c:v>485.6</c:v>
                </c:pt>
                <c:pt idx="933">
                  <c:v>485.6</c:v>
                </c:pt>
                <c:pt idx="934">
                  <c:v>485.6</c:v>
                </c:pt>
                <c:pt idx="935">
                  <c:v>485.6</c:v>
                </c:pt>
                <c:pt idx="936">
                  <c:v>485.6</c:v>
                </c:pt>
                <c:pt idx="937">
                  <c:v>485.6</c:v>
                </c:pt>
                <c:pt idx="938">
                  <c:v>485.6</c:v>
                </c:pt>
                <c:pt idx="939">
                  <c:v>485.6</c:v>
                </c:pt>
                <c:pt idx="940">
                  <c:v>485.6</c:v>
                </c:pt>
                <c:pt idx="941">
                  <c:v>485.6</c:v>
                </c:pt>
                <c:pt idx="942">
                  <c:v>485.6</c:v>
                </c:pt>
                <c:pt idx="943">
                  <c:v>485.6</c:v>
                </c:pt>
                <c:pt idx="944">
                  <c:v>485.6</c:v>
                </c:pt>
                <c:pt idx="945">
                  <c:v>485.6</c:v>
                </c:pt>
                <c:pt idx="946">
                  <c:v>485.6</c:v>
                </c:pt>
                <c:pt idx="947">
                  <c:v>485.6</c:v>
                </c:pt>
                <c:pt idx="948">
                  <c:v>485.6</c:v>
                </c:pt>
                <c:pt idx="949">
                  <c:v>485.6</c:v>
                </c:pt>
                <c:pt idx="950">
                  <c:v>485.6</c:v>
                </c:pt>
                <c:pt idx="951">
                  <c:v>485.6</c:v>
                </c:pt>
                <c:pt idx="952">
                  <c:v>485.6</c:v>
                </c:pt>
                <c:pt idx="953">
                  <c:v>485.6</c:v>
                </c:pt>
                <c:pt idx="954">
                  <c:v>485.6</c:v>
                </c:pt>
                <c:pt idx="955">
                  <c:v>485.6</c:v>
                </c:pt>
                <c:pt idx="956">
                  <c:v>485.6</c:v>
                </c:pt>
                <c:pt idx="957">
                  <c:v>485.6</c:v>
                </c:pt>
                <c:pt idx="958">
                  <c:v>485.6</c:v>
                </c:pt>
                <c:pt idx="959">
                  <c:v>485.6</c:v>
                </c:pt>
                <c:pt idx="960">
                  <c:v>485.6</c:v>
                </c:pt>
                <c:pt idx="961">
                  <c:v>485.6</c:v>
                </c:pt>
                <c:pt idx="962">
                  <c:v>485.6</c:v>
                </c:pt>
                <c:pt idx="963">
                  <c:v>485.6</c:v>
                </c:pt>
                <c:pt idx="964">
                  <c:v>485.6</c:v>
                </c:pt>
                <c:pt idx="965">
                  <c:v>487.2</c:v>
                </c:pt>
                <c:pt idx="966">
                  <c:v>485.6</c:v>
                </c:pt>
                <c:pt idx="967">
                  <c:v>487.2</c:v>
                </c:pt>
                <c:pt idx="968">
                  <c:v>487.2</c:v>
                </c:pt>
                <c:pt idx="969">
                  <c:v>485.6</c:v>
                </c:pt>
                <c:pt idx="970">
                  <c:v>485.6</c:v>
                </c:pt>
                <c:pt idx="971">
                  <c:v>485.6</c:v>
                </c:pt>
                <c:pt idx="972">
                  <c:v>485.6</c:v>
                </c:pt>
                <c:pt idx="973">
                  <c:v>485.6</c:v>
                </c:pt>
                <c:pt idx="974">
                  <c:v>485.6</c:v>
                </c:pt>
                <c:pt idx="975">
                  <c:v>485.6</c:v>
                </c:pt>
                <c:pt idx="976">
                  <c:v>485.6</c:v>
                </c:pt>
                <c:pt idx="977">
                  <c:v>485.6</c:v>
                </c:pt>
                <c:pt idx="978">
                  <c:v>485.6</c:v>
                </c:pt>
                <c:pt idx="979">
                  <c:v>485.6</c:v>
                </c:pt>
                <c:pt idx="980">
                  <c:v>485.6</c:v>
                </c:pt>
                <c:pt idx="981">
                  <c:v>485.6</c:v>
                </c:pt>
                <c:pt idx="982">
                  <c:v>485.6</c:v>
                </c:pt>
                <c:pt idx="983">
                  <c:v>484.1</c:v>
                </c:pt>
                <c:pt idx="984">
                  <c:v>485.6</c:v>
                </c:pt>
                <c:pt idx="985">
                  <c:v>485.6</c:v>
                </c:pt>
                <c:pt idx="986">
                  <c:v>485.6</c:v>
                </c:pt>
                <c:pt idx="987">
                  <c:v>485.6</c:v>
                </c:pt>
                <c:pt idx="988">
                  <c:v>485.6</c:v>
                </c:pt>
                <c:pt idx="989">
                  <c:v>485.6</c:v>
                </c:pt>
                <c:pt idx="990">
                  <c:v>485.6</c:v>
                </c:pt>
                <c:pt idx="991">
                  <c:v>485.6</c:v>
                </c:pt>
                <c:pt idx="992">
                  <c:v>485.6</c:v>
                </c:pt>
                <c:pt idx="993">
                  <c:v>485.6</c:v>
                </c:pt>
                <c:pt idx="994">
                  <c:v>485.6</c:v>
                </c:pt>
                <c:pt idx="995">
                  <c:v>484.1</c:v>
                </c:pt>
                <c:pt idx="996">
                  <c:v>485.6</c:v>
                </c:pt>
                <c:pt idx="997">
                  <c:v>485.6</c:v>
                </c:pt>
                <c:pt idx="998">
                  <c:v>485.6</c:v>
                </c:pt>
                <c:pt idx="999">
                  <c:v>485.6</c:v>
                </c:pt>
                <c:pt idx="1000">
                  <c:v>485.6</c:v>
                </c:pt>
                <c:pt idx="1001">
                  <c:v>485.6</c:v>
                </c:pt>
                <c:pt idx="1002">
                  <c:v>485.6</c:v>
                </c:pt>
                <c:pt idx="1003">
                  <c:v>485.6</c:v>
                </c:pt>
                <c:pt idx="1004">
                  <c:v>485.6</c:v>
                </c:pt>
                <c:pt idx="1005">
                  <c:v>484.1</c:v>
                </c:pt>
                <c:pt idx="1006">
                  <c:v>485.6</c:v>
                </c:pt>
                <c:pt idx="1007">
                  <c:v>484.1</c:v>
                </c:pt>
                <c:pt idx="1008">
                  <c:v>485.6</c:v>
                </c:pt>
                <c:pt idx="1009">
                  <c:v>485.6</c:v>
                </c:pt>
                <c:pt idx="1010">
                  <c:v>485.6</c:v>
                </c:pt>
                <c:pt idx="1011">
                  <c:v>485.6</c:v>
                </c:pt>
                <c:pt idx="1012">
                  <c:v>485.6</c:v>
                </c:pt>
                <c:pt idx="1013">
                  <c:v>485.6</c:v>
                </c:pt>
                <c:pt idx="1014">
                  <c:v>485.6</c:v>
                </c:pt>
                <c:pt idx="1015">
                  <c:v>485.6</c:v>
                </c:pt>
                <c:pt idx="1016">
                  <c:v>484.1</c:v>
                </c:pt>
                <c:pt idx="1017">
                  <c:v>485.6</c:v>
                </c:pt>
                <c:pt idx="1018">
                  <c:v>485.6</c:v>
                </c:pt>
                <c:pt idx="1019">
                  <c:v>485.6</c:v>
                </c:pt>
                <c:pt idx="1020">
                  <c:v>484.1</c:v>
                </c:pt>
                <c:pt idx="1021">
                  <c:v>485.6</c:v>
                </c:pt>
                <c:pt idx="1022">
                  <c:v>485.6</c:v>
                </c:pt>
                <c:pt idx="1023">
                  <c:v>485.6</c:v>
                </c:pt>
                <c:pt idx="1024">
                  <c:v>485.6</c:v>
                </c:pt>
                <c:pt idx="1025">
                  <c:v>485.6</c:v>
                </c:pt>
                <c:pt idx="1026">
                  <c:v>485.6</c:v>
                </c:pt>
                <c:pt idx="1027">
                  <c:v>485.6</c:v>
                </c:pt>
                <c:pt idx="1028">
                  <c:v>485.6</c:v>
                </c:pt>
                <c:pt idx="1029">
                  <c:v>485.6</c:v>
                </c:pt>
                <c:pt idx="1030">
                  <c:v>485.6</c:v>
                </c:pt>
                <c:pt idx="1031">
                  <c:v>485.6</c:v>
                </c:pt>
                <c:pt idx="1032">
                  <c:v>484.1</c:v>
                </c:pt>
                <c:pt idx="1033">
                  <c:v>485.6</c:v>
                </c:pt>
                <c:pt idx="1034">
                  <c:v>485.6</c:v>
                </c:pt>
                <c:pt idx="1035">
                  <c:v>485.6</c:v>
                </c:pt>
                <c:pt idx="1036">
                  <c:v>485.6</c:v>
                </c:pt>
                <c:pt idx="1037">
                  <c:v>485.6</c:v>
                </c:pt>
                <c:pt idx="1038">
                  <c:v>485.6</c:v>
                </c:pt>
                <c:pt idx="1039">
                  <c:v>485.6</c:v>
                </c:pt>
                <c:pt idx="1040">
                  <c:v>485.6</c:v>
                </c:pt>
                <c:pt idx="1041">
                  <c:v>485.6</c:v>
                </c:pt>
                <c:pt idx="1042">
                  <c:v>485.6</c:v>
                </c:pt>
                <c:pt idx="1043">
                  <c:v>485.6</c:v>
                </c:pt>
                <c:pt idx="1044">
                  <c:v>484.1</c:v>
                </c:pt>
                <c:pt idx="1045">
                  <c:v>485.6</c:v>
                </c:pt>
                <c:pt idx="1046">
                  <c:v>485.6</c:v>
                </c:pt>
                <c:pt idx="1047">
                  <c:v>485.6</c:v>
                </c:pt>
                <c:pt idx="1048">
                  <c:v>485.6</c:v>
                </c:pt>
                <c:pt idx="1049">
                  <c:v>485.6</c:v>
                </c:pt>
                <c:pt idx="1050">
                  <c:v>485.6</c:v>
                </c:pt>
                <c:pt idx="1051">
                  <c:v>485.6</c:v>
                </c:pt>
                <c:pt idx="1052">
                  <c:v>485.6</c:v>
                </c:pt>
                <c:pt idx="1053">
                  <c:v>485.6</c:v>
                </c:pt>
                <c:pt idx="1054">
                  <c:v>485.6</c:v>
                </c:pt>
                <c:pt idx="1055">
                  <c:v>485.6</c:v>
                </c:pt>
                <c:pt idx="1056">
                  <c:v>484.1</c:v>
                </c:pt>
                <c:pt idx="1057">
                  <c:v>485.6</c:v>
                </c:pt>
                <c:pt idx="1058">
                  <c:v>485.6</c:v>
                </c:pt>
                <c:pt idx="1059">
                  <c:v>485.6</c:v>
                </c:pt>
                <c:pt idx="1060">
                  <c:v>485.6</c:v>
                </c:pt>
                <c:pt idx="1061">
                  <c:v>485.6</c:v>
                </c:pt>
                <c:pt idx="1062">
                  <c:v>485.6</c:v>
                </c:pt>
                <c:pt idx="1063">
                  <c:v>485.6</c:v>
                </c:pt>
                <c:pt idx="1064">
                  <c:v>485.6</c:v>
                </c:pt>
                <c:pt idx="1065">
                  <c:v>485.6</c:v>
                </c:pt>
                <c:pt idx="1066">
                  <c:v>485.6</c:v>
                </c:pt>
                <c:pt idx="1067">
                  <c:v>485.6</c:v>
                </c:pt>
                <c:pt idx="1068">
                  <c:v>485.6</c:v>
                </c:pt>
                <c:pt idx="1069">
                  <c:v>485.6</c:v>
                </c:pt>
                <c:pt idx="1070">
                  <c:v>485.6</c:v>
                </c:pt>
                <c:pt idx="1071">
                  <c:v>485.6</c:v>
                </c:pt>
                <c:pt idx="1072">
                  <c:v>485.6</c:v>
                </c:pt>
                <c:pt idx="1073">
                  <c:v>485.6</c:v>
                </c:pt>
                <c:pt idx="1074">
                  <c:v>485.6</c:v>
                </c:pt>
                <c:pt idx="1075">
                  <c:v>485.6</c:v>
                </c:pt>
                <c:pt idx="1076">
                  <c:v>485.6</c:v>
                </c:pt>
                <c:pt idx="1077">
                  <c:v>485.6</c:v>
                </c:pt>
                <c:pt idx="1078">
                  <c:v>485.6</c:v>
                </c:pt>
                <c:pt idx="1079">
                  <c:v>485.6</c:v>
                </c:pt>
                <c:pt idx="1080">
                  <c:v>484.1</c:v>
                </c:pt>
                <c:pt idx="1081">
                  <c:v>485.6</c:v>
                </c:pt>
                <c:pt idx="1082">
                  <c:v>485.6</c:v>
                </c:pt>
                <c:pt idx="1083">
                  <c:v>485.6</c:v>
                </c:pt>
                <c:pt idx="1084">
                  <c:v>485.6</c:v>
                </c:pt>
                <c:pt idx="1085">
                  <c:v>485.6</c:v>
                </c:pt>
                <c:pt idx="1086">
                  <c:v>485.6</c:v>
                </c:pt>
                <c:pt idx="1087">
                  <c:v>485.6</c:v>
                </c:pt>
                <c:pt idx="1088">
                  <c:v>485.6</c:v>
                </c:pt>
                <c:pt idx="1089">
                  <c:v>485.6</c:v>
                </c:pt>
                <c:pt idx="1090">
                  <c:v>485.6</c:v>
                </c:pt>
                <c:pt idx="1091">
                  <c:v>485.6</c:v>
                </c:pt>
                <c:pt idx="1092">
                  <c:v>484.1</c:v>
                </c:pt>
                <c:pt idx="1093">
                  <c:v>485.6</c:v>
                </c:pt>
                <c:pt idx="1094">
                  <c:v>485.6</c:v>
                </c:pt>
                <c:pt idx="1095">
                  <c:v>485.6</c:v>
                </c:pt>
                <c:pt idx="1096">
                  <c:v>485.6</c:v>
                </c:pt>
                <c:pt idx="1097">
                  <c:v>485.6</c:v>
                </c:pt>
                <c:pt idx="1098">
                  <c:v>485.6</c:v>
                </c:pt>
                <c:pt idx="1099">
                  <c:v>485.6</c:v>
                </c:pt>
                <c:pt idx="1100">
                  <c:v>485.6</c:v>
                </c:pt>
                <c:pt idx="1101">
                  <c:v>485.6</c:v>
                </c:pt>
                <c:pt idx="1102">
                  <c:v>485.6</c:v>
                </c:pt>
                <c:pt idx="1103">
                  <c:v>485.6</c:v>
                </c:pt>
                <c:pt idx="1104">
                  <c:v>484.1</c:v>
                </c:pt>
                <c:pt idx="1105">
                  <c:v>485.6</c:v>
                </c:pt>
                <c:pt idx="1106">
                  <c:v>485.6</c:v>
                </c:pt>
                <c:pt idx="1107">
                  <c:v>485.6</c:v>
                </c:pt>
                <c:pt idx="1108">
                  <c:v>485.6</c:v>
                </c:pt>
                <c:pt idx="1109">
                  <c:v>485.6</c:v>
                </c:pt>
                <c:pt idx="1110">
                  <c:v>485.6</c:v>
                </c:pt>
                <c:pt idx="1111">
                  <c:v>485.6</c:v>
                </c:pt>
                <c:pt idx="1112">
                  <c:v>485.6</c:v>
                </c:pt>
                <c:pt idx="1113">
                  <c:v>485.6</c:v>
                </c:pt>
                <c:pt idx="1114">
                  <c:v>485.6</c:v>
                </c:pt>
                <c:pt idx="1115">
                  <c:v>485.6</c:v>
                </c:pt>
                <c:pt idx="1116">
                  <c:v>484.1</c:v>
                </c:pt>
                <c:pt idx="1117">
                  <c:v>485.6</c:v>
                </c:pt>
                <c:pt idx="1118">
                  <c:v>485.6</c:v>
                </c:pt>
                <c:pt idx="1119">
                  <c:v>485.6</c:v>
                </c:pt>
                <c:pt idx="1120">
                  <c:v>485.6</c:v>
                </c:pt>
                <c:pt idx="1121">
                  <c:v>485.6</c:v>
                </c:pt>
                <c:pt idx="1122">
                  <c:v>485.6</c:v>
                </c:pt>
                <c:pt idx="1123">
                  <c:v>485.6</c:v>
                </c:pt>
                <c:pt idx="1124">
                  <c:v>485.6</c:v>
                </c:pt>
                <c:pt idx="1125">
                  <c:v>485.6</c:v>
                </c:pt>
                <c:pt idx="1126">
                  <c:v>485.6</c:v>
                </c:pt>
                <c:pt idx="1127">
                  <c:v>485.6</c:v>
                </c:pt>
                <c:pt idx="1128">
                  <c:v>484.1</c:v>
                </c:pt>
                <c:pt idx="1129">
                  <c:v>485.6</c:v>
                </c:pt>
                <c:pt idx="1130">
                  <c:v>485.6</c:v>
                </c:pt>
                <c:pt idx="1131">
                  <c:v>485.6</c:v>
                </c:pt>
                <c:pt idx="1132">
                  <c:v>485.6</c:v>
                </c:pt>
                <c:pt idx="1133">
                  <c:v>485.6</c:v>
                </c:pt>
                <c:pt idx="1134">
                  <c:v>485.6</c:v>
                </c:pt>
                <c:pt idx="1135">
                  <c:v>485.6</c:v>
                </c:pt>
                <c:pt idx="1136">
                  <c:v>485.6</c:v>
                </c:pt>
                <c:pt idx="1137">
                  <c:v>485.6</c:v>
                </c:pt>
                <c:pt idx="1138">
                  <c:v>485.6</c:v>
                </c:pt>
                <c:pt idx="1139">
                  <c:v>485.6</c:v>
                </c:pt>
                <c:pt idx="1140">
                  <c:v>485.6</c:v>
                </c:pt>
                <c:pt idx="1141">
                  <c:v>485.6</c:v>
                </c:pt>
                <c:pt idx="1142">
                  <c:v>485.6</c:v>
                </c:pt>
                <c:pt idx="1143">
                  <c:v>485.6</c:v>
                </c:pt>
                <c:pt idx="1144">
                  <c:v>485.6</c:v>
                </c:pt>
                <c:pt idx="1145">
                  <c:v>485.6</c:v>
                </c:pt>
                <c:pt idx="1146">
                  <c:v>485.6</c:v>
                </c:pt>
                <c:pt idx="1147">
                  <c:v>485.6</c:v>
                </c:pt>
                <c:pt idx="1148">
                  <c:v>485.6</c:v>
                </c:pt>
                <c:pt idx="1149">
                  <c:v>485.6</c:v>
                </c:pt>
                <c:pt idx="1150">
                  <c:v>485.6</c:v>
                </c:pt>
                <c:pt idx="1151">
                  <c:v>485.6</c:v>
                </c:pt>
                <c:pt idx="1152">
                  <c:v>485.6</c:v>
                </c:pt>
                <c:pt idx="1153">
                  <c:v>485.6</c:v>
                </c:pt>
                <c:pt idx="1154">
                  <c:v>485.6</c:v>
                </c:pt>
                <c:pt idx="1155">
                  <c:v>485.6</c:v>
                </c:pt>
                <c:pt idx="1156">
                  <c:v>484.1</c:v>
                </c:pt>
                <c:pt idx="1157">
                  <c:v>485.6</c:v>
                </c:pt>
                <c:pt idx="1158">
                  <c:v>485.6</c:v>
                </c:pt>
                <c:pt idx="1159">
                  <c:v>485.6</c:v>
                </c:pt>
                <c:pt idx="1160">
                  <c:v>485.6</c:v>
                </c:pt>
                <c:pt idx="1161">
                  <c:v>485.6</c:v>
                </c:pt>
                <c:pt idx="1162">
                  <c:v>484.1</c:v>
                </c:pt>
                <c:pt idx="1163">
                  <c:v>485.6</c:v>
                </c:pt>
                <c:pt idx="1164">
                  <c:v>484.1</c:v>
                </c:pt>
                <c:pt idx="1165">
                  <c:v>485.6</c:v>
                </c:pt>
                <c:pt idx="1166">
                  <c:v>485.6</c:v>
                </c:pt>
                <c:pt idx="1167">
                  <c:v>485.6</c:v>
                </c:pt>
                <c:pt idx="1168">
                  <c:v>485.6</c:v>
                </c:pt>
                <c:pt idx="1169">
                  <c:v>485.6</c:v>
                </c:pt>
                <c:pt idx="1170">
                  <c:v>485.6</c:v>
                </c:pt>
                <c:pt idx="1171">
                  <c:v>485.6</c:v>
                </c:pt>
                <c:pt idx="1172">
                  <c:v>485.6</c:v>
                </c:pt>
                <c:pt idx="1173">
                  <c:v>485.6</c:v>
                </c:pt>
                <c:pt idx="1174">
                  <c:v>485.6</c:v>
                </c:pt>
                <c:pt idx="1175">
                  <c:v>485.6</c:v>
                </c:pt>
                <c:pt idx="1176">
                  <c:v>485.6</c:v>
                </c:pt>
                <c:pt idx="1177">
                  <c:v>485.6</c:v>
                </c:pt>
                <c:pt idx="1178">
                  <c:v>485.6</c:v>
                </c:pt>
                <c:pt idx="1179">
                  <c:v>485.6</c:v>
                </c:pt>
                <c:pt idx="1180">
                  <c:v>485.6</c:v>
                </c:pt>
                <c:pt idx="1181">
                  <c:v>485.6</c:v>
                </c:pt>
                <c:pt idx="1182">
                  <c:v>485.6</c:v>
                </c:pt>
                <c:pt idx="1183">
                  <c:v>485.6</c:v>
                </c:pt>
                <c:pt idx="1184">
                  <c:v>485.6</c:v>
                </c:pt>
                <c:pt idx="1185">
                  <c:v>485.6</c:v>
                </c:pt>
                <c:pt idx="1186">
                  <c:v>485.6</c:v>
                </c:pt>
                <c:pt idx="1187">
                  <c:v>485.6</c:v>
                </c:pt>
                <c:pt idx="1188">
                  <c:v>485.6</c:v>
                </c:pt>
                <c:pt idx="1189">
                  <c:v>485.6</c:v>
                </c:pt>
                <c:pt idx="1190">
                  <c:v>485.6</c:v>
                </c:pt>
                <c:pt idx="1191">
                  <c:v>485.6</c:v>
                </c:pt>
                <c:pt idx="1192">
                  <c:v>485.6</c:v>
                </c:pt>
                <c:pt idx="1193">
                  <c:v>485.6</c:v>
                </c:pt>
                <c:pt idx="1194">
                  <c:v>485.6</c:v>
                </c:pt>
                <c:pt idx="1195">
                  <c:v>485.6</c:v>
                </c:pt>
                <c:pt idx="1196">
                  <c:v>485.6</c:v>
                </c:pt>
                <c:pt idx="1197">
                  <c:v>485.6</c:v>
                </c:pt>
                <c:pt idx="1198">
                  <c:v>485.6</c:v>
                </c:pt>
                <c:pt idx="1199">
                  <c:v>485.6</c:v>
                </c:pt>
                <c:pt idx="1200">
                  <c:v>485.6</c:v>
                </c:pt>
                <c:pt idx="1201">
                  <c:v>485.6</c:v>
                </c:pt>
                <c:pt idx="1202">
                  <c:v>485.6</c:v>
                </c:pt>
                <c:pt idx="1203">
                  <c:v>485.6</c:v>
                </c:pt>
                <c:pt idx="1204">
                  <c:v>485.6</c:v>
                </c:pt>
                <c:pt idx="1205">
                  <c:v>485.6</c:v>
                </c:pt>
                <c:pt idx="1206">
                  <c:v>485.6</c:v>
                </c:pt>
                <c:pt idx="1207">
                  <c:v>485.6</c:v>
                </c:pt>
                <c:pt idx="1208">
                  <c:v>485.6</c:v>
                </c:pt>
                <c:pt idx="1209">
                  <c:v>485.6</c:v>
                </c:pt>
                <c:pt idx="1210">
                  <c:v>485.6</c:v>
                </c:pt>
                <c:pt idx="1211">
                  <c:v>485.6</c:v>
                </c:pt>
                <c:pt idx="1212">
                  <c:v>484.1</c:v>
                </c:pt>
                <c:pt idx="1213">
                  <c:v>485.6</c:v>
                </c:pt>
                <c:pt idx="1214">
                  <c:v>485.6</c:v>
                </c:pt>
                <c:pt idx="1215">
                  <c:v>485.6</c:v>
                </c:pt>
                <c:pt idx="1216">
                  <c:v>485.6</c:v>
                </c:pt>
                <c:pt idx="1217">
                  <c:v>485.6</c:v>
                </c:pt>
                <c:pt idx="1218">
                  <c:v>485.6</c:v>
                </c:pt>
                <c:pt idx="1219">
                  <c:v>485.6</c:v>
                </c:pt>
                <c:pt idx="1220">
                  <c:v>485.6</c:v>
                </c:pt>
                <c:pt idx="1221">
                  <c:v>485.6</c:v>
                </c:pt>
                <c:pt idx="1222">
                  <c:v>485.6</c:v>
                </c:pt>
                <c:pt idx="1223">
                  <c:v>485.6</c:v>
                </c:pt>
                <c:pt idx="1224">
                  <c:v>485.6</c:v>
                </c:pt>
                <c:pt idx="1225">
                  <c:v>485.6</c:v>
                </c:pt>
                <c:pt idx="1226">
                  <c:v>485.6</c:v>
                </c:pt>
                <c:pt idx="1227">
                  <c:v>485.6</c:v>
                </c:pt>
                <c:pt idx="1228">
                  <c:v>485.6</c:v>
                </c:pt>
                <c:pt idx="1229">
                  <c:v>485.6</c:v>
                </c:pt>
                <c:pt idx="1230">
                  <c:v>485.6</c:v>
                </c:pt>
                <c:pt idx="1231">
                  <c:v>485.6</c:v>
                </c:pt>
                <c:pt idx="1232">
                  <c:v>485.6</c:v>
                </c:pt>
                <c:pt idx="1233">
                  <c:v>485.6</c:v>
                </c:pt>
                <c:pt idx="1234">
                  <c:v>485.6</c:v>
                </c:pt>
                <c:pt idx="1235">
                  <c:v>485.6</c:v>
                </c:pt>
                <c:pt idx="1236">
                  <c:v>485.6</c:v>
                </c:pt>
                <c:pt idx="1237">
                  <c:v>485.6</c:v>
                </c:pt>
                <c:pt idx="1238">
                  <c:v>485.6</c:v>
                </c:pt>
                <c:pt idx="1239">
                  <c:v>485.6</c:v>
                </c:pt>
                <c:pt idx="1240">
                  <c:v>485.6</c:v>
                </c:pt>
                <c:pt idx="1241">
                  <c:v>485.6</c:v>
                </c:pt>
                <c:pt idx="1242">
                  <c:v>485.6</c:v>
                </c:pt>
                <c:pt idx="1243">
                  <c:v>485.6</c:v>
                </c:pt>
                <c:pt idx="1244">
                  <c:v>485.6</c:v>
                </c:pt>
                <c:pt idx="1245">
                  <c:v>485.6</c:v>
                </c:pt>
                <c:pt idx="1246">
                  <c:v>485.6</c:v>
                </c:pt>
                <c:pt idx="1247">
                  <c:v>485.6</c:v>
                </c:pt>
                <c:pt idx="1248">
                  <c:v>485.6</c:v>
                </c:pt>
                <c:pt idx="1249">
                  <c:v>484.1</c:v>
                </c:pt>
                <c:pt idx="1250">
                  <c:v>485.6</c:v>
                </c:pt>
                <c:pt idx="1251">
                  <c:v>487.2</c:v>
                </c:pt>
                <c:pt idx="1252">
                  <c:v>485.6</c:v>
                </c:pt>
                <c:pt idx="1253">
                  <c:v>485.6</c:v>
                </c:pt>
                <c:pt idx="1254">
                  <c:v>485.6</c:v>
                </c:pt>
                <c:pt idx="1255">
                  <c:v>485.6</c:v>
                </c:pt>
                <c:pt idx="1256">
                  <c:v>484.1</c:v>
                </c:pt>
                <c:pt idx="1257">
                  <c:v>485.6</c:v>
                </c:pt>
                <c:pt idx="1258">
                  <c:v>485.6</c:v>
                </c:pt>
                <c:pt idx="1259">
                  <c:v>485.6</c:v>
                </c:pt>
                <c:pt idx="1260">
                  <c:v>485.6</c:v>
                </c:pt>
                <c:pt idx="1261">
                  <c:v>485.6</c:v>
                </c:pt>
                <c:pt idx="1262">
                  <c:v>485.6</c:v>
                </c:pt>
                <c:pt idx="1263">
                  <c:v>485.6</c:v>
                </c:pt>
                <c:pt idx="1264">
                  <c:v>485.6</c:v>
                </c:pt>
                <c:pt idx="1265">
                  <c:v>485.6</c:v>
                </c:pt>
                <c:pt idx="1266">
                  <c:v>485.6</c:v>
                </c:pt>
                <c:pt idx="1267">
                  <c:v>485.6</c:v>
                </c:pt>
                <c:pt idx="1268">
                  <c:v>485.6</c:v>
                </c:pt>
                <c:pt idx="1269">
                  <c:v>485.6</c:v>
                </c:pt>
                <c:pt idx="1270">
                  <c:v>485.6</c:v>
                </c:pt>
                <c:pt idx="1271">
                  <c:v>485.6</c:v>
                </c:pt>
                <c:pt idx="1272">
                  <c:v>485.6</c:v>
                </c:pt>
                <c:pt idx="1273">
                  <c:v>485.6</c:v>
                </c:pt>
                <c:pt idx="1274">
                  <c:v>485.6</c:v>
                </c:pt>
                <c:pt idx="1275">
                  <c:v>485.6</c:v>
                </c:pt>
                <c:pt idx="1276">
                  <c:v>485.6</c:v>
                </c:pt>
                <c:pt idx="1277">
                  <c:v>485.6</c:v>
                </c:pt>
                <c:pt idx="1278">
                  <c:v>485.6</c:v>
                </c:pt>
                <c:pt idx="1279">
                  <c:v>485.6</c:v>
                </c:pt>
                <c:pt idx="1280">
                  <c:v>485.6</c:v>
                </c:pt>
                <c:pt idx="1281">
                  <c:v>485.6</c:v>
                </c:pt>
                <c:pt idx="1282">
                  <c:v>485.6</c:v>
                </c:pt>
                <c:pt idx="1283">
                  <c:v>485.6</c:v>
                </c:pt>
                <c:pt idx="1284">
                  <c:v>485.6</c:v>
                </c:pt>
                <c:pt idx="1285">
                  <c:v>484.1</c:v>
                </c:pt>
                <c:pt idx="1286">
                  <c:v>485.6</c:v>
                </c:pt>
                <c:pt idx="1287">
                  <c:v>485.6</c:v>
                </c:pt>
                <c:pt idx="1288">
                  <c:v>485.6</c:v>
                </c:pt>
                <c:pt idx="1289">
                  <c:v>485.6</c:v>
                </c:pt>
                <c:pt idx="1290">
                  <c:v>485.6</c:v>
                </c:pt>
                <c:pt idx="1291">
                  <c:v>485.6</c:v>
                </c:pt>
                <c:pt idx="1292">
                  <c:v>485.6</c:v>
                </c:pt>
                <c:pt idx="1293">
                  <c:v>485.6</c:v>
                </c:pt>
                <c:pt idx="1294">
                  <c:v>485.6</c:v>
                </c:pt>
                <c:pt idx="1295">
                  <c:v>485.6</c:v>
                </c:pt>
                <c:pt idx="1296">
                  <c:v>485.6</c:v>
                </c:pt>
                <c:pt idx="1297">
                  <c:v>485.6</c:v>
                </c:pt>
                <c:pt idx="1298">
                  <c:v>485.6</c:v>
                </c:pt>
                <c:pt idx="1299">
                  <c:v>485.6</c:v>
                </c:pt>
                <c:pt idx="1300">
                  <c:v>487.2</c:v>
                </c:pt>
                <c:pt idx="1301">
                  <c:v>487.2</c:v>
                </c:pt>
                <c:pt idx="1302">
                  <c:v>487.2</c:v>
                </c:pt>
                <c:pt idx="1303">
                  <c:v>487.2</c:v>
                </c:pt>
                <c:pt idx="1304">
                  <c:v>487.2</c:v>
                </c:pt>
                <c:pt idx="1305">
                  <c:v>487.2</c:v>
                </c:pt>
                <c:pt idx="1306">
                  <c:v>485.6</c:v>
                </c:pt>
                <c:pt idx="1307">
                  <c:v>487.2</c:v>
                </c:pt>
                <c:pt idx="1308">
                  <c:v>487.2</c:v>
                </c:pt>
                <c:pt idx="1309">
                  <c:v>487.2</c:v>
                </c:pt>
                <c:pt idx="1310">
                  <c:v>487.2</c:v>
                </c:pt>
                <c:pt idx="1311">
                  <c:v>487.2</c:v>
                </c:pt>
                <c:pt idx="1312">
                  <c:v>487.2</c:v>
                </c:pt>
                <c:pt idx="1313">
                  <c:v>487.2</c:v>
                </c:pt>
                <c:pt idx="1314">
                  <c:v>487.2</c:v>
                </c:pt>
                <c:pt idx="1315">
                  <c:v>487.2</c:v>
                </c:pt>
                <c:pt idx="1316">
                  <c:v>487.2</c:v>
                </c:pt>
                <c:pt idx="1317">
                  <c:v>487.2</c:v>
                </c:pt>
                <c:pt idx="1318">
                  <c:v>487.2</c:v>
                </c:pt>
                <c:pt idx="1319">
                  <c:v>487.2</c:v>
                </c:pt>
                <c:pt idx="1320">
                  <c:v>487.2</c:v>
                </c:pt>
                <c:pt idx="1321">
                  <c:v>487.2</c:v>
                </c:pt>
                <c:pt idx="1322">
                  <c:v>487.2</c:v>
                </c:pt>
                <c:pt idx="1323">
                  <c:v>487.2</c:v>
                </c:pt>
                <c:pt idx="1324">
                  <c:v>487.2</c:v>
                </c:pt>
                <c:pt idx="1325">
                  <c:v>487.2</c:v>
                </c:pt>
                <c:pt idx="1326">
                  <c:v>487.2</c:v>
                </c:pt>
                <c:pt idx="1327">
                  <c:v>487.2</c:v>
                </c:pt>
                <c:pt idx="1328">
                  <c:v>487.2</c:v>
                </c:pt>
                <c:pt idx="1329">
                  <c:v>487.2</c:v>
                </c:pt>
                <c:pt idx="1330">
                  <c:v>487.2</c:v>
                </c:pt>
                <c:pt idx="1331">
                  <c:v>487.2</c:v>
                </c:pt>
                <c:pt idx="1332">
                  <c:v>487.2</c:v>
                </c:pt>
                <c:pt idx="1333">
                  <c:v>487.2</c:v>
                </c:pt>
                <c:pt idx="1334">
                  <c:v>487.2</c:v>
                </c:pt>
                <c:pt idx="1335">
                  <c:v>487.2</c:v>
                </c:pt>
                <c:pt idx="1336">
                  <c:v>487.2</c:v>
                </c:pt>
                <c:pt idx="1337">
                  <c:v>487.2</c:v>
                </c:pt>
                <c:pt idx="1338">
                  <c:v>487.2</c:v>
                </c:pt>
                <c:pt idx="1339">
                  <c:v>487.2</c:v>
                </c:pt>
                <c:pt idx="1340">
                  <c:v>487.2</c:v>
                </c:pt>
                <c:pt idx="1341">
                  <c:v>487.2</c:v>
                </c:pt>
                <c:pt idx="1342">
                  <c:v>487.2</c:v>
                </c:pt>
                <c:pt idx="1343">
                  <c:v>487.2</c:v>
                </c:pt>
                <c:pt idx="1344">
                  <c:v>485.6</c:v>
                </c:pt>
                <c:pt idx="1345">
                  <c:v>485.6</c:v>
                </c:pt>
                <c:pt idx="1346">
                  <c:v>485.6</c:v>
                </c:pt>
                <c:pt idx="1347">
                  <c:v>485.6</c:v>
                </c:pt>
                <c:pt idx="1348">
                  <c:v>485.6</c:v>
                </c:pt>
                <c:pt idx="1349">
                  <c:v>485.6</c:v>
                </c:pt>
                <c:pt idx="1350">
                  <c:v>485.6</c:v>
                </c:pt>
                <c:pt idx="1351">
                  <c:v>485.6</c:v>
                </c:pt>
                <c:pt idx="1352">
                  <c:v>485.6</c:v>
                </c:pt>
                <c:pt idx="1353">
                  <c:v>485.6</c:v>
                </c:pt>
                <c:pt idx="1354">
                  <c:v>487.2</c:v>
                </c:pt>
                <c:pt idx="1355">
                  <c:v>485.6</c:v>
                </c:pt>
                <c:pt idx="1356">
                  <c:v>485.6</c:v>
                </c:pt>
                <c:pt idx="1357">
                  <c:v>485.6</c:v>
                </c:pt>
                <c:pt idx="1358">
                  <c:v>485.6</c:v>
                </c:pt>
                <c:pt idx="1359">
                  <c:v>485.6</c:v>
                </c:pt>
                <c:pt idx="1360">
                  <c:v>485.6</c:v>
                </c:pt>
                <c:pt idx="1361">
                  <c:v>485.6</c:v>
                </c:pt>
                <c:pt idx="1362">
                  <c:v>485.6</c:v>
                </c:pt>
                <c:pt idx="1363">
                  <c:v>485.6</c:v>
                </c:pt>
                <c:pt idx="1364">
                  <c:v>484.1</c:v>
                </c:pt>
                <c:pt idx="1365">
                  <c:v>484.1</c:v>
                </c:pt>
                <c:pt idx="1366">
                  <c:v>485.6</c:v>
                </c:pt>
                <c:pt idx="1367">
                  <c:v>485.6</c:v>
                </c:pt>
                <c:pt idx="1368">
                  <c:v>484.1</c:v>
                </c:pt>
                <c:pt idx="1369">
                  <c:v>485.6</c:v>
                </c:pt>
                <c:pt idx="1370">
                  <c:v>484.1</c:v>
                </c:pt>
                <c:pt idx="1371">
                  <c:v>485.6</c:v>
                </c:pt>
                <c:pt idx="1372">
                  <c:v>485.6</c:v>
                </c:pt>
                <c:pt idx="1373">
                  <c:v>485.6</c:v>
                </c:pt>
                <c:pt idx="1374">
                  <c:v>485.6</c:v>
                </c:pt>
                <c:pt idx="1375">
                  <c:v>485.6</c:v>
                </c:pt>
                <c:pt idx="1376">
                  <c:v>484.1</c:v>
                </c:pt>
                <c:pt idx="1377">
                  <c:v>485.6</c:v>
                </c:pt>
                <c:pt idx="1378">
                  <c:v>484.1</c:v>
                </c:pt>
                <c:pt idx="1379">
                  <c:v>484.1</c:v>
                </c:pt>
                <c:pt idx="1380">
                  <c:v>484.1</c:v>
                </c:pt>
                <c:pt idx="1381">
                  <c:v>485.6</c:v>
                </c:pt>
                <c:pt idx="1382">
                  <c:v>484.1</c:v>
                </c:pt>
                <c:pt idx="1383">
                  <c:v>485.6</c:v>
                </c:pt>
                <c:pt idx="1384">
                  <c:v>485.6</c:v>
                </c:pt>
                <c:pt idx="1385">
                  <c:v>485.6</c:v>
                </c:pt>
                <c:pt idx="1386">
                  <c:v>485.6</c:v>
                </c:pt>
                <c:pt idx="1387">
                  <c:v>485.6</c:v>
                </c:pt>
                <c:pt idx="1388">
                  <c:v>485.6</c:v>
                </c:pt>
                <c:pt idx="1389">
                  <c:v>485.6</c:v>
                </c:pt>
                <c:pt idx="1390">
                  <c:v>485.6</c:v>
                </c:pt>
                <c:pt idx="1391">
                  <c:v>485.6</c:v>
                </c:pt>
                <c:pt idx="1392">
                  <c:v>485.6</c:v>
                </c:pt>
                <c:pt idx="1393">
                  <c:v>484.1</c:v>
                </c:pt>
                <c:pt idx="1394">
                  <c:v>485.6</c:v>
                </c:pt>
                <c:pt idx="1395">
                  <c:v>485.6</c:v>
                </c:pt>
                <c:pt idx="1396">
                  <c:v>485.6</c:v>
                </c:pt>
                <c:pt idx="1397">
                  <c:v>485.6</c:v>
                </c:pt>
                <c:pt idx="1398">
                  <c:v>485.6</c:v>
                </c:pt>
                <c:pt idx="1399">
                  <c:v>485.6</c:v>
                </c:pt>
                <c:pt idx="1400">
                  <c:v>485.6</c:v>
                </c:pt>
                <c:pt idx="1401">
                  <c:v>484.1</c:v>
                </c:pt>
                <c:pt idx="1402">
                  <c:v>485.6</c:v>
                </c:pt>
                <c:pt idx="1403">
                  <c:v>485.6</c:v>
                </c:pt>
                <c:pt idx="1404">
                  <c:v>485.6</c:v>
                </c:pt>
                <c:pt idx="1405">
                  <c:v>485.6</c:v>
                </c:pt>
                <c:pt idx="1406">
                  <c:v>485.6</c:v>
                </c:pt>
                <c:pt idx="1407">
                  <c:v>485.6</c:v>
                </c:pt>
                <c:pt idx="1408">
                  <c:v>485.6</c:v>
                </c:pt>
                <c:pt idx="1409">
                  <c:v>485.6</c:v>
                </c:pt>
                <c:pt idx="1410">
                  <c:v>485.6</c:v>
                </c:pt>
                <c:pt idx="1411">
                  <c:v>485.6</c:v>
                </c:pt>
                <c:pt idx="1412">
                  <c:v>485.6</c:v>
                </c:pt>
                <c:pt idx="1413">
                  <c:v>485.6</c:v>
                </c:pt>
                <c:pt idx="1414">
                  <c:v>485.6</c:v>
                </c:pt>
                <c:pt idx="1415">
                  <c:v>485.6</c:v>
                </c:pt>
                <c:pt idx="1416">
                  <c:v>485.6</c:v>
                </c:pt>
                <c:pt idx="1417">
                  <c:v>485.6</c:v>
                </c:pt>
                <c:pt idx="1418">
                  <c:v>485.6</c:v>
                </c:pt>
                <c:pt idx="1419">
                  <c:v>485.6</c:v>
                </c:pt>
                <c:pt idx="1420">
                  <c:v>485.6</c:v>
                </c:pt>
                <c:pt idx="1421">
                  <c:v>485.6</c:v>
                </c:pt>
                <c:pt idx="1422">
                  <c:v>485.6</c:v>
                </c:pt>
                <c:pt idx="1423">
                  <c:v>485.6</c:v>
                </c:pt>
                <c:pt idx="1424">
                  <c:v>485.6</c:v>
                </c:pt>
                <c:pt idx="1425">
                  <c:v>485.6</c:v>
                </c:pt>
                <c:pt idx="1426">
                  <c:v>485.6</c:v>
                </c:pt>
                <c:pt idx="1427">
                  <c:v>485.6</c:v>
                </c:pt>
                <c:pt idx="1428">
                  <c:v>485.6</c:v>
                </c:pt>
                <c:pt idx="1429">
                  <c:v>485.6</c:v>
                </c:pt>
                <c:pt idx="1430">
                  <c:v>485.6</c:v>
                </c:pt>
                <c:pt idx="1431">
                  <c:v>485.6</c:v>
                </c:pt>
                <c:pt idx="1432">
                  <c:v>485.6</c:v>
                </c:pt>
                <c:pt idx="1433">
                  <c:v>485.6</c:v>
                </c:pt>
                <c:pt idx="1434">
                  <c:v>485.6</c:v>
                </c:pt>
                <c:pt idx="1435">
                  <c:v>485.6</c:v>
                </c:pt>
                <c:pt idx="1436">
                  <c:v>485.6</c:v>
                </c:pt>
                <c:pt idx="1437">
                  <c:v>485.6</c:v>
                </c:pt>
                <c:pt idx="1438">
                  <c:v>485.6</c:v>
                </c:pt>
                <c:pt idx="1439">
                  <c:v>485.6</c:v>
                </c:pt>
                <c:pt idx="1440">
                  <c:v>485.6</c:v>
                </c:pt>
                <c:pt idx="1441">
                  <c:v>485.6</c:v>
                </c:pt>
                <c:pt idx="1442">
                  <c:v>485.6</c:v>
                </c:pt>
                <c:pt idx="1443">
                  <c:v>485.6</c:v>
                </c:pt>
                <c:pt idx="1444">
                  <c:v>485.6</c:v>
                </c:pt>
                <c:pt idx="1445">
                  <c:v>485.6</c:v>
                </c:pt>
                <c:pt idx="1446">
                  <c:v>485.6</c:v>
                </c:pt>
                <c:pt idx="1447">
                  <c:v>485.6</c:v>
                </c:pt>
                <c:pt idx="1448">
                  <c:v>485.6</c:v>
                </c:pt>
                <c:pt idx="1449">
                  <c:v>487.2</c:v>
                </c:pt>
                <c:pt idx="1450">
                  <c:v>485.6</c:v>
                </c:pt>
                <c:pt idx="1451">
                  <c:v>485.6</c:v>
                </c:pt>
                <c:pt idx="1452">
                  <c:v>485.6</c:v>
                </c:pt>
                <c:pt idx="1453">
                  <c:v>485.6</c:v>
                </c:pt>
                <c:pt idx="1454">
                  <c:v>485.6</c:v>
                </c:pt>
                <c:pt idx="1455">
                  <c:v>485.6</c:v>
                </c:pt>
                <c:pt idx="1456">
                  <c:v>485.6</c:v>
                </c:pt>
                <c:pt idx="1457">
                  <c:v>487.2</c:v>
                </c:pt>
                <c:pt idx="1458">
                  <c:v>485.6</c:v>
                </c:pt>
                <c:pt idx="1459">
                  <c:v>485.6</c:v>
                </c:pt>
                <c:pt idx="1460">
                  <c:v>485.6</c:v>
                </c:pt>
                <c:pt idx="1461">
                  <c:v>485.6</c:v>
                </c:pt>
                <c:pt idx="1462">
                  <c:v>487.2</c:v>
                </c:pt>
                <c:pt idx="1463">
                  <c:v>487.2</c:v>
                </c:pt>
                <c:pt idx="1464">
                  <c:v>485.6</c:v>
                </c:pt>
                <c:pt idx="1465">
                  <c:v>487.2</c:v>
                </c:pt>
                <c:pt idx="1466">
                  <c:v>485.6</c:v>
                </c:pt>
                <c:pt idx="1467">
                  <c:v>487.2</c:v>
                </c:pt>
                <c:pt idx="1468">
                  <c:v>487.2</c:v>
                </c:pt>
                <c:pt idx="1469">
                  <c:v>487.2</c:v>
                </c:pt>
                <c:pt idx="1470">
                  <c:v>485.6</c:v>
                </c:pt>
                <c:pt idx="1471">
                  <c:v>485.6</c:v>
                </c:pt>
                <c:pt idx="1472">
                  <c:v>487.2</c:v>
                </c:pt>
                <c:pt idx="1473">
                  <c:v>485.6</c:v>
                </c:pt>
                <c:pt idx="1474">
                  <c:v>487.2</c:v>
                </c:pt>
                <c:pt idx="1475">
                  <c:v>487.2</c:v>
                </c:pt>
                <c:pt idx="1476">
                  <c:v>485.6</c:v>
                </c:pt>
                <c:pt idx="1477">
                  <c:v>487.2</c:v>
                </c:pt>
                <c:pt idx="1478">
                  <c:v>485.6</c:v>
                </c:pt>
                <c:pt idx="1479">
                  <c:v>485.6</c:v>
                </c:pt>
                <c:pt idx="1480">
                  <c:v>487.2</c:v>
                </c:pt>
                <c:pt idx="1481">
                  <c:v>485.6</c:v>
                </c:pt>
                <c:pt idx="1482">
                  <c:v>485.6</c:v>
                </c:pt>
                <c:pt idx="1483">
                  <c:v>485.6</c:v>
                </c:pt>
                <c:pt idx="1484">
                  <c:v>485.6</c:v>
                </c:pt>
                <c:pt idx="1485">
                  <c:v>485.6</c:v>
                </c:pt>
                <c:pt idx="1486">
                  <c:v>485.6</c:v>
                </c:pt>
                <c:pt idx="1487">
                  <c:v>487.2</c:v>
                </c:pt>
                <c:pt idx="1488">
                  <c:v>487.2</c:v>
                </c:pt>
                <c:pt idx="1489">
                  <c:v>485.6</c:v>
                </c:pt>
                <c:pt idx="1490">
                  <c:v>487.2</c:v>
                </c:pt>
                <c:pt idx="1491">
                  <c:v>485.6</c:v>
                </c:pt>
                <c:pt idx="1492">
                  <c:v>485.6</c:v>
                </c:pt>
                <c:pt idx="1493">
                  <c:v>485.6</c:v>
                </c:pt>
                <c:pt idx="1494">
                  <c:v>487.2</c:v>
                </c:pt>
                <c:pt idx="1495">
                  <c:v>485.6</c:v>
                </c:pt>
                <c:pt idx="1496">
                  <c:v>487.2</c:v>
                </c:pt>
                <c:pt idx="1497">
                  <c:v>487.2</c:v>
                </c:pt>
                <c:pt idx="1498">
                  <c:v>487.2</c:v>
                </c:pt>
                <c:pt idx="1499">
                  <c:v>485.6</c:v>
                </c:pt>
                <c:pt idx="1500">
                  <c:v>485.6</c:v>
                </c:pt>
                <c:pt idx="1501">
                  <c:v>485.6</c:v>
                </c:pt>
                <c:pt idx="1502">
                  <c:v>487.2</c:v>
                </c:pt>
                <c:pt idx="1503">
                  <c:v>487.2</c:v>
                </c:pt>
                <c:pt idx="1504">
                  <c:v>487.2</c:v>
                </c:pt>
                <c:pt idx="1505">
                  <c:v>485.6</c:v>
                </c:pt>
                <c:pt idx="1506">
                  <c:v>487.2</c:v>
                </c:pt>
                <c:pt idx="1507">
                  <c:v>487.2</c:v>
                </c:pt>
                <c:pt idx="1508">
                  <c:v>487.2</c:v>
                </c:pt>
                <c:pt idx="1509">
                  <c:v>487.2</c:v>
                </c:pt>
                <c:pt idx="1510">
                  <c:v>487.2</c:v>
                </c:pt>
                <c:pt idx="1511">
                  <c:v>487.2</c:v>
                </c:pt>
                <c:pt idx="1512">
                  <c:v>487.2</c:v>
                </c:pt>
                <c:pt idx="1513">
                  <c:v>487.2</c:v>
                </c:pt>
                <c:pt idx="1514">
                  <c:v>487.2</c:v>
                </c:pt>
                <c:pt idx="1515">
                  <c:v>487.2</c:v>
                </c:pt>
                <c:pt idx="1516">
                  <c:v>487.2</c:v>
                </c:pt>
                <c:pt idx="1517">
                  <c:v>487.2</c:v>
                </c:pt>
                <c:pt idx="1518">
                  <c:v>487.2</c:v>
                </c:pt>
                <c:pt idx="1519">
                  <c:v>487.2</c:v>
                </c:pt>
                <c:pt idx="1520">
                  <c:v>487.2</c:v>
                </c:pt>
                <c:pt idx="1521">
                  <c:v>487.2</c:v>
                </c:pt>
                <c:pt idx="1522">
                  <c:v>487.2</c:v>
                </c:pt>
                <c:pt idx="1523">
                  <c:v>487.2</c:v>
                </c:pt>
                <c:pt idx="1524">
                  <c:v>487.2</c:v>
                </c:pt>
                <c:pt idx="1525">
                  <c:v>487.2</c:v>
                </c:pt>
                <c:pt idx="1526">
                  <c:v>487.2</c:v>
                </c:pt>
                <c:pt idx="1527">
                  <c:v>487.2</c:v>
                </c:pt>
                <c:pt idx="1528">
                  <c:v>485.6</c:v>
                </c:pt>
                <c:pt idx="1529">
                  <c:v>487.2</c:v>
                </c:pt>
                <c:pt idx="1530">
                  <c:v>487.2</c:v>
                </c:pt>
                <c:pt idx="1531">
                  <c:v>487.2</c:v>
                </c:pt>
                <c:pt idx="1532">
                  <c:v>487.2</c:v>
                </c:pt>
                <c:pt idx="1533">
                  <c:v>487.2</c:v>
                </c:pt>
                <c:pt idx="1534">
                  <c:v>487.2</c:v>
                </c:pt>
                <c:pt idx="1535">
                  <c:v>487.2</c:v>
                </c:pt>
                <c:pt idx="1536">
                  <c:v>487.2</c:v>
                </c:pt>
                <c:pt idx="1537">
                  <c:v>487.2</c:v>
                </c:pt>
                <c:pt idx="1538">
                  <c:v>487.2</c:v>
                </c:pt>
                <c:pt idx="1539">
                  <c:v>485.6</c:v>
                </c:pt>
                <c:pt idx="1540">
                  <c:v>487.2</c:v>
                </c:pt>
                <c:pt idx="1541">
                  <c:v>485.6</c:v>
                </c:pt>
                <c:pt idx="1542">
                  <c:v>487.2</c:v>
                </c:pt>
                <c:pt idx="1543">
                  <c:v>487.2</c:v>
                </c:pt>
                <c:pt idx="1544">
                  <c:v>487.2</c:v>
                </c:pt>
                <c:pt idx="1545">
                  <c:v>487.2</c:v>
                </c:pt>
                <c:pt idx="1546">
                  <c:v>487.2</c:v>
                </c:pt>
                <c:pt idx="1547">
                  <c:v>487.2</c:v>
                </c:pt>
                <c:pt idx="1548">
                  <c:v>487.2</c:v>
                </c:pt>
                <c:pt idx="1549">
                  <c:v>485.6</c:v>
                </c:pt>
                <c:pt idx="1550">
                  <c:v>487.2</c:v>
                </c:pt>
                <c:pt idx="1551">
                  <c:v>485.6</c:v>
                </c:pt>
                <c:pt idx="1552">
                  <c:v>485.6</c:v>
                </c:pt>
                <c:pt idx="1553">
                  <c:v>487.2</c:v>
                </c:pt>
                <c:pt idx="1554">
                  <c:v>485.6</c:v>
                </c:pt>
                <c:pt idx="1555">
                  <c:v>485.6</c:v>
                </c:pt>
                <c:pt idx="1556">
                  <c:v>485.6</c:v>
                </c:pt>
                <c:pt idx="1557">
                  <c:v>487.2</c:v>
                </c:pt>
                <c:pt idx="1558">
                  <c:v>485.6</c:v>
                </c:pt>
                <c:pt idx="1559">
                  <c:v>485.6</c:v>
                </c:pt>
                <c:pt idx="1560">
                  <c:v>487.2</c:v>
                </c:pt>
                <c:pt idx="1561">
                  <c:v>485.6</c:v>
                </c:pt>
                <c:pt idx="1562">
                  <c:v>485.6</c:v>
                </c:pt>
                <c:pt idx="1563">
                  <c:v>487.2</c:v>
                </c:pt>
                <c:pt idx="1564">
                  <c:v>485.6</c:v>
                </c:pt>
                <c:pt idx="1565">
                  <c:v>485.6</c:v>
                </c:pt>
                <c:pt idx="1566">
                  <c:v>485.6</c:v>
                </c:pt>
                <c:pt idx="1567">
                  <c:v>485.6</c:v>
                </c:pt>
                <c:pt idx="1568">
                  <c:v>485.6</c:v>
                </c:pt>
                <c:pt idx="1569">
                  <c:v>485.6</c:v>
                </c:pt>
                <c:pt idx="1570">
                  <c:v>485.6</c:v>
                </c:pt>
                <c:pt idx="1571">
                  <c:v>485.6</c:v>
                </c:pt>
                <c:pt idx="1572">
                  <c:v>485.6</c:v>
                </c:pt>
                <c:pt idx="1573">
                  <c:v>485.6</c:v>
                </c:pt>
                <c:pt idx="1574">
                  <c:v>485.6</c:v>
                </c:pt>
                <c:pt idx="1575">
                  <c:v>485.6</c:v>
                </c:pt>
                <c:pt idx="1576">
                  <c:v>485.6</c:v>
                </c:pt>
                <c:pt idx="1577">
                  <c:v>485.6</c:v>
                </c:pt>
                <c:pt idx="1578">
                  <c:v>485.6</c:v>
                </c:pt>
                <c:pt idx="1579">
                  <c:v>485.6</c:v>
                </c:pt>
                <c:pt idx="1580">
                  <c:v>485.6</c:v>
                </c:pt>
                <c:pt idx="1581">
                  <c:v>485.6</c:v>
                </c:pt>
                <c:pt idx="1582">
                  <c:v>485.6</c:v>
                </c:pt>
                <c:pt idx="1583">
                  <c:v>485.6</c:v>
                </c:pt>
                <c:pt idx="1584">
                  <c:v>487.2</c:v>
                </c:pt>
                <c:pt idx="1585">
                  <c:v>485.6</c:v>
                </c:pt>
                <c:pt idx="1586">
                  <c:v>487.2</c:v>
                </c:pt>
                <c:pt idx="1587">
                  <c:v>487.2</c:v>
                </c:pt>
                <c:pt idx="1588">
                  <c:v>487.2</c:v>
                </c:pt>
                <c:pt idx="1589">
                  <c:v>487.2</c:v>
                </c:pt>
                <c:pt idx="1590">
                  <c:v>487.2</c:v>
                </c:pt>
                <c:pt idx="1591">
                  <c:v>487.2</c:v>
                </c:pt>
                <c:pt idx="1592">
                  <c:v>487.2</c:v>
                </c:pt>
                <c:pt idx="1593">
                  <c:v>487.2</c:v>
                </c:pt>
                <c:pt idx="1594">
                  <c:v>487.2</c:v>
                </c:pt>
                <c:pt idx="1595">
                  <c:v>487.2</c:v>
                </c:pt>
                <c:pt idx="1596">
                  <c:v>487.2</c:v>
                </c:pt>
                <c:pt idx="1597">
                  <c:v>485.6</c:v>
                </c:pt>
                <c:pt idx="1598">
                  <c:v>485.6</c:v>
                </c:pt>
                <c:pt idx="1599">
                  <c:v>487.2</c:v>
                </c:pt>
                <c:pt idx="1600">
                  <c:v>487.2</c:v>
                </c:pt>
                <c:pt idx="1601">
                  <c:v>487.2</c:v>
                </c:pt>
                <c:pt idx="1602">
                  <c:v>487.2</c:v>
                </c:pt>
                <c:pt idx="1603">
                  <c:v>487.2</c:v>
                </c:pt>
                <c:pt idx="1604">
                  <c:v>487.2</c:v>
                </c:pt>
                <c:pt idx="1605">
                  <c:v>487.2</c:v>
                </c:pt>
                <c:pt idx="1606">
                  <c:v>487.2</c:v>
                </c:pt>
                <c:pt idx="1607">
                  <c:v>487.2</c:v>
                </c:pt>
                <c:pt idx="1608">
                  <c:v>487.2</c:v>
                </c:pt>
                <c:pt idx="1609">
                  <c:v>484.1</c:v>
                </c:pt>
                <c:pt idx="1610">
                  <c:v>485.6</c:v>
                </c:pt>
                <c:pt idx="1611">
                  <c:v>487.2</c:v>
                </c:pt>
                <c:pt idx="1612">
                  <c:v>487.2</c:v>
                </c:pt>
                <c:pt idx="1613">
                  <c:v>485.6</c:v>
                </c:pt>
                <c:pt idx="1614">
                  <c:v>487.2</c:v>
                </c:pt>
                <c:pt idx="1615">
                  <c:v>487.2</c:v>
                </c:pt>
                <c:pt idx="1616">
                  <c:v>487.2</c:v>
                </c:pt>
                <c:pt idx="1617">
                  <c:v>487.2</c:v>
                </c:pt>
                <c:pt idx="1618">
                  <c:v>487.2</c:v>
                </c:pt>
                <c:pt idx="1619">
                  <c:v>487.2</c:v>
                </c:pt>
                <c:pt idx="1620">
                  <c:v>487.2</c:v>
                </c:pt>
                <c:pt idx="1621">
                  <c:v>485.6</c:v>
                </c:pt>
                <c:pt idx="1622">
                  <c:v>485.6</c:v>
                </c:pt>
                <c:pt idx="1623">
                  <c:v>487.2</c:v>
                </c:pt>
                <c:pt idx="1624">
                  <c:v>487.2</c:v>
                </c:pt>
                <c:pt idx="1625">
                  <c:v>485.6</c:v>
                </c:pt>
                <c:pt idx="1626">
                  <c:v>485.6</c:v>
                </c:pt>
                <c:pt idx="1627">
                  <c:v>485.6</c:v>
                </c:pt>
                <c:pt idx="1628">
                  <c:v>485.6</c:v>
                </c:pt>
                <c:pt idx="1629">
                  <c:v>485.6</c:v>
                </c:pt>
                <c:pt idx="1630">
                  <c:v>485.6</c:v>
                </c:pt>
                <c:pt idx="1631">
                  <c:v>485.6</c:v>
                </c:pt>
                <c:pt idx="1632">
                  <c:v>485.6</c:v>
                </c:pt>
                <c:pt idx="1633">
                  <c:v>485.6</c:v>
                </c:pt>
                <c:pt idx="1634">
                  <c:v>485.6</c:v>
                </c:pt>
                <c:pt idx="1635">
                  <c:v>485.6</c:v>
                </c:pt>
                <c:pt idx="1636">
                  <c:v>485.6</c:v>
                </c:pt>
                <c:pt idx="1637">
                  <c:v>485.6</c:v>
                </c:pt>
                <c:pt idx="1638">
                  <c:v>485.6</c:v>
                </c:pt>
                <c:pt idx="1639">
                  <c:v>485.6</c:v>
                </c:pt>
                <c:pt idx="1640">
                  <c:v>485.6</c:v>
                </c:pt>
                <c:pt idx="1641">
                  <c:v>485.6</c:v>
                </c:pt>
                <c:pt idx="1642">
                  <c:v>485.6</c:v>
                </c:pt>
                <c:pt idx="1643">
                  <c:v>485.6</c:v>
                </c:pt>
                <c:pt idx="1644">
                  <c:v>485.6</c:v>
                </c:pt>
                <c:pt idx="1645">
                  <c:v>485.6</c:v>
                </c:pt>
                <c:pt idx="1646">
                  <c:v>484.1</c:v>
                </c:pt>
                <c:pt idx="1647">
                  <c:v>485.6</c:v>
                </c:pt>
                <c:pt idx="1648">
                  <c:v>485.6</c:v>
                </c:pt>
                <c:pt idx="1649">
                  <c:v>484.1</c:v>
                </c:pt>
                <c:pt idx="1650">
                  <c:v>485.6</c:v>
                </c:pt>
                <c:pt idx="1651">
                  <c:v>485.6</c:v>
                </c:pt>
                <c:pt idx="1652">
                  <c:v>485.6</c:v>
                </c:pt>
                <c:pt idx="1653">
                  <c:v>485.6</c:v>
                </c:pt>
                <c:pt idx="1654">
                  <c:v>485.6</c:v>
                </c:pt>
                <c:pt idx="1655">
                  <c:v>485.6</c:v>
                </c:pt>
                <c:pt idx="1656">
                  <c:v>485.6</c:v>
                </c:pt>
                <c:pt idx="1657">
                  <c:v>485.6</c:v>
                </c:pt>
                <c:pt idx="1658">
                  <c:v>485.6</c:v>
                </c:pt>
                <c:pt idx="1659">
                  <c:v>484.1</c:v>
                </c:pt>
                <c:pt idx="1660">
                  <c:v>485.6</c:v>
                </c:pt>
                <c:pt idx="1661">
                  <c:v>485.6</c:v>
                </c:pt>
                <c:pt idx="1662">
                  <c:v>485.6</c:v>
                </c:pt>
                <c:pt idx="1663">
                  <c:v>485.6</c:v>
                </c:pt>
                <c:pt idx="1664">
                  <c:v>485.6</c:v>
                </c:pt>
                <c:pt idx="1665">
                  <c:v>485.6</c:v>
                </c:pt>
                <c:pt idx="1666">
                  <c:v>485.6</c:v>
                </c:pt>
                <c:pt idx="1667">
                  <c:v>485.6</c:v>
                </c:pt>
                <c:pt idx="1668">
                  <c:v>485.6</c:v>
                </c:pt>
                <c:pt idx="1669">
                  <c:v>485.6</c:v>
                </c:pt>
                <c:pt idx="1670">
                  <c:v>485.6</c:v>
                </c:pt>
                <c:pt idx="1671">
                  <c:v>484.1</c:v>
                </c:pt>
                <c:pt idx="1672">
                  <c:v>485.6</c:v>
                </c:pt>
                <c:pt idx="1673">
                  <c:v>485.6</c:v>
                </c:pt>
                <c:pt idx="1674">
                  <c:v>485.6</c:v>
                </c:pt>
                <c:pt idx="1675">
                  <c:v>485.6</c:v>
                </c:pt>
                <c:pt idx="1676">
                  <c:v>485.6</c:v>
                </c:pt>
                <c:pt idx="1677">
                  <c:v>485.6</c:v>
                </c:pt>
                <c:pt idx="1678">
                  <c:v>485.6</c:v>
                </c:pt>
                <c:pt idx="1679">
                  <c:v>485.6</c:v>
                </c:pt>
                <c:pt idx="1680">
                  <c:v>485.6</c:v>
                </c:pt>
                <c:pt idx="1681">
                  <c:v>485.6</c:v>
                </c:pt>
                <c:pt idx="1682">
                  <c:v>485.6</c:v>
                </c:pt>
                <c:pt idx="1683">
                  <c:v>485.6</c:v>
                </c:pt>
                <c:pt idx="1684">
                  <c:v>484.1</c:v>
                </c:pt>
                <c:pt idx="1685">
                  <c:v>485.6</c:v>
                </c:pt>
                <c:pt idx="1686">
                  <c:v>485.6</c:v>
                </c:pt>
                <c:pt idx="1687">
                  <c:v>485.6</c:v>
                </c:pt>
                <c:pt idx="1688">
                  <c:v>485.6</c:v>
                </c:pt>
                <c:pt idx="1689">
                  <c:v>485.6</c:v>
                </c:pt>
                <c:pt idx="1690">
                  <c:v>485.6</c:v>
                </c:pt>
                <c:pt idx="1691">
                  <c:v>485.6</c:v>
                </c:pt>
                <c:pt idx="1692">
                  <c:v>485.6</c:v>
                </c:pt>
                <c:pt idx="1693">
                  <c:v>485.6</c:v>
                </c:pt>
                <c:pt idx="1694">
                  <c:v>485.6</c:v>
                </c:pt>
                <c:pt idx="1695">
                  <c:v>485.6</c:v>
                </c:pt>
                <c:pt idx="1696">
                  <c:v>484.1</c:v>
                </c:pt>
                <c:pt idx="1697">
                  <c:v>485.6</c:v>
                </c:pt>
                <c:pt idx="1698">
                  <c:v>485.6</c:v>
                </c:pt>
                <c:pt idx="1699">
                  <c:v>485.6</c:v>
                </c:pt>
                <c:pt idx="1700">
                  <c:v>485.6</c:v>
                </c:pt>
                <c:pt idx="1701">
                  <c:v>485.6</c:v>
                </c:pt>
                <c:pt idx="1702">
                  <c:v>485.6</c:v>
                </c:pt>
                <c:pt idx="1703">
                  <c:v>485.6</c:v>
                </c:pt>
                <c:pt idx="1704">
                  <c:v>485.6</c:v>
                </c:pt>
                <c:pt idx="1705">
                  <c:v>485.6</c:v>
                </c:pt>
                <c:pt idx="1706">
                  <c:v>485.6</c:v>
                </c:pt>
                <c:pt idx="1707">
                  <c:v>485.6</c:v>
                </c:pt>
                <c:pt idx="1708">
                  <c:v>485.6</c:v>
                </c:pt>
                <c:pt idx="1709">
                  <c:v>484.1</c:v>
                </c:pt>
                <c:pt idx="1710">
                  <c:v>485.6</c:v>
                </c:pt>
                <c:pt idx="1711">
                  <c:v>485.6</c:v>
                </c:pt>
                <c:pt idx="1712">
                  <c:v>485.6</c:v>
                </c:pt>
                <c:pt idx="1713">
                  <c:v>485.6</c:v>
                </c:pt>
                <c:pt idx="1714">
                  <c:v>485.6</c:v>
                </c:pt>
                <c:pt idx="1715">
                  <c:v>485.6</c:v>
                </c:pt>
                <c:pt idx="1716">
                  <c:v>485.6</c:v>
                </c:pt>
                <c:pt idx="1717">
                  <c:v>485.6</c:v>
                </c:pt>
                <c:pt idx="1718">
                  <c:v>485.6</c:v>
                </c:pt>
                <c:pt idx="1719">
                  <c:v>485.6</c:v>
                </c:pt>
                <c:pt idx="1720">
                  <c:v>484.1</c:v>
                </c:pt>
                <c:pt idx="1721">
                  <c:v>484.1</c:v>
                </c:pt>
                <c:pt idx="1722">
                  <c:v>485.6</c:v>
                </c:pt>
                <c:pt idx="1723">
                  <c:v>485.6</c:v>
                </c:pt>
                <c:pt idx="1724">
                  <c:v>485.6</c:v>
                </c:pt>
                <c:pt idx="1725">
                  <c:v>485.6</c:v>
                </c:pt>
                <c:pt idx="1726">
                  <c:v>485.6</c:v>
                </c:pt>
                <c:pt idx="1727">
                  <c:v>485.6</c:v>
                </c:pt>
                <c:pt idx="1728">
                  <c:v>485.6</c:v>
                </c:pt>
                <c:pt idx="1729">
                  <c:v>485.6</c:v>
                </c:pt>
                <c:pt idx="1730">
                  <c:v>485.6</c:v>
                </c:pt>
                <c:pt idx="1731">
                  <c:v>484.1</c:v>
                </c:pt>
                <c:pt idx="1732">
                  <c:v>485.6</c:v>
                </c:pt>
                <c:pt idx="1733">
                  <c:v>485.6</c:v>
                </c:pt>
                <c:pt idx="1734">
                  <c:v>485.6</c:v>
                </c:pt>
                <c:pt idx="1735">
                  <c:v>485.6</c:v>
                </c:pt>
                <c:pt idx="1736">
                  <c:v>485.6</c:v>
                </c:pt>
                <c:pt idx="1737">
                  <c:v>485.6</c:v>
                </c:pt>
                <c:pt idx="1738">
                  <c:v>485.6</c:v>
                </c:pt>
                <c:pt idx="1739">
                  <c:v>485.6</c:v>
                </c:pt>
                <c:pt idx="1740">
                  <c:v>485.6</c:v>
                </c:pt>
                <c:pt idx="1741">
                  <c:v>485.6</c:v>
                </c:pt>
                <c:pt idx="1742">
                  <c:v>485.6</c:v>
                </c:pt>
                <c:pt idx="1743">
                  <c:v>485.6</c:v>
                </c:pt>
                <c:pt idx="1744">
                  <c:v>485.6</c:v>
                </c:pt>
                <c:pt idx="1745">
                  <c:v>484.1</c:v>
                </c:pt>
                <c:pt idx="1746">
                  <c:v>485.6</c:v>
                </c:pt>
                <c:pt idx="1747">
                  <c:v>485.6</c:v>
                </c:pt>
                <c:pt idx="1748">
                  <c:v>485.6</c:v>
                </c:pt>
                <c:pt idx="1749">
                  <c:v>485.6</c:v>
                </c:pt>
                <c:pt idx="1750">
                  <c:v>485.6</c:v>
                </c:pt>
                <c:pt idx="1751">
                  <c:v>485.6</c:v>
                </c:pt>
                <c:pt idx="1752">
                  <c:v>485.6</c:v>
                </c:pt>
                <c:pt idx="1753">
                  <c:v>485.6</c:v>
                </c:pt>
                <c:pt idx="1754">
                  <c:v>485.6</c:v>
                </c:pt>
                <c:pt idx="1755">
                  <c:v>485.6</c:v>
                </c:pt>
                <c:pt idx="1756">
                  <c:v>485.6</c:v>
                </c:pt>
                <c:pt idx="1757">
                  <c:v>485.6</c:v>
                </c:pt>
                <c:pt idx="1758">
                  <c:v>485.6</c:v>
                </c:pt>
                <c:pt idx="1759">
                  <c:v>485.6</c:v>
                </c:pt>
                <c:pt idx="1760">
                  <c:v>485.6</c:v>
                </c:pt>
                <c:pt idx="1761">
                  <c:v>485.6</c:v>
                </c:pt>
                <c:pt idx="1762">
                  <c:v>485.6</c:v>
                </c:pt>
                <c:pt idx="1763">
                  <c:v>485.6</c:v>
                </c:pt>
                <c:pt idx="1764">
                  <c:v>485.6</c:v>
                </c:pt>
                <c:pt idx="1765">
                  <c:v>485.6</c:v>
                </c:pt>
                <c:pt idx="1766">
                  <c:v>485.6</c:v>
                </c:pt>
                <c:pt idx="1767">
                  <c:v>485.6</c:v>
                </c:pt>
                <c:pt idx="1768">
                  <c:v>485.6</c:v>
                </c:pt>
                <c:pt idx="1769">
                  <c:v>485.6</c:v>
                </c:pt>
                <c:pt idx="1770">
                  <c:v>485.6</c:v>
                </c:pt>
                <c:pt idx="1771">
                  <c:v>485.6</c:v>
                </c:pt>
                <c:pt idx="1772">
                  <c:v>485.6</c:v>
                </c:pt>
                <c:pt idx="1773">
                  <c:v>485.6</c:v>
                </c:pt>
                <c:pt idx="1774">
                  <c:v>485.6</c:v>
                </c:pt>
                <c:pt idx="1775">
                  <c:v>485.6</c:v>
                </c:pt>
                <c:pt idx="1776">
                  <c:v>485.6</c:v>
                </c:pt>
                <c:pt idx="1777">
                  <c:v>485.6</c:v>
                </c:pt>
                <c:pt idx="1778">
                  <c:v>485.6</c:v>
                </c:pt>
                <c:pt idx="1779">
                  <c:v>485.6</c:v>
                </c:pt>
                <c:pt idx="1780">
                  <c:v>485.6</c:v>
                </c:pt>
                <c:pt idx="1781">
                  <c:v>484.1</c:v>
                </c:pt>
                <c:pt idx="1782">
                  <c:v>485.6</c:v>
                </c:pt>
                <c:pt idx="1783">
                  <c:v>485.6</c:v>
                </c:pt>
                <c:pt idx="1784">
                  <c:v>485.6</c:v>
                </c:pt>
                <c:pt idx="1785">
                  <c:v>485.6</c:v>
                </c:pt>
                <c:pt idx="1786">
                  <c:v>485.6</c:v>
                </c:pt>
                <c:pt idx="1787">
                  <c:v>485.6</c:v>
                </c:pt>
                <c:pt idx="1788">
                  <c:v>485.6</c:v>
                </c:pt>
                <c:pt idx="1789">
                  <c:v>485.6</c:v>
                </c:pt>
                <c:pt idx="1790">
                  <c:v>485.6</c:v>
                </c:pt>
                <c:pt idx="1791">
                  <c:v>485.6</c:v>
                </c:pt>
                <c:pt idx="1792">
                  <c:v>484.1</c:v>
                </c:pt>
                <c:pt idx="1793">
                  <c:v>485.6</c:v>
                </c:pt>
                <c:pt idx="1794">
                  <c:v>485.6</c:v>
                </c:pt>
                <c:pt idx="1795">
                  <c:v>485.6</c:v>
                </c:pt>
                <c:pt idx="1796">
                  <c:v>485.6</c:v>
                </c:pt>
                <c:pt idx="1797">
                  <c:v>485.6</c:v>
                </c:pt>
                <c:pt idx="1798">
                  <c:v>485.6</c:v>
                </c:pt>
                <c:pt idx="1799">
                  <c:v>485.6</c:v>
                </c:pt>
                <c:pt idx="1800">
                  <c:v>485.6</c:v>
                </c:pt>
                <c:pt idx="1801">
                  <c:v>485.6</c:v>
                </c:pt>
                <c:pt idx="1802">
                  <c:v>485.6</c:v>
                </c:pt>
                <c:pt idx="1803">
                  <c:v>485.6</c:v>
                </c:pt>
                <c:pt idx="1804">
                  <c:v>485.6</c:v>
                </c:pt>
                <c:pt idx="1805">
                  <c:v>485.6</c:v>
                </c:pt>
                <c:pt idx="1806">
                  <c:v>485.6</c:v>
                </c:pt>
                <c:pt idx="1807">
                  <c:v>485.6</c:v>
                </c:pt>
                <c:pt idx="1808">
                  <c:v>485.6</c:v>
                </c:pt>
                <c:pt idx="1809">
                  <c:v>485.6</c:v>
                </c:pt>
                <c:pt idx="1810">
                  <c:v>485.6</c:v>
                </c:pt>
                <c:pt idx="1811">
                  <c:v>485.6</c:v>
                </c:pt>
                <c:pt idx="1812">
                  <c:v>485.6</c:v>
                </c:pt>
                <c:pt idx="1813">
                  <c:v>485.6</c:v>
                </c:pt>
                <c:pt idx="1814">
                  <c:v>485.6</c:v>
                </c:pt>
                <c:pt idx="1815">
                  <c:v>484.1</c:v>
                </c:pt>
                <c:pt idx="1816">
                  <c:v>485.6</c:v>
                </c:pt>
                <c:pt idx="1817">
                  <c:v>485.6</c:v>
                </c:pt>
                <c:pt idx="1818">
                  <c:v>485.6</c:v>
                </c:pt>
                <c:pt idx="1819">
                  <c:v>485.6</c:v>
                </c:pt>
                <c:pt idx="1820">
                  <c:v>485.6</c:v>
                </c:pt>
                <c:pt idx="1821">
                  <c:v>484.1</c:v>
                </c:pt>
                <c:pt idx="1822">
                  <c:v>485.6</c:v>
                </c:pt>
                <c:pt idx="1823">
                  <c:v>485.6</c:v>
                </c:pt>
                <c:pt idx="1824">
                  <c:v>485.6</c:v>
                </c:pt>
                <c:pt idx="1825">
                  <c:v>485.6</c:v>
                </c:pt>
                <c:pt idx="1826">
                  <c:v>485.6</c:v>
                </c:pt>
                <c:pt idx="1827">
                  <c:v>484.1</c:v>
                </c:pt>
                <c:pt idx="1828">
                  <c:v>485.6</c:v>
                </c:pt>
                <c:pt idx="1829">
                  <c:v>484.1</c:v>
                </c:pt>
                <c:pt idx="1830">
                  <c:v>485.6</c:v>
                </c:pt>
                <c:pt idx="1831">
                  <c:v>485.6</c:v>
                </c:pt>
                <c:pt idx="1832">
                  <c:v>485.6</c:v>
                </c:pt>
                <c:pt idx="1833">
                  <c:v>485.6</c:v>
                </c:pt>
                <c:pt idx="1834">
                  <c:v>485.6</c:v>
                </c:pt>
                <c:pt idx="1835">
                  <c:v>485.6</c:v>
                </c:pt>
                <c:pt idx="1836">
                  <c:v>485.6</c:v>
                </c:pt>
                <c:pt idx="1837">
                  <c:v>485.6</c:v>
                </c:pt>
                <c:pt idx="1838">
                  <c:v>484.1</c:v>
                </c:pt>
                <c:pt idx="1839">
                  <c:v>484.1</c:v>
                </c:pt>
                <c:pt idx="1840">
                  <c:v>485.6</c:v>
                </c:pt>
                <c:pt idx="1841">
                  <c:v>484.1</c:v>
                </c:pt>
                <c:pt idx="1842">
                  <c:v>485.6</c:v>
                </c:pt>
                <c:pt idx="1843">
                  <c:v>485.6</c:v>
                </c:pt>
                <c:pt idx="1844">
                  <c:v>484.1</c:v>
                </c:pt>
                <c:pt idx="1845">
                  <c:v>485.6</c:v>
                </c:pt>
                <c:pt idx="1846">
                  <c:v>484.1</c:v>
                </c:pt>
                <c:pt idx="1847">
                  <c:v>485.6</c:v>
                </c:pt>
                <c:pt idx="1848">
                  <c:v>485.6</c:v>
                </c:pt>
                <c:pt idx="1849">
                  <c:v>485.6</c:v>
                </c:pt>
                <c:pt idx="1850">
                  <c:v>485.6</c:v>
                </c:pt>
                <c:pt idx="1851">
                  <c:v>485.6</c:v>
                </c:pt>
                <c:pt idx="1852">
                  <c:v>484.1</c:v>
                </c:pt>
                <c:pt idx="1853">
                  <c:v>484.1</c:v>
                </c:pt>
                <c:pt idx="1854">
                  <c:v>485.6</c:v>
                </c:pt>
                <c:pt idx="1855">
                  <c:v>485.6</c:v>
                </c:pt>
                <c:pt idx="1856">
                  <c:v>485.6</c:v>
                </c:pt>
                <c:pt idx="1857">
                  <c:v>485.6</c:v>
                </c:pt>
                <c:pt idx="1858">
                  <c:v>485.6</c:v>
                </c:pt>
                <c:pt idx="1859">
                  <c:v>485.6</c:v>
                </c:pt>
                <c:pt idx="1860">
                  <c:v>485.6</c:v>
                </c:pt>
                <c:pt idx="1861">
                  <c:v>485.6</c:v>
                </c:pt>
                <c:pt idx="1862">
                  <c:v>485.6</c:v>
                </c:pt>
                <c:pt idx="1863">
                  <c:v>484.1</c:v>
                </c:pt>
                <c:pt idx="1864">
                  <c:v>485.6</c:v>
                </c:pt>
                <c:pt idx="1865">
                  <c:v>485.6</c:v>
                </c:pt>
                <c:pt idx="1866">
                  <c:v>484.1</c:v>
                </c:pt>
                <c:pt idx="1867">
                  <c:v>485.6</c:v>
                </c:pt>
                <c:pt idx="1868">
                  <c:v>485.6</c:v>
                </c:pt>
                <c:pt idx="1869">
                  <c:v>485.6</c:v>
                </c:pt>
                <c:pt idx="1870">
                  <c:v>485.6</c:v>
                </c:pt>
                <c:pt idx="1871">
                  <c:v>485.6</c:v>
                </c:pt>
                <c:pt idx="1872">
                  <c:v>485.6</c:v>
                </c:pt>
                <c:pt idx="1873">
                  <c:v>485.6</c:v>
                </c:pt>
                <c:pt idx="1874">
                  <c:v>485.6</c:v>
                </c:pt>
                <c:pt idx="1875">
                  <c:v>484.1</c:v>
                </c:pt>
                <c:pt idx="1876">
                  <c:v>485.6</c:v>
                </c:pt>
                <c:pt idx="1877">
                  <c:v>485.6</c:v>
                </c:pt>
                <c:pt idx="1878">
                  <c:v>485.6</c:v>
                </c:pt>
                <c:pt idx="1879">
                  <c:v>485.6</c:v>
                </c:pt>
                <c:pt idx="1880">
                  <c:v>485.6</c:v>
                </c:pt>
                <c:pt idx="1881">
                  <c:v>485.6</c:v>
                </c:pt>
                <c:pt idx="1882">
                  <c:v>485.6</c:v>
                </c:pt>
                <c:pt idx="1883">
                  <c:v>485.6</c:v>
                </c:pt>
                <c:pt idx="1884">
                  <c:v>485.6</c:v>
                </c:pt>
                <c:pt idx="1885">
                  <c:v>485.6</c:v>
                </c:pt>
                <c:pt idx="1886">
                  <c:v>485.6</c:v>
                </c:pt>
                <c:pt idx="1887">
                  <c:v>485.6</c:v>
                </c:pt>
                <c:pt idx="1888">
                  <c:v>485.6</c:v>
                </c:pt>
                <c:pt idx="1889">
                  <c:v>485.6</c:v>
                </c:pt>
                <c:pt idx="1890">
                  <c:v>485.6</c:v>
                </c:pt>
                <c:pt idx="1891">
                  <c:v>485.6</c:v>
                </c:pt>
                <c:pt idx="1892">
                  <c:v>485.6</c:v>
                </c:pt>
                <c:pt idx="1893">
                  <c:v>485.6</c:v>
                </c:pt>
                <c:pt idx="1894">
                  <c:v>485.6</c:v>
                </c:pt>
                <c:pt idx="1895">
                  <c:v>485.6</c:v>
                </c:pt>
                <c:pt idx="1896">
                  <c:v>485.6</c:v>
                </c:pt>
                <c:pt idx="1897">
                  <c:v>485.6</c:v>
                </c:pt>
                <c:pt idx="1898">
                  <c:v>485.6</c:v>
                </c:pt>
                <c:pt idx="1899">
                  <c:v>484.1</c:v>
                </c:pt>
                <c:pt idx="1900">
                  <c:v>484.1</c:v>
                </c:pt>
                <c:pt idx="1901">
                  <c:v>484.1</c:v>
                </c:pt>
                <c:pt idx="1902">
                  <c:v>484.1</c:v>
                </c:pt>
                <c:pt idx="1903">
                  <c:v>484.1</c:v>
                </c:pt>
                <c:pt idx="1904">
                  <c:v>485.6</c:v>
                </c:pt>
                <c:pt idx="1905">
                  <c:v>484.1</c:v>
                </c:pt>
                <c:pt idx="1906">
                  <c:v>484.1</c:v>
                </c:pt>
                <c:pt idx="1907">
                  <c:v>485.6</c:v>
                </c:pt>
                <c:pt idx="1908">
                  <c:v>485.6</c:v>
                </c:pt>
                <c:pt idx="1909">
                  <c:v>485.6</c:v>
                </c:pt>
                <c:pt idx="1910">
                  <c:v>485.6</c:v>
                </c:pt>
                <c:pt idx="1911">
                  <c:v>484.1</c:v>
                </c:pt>
                <c:pt idx="1912">
                  <c:v>484.1</c:v>
                </c:pt>
                <c:pt idx="1913">
                  <c:v>485.6</c:v>
                </c:pt>
                <c:pt idx="1914">
                  <c:v>485.6</c:v>
                </c:pt>
                <c:pt idx="1915">
                  <c:v>485.6</c:v>
                </c:pt>
                <c:pt idx="1916">
                  <c:v>485.6</c:v>
                </c:pt>
                <c:pt idx="1917">
                  <c:v>485.6</c:v>
                </c:pt>
                <c:pt idx="1918">
                  <c:v>485.6</c:v>
                </c:pt>
                <c:pt idx="1919">
                  <c:v>485.6</c:v>
                </c:pt>
                <c:pt idx="1920">
                  <c:v>485.6</c:v>
                </c:pt>
                <c:pt idx="1921">
                  <c:v>485.6</c:v>
                </c:pt>
                <c:pt idx="1922">
                  <c:v>485.6</c:v>
                </c:pt>
                <c:pt idx="1923">
                  <c:v>484.1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83968"/>
        <c:axId val="2189845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hiilidioksidimittaus'!$G$2</c15:sqref>
                        </c15:formulaRef>
                      </c:ext>
                    </c:extLst>
                    <c:strCache>
                      <c:ptCount val="1"/>
                      <c:pt idx="0">
                        <c:v>133 Opettajien huone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hiilidioksidimittaus'!$G$3:$G$1926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480</c:v>
                      </c:pt>
                      <c:pt idx="3">
                        <c:v>470</c:v>
                      </c:pt>
                      <c:pt idx="4">
                        <c:v>480</c:v>
                      </c:pt>
                      <c:pt idx="5">
                        <c:v>480</c:v>
                      </c:pt>
                      <c:pt idx="6">
                        <c:v>470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480</c:v>
                      </c:pt>
                      <c:pt idx="10">
                        <c:v>470</c:v>
                      </c:pt>
                      <c:pt idx="11">
                        <c:v>480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480</c:v>
                      </c:pt>
                      <c:pt idx="15">
                        <c:v>490</c:v>
                      </c:pt>
                      <c:pt idx="16">
                        <c:v>490</c:v>
                      </c:pt>
                      <c:pt idx="17">
                        <c:v>500</c:v>
                      </c:pt>
                      <c:pt idx="18">
                        <c:v>530</c:v>
                      </c:pt>
                      <c:pt idx="19">
                        <c:v>690</c:v>
                      </c:pt>
                      <c:pt idx="20">
                        <c:v>740</c:v>
                      </c:pt>
                      <c:pt idx="21">
                        <c:v>760</c:v>
                      </c:pt>
                      <c:pt idx="22">
                        <c:v>650</c:v>
                      </c:pt>
                      <c:pt idx="23">
                        <c:v>650</c:v>
                      </c:pt>
                      <c:pt idx="24">
                        <c:v>630</c:v>
                      </c:pt>
                      <c:pt idx="25">
                        <c:v>630</c:v>
                      </c:pt>
                      <c:pt idx="26">
                        <c:v>600</c:v>
                      </c:pt>
                      <c:pt idx="27">
                        <c:v>560</c:v>
                      </c:pt>
                      <c:pt idx="28">
                        <c:v>590</c:v>
                      </c:pt>
                      <c:pt idx="29">
                        <c:v>630</c:v>
                      </c:pt>
                      <c:pt idx="30">
                        <c:v>620</c:v>
                      </c:pt>
                      <c:pt idx="31">
                        <c:v>660</c:v>
                      </c:pt>
                      <c:pt idx="32">
                        <c:v>710</c:v>
                      </c:pt>
                      <c:pt idx="33">
                        <c:v>760</c:v>
                      </c:pt>
                      <c:pt idx="34">
                        <c:v>840</c:v>
                      </c:pt>
                      <c:pt idx="35">
                        <c:v>650</c:v>
                      </c:pt>
                      <c:pt idx="36">
                        <c:v>600</c:v>
                      </c:pt>
                      <c:pt idx="37">
                        <c:v>600</c:v>
                      </c:pt>
                      <c:pt idx="38">
                        <c:v>580</c:v>
                      </c:pt>
                      <c:pt idx="39">
                        <c:v>550</c:v>
                      </c:pt>
                      <c:pt idx="40">
                        <c:v>550</c:v>
                      </c:pt>
                      <c:pt idx="41">
                        <c:v>540</c:v>
                      </c:pt>
                      <c:pt idx="42">
                        <c:v>530</c:v>
                      </c:pt>
                      <c:pt idx="43">
                        <c:v>530</c:v>
                      </c:pt>
                      <c:pt idx="44">
                        <c:v>610</c:v>
                      </c:pt>
                      <c:pt idx="45">
                        <c:v>720</c:v>
                      </c:pt>
                      <c:pt idx="46">
                        <c:v>660</c:v>
                      </c:pt>
                      <c:pt idx="47">
                        <c:v>620</c:v>
                      </c:pt>
                      <c:pt idx="48">
                        <c:v>590</c:v>
                      </c:pt>
                      <c:pt idx="49">
                        <c:v>590</c:v>
                      </c:pt>
                      <c:pt idx="50">
                        <c:v>560</c:v>
                      </c:pt>
                      <c:pt idx="51">
                        <c:v>550</c:v>
                      </c:pt>
                      <c:pt idx="52">
                        <c:v>540</c:v>
                      </c:pt>
                      <c:pt idx="53">
                        <c:v>520</c:v>
                      </c:pt>
                      <c:pt idx="54">
                        <c:v>630</c:v>
                      </c:pt>
                      <c:pt idx="55">
                        <c:v>620</c:v>
                      </c:pt>
                      <c:pt idx="56">
                        <c:v>640</c:v>
                      </c:pt>
                      <c:pt idx="57">
                        <c:v>690</c:v>
                      </c:pt>
                      <c:pt idx="58">
                        <c:v>620</c:v>
                      </c:pt>
                      <c:pt idx="59">
                        <c:v>630</c:v>
                      </c:pt>
                      <c:pt idx="60">
                        <c:v>700</c:v>
                      </c:pt>
                      <c:pt idx="61">
                        <c:v>740</c:v>
                      </c:pt>
                      <c:pt idx="62">
                        <c:v>720</c:v>
                      </c:pt>
                      <c:pt idx="63">
                        <c:v>610</c:v>
                      </c:pt>
                      <c:pt idx="64">
                        <c:v>590</c:v>
                      </c:pt>
                      <c:pt idx="65">
                        <c:v>580</c:v>
                      </c:pt>
                      <c:pt idx="66">
                        <c:v>580</c:v>
                      </c:pt>
                      <c:pt idx="67">
                        <c:v>590</c:v>
                      </c:pt>
                      <c:pt idx="68">
                        <c:v>600</c:v>
                      </c:pt>
                      <c:pt idx="69">
                        <c:v>620</c:v>
                      </c:pt>
                      <c:pt idx="70">
                        <c:v>600</c:v>
                      </c:pt>
                      <c:pt idx="71">
                        <c:v>670</c:v>
                      </c:pt>
                      <c:pt idx="72">
                        <c:v>690</c:v>
                      </c:pt>
                      <c:pt idx="73">
                        <c:v>640</c:v>
                      </c:pt>
                      <c:pt idx="74">
                        <c:v>580</c:v>
                      </c:pt>
                      <c:pt idx="75">
                        <c:v>550</c:v>
                      </c:pt>
                      <c:pt idx="76">
                        <c:v>540</c:v>
                      </c:pt>
                      <c:pt idx="77">
                        <c:v>520</c:v>
                      </c:pt>
                      <c:pt idx="78">
                        <c:v>520</c:v>
                      </c:pt>
                      <c:pt idx="79">
                        <c:v>510</c:v>
                      </c:pt>
                      <c:pt idx="80">
                        <c:v>600</c:v>
                      </c:pt>
                      <c:pt idx="81">
                        <c:v>620</c:v>
                      </c:pt>
                      <c:pt idx="82">
                        <c:v>790</c:v>
                      </c:pt>
                      <c:pt idx="83">
                        <c:v>730</c:v>
                      </c:pt>
                      <c:pt idx="84">
                        <c:v>740</c:v>
                      </c:pt>
                      <c:pt idx="85">
                        <c:v>650</c:v>
                      </c:pt>
                      <c:pt idx="86">
                        <c:v>620</c:v>
                      </c:pt>
                      <c:pt idx="87">
                        <c:v>620</c:v>
                      </c:pt>
                      <c:pt idx="88">
                        <c:v>590</c:v>
                      </c:pt>
                      <c:pt idx="89">
                        <c:v>580</c:v>
                      </c:pt>
                      <c:pt idx="90">
                        <c:v>560</c:v>
                      </c:pt>
                      <c:pt idx="91">
                        <c:v>540</c:v>
                      </c:pt>
                      <c:pt idx="92">
                        <c:v>550</c:v>
                      </c:pt>
                      <c:pt idx="93">
                        <c:v>530</c:v>
                      </c:pt>
                      <c:pt idx="94">
                        <c:v>530</c:v>
                      </c:pt>
                      <c:pt idx="95">
                        <c:v>530</c:v>
                      </c:pt>
                      <c:pt idx="96">
                        <c:v>520</c:v>
                      </c:pt>
                      <c:pt idx="97">
                        <c:v>530</c:v>
                      </c:pt>
                      <c:pt idx="98">
                        <c:v>520</c:v>
                      </c:pt>
                      <c:pt idx="99">
                        <c:v>520</c:v>
                      </c:pt>
                      <c:pt idx="100">
                        <c:v>510</c:v>
                      </c:pt>
                      <c:pt idx="101">
                        <c:v>500</c:v>
                      </c:pt>
                      <c:pt idx="102">
                        <c:v>500</c:v>
                      </c:pt>
                      <c:pt idx="103">
                        <c:v>490</c:v>
                      </c:pt>
                      <c:pt idx="104">
                        <c:v>510</c:v>
                      </c:pt>
                      <c:pt idx="105">
                        <c:v>580</c:v>
                      </c:pt>
                      <c:pt idx="106">
                        <c:v>590</c:v>
                      </c:pt>
                      <c:pt idx="107">
                        <c:v>580</c:v>
                      </c:pt>
                      <c:pt idx="108">
                        <c:v>610</c:v>
                      </c:pt>
                      <c:pt idx="109">
                        <c:v>580</c:v>
                      </c:pt>
                      <c:pt idx="110">
                        <c:v>520</c:v>
                      </c:pt>
                      <c:pt idx="111">
                        <c:v>560</c:v>
                      </c:pt>
                      <c:pt idx="112">
                        <c:v>540</c:v>
                      </c:pt>
                      <c:pt idx="113">
                        <c:v>490</c:v>
                      </c:pt>
                      <c:pt idx="114">
                        <c:v>490</c:v>
                      </c:pt>
                      <c:pt idx="115">
                        <c:v>490</c:v>
                      </c:pt>
                      <c:pt idx="116">
                        <c:v>490</c:v>
                      </c:pt>
                      <c:pt idx="117">
                        <c:v>480</c:v>
                      </c:pt>
                      <c:pt idx="118">
                        <c:v>480</c:v>
                      </c:pt>
                      <c:pt idx="119">
                        <c:v>470</c:v>
                      </c:pt>
                      <c:pt idx="120">
                        <c:v>470</c:v>
                      </c:pt>
                      <c:pt idx="121">
                        <c:v>460</c:v>
                      </c:pt>
                      <c:pt idx="122">
                        <c:v>460</c:v>
                      </c:pt>
                      <c:pt idx="123">
                        <c:v>460</c:v>
                      </c:pt>
                      <c:pt idx="124">
                        <c:v>460</c:v>
                      </c:pt>
                      <c:pt idx="125">
                        <c:v>460</c:v>
                      </c:pt>
                      <c:pt idx="126">
                        <c:v>460</c:v>
                      </c:pt>
                      <c:pt idx="127">
                        <c:v>470</c:v>
                      </c:pt>
                      <c:pt idx="128">
                        <c:v>460</c:v>
                      </c:pt>
                      <c:pt idx="129">
                        <c:v>460</c:v>
                      </c:pt>
                      <c:pt idx="130">
                        <c:v>470</c:v>
                      </c:pt>
                      <c:pt idx="131">
                        <c:v>440</c:v>
                      </c:pt>
                      <c:pt idx="132">
                        <c:v>460</c:v>
                      </c:pt>
                      <c:pt idx="133">
                        <c:v>460</c:v>
                      </c:pt>
                      <c:pt idx="134">
                        <c:v>460</c:v>
                      </c:pt>
                      <c:pt idx="135">
                        <c:v>460</c:v>
                      </c:pt>
                      <c:pt idx="136">
                        <c:v>460</c:v>
                      </c:pt>
                      <c:pt idx="137">
                        <c:v>460</c:v>
                      </c:pt>
                      <c:pt idx="138">
                        <c:v>470</c:v>
                      </c:pt>
                      <c:pt idx="139">
                        <c:v>460</c:v>
                      </c:pt>
                      <c:pt idx="140">
                        <c:v>460</c:v>
                      </c:pt>
                      <c:pt idx="141">
                        <c:v>460</c:v>
                      </c:pt>
                      <c:pt idx="142">
                        <c:v>460</c:v>
                      </c:pt>
                      <c:pt idx="143">
                        <c:v>460</c:v>
                      </c:pt>
                      <c:pt idx="144">
                        <c:v>460</c:v>
                      </c:pt>
                      <c:pt idx="145">
                        <c:v>460</c:v>
                      </c:pt>
                      <c:pt idx="146">
                        <c:v>460</c:v>
                      </c:pt>
                      <c:pt idx="147">
                        <c:v>460</c:v>
                      </c:pt>
                      <c:pt idx="148">
                        <c:v>460</c:v>
                      </c:pt>
                      <c:pt idx="149">
                        <c:v>460</c:v>
                      </c:pt>
                      <c:pt idx="150">
                        <c:v>460</c:v>
                      </c:pt>
                      <c:pt idx="151">
                        <c:v>460</c:v>
                      </c:pt>
                      <c:pt idx="152">
                        <c:v>460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460</c:v>
                      </c:pt>
                      <c:pt idx="156">
                        <c:v>460</c:v>
                      </c:pt>
                      <c:pt idx="157">
                        <c:v>470</c:v>
                      </c:pt>
                      <c:pt idx="158">
                        <c:v>460</c:v>
                      </c:pt>
                      <c:pt idx="159">
                        <c:v>460</c:v>
                      </c:pt>
                      <c:pt idx="160">
                        <c:v>450</c:v>
                      </c:pt>
                      <c:pt idx="161">
                        <c:v>460</c:v>
                      </c:pt>
                      <c:pt idx="162">
                        <c:v>470</c:v>
                      </c:pt>
                      <c:pt idx="163">
                        <c:v>460</c:v>
                      </c:pt>
                      <c:pt idx="164">
                        <c:v>460</c:v>
                      </c:pt>
                      <c:pt idx="165">
                        <c:v>470</c:v>
                      </c:pt>
                      <c:pt idx="166">
                        <c:v>460</c:v>
                      </c:pt>
                      <c:pt idx="167">
                        <c:v>470</c:v>
                      </c:pt>
                      <c:pt idx="168">
                        <c:v>470</c:v>
                      </c:pt>
                      <c:pt idx="169">
                        <c:v>460</c:v>
                      </c:pt>
                      <c:pt idx="170">
                        <c:v>460</c:v>
                      </c:pt>
                      <c:pt idx="171">
                        <c:v>460</c:v>
                      </c:pt>
                      <c:pt idx="172">
                        <c:v>470</c:v>
                      </c:pt>
                      <c:pt idx="173">
                        <c:v>460</c:v>
                      </c:pt>
                      <c:pt idx="174">
                        <c:v>460</c:v>
                      </c:pt>
                      <c:pt idx="175">
                        <c:v>460</c:v>
                      </c:pt>
                      <c:pt idx="176">
                        <c:v>460</c:v>
                      </c:pt>
                      <c:pt idx="177">
                        <c:v>460</c:v>
                      </c:pt>
                      <c:pt idx="178">
                        <c:v>460</c:v>
                      </c:pt>
                      <c:pt idx="179">
                        <c:v>460</c:v>
                      </c:pt>
                      <c:pt idx="180">
                        <c:v>470</c:v>
                      </c:pt>
                      <c:pt idx="181">
                        <c:v>450</c:v>
                      </c:pt>
                      <c:pt idx="182">
                        <c:v>460</c:v>
                      </c:pt>
                      <c:pt idx="183">
                        <c:v>460</c:v>
                      </c:pt>
                      <c:pt idx="184">
                        <c:v>460</c:v>
                      </c:pt>
                      <c:pt idx="185">
                        <c:v>460</c:v>
                      </c:pt>
                      <c:pt idx="186">
                        <c:v>460</c:v>
                      </c:pt>
                      <c:pt idx="187">
                        <c:v>470</c:v>
                      </c:pt>
                      <c:pt idx="188">
                        <c:v>460</c:v>
                      </c:pt>
                      <c:pt idx="189">
                        <c:v>460</c:v>
                      </c:pt>
                      <c:pt idx="190">
                        <c:v>460</c:v>
                      </c:pt>
                      <c:pt idx="191">
                        <c:v>470</c:v>
                      </c:pt>
                      <c:pt idx="192">
                        <c:v>450</c:v>
                      </c:pt>
                      <c:pt idx="193">
                        <c:v>460</c:v>
                      </c:pt>
                      <c:pt idx="194">
                        <c:v>460</c:v>
                      </c:pt>
                      <c:pt idx="195">
                        <c:v>460</c:v>
                      </c:pt>
                      <c:pt idx="196">
                        <c:v>460</c:v>
                      </c:pt>
                      <c:pt idx="197">
                        <c:v>460</c:v>
                      </c:pt>
                      <c:pt idx="198">
                        <c:v>460</c:v>
                      </c:pt>
                      <c:pt idx="199">
                        <c:v>460</c:v>
                      </c:pt>
                      <c:pt idx="200">
                        <c:v>460</c:v>
                      </c:pt>
                      <c:pt idx="201">
                        <c:v>460</c:v>
                      </c:pt>
                      <c:pt idx="202">
                        <c:v>470</c:v>
                      </c:pt>
                      <c:pt idx="203">
                        <c:v>470</c:v>
                      </c:pt>
                      <c:pt idx="204">
                        <c:v>470</c:v>
                      </c:pt>
                      <c:pt idx="205">
                        <c:v>470</c:v>
                      </c:pt>
                      <c:pt idx="206">
                        <c:v>470</c:v>
                      </c:pt>
                      <c:pt idx="207">
                        <c:v>460</c:v>
                      </c:pt>
                      <c:pt idx="208">
                        <c:v>470</c:v>
                      </c:pt>
                      <c:pt idx="209">
                        <c:v>460</c:v>
                      </c:pt>
                      <c:pt idx="210">
                        <c:v>460</c:v>
                      </c:pt>
                      <c:pt idx="211">
                        <c:v>470</c:v>
                      </c:pt>
                      <c:pt idx="212">
                        <c:v>470</c:v>
                      </c:pt>
                      <c:pt idx="213">
                        <c:v>460</c:v>
                      </c:pt>
                      <c:pt idx="214">
                        <c:v>470</c:v>
                      </c:pt>
                      <c:pt idx="215">
                        <c:v>460</c:v>
                      </c:pt>
                      <c:pt idx="216">
                        <c:v>470</c:v>
                      </c:pt>
                      <c:pt idx="217">
                        <c:v>470</c:v>
                      </c:pt>
                      <c:pt idx="218">
                        <c:v>470</c:v>
                      </c:pt>
                      <c:pt idx="219">
                        <c:v>470</c:v>
                      </c:pt>
                      <c:pt idx="220">
                        <c:v>470</c:v>
                      </c:pt>
                      <c:pt idx="221">
                        <c:v>460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470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470</c:v>
                      </c:pt>
                      <c:pt idx="229">
                        <c:v>470</c:v>
                      </c:pt>
                      <c:pt idx="230">
                        <c:v>470</c:v>
                      </c:pt>
                      <c:pt idx="231">
                        <c:v>470</c:v>
                      </c:pt>
                      <c:pt idx="232">
                        <c:v>470</c:v>
                      </c:pt>
                      <c:pt idx="233">
                        <c:v>470</c:v>
                      </c:pt>
                      <c:pt idx="234">
                        <c:v>470</c:v>
                      </c:pt>
                      <c:pt idx="235">
                        <c:v>470</c:v>
                      </c:pt>
                      <c:pt idx="236">
                        <c:v>470</c:v>
                      </c:pt>
                      <c:pt idx="237">
                        <c:v>470</c:v>
                      </c:pt>
                      <c:pt idx="238">
                        <c:v>470</c:v>
                      </c:pt>
                      <c:pt idx="239">
                        <c:v>470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480</c:v>
                      </c:pt>
                      <c:pt idx="243">
                        <c:v>470</c:v>
                      </c:pt>
                      <c:pt idx="244">
                        <c:v>470</c:v>
                      </c:pt>
                      <c:pt idx="245">
                        <c:v>470</c:v>
                      </c:pt>
                      <c:pt idx="246">
                        <c:v>470</c:v>
                      </c:pt>
                      <c:pt idx="247">
                        <c:v>470</c:v>
                      </c:pt>
                      <c:pt idx="248">
                        <c:v>470</c:v>
                      </c:pt>
                      <c:pt idx="249">
                        <c:v>470</c:v>
                      </c:pt>
                      <c:pt idx="250">
                        <c:v>470</c:v>
                      </c:pt>
                      <c:pt idx="251">
                        <c:v>470</c:v>
                      </c:pt>
                      <c:pt idx="252">
                        <c:v>470</c:v>
                      </c:pt>
                      <c:pt idx="253">
                        <c:v>470</c:v>
                      </c:pt>
                      <c:pt idx="254">
                        <c:v>470</c:v>
                      </c:pt>
                      <c:pt idx="255">
                        <c:v>470</c:v>
                      </c:pt>
                      <c:pt idx="256">
                        <c:v>470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470</c:v>
                      </c:pt>
                      <c:pt idx="261">
                        <c:v>480</c:v>
                      </c:pt>
                      <c:pt idx="262">
                        <c:v>470</c:v>
                      </c:pt>
                      <c:pt idx="263">
                        <c:v>480</c:v>
                      </c:pt>
                      <c:pt idx="264">
                        <c:v>470</c:v>
                      </c:pt>
                      <c:pt idx="265">
                        <c:v>470</c:v>
                      </c:pt>
                      <c:pt idx="266">
                        <c:v>470</c:v>
                      </c:pt>
                      <c:pt idx="267">
                        <c:v>470</c:v>
                      </c:pt>
                      <c:pt idx="268">
                        <c:v>470</c:v>
                      </c:pt>
                      <c:pt idx="269">
                        <c:v>470</c:v>
                      </c:pt>
                      <c:pt idx="270">
                        <c:v>470</c:v>
                      </c:pt>
                      <c:pt idx="271">
                        <c:v>470</c:v>
                      </c:pt>
                      <c:pt idx="272">
                        <c:v>470</c:v>
                      </c:pt>
                      <c:pt idx="273">
                        <c:v>470</c:v>
                      </c:pt>
                      <c:pt idx="274">
                        <c:v>470</c:v>
                      </c:pt>
                      <c:pt idx="275">
                        <c:v>470</c:v>
                      </c:pt>
                      <c:pt idx="276">
                        <c:v>470</c:v>
                      </c:pt>
                      <c:pt idx="277">
                        <c:v>470</c:v>
                      </c:pt>
                      <c:pt idx="278">
                        <c:v>470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470</c:v>
                      </c:pt>
                      <c:pt idx="284">
                        <c:v>470</c:v>
                      </c:pt>
                      <c:pt idx="285">
                        <c:v>470</c:v>
                      </c:pt>
                      <c:pt idx="286">
                        <c:v>470</c:v>
                      </c:pt>
                      <c:pt idx="287">
                        <c:v>470</c:v>
                      </c:pt>
                      <c:pt idx="288">
                        <c:v>470</c:v>
                      </c:pt>
                      <c:pt idx="289">
                        <c:v>460</c:v>
                      </c:pt>
                      <c:pt idx="290">
                        <c:v>470</c:v>
                      </c:pt>
                      <c:pt idx="291">
                        <c:v>470</c:v>
                      </c:pt>
                      <c:pt idx="292">
                        <c:v>480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470</c:v>
                      </c:pt>
                      <c:pt idx="306">
                        <c:v>470</c:v>
                      </c:pt>
                      <c:pt idx="307">
                        <c:v>470</c:v>
                      </c:pt>
                      <c:pt idx="308">
                        <c:v>470</c:v>
                      </c:pt>
                      <c:pt idx="309">
                        <c:v>460</c:v>
                      </c:pt>
                      <c:pt idx="310">
                        <c:v>470</c:v>
                      </c:pt>
                      <c:pt idx="311">
                        <c:v>470</c:v>
                      </c:pt>
                      <c:pt idx="312">
                        <c:v>460</c:v>
                      </c:pt>
                      <c:pt idx="313">
                        <c:v>460</c:v>
                      </c:pt>
                      <c:pt idx="314">
                        <c:v>460</c:v>
                      </c:pt>
                      <c:pt idx="315">
                        <c:v>470</c:v>
                      </c:pt>
                      <c:pt idx="316">
                        <c:v>470</c:v>
                      </c:pt>
                      <c:pt idx="317">
                        <c:v>470</c:v>
                      </c:pt>
                      <c:pt idx="318">
                        <c:v>460</c:v>
                      </c:pt>
                      <c:pt idx="319">
                        <c:v>470</c:v>
                      </c:pt>
                      <c:pt idx="320">
                        <c:v>460</c:v>
                      </c:pt>
                      <c:pt idx="321">
                        <c:v>460</c:v>
                      </c:pt>
                      <c:pt idx="322">
                        <c:v>460</c:v>
                      </c:pt>
                      <c:pt idx="323">
                        <c:v>460</c:v>
                      </c:pt>
                      <c:pt idx="324">
                        <c:v>470</c:v>
                      </c:pt>
                      <c:pt idx="325">
                        <c:v>460</c:v>
                      </c:pt>
                      <c:pt idx="326">
                        <c:v>470</c:v>
                      </c:pt>
                      <c:pt idx="327">
                        <c:v>470</c:v>
                      </c:pt>
                      <c:pt idx="328">
                        <c:v>470</c:v>
                      </c:pt>
                      <c:pt idx="329">
                        <c:v>460</c:v>
                      </c:pt>
                      <c:pt idx="330">
                        <c:v>470</c:v>
                      </c:pt>
                      <c:pt idx="331">
                        <c:v>460</c:v>
                      </c:pt>
                      <c:pt idx="332">
                        <c:v>460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460</c:v>
                      </c:pt>
                      <c:pt idx="337">
                        <c:v>460</c:v>
                      </c:pt>
                      <c:pt idx="338">
                        <c:v>460</c:v>
                      </c:pt>
                      <c:pt idx="339">
                        <c:v>460</c:v>
                      </c:pt>
                      <c:pt idx="340">
                        <c:v>460</c:v>
                      </c:pt>
                      <c:pt idx="341">
                        <c:v>460</c:v>
                      </c:pt>
                      <c:pt idx="342">
                        <c:v>460</c:v>
                      </c:pt>
                      <c:pt idx="343">
                        <c:v>460</c:v>
                      </c:pt>
                      <c:pt idx="344">
                        <c:v>460</c:v>
                      </c:pt>
                      <c:pt idx="345">
                        <c:v>470</c:v>
                      </c:pt>
                      <c:pt idx="346">
                        <c:v>470</c:v>
                      </c:pt>
                      <c:pt idx="347">
                        <c:v>470</c:v>
                      </c:pt>
                      <c:pt idx="348">
                        <c:v>470</c:v>
                      </c:pt>
                      <c:pt idx="349">
                        <c:v>470</c:v>
                      </c:pt>
                      <c:pt idx="350">
                        <c:v>460</c:v>
                      </c:pt>
                      <c:pt idx="351">
                        <c:v>460</c:v>
                      </c:pt>
                      <c:pt idx="352">
                        <c:v>460</c:v>
                      </c:pt>
                      <c:pt idx="353">
                        <c:v>460</c:v>
                      </c:pt>
                      <c:pt idx="354">
                        <c:v>460</c:v>
                      </c:pt>
                      <c:pt idx="355">
                        <c:v>470</c:v>
                      </c:pt>
                      <c:pt idx="356">
                        <c:v>460</c:v>
                      </c:pt>
                      <c:pt idx="357">
                        <c:v>470</c:v>
                      </c:pt>
                      <c:pt idx="358">
                        <c:v>460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460</c:v>
                      </c:pt>
                      <c:pt idx="366">
                        <c:v>460</c:v>
                      </c:pt>
                      <c:pt idx="367">
                        <c:v>460</c:v>
                      </c:pt>
                      <c:pt idx="368">
                        <c:v>460</c:v>
                      </c:pt>
                      <c:pt idx="369">
                        <c:v>460</c:v>
                      </c:pt>
                      <c:pt idx="370">
                        <c:v>460</c:v>
                      </c:pt>
                      <c:pt idx="371">
                        <c:v>460</c:v>
                      </c:pt>
                      <c:pt idx="372">
                        <c:v>460</c:v>
                      </c:pt>
                      <c:pt idx="373">
                        <c:v>460</c:v>
                      </c:pt>
                      <c:pt idx="374">
                        <c:v>460</c:v>
                      </c:pt>
                      <c:pt idx="375">
                        <c:v>460</c:v>
                      </c:pt>
                      <c:pt idx="376">
                        <c:v>460</c:v>
                      </c:pt>
                      <c:pt idx="377">
                        <c:v>460</c:v>
                      </c:pt>
                      <c:pt idx="378">
                        <c:v>460</c:v>
                      </c:pt>
                      <c:pt idx="379">
                        <c:v>460</c:v>
                      </c:pt>
                      <c:pt idx="380">
                        <c:v>460</c:v>
                      </c:pt>
                      <c:pt idx="381">
                        <c:v>460</c:v>
                      </c:pt>
                      <c:pt idx="382">
                        <c:v>460</c:v>
                      </c:pt>
                      <c:pt idx="383">
                        <c:v>460</c:v>
                      </c:pt>
                      <c:pt idx="384">
                        <c:v>460</c:v>
                      </c:pt>
                      <c:pt idx="385">
                        <c:v>450</c:v>
                      </c:pt>
                      <c:pt idx="386">
                        <c:v>460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460</c:v>
                      </c:pt>
                      <c:pt idx="391">
                        <c:v>460</c:v>
                      </c:pt>
                      <c:pt idx="392">
                        <c:v>460</c:v>
                      </c:pt>
                      <c:pt idx="393">
                        <c:v>460</c:v>
                      </c:pt>
                      <c:pt idx="394">
                        <c:v>460</c:v>
                      </c:pt>
                      <c:pt idx="395">
                        <c:v>460</c:v>
                      </c:pt>
                      <c:pt idx="396">
                        <c:v>460</c:v>
                      </c:pt>
                      <c:pt idx="397">
                        <c:v>460</c:v>
                      </c:pt>
                      <c:pt idx="398">
                        <c:v>460</c:v>
                      </c:pt>
                      <c:pt idx="399">
                        <c:v>460</c:v>
                      </c:pt>
                      <c:pt idx="400">
                        <c:v>460</c:v>
                      </c:pt>
                      <c:pt idx="401">
                        <c:v>460</c:v>
                      </c:pt>
                      <c:pt idx="402">
                        <c:v>460</c:v>
                      </c:pt>
                      <c:pt idx="403">
                        <c:v>460</c:v>
                      </c:pt>
                      <c:pt idx="404">
                        <c:v>460</c:v>
                      </c:pt>
                      <c:pt idx="405">
                        <c:v>460</c:v>
                      </c:pt>
                      <c:pt idx="406">
                        <c:v>460</c:v>
                      </c:pt>
                      <c:pt idx="407">
                        <c:v>450</c:v>
                      </c:pt>
                      <c:pt idx="408">
                        <c:v>460</c:v>
                      </c:pt>
                      <c:pt idx="409">
                        <c:v>450</c:v>
                      </c:pt>
                      <c:pt idx="410">
                        <c:v>460</c:v>
                      </c:pt>
                      <c:pt idx="411">
                        <c:v>460</c:v>
                      </c:pt>
                      <c:pt idx="412">
                        <c:v>460</c:v>
                      </c:pt>
                      <c:pt idx="413">
                        <c:v>460</c:v>
                      </c:pt>
                      <c:pt idx="414">
                        <c:v>460</c:v>
                      </c:pt>
                      <c:pt idx="415">
                        <c:v>460</c:v>
                      </c:pt>
                      <c:pt idx="416">
                        <c:v>460</c:v>
                      </c:pt>
                      <c:pt idx="417">
                        <c:v>460</c:v>
                      </c:pt>
                      <c:pt idx="418">
                        <c:v>460</c:v>
                      </c:pt>
                      <c:pt idx="419">
                        <c:v>460</c:v>
                      </c:pt>
                      <c:pt idx="420">
                        <c:v>460</c:v>
                      </c:pt>
                      <c:pt idx="421">
                        <c:v>460</c:v>
                      </c:pt>
                      <c:pt idx="422">
                        <c:v>460</c:v>
                      </c:pt>
                      <c:pt idx="423">
                        <c:v>460</c:v>
                      </c:pt>
                      <c:pt idx="424">
                        <c:v>460</c:v>
                      </c:pt>
                      <c:pt idx="425">
                        <c:v>460</c:v>
                      </c:pt>
                      <c:pt idx="426">
                        <c:v>460</c:v>
                      </c:pt>
                      <c:pt idx="427">
                        <c:v>460</c:v>
                      </c:pt>
                      <c:pt idx="428">
                        <c:v>460</c:v>
                      </c:pt>
                      <c:pt idx="429">
                        <c:v>460</c:v>
                      </c:pt>
                      <c:pt idx="430">
                        <c:v>460</c:v>
                      </c:pt>
                      <c:pt idx="431">
                        <c:v>460</c:v>
                      </c:pt>
                      <c:pt idx="432">
                        <c:v>460</c:v>
                      </c:pt>
                      <c:pt idx="433">
                        <c:v>460</c:v>
                      </c:pt>
                      <c:pt idx="434">
                        <c:v>460</c:v>
                      </c:pt>
                      <c:pt idx="435">
                        <c:v>470</c:v>
                      </c:pt>
                      <c:pt idx="436">
                        <c:v>460</c:v>
                      </c:pt>
                      <c:pt idx="437">
                        <c:v>460</c:v>
                      </c:pt>
                      <c:pt idx="438">
                        <c:v>460</c:v>
                      </c:pt>
                      <c:pt idx="439">
                        <c:v>460</c:v>
                      </c:pt>
                      <c:pt idx="440">
                        <c:v>460</c:v>
                      </c:pt>
                      <c:pt idx="441">
                        <c:v>460</c:v>
                      </c:pt>
                      <c:pt idx="442">
                        <c:v>460</c:v>
                      </c:pt>
                      <c:pt idx="443">
                        <c:v>460</c:v>
                      </c:pt>
                      <c:pt idx="444">
                        <c:v>460</c:v>
                      </c:pt>
                      <c:pt idx="445">
                        <c:v>460</c:v>
                      </c:pt>
                      <c:pt idx="446">
                        <c:v>460</c:v>
                      </c:pt>
                      <c:pt idx="447">
                        <c:v>460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460</c:v>
                      </c:pt>
                      <c:pt idx="453">
                        <c:v>460</c:v>
                      </c:pt>
                      <c:pt idx="454">
                        <c:v>460</c:v>
                      </c:pt>
                      <c:pt idx="455">
                        <c:v>460</c:v>
                      </c:pt>
                      <c:pt idx="456">
                        <c:v>460</c:v>
                      </c:pt>
                      <c:pt idx="457">
                        <c:v>460</c:v>
                      </c:pt>
                      <c:pt idx="458">
                        <c:v>470</c:v>
                      </c:pt>
                      <c:pt idx="459">
                        <c:v>460</c:v>
                      </c:pt>
                      <c:pt idx="460">
                        <c:v>460</c:v>
                      </c:pt>
                      <c:pt idx="461">
                        <c:v>450</c:v>
                      </c:pt>
                      <c:pt idx="462">
                        <c:v>460</c:v>
                      </c:pt>
                      <c:pt idx="463">
                        <c:v>460</c:v>
                      </c:pt>
                      <c:pt idx="464">
                        <c:v>470</c:v>
                      </c:pt>
                      <c:pt idx="465">
                        <c:v>460</c:v>
                      </c:pt>
                      <c:pt idx="466">
                        <c:v>460</c:v>
                      </c:pt>
                      <c:pt idx="467">
                        <c:v>460</c:v>
                      </c:pt>
                      <c:pt idx="468">
                        <c:v>450</c:v>
                      </c:pt>
                      <c:pt idx="469">
                        <c:v>460</c:v>
                      </c:pt>
                      <c:pt idx="470">
                        <c:v>460</c:v>
                      </c:pt>
                      <c:pt idx="471">
                        <c:v>460</c:v>
                      </c:pt>
                      <c:pt idx="472">
                        <c:v>460</c:v>
                      </c:pt>
                      <c:pt idx="473">
                        <c:v>460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460</c:v>
                      </c:pt>
                      <c:pt idx="477">
                        <c:v>460</c:v>
                      </c:pt>
                      <c:pt idx="478">
                        <c:v>460</c:v>
                      </c:pt>
                      <c:pt idx="479">
                        <c:v>460</c:v>
                      </c:pt>
                      <c:pt idx="480">
                        <c:v>460</c:v>
                      </c:pt>
                      <c:pt idx="481">
                        <c:v>460</c:v>
                      </c:pt>
                      <c:pt idx="482">
                        <c:v>470</c:v>
                      </c:pt>
                      <c:pt idx="483">
                        <c:v>460</c:v>
                      </c:pt>
                      <c:pt idx="484">
                        <c:v>470</c:v>
                      </c:pt>
                      <c:pt idx="485">
                        <c:v>460</c:v>
                      </c:pt>
                      <c:pt idx="486">
                        <c:v>460</c:v>
                      </c:pt>
                      <c:pt idx="487">
                        <c:v>460</c:v>
                      </c:pt>
                      <c:pt idx="488">
                        <c:v>460</c:v>
                      </c:pt>
                      <c:pt idx="489">
                        <c:v>470</c:v>
                      </c:pt>
                      <c:pt idx="490">
                        <c:v>460</c:v>
                      </c:pt>
                      <c:pt idx="491">
                        <c:v>460</c:v>
                      </c:pt>
                      <c:pt idx="492">
                        <c:v>460</c:v>
                      </c:pt>
                      <c:pt idx="493">
                        <c:v>460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460</c:v>
                      </c:pt>
                      <c:pt idx="497">
                        <c:v>460</c:v>
                      </c:pt>
                      <c:pt idx="498">
                        <c:v>460</c:v>
                      </c:pt>
                      <c:pt idx="499">
                        <c:v>470</c:v>
                      </c:pt>
                      <c:pt idx="500">
                        <c:v>460</c:v>
                      </c:pt>
                      <c:pt idx="501">
                        <c:v>460</c:v>
                      </c:pt>
                      <c:pt idx="502">
                        <c:v>460</c:v>
                      </c:pt>
                      <c:pt idx="503">
                        <c:v>460</c:v>
                      </c:pt>
                      <c:pt idx="504">
                        <c:v>460</c:v>
                      </c:pt>
                      <c:pt idx="505">
                        <c:v>460</c:v>
                      </c:pt>
                      <c:pt idx="506">
                        <c:v>460</c:v>
                      </c:pt>
                      <c:pt idx="507">
                        <c:v>460</c:v>
                      </c:pt>
                      <c:pt idx="508">
                        <c:v>460</c:v>
                      </c:pt>
                      <c:pt idx="509">
                        <c:v>460</c:v>
                      </c:pt>
                      <c:pt idx="510">
                        <c:v>460</c:v>
                      </c:pt>
                      <c:pt idx="511">
                        <c:v>470</c:v>
                      </c:pt>
                      <c:pt idx="512">
                        <c:v>450</c:v>
                      </c:pt>
                      <c:pt idx="513">
                        <c:v>460</c:v>
                      </c:pt>
                      <c:pt idx="514">
                        <c:v>460</c:v>
                      </c:pt>
                      <c:pt idx="515">
                        <c:v>460</c:v>
                      </c:pt>
                      <c:pt idx="516">
                        <c:v>460</c:v>
                      </c:pt>
                      <c:pt idx="517">
                        <c:v>460</c:v>
                      </c:pt>
                      <c:pt idx="518">
                        <c:v>460</c:v>
                      </c:pt>
                      <c:pt idx="519">
                        <c:v>460</c:v>
                      </c:pt>
                      <c:pt idx="520">
                        <c:v>460</c:v>
                      </c:pt>
                      <c:pt idx="521">
                        <c:v>450</c:v>
                      </c:pt>
                      <c:pt idx="522">
                        <c:v>460</c:v>
                      </c:pt>
                      <c:pt idx="523">
                        <c:v>460</c:v>
                      </c:pt>
                      <c:pt idx="524">
                        <c:v>460</c:v>
                      </c:pt>
                      <c:pt idx="525">
                        <c:v>460</c:v>
                      </c:pt>
                      <c:pt idx="526">
                        <c:v>460</c:v>
                      </c:pt>
                      <c:pt idx="527">
                        <c:v>460</c:v>
                      </c:pt>
                      <c:pt idx="528">
                        <c:v>470</c:v>
                      </c:pt>
                      <c:pt idx="529">
                        <c:v>460</c:v>
                      </c:pt>
                      <c:pt idx="530">
                        <c:v>460</c:v>
                      </c:pt>
                      <c:pt idx="531">
                        <c:v>460</c:v>
                      </c:pt>
                      <c:pt idx="532">
                        <c:v>460</c:v>
                      </c:pt>
                      <c:pt idx="533">
                        <c:v>460</c:v>
                      </c:pt>
                      <c:pt idx="534">
                        <c:v>460</c:v>
                      </c:pt>
                      <c:pt idx="535">
                        <c:v>460</c:v>
                      </c:pt>
                      <c:pt idx="536">
                        <c:v>450</c:v>
                      </c:pt>
                      <c:pt idx="537">
                        <c:v>460</c:v>
                      </c:pt>
                      <c:pt idx="538">
                        <c:v>460</c:v>
                      </c:pt>
                      <c:pt idx="539">
                        <c:v>460</c:v>
                      </c:pt>
                      <c:pt idx="540">
                        <c:v>460</c:v>
                      </c:pt>
                      <c:pt idx="541">
                        <c:v>460</c:v>
                      </c:pt>
                      <c:pt idx="542">
                        <c:v>460</c:v>
                      </c:pt>
                      <c:pt idx="543">
                        <c:v>460</c:v>
                      </c:pt>
                      <c:pt idx="544">
                        <c:v>470</c:v>
                      </c:pt>
                      <c:pt idx="545">
                        <c:v>460</c:v>
                      </c:pt>
                      <c:pt idx="546">
                        <c:v>460</c:v>
                      </c:pt>
                      <c:pt idx="547">
                        <c:v>460</c:v>
                      </c:pt>
                      <c:pt idx="548">
                        <c:v>460</c:v>
                      </c:pt>
                      <c:pt idx="549">
                        <c:v>470</c:v>
                      </c:pt>
                      <c:pt idx="550">
                        <c:v>460</c:v>
                      </c:pt>
                      <c:pt idx="551">
                        <c:v>460</c:v>
                      </c:pt>
                      <c:pt idx="552">
                        <c:v>460</c:v>
                      </c:pt>
                      <c:pt idx="553">
                        <c:v>460</c:v>
                      </c:pt>
                      <c:pt idx="554">
                        <c:v>460</c:v>
                      </c:pt>
                      <c:pt idx="555">
                        <c:v>460</c:v>
                      </c:pt>
                      <c:pt idx="556">
                        <c:v>460</c:v>
                      </c:pt>
                      <c:pt idx="557">
                        <c:v>460</c:v>
                      </c:pt>
                      <c:pt idx="558">
                        <c:v>460</c:v>
                      </c:pt>
                      <c:pt idx="559">
                        <c:v>460</c:v>
                      </c:pt>
                      <c:pt idx="560">
                        <c:v>460</c:v>
                      </c:pt>
                      <c:pt idx="561">
                        <c:v>460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460</c:v>
                      </c:pt>
                      <c:pt idx="565">
                        <c:v>460</c:v>
                      </c:pt>
                      <c:pt idx="566">
                        <c:v>460</c:v>
                      </c:pt>
                      <c:pt idx="567">
                        <c:v>460</c:v>
                      </c:pt>
                      <c:pt idx="568">
                        <c:v>460</c:v>
                      </c:pt>
                      <c:pt idx="569">
                        <c:v>460</c:v>
                      </c:pt>
                      <c:pt idx="570">
                        <c:v>460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460</c:v>
                      </c:pt>
                      <c:pt idx="574">
                        <c:v>460</c:v>
                      </c:pt>
                      <c:pt idx="575">
                        <c:v>460</c:v>
                      </c:pt>
                      <c:pt idx="576">
                        <c:v>460</c:v>
                      </c:pt>
                      <c:pt idx="577">
                        <c:v>460</c:v>
                      </c:pt>
                      <c:pt idx="578">
                        <c:v>460</c:v>
                      </c:pt>
                      <c:pt idx="579">
                        <c:v>460</c:v>
                      </c:pt>
                      <c:pt idx="580">
                        <c:v>460</c:v>
                      </c:pt>
                      <c:pt idx="581">
                        <c:v>460</c:v>
                      </c:pt>
                      <c:pt idx="582">
                        <c:v>460</c:v>
                      </c:pt>
                      <c:pt idx="583">
                        <c:v>460</c:v>
                      </c:pt>
                      <c:pt idx="584">
                        <c:v>470</c:v>
                      </c:pt>
                      <c:pt idx="585">
                        <c:v>460</c:v>
                      </c:pt>
                      <c:pt idx="586">
                        <c:v>460</c:v>
                      </c:pt>
                      <c:pt idx="587">
                        <c:v>460</c:v>
                      </c:pt>
                      <c:pt idx="588">
                        <c:v>460</c:v>
                      </c:pt>
                      <c:pt idx="589">
                        <c:v>460</c:v>
                      </c:pt>
                      <c:pt idx="590">
                        <c:v>470</c:v>
                      </c:pt>
                      <c:pt idx="591">
                        <c:v>460</c:v>
                      </c:pt>
                      <c:pt idx="592">
                        <c:v>460</c:v>
                      </c:pt>
                      <c:pt idx="593">
                        <c:v>460</c:v>
                      </c:pt>
                      <c:pt idx="594">
                        <c:v>470</c:v>
                      </c:pt>
                      <c:pt idx="595">
                        <c:v>460</c:v>
                      </c:pt>
                      <c:pt idx="596">
                        <c:v>470</c:v>
                      </c:pt>
                      <c:pt idx="597">
                        <c:v>460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460</c:v>
                      </c:pt>
                      <c:pt idx="601">
                        <c:v>460</c:v>
                      </c:pt>
                      <c:pt idx="602">
                        <c:v>460</c:v>
                      </c:pt>
                      <c:pt idx="603">
                        <c:v>460</c:v>
                      </c:pt>
                      <c:pt idx="604">
                        <c:v>460</c:v>
                      </c:pt>
                      <c:pt idx="605">
                        <c:v>460</c:v>
                      </c:pt>
                      <c:pt idx="606">
                        <c:v>460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460</c:v>
                      </c:pt>
                      <c:pt idx="610">
                        <c:v>460</c:v>
                      </c:pt>
                      <c:pt idx="611">
                        <c:v>460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460</c:v>
                      </c:pt>
                      <c:pt idx="615">
                        <c:v>460</c:v>
                      </c:pt>
                      <c:pt idx="616">
                        <c:v>460</c:v>
                      </c:pt>
                      <c:pt idx="617">
                        <c:v>470</c:v>
                      </c:pt>
                      <c:pt idx="618">
                        <c:v>470</c:v>
                      </c:pt>
                      <c:pt idx="619">
                        <c:v>460</c:v>
                      </c:pt>
                      <c:pt idx="620">
                        <c:v>460</c:v>
                      </c:pt>
                      <c:pt idx="621">
                        <c:v>460</c:v>
                      </c:pt>
                      <c:pt idx="622">
                        <c:v>460</c:v>
                      </c:pt>
                      <c:pt idx="623">
                        <c:v>460</c:v>
                      </c:pt>
                      <c:pt idx="624">
                        <c:v>460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450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450</c:v>
                      </c:pt>
                      <c:pt idx="634">
                        <c:v>460</c:v>
                      </c:pt>
                      <c:pt idx="635">
                        <c:v>460</c:v>
                      </c:pt>
                      <c:pt idx="636">
                        <c:v>460</c:v>
                      </c:pt>
                      <c:pt idx="637">
                        <c:v>460</c:v>
                      </c:pt>
                      <c:pt idx="638">
                        <c:v>460</c:v>
                      </c:pt>
                      <c:pt idx="639">
                        <c:v>460</c:v>
                      </c:pt>
                      <c:pt idx="640">
                        <c:v>460</c:v>
                      </c:pt>
                      <c:pt idx="641">
                        <c:v>450</c:v>
                      </c:pt>
                      <c:pt idx="642">
                        <c:v>460</c:v>
                      </c:pt>
                      <c:pt idx="643">
                        <c:v>460</c:v>
                      </c:pt>
                      <c:pt idx="644">
                        <c:v>460</c:v>
                      </c:pt>
                      <c:pt idx="645">
                        <c:v>460</c:v>
                      </c:pt>
                      <c:pt idx="646">
                        <c:v>460</c:v>
                      </c:pt>
                      <c:pt idx="647">
                        <c:v>460</c:v>
                      </c:pt>
                      <c:pt idx="648">
                        <c:v>460</c:v>
                      </c:pt>
                      <c:pt idx="649">
                        <c:v>460</c:v>
                      </c:pt>
                      <c:pt idx="650">
                        <c:v>450</c:v>
                      </c:pt>
                      <c:pt idx="651">
                        <c:v>460</c:v>
                      </c:pt>
                      <c:pt idx="652">
                        <c:v>460</c:v>
                      </c:pt>
                      <c:pt idx="653">
                        <c:v>460</c:v>
                      </c:pt>
                      <c:pt idx="654">
                        <c:v>460</c:v>
                      </c:pt>
                      <c:pt idx="655">
                        <c:v>460</c:v>
                      </c:pt>
                      <c:pt idx="656">
                        <c:v>460</c:v>
                      </c:pt>
                      <c:pt idx="657">
                        <c:v>450</c:v>
                      </c:pt>
                      <c:pt idx="658">
                        <c:v>460</c:v>
                      </c:pt>
                      <c:pt idx="659">
                        <c:v>460</c:v>
                      </c:pt>
                      <c:pt idx="660">
                        <c:v>460</c:v>
                      </c:pt>
                      <c:pt idx="661">
                        <c:v>460</c:v>
                      </c:pt>
                      <c:pt idx="662">
                        <c:v>460</c:v>
                      </c:pt>
                      <c:pt idx="663">
                        <c:v>460</c:v>
                      </c:pt>
                      <c:pt idx="664">
                        <c:v>460</c:v>
                      </c:pt>
                      <c:pt idx="665">
                        <c:v>460</c:v>
                      </c:pt>
                      <c:pt idx="666">
                        <c:v>460</c:v>
                      </c:pt>
                      <c:pt idx="667">
                        <c:v>460</c:v>
                      </c:pt>
                      <c:pt idx="668">
                        <c:v>460</c:v>
                      </c:pt>
                      <c:pt idx="669">
                        <c:v>460</c:v>
                      </c:pt>
                      <c:pt idx="670">
                        <c:v>460</c:v>
                      </c:pt>
                      <c:pt idx="671">
                        <c:v>460</c:v>
                      </c:pt>
                      <c:pt idx="672">
                        <c:v>460</c:v>
                      </c:pt>
                      <c:pt idx="673">
                        <c:v>460</c:v>
                      </c:pt>
                      <c:pt idx="674">
                        <c:v>460</c:v>
                      </c:pt>
                      <c:pt idx="675">
                        <c:v>460</c:v>
                      </c:pt>
                      <c:pt idx="676">
                        <c:v>460</c:v>
                      </c:pt>
                      <c:pt idx="677">
                        <c:v>460</c:v>
                      </c:pt>
                      <c:pt idx="678">
                        <c:v>460</c:v>
                      </c:pt>
                      <c:pt idx="679">
                        <c:v>460</c:v>
                      </c:pt>
                      <c:pt idx="680">
                        <c:v>460</c:v>
                      </c:pt>
                      <c:pt idx="681">
                        <c:v>460</c:v>
                      </c:pt>
                      <c:pt idx="682">
                        <c:v>460</c:v>
                      </c:pt>
                      <c:pt idx="683">
                        <c:v>460</c:v>
                      </c:pt>
                      <c:pt idx="684">
                        <c:v>460</c:v>
                      </c:pt>
                      <c:pt idx="685">
                        <c:v>460</c:v>
                      </c:pt>
                      <c:pt idx="686">
                        <c:v>460</c:v>
                      </c:pt>
                      <c:pt idx="687">
                        <c:v>460</c:v>
                      </c:pt>
                      <c:pt idx="688">
                        <c:v>460</c:v>
                      </c:pt>
                      <c:pt idx="689">
                        <c:v>460</c:v>
                      </c:pt>
                      <c:pt idx="690">
                        <c:v>440</c:v>
                      </c:pt>
                      <c:pt idx="691">
                        <c:v>460</c:v>
                      </c:pt>
                      <c:pt idx="692">
                        <c:v>460</c:v>
                      </c:pt>
                      <c:pt idx="693">
                        <c:v>460</c:v>
                      </c:pt>
                      <c:pt idx="694">
                        <c:v>460</c:v>
                      </c:pt>
                      <c:pt idx="695">
                        <c:v>460</c:v>
                      </c:pt>
                      <c:pt idx="696">
                        <c:v>460</c:v>
                      </c:pt>
                      <c:pt idx="697">
                        <c:v>460</c:v>
                      </c:pt>
                      <c:pt idx="698">
                        <c:v>460</c:v>
                      </c:pt>
                      <c:pt idx="699">
                        <c:v>460</c:v>
                      </c:pt>
                      <c:pt idx="700">
                        <c:v>460</c:v>
                      </c:pt>
                      <c:pt idx="701">
                        <c:v>460</c:v>
                      </c:pt>
                      <c:pt idx="702">
                        <c:v>460</c:v>
                      </c:pt>
                      <c:pt idx="703">
                        <c:v>460</c:v>
                      </c:pt>
                      <c:pt idx="704">
                        <c:v>460</c:v>
                      </c:pt>
                      <c:pt idx="705">
                        <c:v>460</c:v>
                      </c:pt>
                      <c:pt idx="706">
                        <c:v>460</c:v>
                      </c:pt>
                      <c:pt idx="707">
                        <c:v>460</c:v>
                      </c:pt>
                      <c:pt idx="708">
                        <c:v>460</c:v>
                      </c:pt>
                      <c:pt idx="709">
                        <c:v>460</c:v>
                      </c:pt>
                      <c:pt idx="710">
                        <c:v>460</c:v>
                      </c:pt>
                      <c:pt idx="711">
                        <c:v>460</c:v>
                      </c:pt>
                      <c:pt idx="712">
                        <c:v>460</c:v>
                      </c:pt>
                      <c:pt idx="713">
                        <c:v>460</c:v>
                      </c:pt>
                      <c:pt idx="714">
                        <c:v>460</c:v>
                      </c:pt>
                      <c:pt idx="715">
                        <c:v>460</c:v>
                      </c:pt>
                      <c:pt idx="716">
                        <c:v>460</c:v>
                      </c:pt>
                      <c:pt idx="717">
                        <c:v>460</c:v>
                      </c:pt>
                      <c:pt idx="718">
                        <c:v>460</c:v>
                      </c:pt>
                      <c:pt idx="719">
                        <c:v>460</c:v>
                      </c:pt>
                      <c:pt idx="720">
                        <c:v>460</c:v>
                      </c:pt>
                      <c:pt idx="721">
                        <c:v>460</c:v>
                      </c:pt>
                      <c:pt idx="722">
                        <c:v>450</c:v>
                      </c:pt>
                      <c:pt idx="723">
                        <c:v>460</c:v>
                      </c:pt>
                      <c:pt idx="724">
                        <c:v>450</c:v>
                      </c:pt>
                      <c:pt idx="725">
                        <c:v>460</c:v>
                      </c:pt>
                      <c:pt idx="726">
                        <c:v>460</c:v>
                      </c:pt>
                      <c:pt idx="727">
                        <c:v>460</c:v>
                      </c:pt>
                      <c:pt idx="728">
                        <c:v>460</c:v>
                      </c:pt>
                      <c:pt idx="729">
                        <c:v>460</c:v>
                      </c:pt>
                      <c:pt idx="730">
                        <c:v>460</c:v>
                      </c:pt>
                      <c:pt idx="731">
                        <c:v>450</c:v>
                      </c:pt>
                      <c:pt idx="732">
                        <c:v>460</c:v>
                      </c:pt>
                      <c:pt idx="733">
                        <c:v>460</c:v>
                      </c:pt>
                      <c:pt idx="734">
                        <c:v>460</c:v>
                      </c:pt>
                      <c:pt idx="735">
                        <c:v>440</c:v>
                      </c:pt>
                      <c:pt idx="736">
                        <c:v>460</c:v>
                      </c:pt>
                      <c:pt idx="737">
                        <c:v>460</c:v>
                      </c:pt>
                      <c:pt idx="738">
                        <c:v>460</c:v>
                      </c:pt>
                      <c:pt idx="739">
                        <c:v>460</c:v>
                      </c:pt>
                      <c:pt idx="740">
                        <c:v>460</c:v>
                      </c:pt>
                      <c:pt idx="741">
                        <c:v>470</c:v>
                      </c:pt>
                      <c:pt idx="742">
                        <c:v>460</c:v>
                      </c:pt>
                      <c:pt idx="743">
                        <c:v>460</c:v>
                      </c:pt>
                      <c:pt idx="744">
                        <c:v>460</c:v>
                      </c:pt>
                      <c:pt idx="745">
                        <c:v>460</c:v>
                      </c:pt>
                      <c:pt idx="746">
                        <c:v>460</c:v>
                      </c:pt>
                      <c:pt idx="747">
                        <c:v>460</c:v>
                      </c:pt>
                      <c:pt idx="748">
                        <c:v>460</c:v>
                      </c:pt>
                      <c:pt idx="749">
                        <c:v>460</c:v>
                      </c:pt>
                      <c:pt idx="750">
                        <c:v>450</c:v>
                      </c:pt>
                      <c:pt idx="751">
                        <c:v>460</c:v>
                      </c:pt>
                      <c:pt idx="752">
                        <c:v>460</c:v>
                      </c:pt>
                      <c:pt idx="753">
                        <c:v>460</c:v>
                      </c:pt>
                      <c:pt idx="754">
                        <c:v>460</c:v>
                      </c:pt>
                      <c:pt idx="755">
                        <c:v>460</c:v>
                      </c:pt>
                      <c:pt idx="756">
                        <c:v>460</c:v>
                      </c:pt>
                      <c:pt idx="757">
                        <c:v>460</c:v>
                      </c:pt>
                      <c:pt idx="758">
                        <c:v>460</c:v>
                      </c:pt>
                      <c:pt idx="759">
                        <c:v>460</c:v>
                      </c:pt>
                      <c:pt idx="760">
                        <c:v>460</c:v>
                      </c:pt>
                      <c:pt idx="761">
                        <c:v>460</c:v>
                      </c:pt>
                      <c:pt idx="762">
                        <c:v>470</c:v>
                      </c:pt>
                      <c:pt idx="763">
                        <c:v>470</c:v>
                      </c:pt>
                      <c:pt idx="764">
                        <c:v>470</c:v>
                      </c:pt>
                      <c:pt idx="765">
                        <c:v>460</c:v>
                      </c:pt>
                      <c:pt idx="766">
                        <c:v>460</c:v>
                      </c:pt>
                      <c:pt idx="767">
                        <c:v>460</c:v>
                      </c:pt>
                      <c:pt idx="768">
                        <c:v>460</c:v>
                      </c:pt>
                      <c:pt idx="769">
                        <c:v>460</c:v>
                      </c:pt>
                      <c:pt idx="770">
                        <c:v>460</c:v>
                      </c:pt>
                      <c:pt idx="771">
                        <c:v>460</c:v>
                      </c:pt>
                      <c:pt idx="772">
                        <c:v>460</c:v>
                      </c:pt>
                      <c:pt idx="773">
                        <c:v>470</c:v>
                      </c:pt>
                      <c:pt idx="774">
                        <c:v>460</c:v>
                      </c:pt>
                      <c:pt idx="775">
                        <c:v>460</c:v>
                      </c:pt>
                      <c:pt idx="776">
                        <c:v>460</c:v>
                      </c:pt>
                      <c:pt idx="777">
                        <c:v>460</c:v>
                      </c:pt>
                      <c:pt idx="778">
                        <c:v>440</c:v>
                      </c:pt>
                      <c:pt idx="779">
                        <c:v>460</c:v>
                      </c:pt>
                      <c:pt idx="780">
                        <c:v>460</c:v>
                      </c:pt>
                      <c:pt idx="781">
                        <c:v>470</c:v>
                      </c:pt>
                      <c:pt idx="782">
                        <c:v>460</c:v>
                      </c:pt>
                      <c:pt idx="783">
                        <c:v>470</c:v>
                      </c:pt>
                      <c:pt idx="784">
                        <c:v>450</c:v>
                      </c:pt>
                      <c:pt idx="785">
                        <c:v>460</c:v>
                      </c:pt>
                      <c:pt idx="786">
                        <c:v>460</c:v>
                      </c:pt>
                      <c:pt idx="787">
                        <c:v>470</c:v>
                      </c:pt>
                      <c:pt idx="788">
                        <c:v>470</c:v>
                      </c:pt>
                      <c:pt idx="789">
                        <c:v>460</c:v>
                      </c:pt>
                      <c:pt idx="790">
                        <c:v>470</c:v>
                      </c:pt>
                      <c:pt idx="791">
                        <c:v>460</c:v>
                      </c:pt>
                      <c:pt idx="792">
                        <c:v>470</c:v>
                      </c:pt>
                      <c:pt idx="793">
                        <c:v>460</c:v>
                      </c:pt>
                      <c:pt idx="794">
                        <c:v>470</c:v>
                      </c:pt>
                      <c:pt idx="795">
                        <c:v>460</c:v>
                      </c:pt>
                      <c:pt idx="796">
                        <c:v>460</c:v>
                      </c:pt>
                      <c:pt idx="797">
                        <c:v>460</c:v>
                      </c:pt>
                      <c:pt idx="798">
                        <c:v>460</c:v>
                      </c:pt>
                      <c:pt idx="799">
                        <c:v>460</c:v>
                      </c:pt>
                      <c:pt idx="800">
                        <c:v>480</c:v>
                      </c:pt>
                      <c:pt idx="801">
                        <c:v>460</c:v>
                      </c:pt>
                      <c:pt idx="802">
                        <c:v>460</c:v>
                      </c:pt>
                      <c:pt idx="803">
                        <c:v>470</c:v>
                      </c:pt>
                      <c:pt idx="804">
                        <c:v>460</c:v>
                      </c:pt>
                      <c:pt idx="805">
                        <c:v>470</c:v>
                      </c:pt>
                      <c:pt idx="806">
                        <c:v>470</c:v>
                      </c:pt>
                      <c:pt idx="807">
                        <c:v>470</c:v>
                      </c:pt>
                      <c:pt idx="808">
                        <c:v>460</c:v>
                      </c:pt>
                      <c:pt idx="809">
                        <c:v>470</c:v>
                      </c:pt>
                      <c:pt idx="810">
                        <c:v>470</c:v>
                      </c:pt>
                      <c:pt idx="811">
                        <c:v>460</c:v>
                      </c:pt>
                      <c:pt idx="812">
                        <c:v>470</c:v>
                      </c:pt>
                      <c:pt idx="813">
                        <c:v>470</c:v>
                      </c:pt>
                      <c:pt idx="814">
                        <c:v>460</c:v>
                      </c:pt>
                      <c:pt idx="815">
                        <c:v>470</c:v>
                      </c:pt>
                      <c:pt idx="816">
                        <c:v>470</c:v>
                      </c:pt>
                      <c:pt idx="817">
                        <c:v>460</c:v>
                      </c:pt>
                      <c:pt idx="818">
                        <c:v>460</c:v>
                      </c:pt>
                      <c:pt idx="819">
                        <c:v>460</c:v>
                      </c:pt>
                      <c:pt idx="820">
                        <c:v>470</c:v>
                      </c:pt>
                      <c:pt idx="821">
                        <c:v>470</c:v>
                      </c:pt>
                      <c:pt idx="822">
                        <c:v>470</c:v>
                      </c:pt>
                      <c:pt idx="823">
                        <c:v>470</c:v>
                      </c:pt>
                      <c:pt idx="824">
                        <c:v>470</c:v>
                      </c:pt>
                      <c:pt idx="825">
                        <c:v>470</c:v>
                      </c:pt>
                      <c:pt idx="826">
                        <c:v>450</c:v>
                      </c:pt>
                      <c:pt idx="827">
                        <c:v>460</c:v>
                      </c:pt>
                      <c:pt idx="828">
                        <c:v>470</c:v>
                      </c:pt>
                      <c:pt idx="829">
                        <c:v>470</c:v>
                      </c:pt>
                      <c:pt idx="830">
                        <c:v>470</c:v>
                      </c:pt>
                      <c:pt idx="831">
                        <c:v>470</c:v>
                      </c:pt>
                      <c:pt idx="832">
                        <c:v>460</c:v>
                      </c:pt>
                      <c:pt idx="833">
                        <c:v>470</c:v>
                      </c:pt>
                      <c:pt idx="834">
                        <c:v>460</c:v>
                      </c:pt>
                      <c:pt idx="835">
                        <c:v>460</c:v>
                      </c:pt>
                      <c:pt idx="836">
                        <c:v>470</c:v>
                      </c:pt>
                      <c:pt idx="837">
                        <c:v>470</c:v>
                      </c:pt>
                      <c:pt idx="838">
                        <c:v>470</c:v>
                      </c:pt>
                      <c:pt idx="839">
                        <c:v>480</c:v>
                      </c:pt>
                      <c:pt idx="840">
                        <c:v>470</c:v>
                      </c:pt>
                      <c:pt idx="841">
                        <c:v>470</c:v>
                      </c:pt>
                      <c:pt idx="842">
                        <c:v>470</c:v>
                      </c:pt>
                      <c:pt idx="843">
                        <c:v>470</c:v>
                      </c:pt>
                      <c:pt idx="844">
                        <c:v>470</c:v>
                      </c:pt>
                      <c:pt idx="845">
                        <c:v>480</c:v>
                      </c:pt>
                      <c:pt idx="846">
                        <c:v>470</c:v>
                      </c:pt>
                      <c:pt idx="847">
                        <c:v>470</c:v>
                      </c:pt>
                      <c:pt idx="848">
                        <c:v>480</c:v>
                      </c:pt>
                      <c:pt idx="849">
                        <c:v>470</c:v>
                      </c:pt>
                      <c:pt idx="850">
                        <c:v>470</c:v>
                      </c:pt>
                      <c:pt idx="851">
                        <c:v>470</c:v>
                      </c:pt>
                      <c:pt idx="852">
                        <c:v>470</c:v>
                      </c:pt>
                      <c:pt idx="853">
                        <c:v>470</c:v>
                      </c:pt>
                      <c:pt idx="854">
                        <c:v>470</c:v>
                      </c:pt>
                      <c:pt idx="855">
                        <c:v>470</c:v>
                      </c:pt>
                      <c:pt idx="856">
                        <c:v>470</c:v>
                      </c:pt>
                      <c:pt idx="857">
                        <c:v>470</c:v>
                      </c:pt>
                      <c:pt idx="858">
                        <c:v>480</c:v>
                      </c:pt>
                      <c:pt idx="859">
                        <c:v>480</c:v>
                      </c:pt>
                      <c:pt idx="860">
                        <c:v>480</c:v>
                      </c:pt>
                      <c:pt idx="861">
                        <c:v>480</c:v>
                      </c:pt>
                      <c:pt idx="862">
                        <c:v>480</c:v>
                      </c:pt>
                      <c:pt idx="863">
                        <c:v>470</c:v>
                      </c:pt>
                      <c:pt idx="864">
                        <c:v>470</c:v>
                      </c:pt>
                      <c:pt idx="865">
                        <c:v>460</c:v>
                      </c:pt>
                      <c:pt idx="866">
                        <c:v>470</c:v>
                      </c:pt>
                      <c:pt idx="867">
                        <c:v>460</c:v>
                      </c:pt>
                      <c:pt idx="868">
                        <c:v>460</c:v>
                      </c:pt>
                      <c:pt idx="869">
                        <c:v>460</c:v>
                      </c:pt>
                      <c:pt idx="870">
                        <c:v>460</c:v>
                      </c:pt>
                      <c:pt idx="871">
                        <c:v>460</c:v>
                      </c:pt>
                      <c:pt idx="872">
                        <c:v>460</c:v>
                      </c:pt>
                      <c:pt idx="873">
                        <c:v>460</c:v>
                      </c:pt>
                      <c:pt idx="874">
                        <c:v>470</c:v>
                      </c:pt>
                      <c:pt idx="875">
                        <c:v>460</c:v>
                      </c:pt>
                      <c:pt idx="876">
                        <c:v>460</c:v>
                      </c:pt>
                      <c:pt idx="877">
                        <c:v>460</c:v>
                      </c:pt>
                      <c:pt idx="878">
                        <c:v>460</c:v>
                      </c:pt>
                      <c:pt idx="879">
                        <c:v>460</c:v>
                      </c:pt>
                      <c:pt idx="880">
                        <c:v>480</c:v>
                      </c:pt>
                      <c:pt idx="881">
                        <c:v>490</c:v>
                      </c:pt>
                      <c:pt idx="882">
                        <c:v>490</c:v>
                      </c:pt>
                      <c:pt idx="883">
                        <c:v>500</c:v>
                      </c:pt>
                      <c:pt idx="884">
                        <c:v>650</c:v>
                      </c:pt>
                      <c:pt idx="885">
                        <c:v>670</c:v>
                      </c:pt>
                      <c:pt idx="886">
                        <c:v>610</c:v>
                      </c:pt>
                      <c:pt idx="887">
                        <c:v>560</c:v>
                      </c:pt>
                      <c:pt idx="888">
                        <c:v>550</c:v>
                      </c:pt>
                      <c:pt idx="889">
                        <c:v>540</c:v>
                      </c:pt>
                      <c:pt idx="890">
                        <c:v>520</c:v>
                      </c:pt>
                      <c:pt idx="891">
                        <c:v>550</c:v>
                      </c:pt>
                      <c:pt idx="892">
                        <c:v>530</c:v>
                      </c:pt>
                      <c:pt idx="893">
                        <c:v>520</c:v>
                      </c:pt>
                      <c:pt idx="894">
                        <c:v>510</c:v>
                      </c:pt>
                      <c:pt idx="895">
                        <c:v>650</c:v>
                      </c:pt>
                      <c:pt idx="896">
                        <c:v>600</c:v>
                      </c:pt>
                      <c:pt idx="897">
                        <c:v>650</c:v>
                      </c:pt>
                      <c:pt idx="898">
                        <c:v>690</c:v>
                      </c:pt>
                      <c:pt idx="899">
                        <c:v>580</c:v>
                      </c:pt>
                      <c:pt idx="900">
                        <c:v>540</c:v>
                      </c:pt>
                      <c:pt idx="901">
                        <c:v>520</c:v>
                      </c:pt>
                      <c:pt idx="902">
                        <c:v>520</c:v>
                      </c:pt>
                      <c:pt idx="903">
                        <c:v>500</c:v>
                      </c:pt>
                      <c:pt idx="904">
                        <c:v>500</c:v>
                      </c:pt>
                      <c:pt idx="905">
                        <c:v>520</c:v>
                      </c:pt>
                      <c:pt idx="906">
                        <c:v>510</c:v>
                      </c:pt>
                      <c:pt idx="907">
                        <c:v>560</c:v>
                      </c:pt>
                      <c:pt idx="908">
                        <c:v>610</c:v>
                      </c:pt>
                      <c:pt idx="909">
                        <c:v>680</c:v>
                      </c:pt>
                      <c:pt idx="910">
                        <c:v>630</c:v>
                      </c:pt>
                      <c:pt idx="911">
                        <c:v>580</c:v>
                      </c:pt>
                      <c:pt idx="912">
                        <c:v>580</c:v>
                      </c:pt>
                      <c:pt idx="913">
                        <c:v>570</c:v>
                      </c:pt>
                      <c:pt idx="914">
                        <c:v>550</c:v>
                      </c:pt>
                      <c:pt idx="915">
                        <c:v>530</c:v>
                      </c:pt>
                      <c:pt idx="916">
                        <c:v>560</c:v>
                      </c:pt>
                      <c:pt idx="917">
                        <c:v>550</c:v>
                      </c:pt>
                      <c:pt idx="918">
                        <c:v>570</c:v>
                      </c:pt>
                      <c:pt idx="919">
                        <c:v>560</c:v>
                      </c:pt>
                      <c:pt idx="920">
                        <c:v>650</c:v>
                      </c:pt>
                      <c:pt idx="921">
                        <c:v>680</c:v>
                      </c:pt>
                      <c:pt idx="922">
                        <c:v>680</c:v>
                      </c:pt>
                      <c:pt idx="923">
                        <c:v>610</c:v>
                      </c:pt>
                      <c:pt idx="924">
                        <c:v>600</c:v>
                      </c:pt>
                      <c:pt idx="925">
                        <c:v>580</c:v>
                      </c:pt>
                      <c:pt idx="926">
                        <c:v>630</c:v>
                      </c:pt>
                      <c:pt idx="927">
                        <c:v>630</c:v>
                      </c:pt>
                      <c:pt idx="928">
                        <c:v>610</c:v>
                      </c:pt>
                      <c:pt idx="929">
                        <c:v>580</c:v>
                      </c:pt>
                      <c:pt idx="930">
                        <c:v>610</c:v>
                      </c:pt>
                      <c:pt idx="931">
                        <c:v>600</c:v>
                      </c:pt>
                      <c:pt idx="932">
                        <c:v>640</c:v>
                      </c:pt>
                      <c:pt idx="933">
                        <c:v>600</c:v>
                      </c:pt>
                      <c:pt idx="934">
                        <c:v>730</c:v>
                      </c:pt>
                      <c:pt idx="935">
                        <c:v>700</c:v>
                      </c:pt>
                      <c:pt idx="936">
                        <c:v>700</c:v>
                      </c:pt>
                      <c:pt idx="937">
                        <c:v>690</c:v>
                      </c:pt>
                      <c:pt idx="938">
                        <c:v>630</c:v>
                      </c:pt>
                      <c:pt idx="939">
                        <c:v>600</c:v>
                      </c:pt>
                      <c:pt idx="940">
                        <c:v>590</c:v>
                      </c:pt>
                      <c:pt idx="941">
                        <c:v>570</c:v>
                      </c:pt>
                      <c:pt idx="942">
                        <c:v>550</c:v>
                      </c:pt>
                      <c:pt idx="943">
                        <c:v>530</c:v>
                      </c:pt>
                      <c:pt idx="944">
                        <c:v>510</c:v>
                      </c:pt>
                      <c:pt idx="945">
                        <c:v>510</c:v>
                      </c:pt>
                      <c:pt idx="946">
                        <c:v>510</c:v>
                      </c:pt>
                      <c:pt idx="947">
                        <c:v>550</c:v>
                      </c:pt>
                      <c:pt idx="948">
                        <c:v>740</c:v>
                      </c:pt>
                      <c:pt idx="949">
                        <c:v>720</c:v>
                      </c:pt>
                      <c:pt idx="950">
                        <c:v>660</c:v>
                      </c:pt>
                      <c:pt idx="951">
                        <c:v>610</c:v>
                      </c:pt>
                      <c:pt idx="952">
                        <c:v>0</c:v>
                      </c:pt>
                      <c:pt idx="953">
                        <c:v>590</c:v>
                      </c:pt>
                      <c:pt idx="954">
                        <c:v>580</c:v>
                      </c:pt>
                      <c:pt idx="955">
                        <c:v>570</c:v>
                      </c:pt>
                      <c:pt idx="956">
                        <c:v>560</c:v>
                      </c:pt>
                      <c:pt idx="957">
                        <c:v>550</c:v>
                      </c:pt>
                      <c:pt idx="958">
                        <c:v>550</c:v>
                      </c:pt>
                      <c:pt idx="959">
                        <c:v>590</c:v>
                      </c:pt>
                      <c:pt idx="960">
                        <c:v>610</c:v>
                      </c:pt>
                      <c:pt idx="961">
                        <c:v>660</c:v>
                      </c:pt>
                      <c:pt idx="962">
                        <c:v>630</c:v>
                      </c:pt>
                      <c:pt idx="963">
                        <c:v>620</c:v>
                      </c:pt>
                      <c:pt idx="964">
                        <c:v>610</c:v>
                      </c:pt>
                      <c:pt idx="965">
                        <c:v>560</c:v>
                      </c:pt>
                      <c:pt idx="966">
                        <c:v>540</c:v>
                      </c:pt>
                      <c:pt idx="967">
                        <c:v>520</c:v>
                      </c:pt>
                      <c:pt idx="968">
                        <c:v>540</c:v>
                      </c:pt>
                      <c:pt idx="969">
                        <c:v>530</c:v>
                      </c:pt>
                      <c:pt idx="970">
                        <c:v>530</c:v>
                      </c:pt>
                      <c:pt idx="971">
                        <c:v>520</c:v>
                      </c:pt>
                      <c:pt idx="972">
                        <c:v>520</c:v>
                      </c:pt>
                      <c:pt idx="973">
                        <c:v>510</c:v>
                      </c:pt>
                      <c:pt idx="974">
                        <c:v>500</c:v>
                      </c:pt>
                      <c:pt idx="975">
                        <c:v>490</c:v>
                      </c:pt>
                      <c:pt idx="976">
                        <c:v>490</c:v>
                      </c:pt>
                      <c:pt idx="977">
                        <c:v>480</c:v>
                      </c:pt>
                      <c:pt idx="978">
                        <c:v>490</c:v>
                      </c:pt>
                      <c:pt idx="979">
                        <c:v>480</c:v>
                      </c:pt>
                      <c:pt idx="980">
                        <c:v>490</c:v>
                      </c:pt>
                      <c:pt idx="981">
                        <c:v>490</c:v>
                      </c:pt>
                      <c:pt idx="982">
                        <c:v>490</c:v>
                      </c:pt>
                      <c:pt idx="983">
                        <c:v>490</c:v>
                      </c:pt>
                      <c:pt idx="984">
                        <c:v>480</c:v>
                      </c:pt>
                      <c:pt idx="985">
                        <c:v>480</c:v>
                      </c:pt>
                      <c:pt idx="986">
                        <c:v>470</c:v>
                      </c:pt>
                      <c:pt idx="987">
                        <c:v>470</c:v>
                      </c:pt>
                      <c:pt idx="988">
                        <c:v>470</c:v>
                      </c:pt>
                      <c:pt idx="989">
                        <c:v>460</c:v>
                      </c:pt>
                      <c:pt idx="990">
                        <c:v>460</c:v>
                      </c:pt>
                      <c:pt idx="991">
                        <c:v>460</c:v>
                      </c:pt>
                      <c:pt idx="992">
                        <c:v>470</c:v>
                      </c:pt>
                      <c:pt idx="993">
                        <c:v>460</c:v>
                      </c:pt>
                      <c:pt idx="994">
                        <c:v>460</c:v>
                      </c:pt>
                      <c:pt idx="995">
                        <c:v>460</c:v>
                      </c:pt>
                      <c:pt idx="996">
                        <c:v>460</c:v>
                      </c:pt>
                      <c:pt idx="997">
                        <c:v>460</c:v>
                      </c:pt>
                      <c:pt idx="998">
                        <c:v>460</c:v>
                      </c:pt>
                      <c:pt idx="999">
                        <c:v>460</c:v>
                      </c:pt>
                      <c:pt idx="1000">
                        <c:v>460</c:v>
                      </c:pt>
                      <c:pt idx="1001">
                        <c:v>460</c:v>
                      </c:pt>
                      <c:pt idx="1002">
                        <c:v>460</c:v>
                      </c:pt>
                      <c:pt idx="1003">
                        <c:v>460</c:v>
                      </c:pt>
                      <c:pt idx="1004">
                        <c:v>450</c:v>
                      </c:pt>
                      <c:pt idx="1005">
                        <c:v>460</c:v>
                      </c:pt>
                      <c:pt idx="1006">
                        <c:v>460</c:v>
                      </c:pt>
                      <c:pt idx="1007">
                        <c:v>460</c:v>
                      </c:pt>
                      <c:pt idx="1008">
                        <c:v>460</c:v>
                      </c:pt>
                      <c:pt idx="1009">
                        <c:v>470</c:v>
                      </c:pt>
                      <c:pt idx="1010">
                        <c:v>460</c:v>
                      </c:pt>
                      <c:pt idx="1011">
                        <c:v>460</c:v>
                      </c:pt>
                      <c:pt idx="1012">
                        <c:v>460</c:v>
                      </c:pt>
                      <c:pt idx="1013">
                        <c:v>460</c:v>
                      </c:pt>
                      <c:pt idx="1014">
                        <c:v>460</c:v>
                      </c:pt>
                      <c:pt idx="1015">
                        <c:v>460</c:v>
                      </c:pt>
                      <c:pt idx="1016">
                        <c:v>460</c:v>
                      </c:pt>
                      <c:pt idx="1017">
                        <c:v>460</c:v>
                      </c:pt>
                      <c:pt idx="1018">
                        <c:v>460</c:v>
                      </c:pt>
                      <c:pt idx="1019">
                        <c:v>460</c:v>
                      </c:pt>
                      <c:pt idx="1020">
                        <c:v>460</c:v>
                      </c:pt>
                      <c:pt idx="1021">
                        <c:v>470</c:v>
                      </c:pt>
                      <c:pt idx="1022">
                        <c:v>470</c:v>
                      </c:pt>
                      <c:pt idx="1023">
                        <c:v>460</c:v>
                      </c:pt>
                      <c:pt idx="1024">
                        <c:v>470</c:v>
                      </c:pt>
                      <c:pt idx="1025">
                        <c:v>460</c:v>
                      </c:pt>
                      <c:pt idx="1026">
                        <c:v>460</c:v>
                      </c:pt>
                      <c:pt idx="1027">
                        <c:v>460</c:v>
                      </c:pt>
                      <c:pt idx="1028">
                        <c:v>470</c:v>
                      </c:pt>
                      <c:pt idx="1029">
                        <c:v>450</c:v>
                      </c:pt>
                      <c:pt idx="1030">
                        <c:v>460</c:v>
                      </c:pt>
                      <c:pt idx="1031">
                        <c:v>470</c:v>
                      </c:pt>
                      <c:pt idx="1032">
                        <c:v>470</c:v>
                      </c:pt>
                      <c:pt idx="1033">
                        <c:v>470</c:v>
                      </c:pt>
                      <c:pt idx="1034">
                        <c:v>460</c:v>
                      </c:pt>
                      <c:pt idx="1035">
                        <c:v>460</c:v>
                      </c:pt>
                      <c:pt idx="1036">
                        <c:v>460</c:v>
                      </c:pt>
                      <c:pt idx="1037">
                        <c:v>460</c:v>
                      </c:pt>
                      <c:pt idx="1038">
                        <c:v>460</c:v>
                      </c:pt>
                      <c:pt idx="1039">
                        <c:v>460</c:v>
                      </c:pt>
                      <c:pt idx="1040">
                        <c:v>460</c:v>
                      </c:pt>
                      <c:pt idx="1041">
                        <c:v>470</c:v>
                      </c:pt>
                      <c:pt idx="1042">
                        <c:v>460</c:v>
                      </c:pt>
                      <c:pt idx="1043">
                        <c:v>470</c:v>
                      </c:pt>
                      <c:pt idx="1044">
                        <c:v>460</c:v>
                      </c:pt>
                      <c:pt idx="1045">
                        <c:v>460</c:v>
                      </c:pt>
                      <c:pt idx="1046">
                        <c:v>460</c:v>
                      </c:pt>
                      <c:pt idx="1047">
                        <c:v>460</c:v>
                      </c:pt>
                      <c:pt idx="1048">
                        <c:v>460</c:v>
                      </c:pt>
                      <c:pt idx="1049">
                        <c:v>460</c:v>
                      </c:pt>
                      <c:pt idx="1050">
                        <c:v>460</c:v>
                      </c:pt>
                      <c:pt idx="1051">
                        <c:v>460</c:v>
                      </c:pt>
                      <c:pt idx="1052">
                        <c:v>460</c:v>
                      </c:pt>
                      <c:pt idx="1053">
                        <c:v>460</c:v>
                      </c:pt>
                      <c:pt idx="1054">
                        <c:v>470</c:v>
                      </c:pt>
                      <c:pt idx="1055">
                        <c:v>460</c:v>
                      </c:pt>
                      <c:pt idx="1056">
                        <c:v>460</c:v>
                      </c:pt>
                      <c:pt idx="1057">
                        <c:v>460</c:v>
                      </c:pt>
                      <c:pt idx="1058">
                        <c:v>460</c:v>
                      </c:pt>
                      <c:pt idx="1059">
                        <c:v>470</c:v>
                      </c:pt>
                      <c:pt idx="1060">
                        <c:v>470</c:v>
                      </c:pt>
                      <c:pt idx="1061">
                        <c:v>460</c:v>
                      </c:pt>
                      <c:pt idx="1062">
                        <c:v>460</c:v>
                      </c:pt>
                      <c:pt idx="1063">
                        <c:v>460</c:v>
                      </c:pt>
                      <c:pt idx="1064">
                        <c:v>460</c:v>
                      </c:pt>
                      <c:pt idx="1065">
                        <c:v>460</c:v>
                      </c:pt>
                      <c:pt idx="1066">
                        <c:v>460</c:v>
                      </c:pt>
                      <c:pt idx="1067">
                        <c:v>460</c:v>
                      </c:pt>
                      <c:pt idx="1068">
                        <c:v>460</c:v>
                      </c:pt>
                      <c:pt idx="1069">
                        <c:v>460</c:v>
                      </c:pt>
                      <c:pt idx="1070">
                        <c:v>460</c:v>
                      </c:pt>
                      <c:pt idx="1071">
                        <c:v>460</c:v>
                      </c:pt>
                      <c:pt idx="1072">
                        <c:v>460</c:v>
                      </c:pt>
                      <c:pt idx="1073">
                        <c:v>470</c:v>
                      </c:pt>
                      <c:pt idx="1074">
                        <c:v>470</c:v>
                      </c:pt>
                      <c:pt idx="1075">
                        <c:v>470</c:v>
                      </c:pt>
                      <c:pt idx="1076">
                        <c:v>470</c:v>
                      </c:pt>
                      <c:pt idx="1077">
                        <c:v>460</c:v>
                      </c:pt>
                      <c:pt idx="1078">
                        <c:v>470</c:v>
                      </c:pt>
                      <c:pt idx="1079">
                        <c:v>460</c:v>
                      </c:pt>
                      <c:pt idx="1080">
                        <c:v>460</c:v>
                      </c:pt>
                      <c:pt idx="1081">
                        <c:v>460</c:v>
                      </c:pt>
                      <c:pt idx="1082">
                        <c:v>460</c:v>
                      </c:pt>
                      <c:pt idx="1083">
                        <c:v>460</c:v>
                      </c:pt>
                      <c:pt idx="1084">
                        <c:v>470</c:v>
                      </c:pt>
                      <c:pt idx="1085">
                        <c:v>460</c:v>
                      </c:pt>
                      <c:pt idx="1086">
                        <c:v>470</c:v>
                      </c:pt>
                      <c:pt idx="1087">
                        <c:v>470</c:v>
                      </c:pt>
                      <c:pt idx="1088">
                        <c:v>470</c:v>
                      </c:pt>
                      <c:pt idx="1089">
                        <c:v>470</c:v>
                      </c:pt>
                      <c:pt idx="1090">
                        <c:v>460</c:v>
                      </c:pt>
                      <c:pt idx="1091">
                        <c:v>460</c:v>
                      </c:pt>
                      <c:pt idx="1092">
                        <c:v>470</c:v>
                      </c:pt>
                      <c:pt idx="1093">
                        <c:v>460</c:v>
                      </c:pt>
                      <c:pt idx="1094">
                        <c:v>460</c:v>
                      </c:pt>
                      <c:pt idx="1095">
                        <c:v>460</c:v>
                      </c:pt>
                      <c:pt idx="1096">
                        <c:v>460</c:v>
                      </c:pt>
                      <c:pt idx="1097">
                        <c:v>470</c:v>
                      </c:pt>
                      <c:pt idx="1098">
                        <c:v>470</c:v>
                      </c:pt>
                      <c:pt idx="1099">
                        <c:v>460</c:v>
                      </c:pt>
                      <c:pt idx="1100">
                        <c:v>460</c:v>
                      </c:pt>
                      <c:pt idx="1101">
                        <c:v>460</c:v>
                      </c:pt>
                      <c:pt idx="1102">
                        <c:v>470</c:v>
                      </c:pt>
                      <c:pt idx="1103">
                        <c:v>460</c:v>
                      </c:pt>
                      <c:pt idx="1104">
                        <c:v>460</c:v>
                      </c:pt>
                      <c:pt idx="1105">
                        <c:v>460</c:v>
                      </c:pt>
                      <c:pt idx="1106">
                        <c:v>470</c:v>
                      </c:pt>
                      <c:pt idx="1107">
                        <c:v>460</c:v>
                      </c:pt>
                      <c:pt idx="1108">
                        <c:v>470</c:v>
                      </c:pt>
                      <c:pt idx="1109">
                        <c:v>460</c:v>
                      </c:pt>
                      <c:pt idx="1110">
                        <c:v>470</c:v>
                      </c:pt>
                      <c:pt idx="1111">
                        <c:v>460</c:v>
                      </c:pt>
                      <c:pt idx="1112">
                        <c:v>470</c:v>
                      </c:pt>
                      <c:pt idx="1113">
                        <c:v>460</c:v>
                      </c:pt>
                      <c:pt idx="1114">
                        <c:v>460</c:v>
                      </c:pt>
                      <c:pt idx="1115">
                        <c:v>460</c:v>
                      </c:pt>
                      <c:pt idx="1116">
                        <c:v>460</c:v>
                      </c:pt>
                      <c:pt idx="1117">
                        <c:v>460</c:v>
                      </c:pt>
                      <c:pt idx="1118">
                        <c:v>460</c:v>
                      </c:pt>
                      <c:pt idx="1119">
                        <c:v>460</c:v>
                      </c:pt>
                      <c:pt idx="1120">
                        <c:v>460</c:v>
                      </c:pt>
                      <c:pt idx="1121">
                        <c:v>460</c:v>
                      </c:pt>
                      <c:pt idx="1122">
                        <c:v>460</c:v>
                      </c:pt>
                      <c:pt idx="1123">
                        <c:v>450</c:v>
                      </c:pt>
                      <c:pt idx="1124">
                        <c:v>460</c:v>
                      </c:pt>
                      <c:pt idx="1125">
                        <c:v>460</c:v>
                      </c:pt>
                      <c:pt idx="1126">
                        <c:v>460</c:v>
                      </c:pt>
                      <c:pt idx="1127">
                        <c:v>460</c:v>
                      </c:pt>
                      <c:pt idx="1128">
                        <c:v>460</c:v>
                      </c:pt>
                      <c:pt idx="1129">
                        <c:v>460</c:v>
                      </c:pt>
                      <c:pt idx="1130">
                        <c:v>460</c:v>
                      </c:pt>
                      <c:pt idx="1131">
                        <c:v>460</c:v>
                      </c:pt>
                      <c:pt idx="1132">
                        <c:v>460</c:v>
                      </c:pt>
                      <c:pt idx="1133">
                        <c:v>460</c:v>
                      </c:pt>
                      <c:pt idx="1134">
                        <c:v>460</c:v>
                      </c:pt>
                      <c:pt idx="1135">
                        <c:v>460</c:v>
                      </c:pt>
                      <c:pt idx="1136">
                        <c:v>460</c:v>
                      </c:pt>
                      <c:pt idx="1137">
                        <c:v>460</c:v>
                      </c:pt>
                      <c:pt idx="1138">
                        <c:v>460</c:v>
                      </c:pt>
                      <c:pt idx="1139">
                        <c:v>460</c:v>
                      </c:pt>
                      <c:pt idx="1140">
                        <c:v>460</c:v>
                      </c:pt>
                      <c:pt idx="1141">
                        <c:v>460</c:v>
                      </c:pt>
                      <c:pt idx="1142">
                        <c:v>460</c:v>
                      </c:pt>
                      <c:pt idx="1143">
                        <c:v>460</c:v>
                      </c:pt>
                      <c:pt idx="1144">
                        <c:v>470</c:v>
                      </c:pt>
                      <c:pt idx="1145">
                        <c:v>470</c:v>
                      </c:pt>
                      <c:pt idx="1146">
                        <c:v>470</c:v>
                      </c:pt>
                      <c:pt idx="1147">
                        <c:v>470</c:v>
                      </c:pt>
                      <c:pt idx="1148">
                        <c:v>470</c:v>
                      </c:pt>
                      <c:pt idx="1149">
                        <c:v>470</c:v>
                      </c:pt>
                      <c:pt idx="1150">
                        <c:v>470</c:v>
                      </c:pt>
                      <c:pt idx="1151">
                        <c:v>470</c:v>
                      </c:pt>
                      <c:pt idx="1152">
                        <c:v>460</c:v>
                      </c:pt>
                      <c:pt idx="1153">
                        <c:v>470</c:v>
                      </c:pt>
                      <c:pt idx="1154">
                        <c:v>460</c:v>
                      </c:pt>
                      <c:pt idx="1155">
                        <c:v>460</c:v>
                      </c:pt>
                      <c:pt idx="1156">
                        <c:v>460</c:v>
                      </c:pt>
                      <c:pt idx="1157">
                        <c:v>460</c:v>
                      </c:pt>
                      <c:pt idx="1158">
                        <c:v>460</c:v>
                      </c:pt>
                      <c:pt idx="1159">
                        <c:v>460</c:v>
                      </c:pt>
                      <c:pt idx="1160">
                        <c:v>460</c:v>
                      </c:pt>
                      <c:pt idx="1161">
                        <c:v>460</c:v>
                      </c:pt>
                      <c:pt idx="1162">
                        <c:v>470</c:v>
                      </c:pt>
                      <c:pt idx="1163">
                        <c:v>460</c:v>
                      </c:pt>
                      <c:pt idx="1164">
                        <c:v>460</c:v>
                      </c:pt>
                      <c:pt idx="1165">
                        <c:v>460</c:v>
                      </c:pt>
                      <c:pt idx="1166">
                        <c:v>460</c:v>
                      </c:pt>
                      <c:pt idx="1167">
                        <c:v>460</c:v>
                      </c:pt>
                      <c:pt idx="1168">
                        <c:v>470</c:v>
                      </c:pt>
                      <c:pt idx="1169">
                        <c:v>480</c:v>
                      </c:pt>
                      <c:pt idx="1170">
                        <c:v>490</c:v>
                      </c:pt>
                      <c:pt idx="1171">
                        <c:v>550</c:v>
                      </c:pt>
                      <c:pt idx="1172">
                        <c:v>650</c:v>
                      </c:pt>
                      <c:pt idx="1173">
                        <c:v>720</c:v>
                      </c:pt>
                      <c:pt idx="1174">
                        <c:v>600</c:v>
                      </c:pt>
                      <c:pt idx="1175">
                        <c:v>560</c:v>
                      </c:pt>
                      <c:pt idx="1176">
                        <c:v>530</c:v>
                      </c:pt>
                      <c:pt idx="1177">
                        <c:v>520</c:v>
                      </c:pt>
                      <c:pt idx="1178">
                        <c:v>510</c:v>
                      </c:pt>
                      <c:pt idx="1179">
                        <c:v>500</c:v>
                      </c:pt>
                      <c:pt idx="1180">
                        <c:v>490</c:v>
                      </c:pt>
                      <c:pt idx="1181">
                        <c:v>490</c:v>
                      </c:pt>
                      <c:pt idx="1182">
                        <c:v>570</c:v>
                      </c:pt>
                      <c:pt idx="1183">
                        <c:v>570</c:v>
                      </c:pt>
                      <c:pt idx="1184">
                        <c:v>550</c:v>
                      </c:pt>
                      <c:pt idx="1185">
                        <c:v>750</c:v>
                      </c:pt>
                      <c:pt idx="1186">
                        <c:v>650</c:v>
                      </c:pt>
                      <c:pt idx="1187">
                        <c:v>630</c:v>
                      </c:pt>
                      <c:pt idx="1188">
                        <c:v>600</c:v>
                      </c:pt>
                      <c:pt idx="1189">
                        <c:v>610</c:v>
                      </c:pt>
                      <c:pt idx="1190">
                        <c:v>560</c:v>
                      </c:pt>
                      <c:pt idx="1191">
                        <c:v>540</c:v>
                      </c:pt>
                      <c:pt idx="1192">
                        <c:v>540</c:v>
                      </c:pt>
                      <c:pt idx="1193">
                        <c:v>550</c:v>
                      </c:pt>
                      <c:pt idx="1194">
                        <c:v>540</c:v>
                      </c:pt>
                      <c:pt idx="1195">
                        <c:v>600</c:v>
                      </c:pt>
                      <c:pt idx="1196">
                        <c:v>610</c:v>
                      </c:pt>
                      <c:pt idx="1197">
                        <c:v>730</c:v>
                      </c:pt>
                      <c:pt idx="1198">
                        <c:v>730</c:v>
                      </c:pt>
                      <c:pt idx="1199">
                        <c:v>690</c:v>
                      </c:pt>
                      <c:pt idx="1200">
                        <c:v>630</c:v>
                      </c:pt>
                      <c:pt idx="1201">
                        <c:v>620</c:v>
                      </c:pt>
                      <c:pt idx="1202">
                        <c:v>620</c:v>
                      </c:pt>
                      <c:pt idx="1203">
                        <c:v>610</c:v>
                      </c:pt>
                      <c:pt idx="1204">
                        <c:v>590</c:v>
                      </c:pt>
                      <c:pt idx="1205">
                        <c:v>580</c:v>
                      </c:pt>
                      <c:pt idx="1206">
                        <c:v>550</c:v>
                      </c:pt>
                      <c:pt idx="1207">
                        <c:v>600</c:v>
                      </c:pt>
                      <c:pt idx="1208">
                        <c:v>720</c:v>
                      </c:pt>
                      <c:pt idx="1209">
                        <c:v>800</c:v>
                      </c:pt>
                      <c:pt idx="1210">
                        <c:v>670</c:v>
                      </c:pt>
                      <c:pt idx="1211">
                        <c:v>610</c:v>
                      </c:pt>
                      <c:pt idx="1212">
                        <c:v>630</c:v>
                      </c:pt>
                      <c:pt idx="1213">
                        <c:v>640</c:v>
                      </c:pt>
                      <c:pt idx="1214">
                        <c:v>670</c:v>
                      </c:pt>
                      <c:pt idx="1215">
                        <c:v>660</c:v>
                      </c:pt>
                      <c:pt idx="1216">
                        <c:v>640</c:v>
                      </c:pt>
                      <c:pt idx="1217">
                        <c:v>620</c:v>
                      </c:pt>
                      <c:pt idx="1218">
                        <c:v>610</c:v>
                      </c:pt>
                      <c:pt idx="1219">
                        <c:v>590</c:v>
                      </c:pt>
                      <c:pt idx="1220">
                        <c:v>590</c:v>
                      </c:pt>
                      <c:pt idx="1221">
                        <c:v>620</c:v>
                      </c:pt>
                      <c:pt idx="1222">
                        <c:v>620</c:v>
                      </c:pt>
                      <c:pt idx="1223">
                        <c:v>710</c:v>
                      </c:pt>
                      <c:pt idx="1224">
                        <c:v>720</c:v>
                      </c:pt>
                      <c:pt idx="1225">
                        <c:v>680</c:v>
                      </c:pt>
                      <c:pt idx="1226">
                        <c:v>620</c:v>
                      </c:pt>
                      <c:pt idx="1227">
                        <c:v>580</c:v>
                      </c:pt>
                      <c:pt idx="1228">
                        <c:v>560</c:v>
                      </c:pt>
                      <c:pt idx="1229">
                        <c:v>560</c:v>
                      </c:pt>
                      <c:pt idx="1230">
                        <c:v>540</c:v>
                      </c:pt>
                      <c:pt idx="1231">
                        <c:v>540</c:v>
                      </c:pt>
                      <c:pt idx="1232">
                        <c:v>530</c:v>
                      </c:pt>
                      <c:pt idx="1233">
                        <c:v>530</c:v>
                      </c:pt>
                      <c:pt idx="1234">
                        <c:v>550</c:v>
                      </c:pt>
                      <c:pt idx="1235">
                        <c:v>590</c:v>
                      </c:pt>
                      <c:pt idx="1236">
                        <c:v>660</c:v>
                      </c:pt>
                      <c:pt idx="1237">
                        <c:v>690</c:v>
                      </c:pt>
                      <c:pt idx="1238">
                        <c:v>640</c:v>
                      </c:pt>
                      <c:pt idx="1239">
                        <c:v>600</c:v>
                      </c:pt>
                      <c:pt idx="1240">
                        <c:v>570</c:v>
                      </c:pt>
                      <c:pt idx="1241">
                        <c:v>560</c:v>
                      </c:pt>
                      <c:pt idx="1242">
                        <c:v>540</c:v>
                      </c:pt>
                      <c:pt idx="1243">
                        <c:v>530</c:v>
                      </c:pt>
                      <c:pt idx="1244">
                        <c:v>530</c:v>
                      </c:pt>
                      <c:pt idx="1245">
                        <c:v>520</c:v>
                      </c:pt>
                      <c:pt idx="1246">
                        <c:v>530</c:v>
                      </c:pt>
                      <c:pt idx="1247">
                        <c:v>610</c:v>
                      </c:pt>
                      <c:pt idx="1248">
                        <c:v>660</c:v>
                      </c:pt>
                      <c:pt idx="1249">
                        <c:v>730</c:v>
                      </c:pt>
                      <c:pt idx="1250">
                        <c:v>620</c:v>
                      </c:pt>
                      <c:pt idx="1251">
                        <c:v>610</c:v>
                      </c:pt>
                      <c:pt idx="1252">
                        <c:v>600</c:v>
                      </c:pt>
                      <c:pt idx="1253">
                        <c:v>580</c:v>
                      </c:pt>
                      <c:pt idx="1254">
                        <c:v>550</c:v>
                      </c:pt>
                      <c:pt idx="1255">
                        <c:v>540</c:v>
                      </c:pt>
                      <c:pt idx="1256">
                        <c:v>530</c:v>
                      </c:pt>
                      <c:pt idx="1257">
                        <c:v>550</c:v>
                      </c:pt>
                      <c:pt idx="1258">
                        <c:v>560</c:v>
                      </c:pt>
                      <c:pt idx="1259">
                        <c:v>530</c:v>
                      </c:pt>
                      <c:pt idx="1260">
                        <c:v>530</c:v>
                      </c:pt>
                      <c:pt idx="1261">
                        <c:v>530</c:v>
                      </c:pt>
                      <c:pt idx="1262">
                        <c:v>530</c:v>
                      </c:pt>
                      <c:pt idx="1263">
                        <c:v>520</c:v>
                      </c:pt>
                      <c:pt idx="1264">
                        <c:v>540</c:v>
                      </c:pt>
                      <c:pt idx="1265">
                        <c:v>550</c:v>
                      </c:pt>
                      <c:pt idx="1266">
                        <c:v>540</c:v>
                      </c:pt>
                      <c:pt idx="1267">
                        <c:v>530</c:v>
                      </c:pt>
                      <c:pt idx="1268">
                        <c:v>510</c:v>
                      </c:pt>
                      <c:pt idx="1269">
                        <c:v>510</c:v>
                      </c:pt>
                      <c:pt idx="1270">
                        <c:v>510</c:v>
                      </c:pt>
                      <c:pt idx="1271">
                        <c:v>500</c:v>
                      </c:pt>
                      <c:pt idx="1272">
                        <c:v>500</c:v>
                      </c:pt>
                      <c:pt idx="1273">
                        <c:v>480</c:v>
                      </c:pt>
                      <c:pt idx="1274">
                        <c:v>480</c:v>
                      </c:pt>
                      <c:pt idx="1275">
                        <c:v>480</c:v>
                      </c:pt>
                      <c:pt idx="1276">
                        <c:v>470</c:v>
                      </c:pt>
                      <c:pt idx="1277">
                        <c:v>470</c:v>
                      </c:pt>
                      <c:pt idx="1278">
                        <c:v>460</c:v>
                      </c:pt>
                      <c:pt idx="1279">
                        <c:v>470</c:v>
                      </c:pt>
                      <c:pt idx="1280">
                        <c:v>460</c:v>
                      </c:pt>
                      <c:pt idx="1281">
                        <c:v>460</c:v>
                      </c:pt>
                      <c:pt idx="1282">
                        <c:v>470</c:v>
                      </c:pt>
                      <c:pt idx="1283">
                        <c:v>460</c:v>
                      </c:pt>
                      <c:pt idx="1284">
                        <c:v>460</c:v>
                      </c:pt>
                      <c:pt idx="1285">
                        <c:v>460</c:v>
                      </c:pt>
                      <c:pt idx="1286">
                        <c:v>460</c:v>
                      </c:pt>
                      <c:pt idx="1287">
                        <c:v>460</c:v>
                      </c:pt>
                      <c:pt idx="1288">
                        <c:v>460</c:v>
                      </c:pt>
                      <c:pt idx="1289">
                        <c:v>460</c:v>
                      </c:pt>
                      <c:pt idx="1290">
                        <c:v>460</c:v>
                      </c:pt>
                      <c:pt idx="1291">
                        <c:v>460</c:v>
                      </c:pt>
                      <c:pt idx="1292">
                        <c:v>460</c:v>
                      </c:pt>
                      <c:pt idx="1293">
                        <c:v>460</c:v>
                      </c:pt>
                      <c:pt idx="1294">
                        <c:v>460</c:v>
                      </c:pt>
                      <c:pt idx="1295">
                        <c:v>460</c:v>
                      </c:pt>
                      <c:pt idx="1296">
                        <c:v>460</c:v>
                      </c:pt>
                      <c:pt idx="1297">
                        <c:v>460</c:v>
                      </c:pt>
                      <c:pt idx="1298">
                        <c:v>460</c:v>
                      </c:pt>
                      <c:pt idx="1299">
                        <c:v>460</c:v>
                      </c:pt>
                      <c:pt idx="1300">
                        <c:v>460</c:v>
                      </c:pt>
                      <c:pt idx="1301">
                        <c:v>460</c:v>
                      </c:pt>
                      <c:pt idx="1302">
                        <c:v>460</c:v>
                      </c:pt>
                      <c:pt idx="1303">
                        <c:v>460</c:v>
                      </c:pt>
                      <c:pt idx="1304">
                        <c:v>470</c:v>
                      </c:pt>
                      <c:pt idx="1305">
                        <c:v>470</c:v>
                      </c:pt>
                      <c:pt idx="1306">
                        <c:v>460</c:v>
                      </c:pt>
                      <c:pt idx="1307">
                        <c:v>460</c:v>
                      </c:pt>
                      <c:pt idx="1308">
                        <c:v>470</c:v>
                      </c:pt>
                      <c:pt idx="1309">
                        <c:v>460</c:v>
                      </c:pt>
                      <c:pt idx="1310">
                        <c:v>470</c:v>
                      </c:pt>
                      <c:pt idx="1311">
                        <c:v>460</c:v>
                      </c:pt>
                      <c:pt idx="1312">
                        <c:v>460</c:v>
                      </c:pt>
                      <c:pt idx="1313">
                        <c:v>460</c:v>
                      </c:pt>
                      <c:pt idx="1314">
                        <c:v>470</c:v>
                      </c:pt>
                      <c:pt idx="1315">
                        <c:v>470</c:v>
                      </c:pt>
                      <c:pt idx="1316">
                        <c:v>460</c:v>
                      </c:pt>
                      <c:pt idx="1317">
                        <c:v>470</c:v>
                      </c:pt>
                      <c:pt idx="1318">
                        <c:v>460</c:v>
                      </c:pt>
                      <c:pt idx="1319">
                        <c:v>470</c:v>
                      </c:pt>
                      <c:pt idx="1320">
                        <c:v>460</c:v>
                      </c:pt>
                      <c:pt idx="1321">
                        <c:v>460</c:v>
                      </c:pt>
                      <c:pt idx="1322">
                        <c:v>470</c:v>
                      </c:pt>
                      <c:pt idx="1323">
                        <c:v>460</c:v>
                      </c:pt>
                      <c:pt idx="1324">
                        <c:v>470</c:v>
                      </c:pt>
                      <c:pt idx="1325">
                        <c:v>460</c:v>
                      </c:pt>
                      <c:pt idx="1326">
                        <c:v>460</c:v>
                      </c:pt>
                      <c:pt idx="1327">
                        <c:v>470</c:v>
                      </c:pt>
                      <c:pt idx="1328">
                        <c:v>470</c:v>
                      </c:pt>
                      <c:pt idx="1329">
                        <c:v>470</c:v>
                      </c:pt>
                      <c:pt idx="1330">
                        <c:v>470</c:v>
                      </c:pt>
                      <c:pt idx="1331">
                        <c:v>470</c:v>
                      </c:pt>
                      <c:pt idx="1332">
                        <c:v>460</c:v>
                      </c:pt>
                      <c:pt idx="1333">
                        <c:v>470</c:v>
                      </c:pt>
                      <c:pt idx="1334">
                        <c:v>460</c:v>
                      </c:pt>
                      <c:pt idx="1335">
                        <c:v>460</c:v>
                      </c:pt>
                      <c:pt idx="1336">
                        <c:v>470</c:v>
                      </c:pt>
                      <c:pt idx="1337">
                        <c:v>460</c:v>
                      </c:pt>
                      <c:pt idx="1338">
                        <c:v>470</c:v>
                      </c:pt>
                      <c:pt idx="1339">
                        <c:v>470</c:v>
                      </c:pt>
                      <c:pt idx="1340">
                        <c:v>460</c:v>
                      </c:pt>
                      <c:pt idx="1341">
                        <c:v>460</c:v>
                      </c:pt>
                      <c:pt idx="1342">
                        <c:v>470</c:v>
                      </c:pt>
                      <c:pt idx="1343">
                        <c:v>470</c:v>
                      </c:pt>
                      <c:pt idx="1344">
                        <c:v>460</c:v>
                      </c:pt>
                      <c:pt idx="1345">
                        <c:v>460</c:v>
                      </c:pt>
                      <c:pt idx="1346">
                        <c:v>460</c:v>
                      </c:pt>
                      <c:pt idx="1347">
                        <c:v>460</c:v>
                      </c:pt>
                      <c:pt idx="1348">
                        <c:v>460</c:v>
                      </c:pt>
                      <c:pt idx="1349">
                        <c:v>460</c:v>
                      </c:pt>
                      <c:pt idx="1350">
                        <c:v>460</c:v>
                      </c:pt>
                      <c:pt idx="1351">
                        <c:v>460</c:v>
                      </c:pt>
                      <c:pt idx="1352">
                        <c:v>460</c:v>
                      </c:pt>
                      <c:pt idx="1353">
                        <c:v>460</c:v>
                      </c:pt>
                      <c:pt idx="1354">
                        <c:v>470</c:v>
                      </c:pt>
                      <c:pt idx="1355">
                        <c:v>470</c:v>
                      </c:pt>
                      <c:pt idx="1356">
                        <c:v>460</c:v>
                      </c:pt>
                      <c:pt idx="1357">
                        <c:v>460</c:v>
                      </c:pt>
                      <c:pt idx="1358">
                        <c:v>460</c:v>
                      </c:pt>
                      <c:pt idx="1359">
                        <c:v>460</c:v>
                      </c:pt>
                      <c:pt idx="1360">
                        <c:v>470</c:v>
                      </c:pt>
                      <c:pt idx="1361">
                        <c:v>470</c:v>
                      </c:pt>
                      <c:pt idx="1362">
                        <c:v>470</c:v>
                      </c:pt>
                      <c:pt idx="1363">
                        <c:v>460</c:v>
                      </c:pt>
                      <c:pt idx="1364">
                        <c:v>460</c:v>
                      </c:pt>
                      <c:pt idx="1365">
                        <c:v>460</c:v>
                      </c:pt>
                      <c:pt idx="1366">
                        <c:v>460</c:v>
                      </c:pt>
                      <c:pt idx="1367">
                        <c:v>470</c:v>
                      </c:pt>
                      <c:pt idx="1368">
                        <c:v>460</c:v>
                      </c:pt>
                      <c:pt idx="1369">
                        <c:v>470</c:v>
                      </c:pt>
                      <c:pt idx="1370">
                        <c:v>470</c:v>
                      </c:pt>
                      <c:pt idx="1371">
                        <c:v>460</c:v>
                      </c:pt>
                      <c:pt idx="1372">
                        <c:v>460</c:v>
                      </c:pt>
                      <c:pt idx="1373">
                        <c:v>460</c:v>
                      </c:pt>
                      <c:pt idx="1374">
                        <c:v>460</c:v>
                      </c:pt>
                      <c:pt idx="1375">
                        <c:v>470</c:v>
                      </c:pt>
                      <c:pt idx="1376">
                        <c:v>470</c:v>
                      </c:pt>
                      <c:pt idx="1377">
                        <c:v>470</c:v>
                      </c:pt>
                      <c:pt idx="1378">
                        <c:v>470</c:v>
                      </c:pt>
                      <c:pt idx="1379">
                        <c:v>470</c:v>
                      </c:pt>
                      <c:pt idx="1380">
                        <c:v>470</c:v>
                      </c:pt>
                      <c:pt idx="1381">
                        <c:v>460</c:v>
                      </c:pt>
                      <c:pt idx="1382">
                        <c:v>470</c:v>
                      </c:pt>
                      <c:pt idx="1383">
                        <c:v>460</c:v>
                      </c:pt>
                      <c:pt idx="1384">
                        <c:v>450</c:v>
                      </c:pt>
                      <c:pt idx="1385">
                        <c:v>460</c:v>
                      </c:pt>
                      <c:pt idx="1386">
                        <c:v>470</c:v>
                      </c:pt>
                      <c:pt idx="1387">
                        <c:v>470</c:v>
                      </c:pt>
                      <c:pt idx="1388">
                        <c:v>460</c:v>
                      </c:pt>
                      <c:pt idx="1389">
                        <c:v>460</c:v>
                      </c:pt>
                      <c:pt idx="1390">
                        <c:v>470</c:v>
                      </c:pt>
                      <c:pt idx="1391">
                        <c:v>470</c:v>
                      </c:pt>
                      <c:pt idx="1392">
                        <c:v>470</c:v>
                      </c:pt>
                      <c:pt idx="1393">
                        <c:v>470</c:v>
                      </c:pt>
                      <c:pt idx="1394">
                        <c:v>470</c:v>
                      </c:pt>
                      <c:pt idx="1395">
                        <c:v>470</c:v>
                      </c:pt>
                      <c:pt idx="1396">
                        <c:v>470</c:v>
                      </c:pt>
                      <c:pt idx="1397">
                        <c:v>470</c:v>
                      </c:pt>
                      <c:pt idx="1398">
                        <c:v>460</c:v>
                      </c:pt>
                      <c:pt idx="1399">
                        <c:v>470</c:v>
                      </c:pt>
                      <c:pt idx="1400">
                        <c:v>470</c:v>
                      </c:pt>
                      <c:pt idx="1401">
                        <c:v>460</c:v>
                      </c:pt>
                      <c:pt idx="1402">
                        <c:v>470</c:v>
                      </c:pt>
                      <c:pt idx="1403">
                        <c:v>470</c:v>
                      </c:pt>
                      <c:pt idx="1404">
                        <c:v>460</c:v>
                      </c:pt>
                      <c:pt idx="1405">
                        <c:v>470</c:v>
                      </c:pt>
                      <c:pt idx="1406">
                        <c:v>470</c:v>
                      </c:pt>
                      <c:pt idx="1407">
                        <c:v>460</c:v>
                      </c:pt>
                      <c:pt idx="1408">
                        <c:v>470</c:v>
                      </c:pt>
                      <c:pt idx="1409">
                        <c:v>470</c:v>
                      </c:pt>
                      <c:pt idx="1410">
                        <c:v>460</c:v>
                      </c:pt>
                      <c:pt idx="1411">
                        <c:v>460</c:v>
                      </c:pt>
                      <c:pt idx="1412">
                        <c:v>470</c:v>
                      </c:pt>
                      <c:pt idx="1413">
                        <c:v>470</c:v>
                      </c:pt>
                      <c:pt idx="1414">
                        <c:v>470</c:v>
                      </c:pt>
                      <c:pt idx="1415">
                        <c:v>470</c:v>
                      </c:pt>
                      <c:pt idx="1416">
                        <c:v>470</c:v>
                      </c:pt>
                      <c:pt idx="1417">
                        <c:v>470</c:v>
                      </c:pt>
                      <c:pt idx="1418">
                        <c:v>460</c:v>
                      </c:pt>
                      <c:pt idx="1419">
                        <c:v>460</c:v>
                      </c:pt>
                      <c:pt idx="1420">
                        <c:v>460</c:v>
                      </c:pt>
                      <c:pt idx="1421">
                        <c:v>460</c:v>
                      </c:pt>
                      <c:pt idx="1422">
                        <c:v>470</c:v>
                      </c:pt>
                      <c:pt idx="1423">
                        <c:v>470</c:v>
                      </c:pt>
                      <c:pt idx="1424">
                        <c:v>470</c:v>
                      </c:pt>
                      <c:pt idx="1425">
                        <c:v>470</c:v>
                      </c:pt>
                      <c:pt idx="1426">
                        <c:v>470</c:v>
                      </c:pt>
                      <c:pt idx="1427">
                        <c:v>470</c:v>
                      </c:pt>
                      <c:pt idx="1428">
                        <c:v>470</c:v>
                      </c:pt>
                      <c:pt idx="1429">
                        <c:v>470</c:v>
                      </c:pt>
                      <c:pt idx="1430">
                        <c:v>460</c:v>
                      </c:pt>
                      <c:pt idx="1431">
                        <c:v>470</c:v>
                      </c:pt>
                      <c:pt idx="1432">
                        <c:v>480</c:v>
                      </c:pt>
                      <c:pt idx="1433">
                        <c:v>470</c:v>
                      </c:pt>
                      <c:pt idx="1434">
                        <c:v>470</c:v>
                      </c:pt>
                      <c:pt idx="1435">
                        <c:v>470</c:v>
                      </c:pt>
                      <c:pt idx="1436">
                        <c:v>470</c:v>
                      </c:pt>
                      <c:pt idx="1437">
                        <c:v>470</c:v>
                      </c:pt>
                      <c:pt idx="1438">
                        <c:v>470</c:v>
                      </c:pt>
                      <c:pt idx="1439">
                        <c:v>470</c:v>
                      </c:pt>
                      <c:pt idx="1440">
                        <c:v>470</c:v>
                      </c:pt>
                      <c:pt idx="1441">
                        <c:v>470</c:v>
                      </c:pt>
                      <c:pt idx="1442">
                        <c:v>470</c:v>
                      </c:pt>
                      <c:pt idx="1443">
                        <c:v>460</c:v>
                      </c:pt>
                      <c:pt idx="1444">
                        <c:v>470</c:v>
                      </c:pt>
                      <c:pt idx="1445">
                        <c:v>470</c:v>
                      </c:pt>
                      <c:pt idx="1446">
                        <c:v>470</c:v>
                      </c:pt>
                      <c:pt idx="1447">
                        <c:v>470</c:v>
                      </c:pt>
                      <c:pt idx="1448">
                        <c:v>470</c:v>
                      </c:pt>
                      <c:pt idx="1449">
                        <c:v>470</c:v>
                      </c:pt>
                      <c:pt idx="1450">
                        <c:v>470</c:v>
                      </c:pt>
                      <c:pt idx="1451">
                        <c:v>470</c:v>
                      </c:pt>
                      <c:pt idx="1452">
                        <c:v>460</c:v>
                      </c:pt>
                      <c:pt idx="1453">
                        <c:v>460</c:v>
                      </c:pt>
                      <c:pt idx="1454">
                        <c:v>470</c:v>
                      </c:pt>
                      <c:pt idx="1455">
                        <c:v>470</c:v>
                      </c:pt>
                      <c:pt idx="1456">
                        <c:v>480</c:v>
                      </c:pt>
                      <c:pt idx="1457">
                        <c:v>480</c:v>
                      </c:pt>
                      <c:pt idx="1458">
                        <c:v>480</c:v>
                      </c:pt>
                      <c:pt idx="1459">
                        <c:v>480</c:v>
                      </c:pt>
                      <c:pt idx="1460">
                        <c:v>610</c:v>
                      </c:pt>
                      <c:pt idx="1461">
                        <c:v>720</c:v>
                      </c:pt>
                      <c:pt idx="1462">
                        <c:v>680</c:v>
                      </c:pt>
                      <c:pt idx="1463">
                        <c:v>560</c:v>
                      </c:pt>
                      <c:pt idx="1464">
                        <c:v>540</c:v>
                      </c:pt>
                      <c:pt idx="1465">
                        <c:v>540</c:v>
                      </c:pt>
                      <c:pt idx="1466">
                        <c:v>540</c:v>
                      </c:pt>
                      <c:pt idx="1467">
                        <c:v>540</c:v>
                      </c:pt>
                      <c:pt idx="1468">
                        <c:v>560</c:v>
                      </c:pt>
                      <c:pt idx="1469">
                        <c:v>560</c:v>
                      </c:pt>
                      <c:pt idx="1470">
                        <c:v>540</c:v>
                      </c:pt>
                      <c:pt idx="1471">
                        <c:v>600</c:v>
                      </c:pt>
                      <c:pt idx="1472">
                        <c:v>620</c:v>
                      </c:pt>
                      <c:pt idx="1473">
                        <c:v>660</c:v>
                      </c:pt>
                      <c:pt idx="1474">
                        <c:v>640</c:v>
                      </c:pt>
                      <c:pt idx="1475">
                        <c:v>610</c:v>
                      </c:pt>
                      <c:pt idx="1476">
                        <c:v>580</c:v>
                      </c:pt>
                      <c:pt idx="1477">
                        <c:v>570</c:v>
                      </c:pt>
                      <c:pt idx="1478">
                        <c:v>560</c:v>
                      </c:pt>
                      <c:pt idx="1479">
                        <c:v>550</c:v>
                      </c:pt>
                      <c:pt idx="1480">
                        <c:v>660</c:v>
                      </c:pt>
                      <c:pt idx="1481">
                        <c:v>630</c:v>
                      </c:pt>
                      <c:pt idx="1482">
                        <c:v>620</c:v>
                      </c:pt>
                      <c:pt idx="1483">
                        <c:v>630</c:v>
                      </c:pt>
                      <c:pt idx="1484">
                        <c:v>690</c:v>
                      </c:pt>
                      <c:pt idx="1485">
                        <c:v>730</c:v>
                      </c:pt>
                      <c:pt idx="1486">
                        <c:v>710</c:v>
                      </c:pt>
                      <c:pt idx="1487">
                        <c:v>650</c:v>
                      </c:pt>
                      <c:pt idx="1488">
                        <c:v>620</c:v>
                      </c:pt>
                      <c:pt idx="1489">
                        <c:v>590</c:v>
                      </c:pt>
                      <c:pt idx="1490">
                        <c:v>570</c:v>
                      </c:pt>
                      <c:pt idx="1491">
                        <c:v>560</c:v>
                      </c:pt>
                      <c:pt idx="1492">
                        <c:v>550</c:v>
                      </c:pt>
                      <c:pt idx="1493">
                        <c:v>540</c:v>
                      </c:pt>
                      <c:pt idx="1494">
                        <c:v>550</c:v>
                      </c:pt>
                      <c:pt idx="1495">
                        <c:v>550</c:v>
                      </c:pt>
                      <c:pt idx="1496">
                        <c:v>600</c:v>
                      </c:pt>
                      <c:pt idx="1497">
                        <c:v>600</c:v>
                      </c:pt>
                      <c:pt idx="1498">
                        <c:v>610</c:v>
                      </c:pt>
                      <c:pt idx="1499">
                        <c:v>680</c:v>
                      </c:pt>
                      <c:pt idx="1500">
                        <c:v>700</c:v>
                      </c:pt>
                      <c:pt idx="1501">
                        <c:v>670</c:v>
                      </c:pt>
                      <c:pt idx="1502">
                        <c:v>600</c:v>
                      </c:pt>
                      <c:pt idx="1503">
                        <c:v>590</c:v>
                      </c:pt>
                      <c:pt idx="1504">
                        <c:v>580</c:v>
                      </c:pt>
                      <c:pt idx="1505">
                        <c:v>580</c:v>
                      </c:pt>
                      <c:pt idx="1506">
                        <c:v>630</c:v>
                      </c:pt>
                      <c:pt idx="1507">
                        <c:v>660</c:v>
                      </c:pt>
                      <c:pt idx="1508">
                        <c:v>630</c:v>
                      </c:pt>
                      <c:pt idx="1509">
                        <c:v>680</c:v>
                      </c:pt>
                      <c:pt idx="1510">
                        <c:v>730</c:v>
                      </c:pt>
                      <c:pt idx="1511">
                        <c:v>780</c:v>
                      </c:pt>
                      <c:pt idx="1512">
                        <c:v>860</c:v>
                      </c:pt>
                      <c:pt idx="1513">
                        <c:v>700</c:v>
                      </c:pt>
                      <c:pt idx="1514">
                        <c:v>660</c:v>
                      </c:pt>
                      <c:pt idx="1515">
                        <c:v>620</c:v>
                      </c:pt>
                      <c:pt idx="1516">
                        <c:v>590</c:v>
                      </c:pt>
                      <c:pt idx="1517">
                        <c:v>570</c:v>
                      </c:pt>
                      <c:pt idx="1518">
                        <c:v>550</c:v>
                      </c:pt>
                      <c:pt idx="1519">
                        <c:v>540</c:v>
                      </c:pt>
                      <c:pt idx="1520">
                        <c:v>540</c:v>
                      </c:pt>
                      <c:pt idx="1521">
                        <c:v>590</c:v>
                      </c:pt>
                      <c:pt idx="1522">
                        <c:v>650</c:v>
                      </c:pt>
                      <c:pt idx="1523">
                        <c:v>690</c:v>
                      </c:pt>
                      <c:pt idx="1524">
                        <c:v>710</c:v>
                      </c:pt>
                      <c:pt idx="1525">
                        <c:v>690</c:v>
                      </c:pt>
                      <c:pt idx="1526">
                        <c:v>630</c:v>
                      </c:pt>
                      <c:pt idx="1527">
                        <c:v>590</c:v>
                      </c:pt>
                      <c:pt idx="1528">
                        <c:v>570</c:v>
                      </c:pt>
                      <c:pt idx="1529">
                        <c:v>540</c:v>
                      </c:pt>
                      <c:pt idx="1530">
                        <c:v>560</c:v>
                      </c:pt>
                      <c:pt idx="1531">
                        <c:v>560</c:v>
                      </c:pt>
                      <c:pt idx="1532">
                        <c:v>560</c:v>
                      </c:pt>
                      <c:pt idx="1533">
                        <c:v>610</c:v>
                      </c:pt>
                      <c:pt idx="1534">
                        <c:v>650</c:v>
                      </c:pt>
                      <c:pt idx="1535">
                        <c:v>610</c:v>
                      </c:pt>
                      <c:pt idx="1536">
                        <c:v>620</c:v>
                      </c:pt>
                      <c:pt idx="1537">
                        <c:v>610</c:v>
                      </c:pt>
                      <c:pt idx="1538">
                        <c:v>610</c:v>
                      </c:pt>
                      <c:pt idx="1539">
                        <c:v>590</c:v>
                      </c:pt>
                      <c:pt idx="1540">
                        <c:v>590</c:v>
                      </c:pt>
                      <c:pt idx="1541">
                        <c:v>560</c:v>
                      </c:pt>
                      <c:pt idx="1542">
                        <c:v>550</c:v>
                      </c:pt>
                      <c:pt idx="1543">
                        <c:v>550</c:v>
                      </c:pt>
                      <c:pt idx="1544">
                        <c:v>530</c:v>
                      </c:pt>
                      <c:pt idx="1545">
                        <c:v>520</c:v>
                      </c:pt>
                      <c:pt idx="1546">
                        <c:v>530</c:v>
                      </c:pt>
                      <c:pt idx="1547">
                        <c:v>550</c:v>
                      </c:pt>
                      <c:pt idx="1548">
                        <c:v>540</c:v>
                      </c:pt>
                      <c:pt idx="1549">
                        <c:v>550</c:v>
                      </c:pt>
                      <c:pt idx="1550">
                        <c:v>550</c:v>
                      </c:pt>
                      <c:pt idx="1551">
                        <c:v>530</c:v>
                      </c:pt>
                      <c:pt idx="1552">
                        <c:v>520</c:v>
                      </c:pt>
                      <c:pt idx="1553">
                        <c:v>510</c:v>
                      </c:pt>
                      <c:pt idx="1554">
                        <c:v>510</c:v>
                      </c:pt>
                      <c:pt idx="1555">
                        <c:v>510</c:v>
                      </c:pt>
                      <c:pt idx="1556">
                        <c:v>500</c:v>
                      </c:pt>
                      <c:pt idx="1557">
                        <c:v>510</c:v>
                      </c:pt>
                      <c:pt idx="1558">
                        <c:v>510</c:v>
                      </c:pt>
                      <c:pt idx="1559">
                        <c:v>520</c:v>
                      </c:pt>
                      <c:pt idx="1560">
                        <c:v>520</c:v>
                      </c:pt>
                      <c:pt idx="1561">
                        <c:v>520</c:v>
                      </c:pt>
                      <c:pt idx="1562">
                        <c:v>510</c:v>
                      </c:pt>
                      <c:pt idx="1563">
                        <c:v>510</c:v>
                      </c:pt>
                      <c:pt idx="1564">
                        <c:v>520</c:v>
                      </c:pt>
                      <c:pt idx="1565">
                        <c:v>520</c:v>
                      </c:pt>
                      <c:pt idx="1566">
                        <c:v>520</c:v>
                      </c:pt>
                      <c:pt idx="1567">
                        <c:v>510</c:v>
                      </c:pt>
                      <c:pt idx="1568">
                        <c:v>510</c:v>
                      </c:pt>
                      <c:pt idx="1569">
                        <c:v>540</c:v>
                      </c:pt>
                      <c:pt idx="1570">
                        <c:v>560</c:v>
                      </c:pt>
                      <c:pt idx="1571">
                        <c:v>550</c:v>
                      </c:pt>
                      <c:pt idx="1572">
                        <c:v>550</c:v>
                      </c:pt>
                      <c:pt idx="1573">
                        <c:v>550</c:v>
                      </c:pt>
                      <c:pt idx="1574">
                        <c:v>550</c:v>
                      </c:pt>
                      <c:pt idx="1575">
                        <c:v>550</c:v>
                      </c:pt>
                      <c:pt idx="1576">
                        <c:v>570</c:v>
                      </c:pt>
                      <c:pt idx="1577">
                        <c:v>560</c:v>
                      </c:pt>
                      <c:pt idx="1578">
                        <c:v>540</c:v>
                      </c:pt>
                      <c:pt idx="1579">
                        <c:v>520</c:v>
                      </c:pt>
                      <c:pt idx="1580">
                        <c:v>510</c:v>
                      </c:pt>
                      <c:pt idx="1581">
                        <c:v>500</c:v>
                      </c:pt>
                      <c:pt idx="1582">
                        <c:v>500</c:v>
                      </c:pt>
                      <c:pt idx="1583">
                        <c:v>500</c:v>
                      </c:pt>
                      <c:pt idx="1584">
                        <c:v>500</c:v>
                      </c:pt>
                      <c:pt idx="1585">
                        <c:v>490</c:v>
                      </c:pt>
                      <c:pt idx="1586">
                        <c:v>490</c:v>
                      </c:pt>
                      <c:pt idx="1587">
                        <c:v>490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480</c:v>
                      </c:pt>
                      <c:pt idx="1591">
                        <c:v>480</c:v>
                      </c:pt>
                      <c:pt idx="1592">
                        <c:v>480</c:v>
                      </c:pt>
                      <c:pt idx="1593">
                        <c:v>480</c:v>
                      </c:pt>
                      <c:pt idx="1594">
                        <c:v>480</c:v>
                      </c:pt>
                      <c:pt idx="1595">
                        <c:v>480</c:v>
                      </c:pt>
                      <c:pt idx="1596">
                        <c:v>470</c:v>
                      </c:pt>
                      <c:pt idx="1597">
                        <c:v>470</c:v>
                      </c:pt>
                      <c:pt idx="1598">
                        <c:v>480</c:v>
                      </c:pt>
                      <c:pt idx="1599">
                        <c:v>470</c:v>
                      </c:pt>
                      <c:pt idx="1600">
                        <c:v>470</c:v>
                      </c:pt>
                      <c:pt idx="1601">
                        <c:v>470</c:v>
                      </c:pt>
                      <c:pt idx="1602">
                        <c:v>470</c:v>
                      </c:pt>
                      <c:pt idx="1603">
                        <c:v>480</c:v>
                      </c:pt>
                      <c:pt idx="1604">
                        <c:v>470</c:v>
                      </c:pt>
                      <c:pt idx="1605">
                        <c:v>470</c:v>
                      </c:pt>
                      <c:pt idx="1606">
                        <c:v>470</c:v>
                      </c:pt>
                      <c:pt idx="1607">
                        <c:v>460</c:v>
                      </c:pt>
                      <c:pt idx="1608">
                        <c:v>480</c:v>
                      </c:pt>
                      <c:pt idx="1609">
                        <c:v>480</c:v>
                      </c:pt>
                      <c:pt idx="1610">
                        <c:v>480</c:v>
                      </c:pt>
                      <c:pt idx="1611">
                        <c:v>480</c:v>
                      </c:pt>
                      <c:pt idx="1612">
                        <c:v>480</c:v>
                      </c:pt>
                      <c:pt idx="1613">
                        <c:v>490</c:v>
                      </c:pt>
                      <c:pt idx="1614">
                        <c:v>480</c:v>
                      </c:pt>
                      <c:pt idx="1615">
                        <c:v>480</c:v>
                      </c:pt>
                      <c:pt idx="1616">
                        <c:v>470</c:v>
                      </c:pt>
                      <c:pt idx="1617">
                        <c:v>480</c:v>
                      </c:pt>
                      <c:pt idx="1618">
                        <c:v>480</c:v>
                      </c:pt>
                      <c:pt idx="1619">
                        <c:v>480</c:v>
                      </c:pt>
                      <c:pt idx="1620">
                        <c:v>470</c:v>
                      </c:pt>
                      <c:pt idx="1621">
                        <c:v>470</c:v>
                      </c:pt>
                      <c:pt idx="1622">
                        <c:v>470</c:v>
                      </c:pt>
                      <c:pt idx="1623">
                        <c:v>480</c:v>
                      </c:pt>
                      <c:pt idx="1624">
                        <c:v>470</c:v>
                      </c:pt>
                      <c:pt idx="1625">
                        <c:v>470</c:v>
                      </c:pt>
                      <c:pt idx="1626">
                        <c:v>470</c:v>
                      </c:pt>
                      <c:pt idx="1627">
                        <c:v>480</c:v>
                      </c:pt>
                      <c:pt idx="1628">
                        <c:v>480</c:v>
                      </c:pt>
                      <c:pt idx="1629">
                        <c:v>480</c:v>
                      </c:pt>
                      <c:pt idx="1630">
                        <c:v>470</c:v>
                      </c:pt>
                      <c:pt idx="1631">
                        <c:v>470</c:v>
                      </c:pt>
                      <c:pt idx="1632">
                        <c:v>480</c:v>
                      </c:pt>
                      <c:pt idx="1633">
                        <c:v>460</c:v>
                      </c:pt>
                      <c:pt idx="1634">
                        <c:v>480</c:v>
                      </c:pt>
                      <c:pt idx="1635">
                        <c:v>470</c:v>
                      </c:pt>
                      <c:pt idx="1636">
                        <c:v>470</c:v>
                      </c:pt>
                      <c:pt idx="1637">
                        <c:v>480</c:v>
                      </c:pt>
                      <c:pt idx="1638">
                        <c:v>470</c:v>
                      </c:pt>
                      <c:pt idx="1639">
                        <c:v>460</c:v>
                      </c:pt>
                      <c:pt idx="1640">
                        <c:v>470</c:v>
                      </c:pt>
                      <c:pt idx="1641">
                        <c:v>460</c:v>
                      </c:pt>
                      <c:pt idx="1642">
                        <c:v>470</c:v>
                      </c:pt>
                      <c:pt idx="1643">
                        <c:v>470</c:v>
                      </c:pt>
                      <c:pt idx="1644">
                        <c:v>470</c:v>
                      </c:pt>
                      <c:pt idx="1645">
                        <c:v>470</c:v>
                      </c:pt>
                      <c:pt idx="1646">
                        <c:v>470</c:v>
                      </c:pt>
                      <c:pt idx="1647">
                        <c:v>460</c:v>
                      </c:pt>
                      <c:pt idx="1648">
                        <c:v>460</c:v>
                      </c:pt>
                      <c:pt idx="1649">
                        <c:v>470</c:v>
                      </c:pt>
                      <c:pt idx="1650">
                        <c:v>470</c:v>
                      </c:pt>
                      <c:pt idx="1651">
                        <c:v>470</c:v>
                      </c:pt>
                      <c:pt idx="1652">
                        <c:v>470</c:v>
                      </c:pt>
                      <c:pt idx="1653">
                        <c:v>470</c:v>
                      </c:pt>
                      <c:pt idx="1654">
                        <c:v>460</c:v>
                      </c:pt>
                      <c:pt idx="1655">
                        <c:v>470</c:v>
                      </c:pt>
                      <c:pt idx="1656">
                        <c:v>470</c:v>
                      </c:pt>
                      <c:pt idx="1657">
                        <c:v>460</c:v>
                      </c:pt>
                      <c:pt idx="1658">
                        <c:v>460</c:v>
                      </c:pt>
                      <c:pt idx="1659">
                        <c:v>470</c:v>
                      </c:pt>
                      <c:pt idx="1660">
                        <c:v>460</c:v>
                      </c:pt>
                      <c:pt idx="1661">
                        <c:v>470</c:v>
                      </c:pt>
                      <c:pt idx="1662">
                        <c:v>470</c:v>
                      </c:pt>
                      <c:pt idx="1663">
                        <c:v>460</c:v>
                      </c:pt>
                      <c:pt idx="1664">
                        <c:v>470</c:v>
                      </c:pt>
                      <c:pt idx="1665">
                        <c:v>470</c:v>
                      </c:pt>
                      <c:pt idx="1666">
                        <c:v>470</c:v>
                      </c:pt>
                      <c:pt idx="1667">
                        <c:v>470</c:v>
                      </c:pt>
                      <c:pt idx="1668">
                        <c:v>470</c:v>
                      </c:pt>
                      <c:pt idx="1669">
                        <c:v>470</c:v>
                      </c:pt>
                      <c:pt idx="1670">
                        <c:v>460</c:v>
                      </c:pt>
                      <c:pt idx="1671">
                        <c:v>470</c:v>
                      </c:pt>
                      <c:pt idx="1672">
                        <c:v>470</c:v>
                      </c:pt>
                      <c:pt idx="1673">
                        <c:v>470</c:v>
                      </c:pt>
                      <c:pt idx="1674">
                        <c:v>460</c:v>
                      </c:pt>
                      <c:pt idx="1675">
                        <c:v>470</c:v>
                      </c:pt>
                      <c:pt idx="1676">
                        <c:v>470</c:v>
                      </c:pt>
                      <c:pt idx="1677">
                        <c:v>470</c:v>
                      </c:pt>
                      <c:pt idx="1678">
                        <c:v>470</c:v>
                      </c:pt>
                      <c:pt idx="1679">
                        <c:v>470</c:v>
                      </c:pt>
                      <c:pt idx="1680">
                        <c:v>470</c:v>
                      </c:pt>
                      <c:pt idx="1681">
                        <c:v>480</c:v>
                      </c:pt>
                      <c:pt idx="1682">
                        <c:v>470</c:v>
                      </c:pt>
                      <c:pt idx="1683">
                        <c:v>470</c:v>
                      </c:pt>
                      <c:pt idx="1684">
                        <c:v>460</c:v>
                      </c:pt>
                      <c:pt idx="1685">
                        <c:v>460</c:v>
                      </c:pt>
                      <c:pt idx="1686">
                        <c:v>470</c:v>
                      </c:pt>
                      <c:pt idx="1687">
                        <c:v>460</c:v>
                      </c:pt>
                      <c:pt idx="1688">
                        <c:v>470</c:v>
                      </c:pt>
                      <c:pt idx="1689">
                        <c:v>470</c:v>
                      </c:pt>
                      <c:pt idx="1690">
                        <c:v>470</c:v>
                      </c:pt>
                      <c:pt idx="1691">
                        <c:v>470</c:v>
                      </c:pt>
                      <c:pt idx="1692">
                        <c:v>470</c:v>
                      </c:pt>
                      <c:pt idx="1693">
                        <c:v>470</c:v>
                      </c:pt>
                      <c:pt idx="1694">
                        <c:v>470</c:v>
                      </c:pt>
                      <c:pt idx="1695">
                        <c:v>470</c:v>
                      </c:pt>
                      <c:pt idx="1696">
                        <c:v>470</c:v>
                      </c:pt>
                      <c:pt idx="1697">
                        <c:v>470</c:v>
                      </c:pt>
                      <c:pt idx="1698">
                        <c:v>460</c:v>
                      </c:pt>
                      <c:pt idx="1699">
                        <c:v>470</c:v>
                      </c:pt>
                      <c:pt idx="1700">
                        <c:v>470</c:v>
                      </c:pt>
                      <c:pt idx="1701">
                        <c:v>470</c:v>
                      </c:pt>
                      <c:pt idx="1702">
                        <c:v>470</c:v>
                      </c:pt>
                      <c:pt idx="1703">
                        <c:v>470</c:v>
                      </c:pt>
                      <c:pt idx="1704">
                        <c:v>460</c:v>
                      </c:pt>
                      <c:pt idx="1705">
                        <c:v>470</c:v>
                      </c:pt>
                      <c:pt idx="1706">
                        <c:v>470</c:v>
                      </c:pt>
                      <c:pt idx="1707">
                        <c:v>470</c:v>
                      </c:pt>
                      <c:pt idx="1708">
                        <c:v>460</c:v>
                      </c:pt>
                      <c:pt idx="1709">
                        <c:v>470</c:v>
                      </c:pt>
                      <c:pt idx="1710">
                        <c:v>470</c:v>
                      </c:pt>
                      <c:pt idx="1711">
                        <c:v>470</c:v>
                      </c:pt>
                      <c:pt idx="1712">
                        <c:v>470</c:v>
                      </c:pt>
                      <c:pt idx="1713">
                        <c:v>470</c:v>
                      </c:pt>
                      <c:pt idx="1714">
                        <c:v>470</c:v>
                      </c:pt>
                      <c:pt idx="1715">
                        <c:v>470</c:v>
                      </c:pt>
                      <c:pt idx="1716">
                        <c:v>470</c:v>
                      </c:pt>
                      <c:pt idx="1717">
                        <c:v>460</c:v>
                      </c:pt>
                      <c:pt idx="1718">
                        <c:v>470</c:v>
                      </c:pt>
                      <c:pt idx="1719">
                        <c:v>470</c:v>
                      </c:pt>
                      <c:pt idx="1720">
                        <c:v>480</c:v>
                      </c:pt>
                      <c:pt idx="1721">
                        <c:v>470</c:v>
                      </c:pt>
                      <c:pt idx="1722">
                        <c:v>470</c:v>
                      </c:pt>
                      <c:pt idx="1723">
                        <c:v>470</c:v>
                      </c:pt>
                      <c:pt idx="1724">
                        <c:v>480</c:v>
                      </c:pt>
                      <c:pt idx="1725">
                        <c:v>470</c:v>
                      </c:pt>
                      <c:pt idx="1726">
                        <c:v>470</c:v>
                      </c:pt>
                      <c:pt idx="1727">
                        <c:v>470</c:v>
                      </c:pt>
                      <c:pt idx="1728">
                        <c:v>480</c:v>
                      </c:pt>
                      <c:pt idx="1729">
                        <c:v>470</c:v>
                      </c:pt>
                      <c:pt idx="1730">
                        <c:v>470</c:v>
                      </c:pt>
                      <c:pt idx="1731">
                        <c:v>470</c:v>
                      </c:pt>
                      <c:pt idx="1732">
                        <c:v>470</c:v>
                      </c:pt>
                      <c:pt idx="1733">
                        <c:v>470</c:v>
                      </c:pt>
                      <c:pt idx="1734">
                        <c:v>470</c:v>
                      </c:pt>
                      <c:pt idx="1735">
                        <c:v>470</c:v>
                      </c:pt>
                      <c:pt idx="1736">
                        <c:v>470</c:v>
                      </c:pt>
                      <c:pt idx="1737">
                        <c:v>470</c:v>
                      </c:pt>
                      <c:pt idx="1738">
                        <c:v>470</c:v>
                      </c:pt>
                      <c:pt idx="1739">
                        <c:v>470</c:v>
                      </c:pt>
                      <c:pt idx="1740">
                        <c:v>470</c:v>
                      </c:pt>
                      <c:pt idx="1741">
                        <c:v>460</c:v>
                      </c:pt>
                      <c:pt idx="1742">
                        <c:v>470</c:v>
                      </c:pt>
                      <c:pt idx="1743">
                        <c:v>470</c:v>
                      </c:pt>
                      <c:pt idx="1744">
                        <c:v>470</c:v>
                      </c:pt>
                      <c:pt idx="1745">
                        <c:v>470</c:v>
                      </c:pt>
                      <c:pt idx="1746">
                        <c:v>530</c:v>
                      </c:pt>
                      <c:pt idx="1747">
                        <c:v>570</c:v>
                      </c:pt>
                      <c:pt idx="1748">
                        <c:v>600</c:v>
                      </c:pt>
                      <c:pt idx="1749">
                        <c:v>720</c:v>
                      </c:pt>
                      <c:pt idx="1750">
                        <c:v>620</c:v>
                      </c:pt>
                      <c:pt idx="1751">
                        <c:v>560</c:v>
                      </c:pt>
                      <c:pt idx="1752">
                        <c:v>550</c:v>
                      </c:pt>
                      <c:pt idx="1753">
                        <c:v>540</c:v>
                      </c:pt>
                      <c:pt idx="1754">
                        <c:v>530</c:v>
                      </c:pt>
                      <c:pt idx="1755">
                        <c:v>520</c:v>
                      </c:pt>
                      <c:pt idx="1756">
                        <c:v>510</c:v>
                      </c:pt>
                      <c:pt idx="1757">
                        <c:v>530</c:v>
                      </c:pt>
                      <c:pt idx="1758">
                        <c:v>550</c:v>
                      </c:pt>
                      <c:pt idx="1759">
                        <c:v>590</c:v>
                      </c:pt>
                      <c:pt idx="1760">
                        <c:v>740</c:v>
                      </c:pt>
                      <c:pt idx="1761">
                        <c:v>810</c:v>
                      </c:pt>
                      <c:pt idx="1762">
                        <c:v>710</c:v>
                      </c:pt>
                      <c:pt idx="1763">
                        <c:v>640</c:v>
                      </c:pt>
                      <c:pt idx="1764">
                        <c:v>590</c:v>
                      </c:pt>
                      <c:pt idx="1765">
                        <c:v>560</c:v>
                      </c:pt>
                      <c:pt idx="1766">
                        <c:v>540</c:v>
                      </c:pt>
                      <c:pt idx="1767">
                        <c:v>540</c:v>
                      </c:pt>
                      <c:pt idx="1768">
                        <c:v>540</c:v>
                      </c:pt>
                      <c:pt idx="1769">
                        <c:v>540</c:v>
                      </c:pt>
                      <c:pt idx="1770">
                        <c:v>530</c:v>
                      </c:pt>
                      <c:pt idx="1771">
                        <c:v>610</c:v>
                      </c:pt>
                      <c:pt idx="1772">
                        <c:v>730</c:v>
                      </c:pt>
                      <c:pt idx="1773">
                        <c:v>770</c:v>
                      </c:pt>
                      <c:pt idx="1774">
                        <c:v>770</c:v>
                      </c:pt>
                      <c:pt idx="1775">
                        <c:v>680</c:v>
                      </c:pt>
                      <c:pt idx="1776">
                        <c:v>660</c:v>
                      </c:pt>
                      <c:pt idx="1777">
                        <c:v>620</c:v>
                      </c:pt>
                      <c:pt idx="1778">
                        <c:v>610</c:v>
                      </c:pt>
                      <c:pt idx="1779">
                        <c:v>630</c:v>
                      </c:pt>
                      <c:pt idx="1780">
                        <c:v>620</c:v>
                      </c:pt>
                      <c:pt idx="1781">
                        <c:v>610</c:v>
                      </c:pt>
                      <c:pt idx="1782">
                        <c:v>600</c:v>
                      </c:pt>
                      <c:pt idx="1783">
                        <c:v>590</c:v>
                      </c:pt>
                      <c:pt idx="1784">
                        <c:v>650</c:v>
                      </c:pt>
                      <c:pt idx="1785">
                        <c:v>680</c:v>
                      </c:pt>
                      <c:pt idx="1786">
                        <c:v>730</c:v>
                      </c:pt>
                      <c:pt idx="1787">
                        <c:v>690</c:v>
                      </c:pt>
                      <c:pt idx="1788">
                        <c:v>750</c:v>
                      </c:pt>
                      <c:pt idx="1789">
                        <c:v>740</c:v>
                      </c:pt>
                      <c:pt idx="1790">
                        <c:v>750</c:v>
                      </c:pt>
                      <c:pt idx="1791">
                        <c:v>830</c:v>
                      </c:pt>
                      <c:pt idx="1792">
                        <c:v>710</c:v>
                      </c:pt>
                      <c:pt idx="1793">
                        <c:v>690</c:v>
                      </c:pt>
                      <c:pt idx="1794">
                        <c:v>600</c:v>
                      </c:pt>
                      <c:pt idx="1795">
                        <c:v>630</c:v>
                      </c:pt>
                      <c:pt idx="1796">
                        <c:v>720</c:v>
                      </c:pt>
                      <c:pt idx="1797">
                        <c:v>680</c:v>
                      </c:pt>
                      <c:pt idx="1798">
                        <c:v>680</c:v>
                      </c:pt>
                      <c:pt idx="1799">
                        <c:v>690</c:v>
                      </c:pt>
                      <c:pt idx="1800">
                        <c:v>780</c:v>
                      </c:pt>
                      <c:pt idx="1801">
                        <c:v>720</c:v>
                      </c:pt>
                      <c:pt idx="1802">
                        <c:v>620</c:v>
                      </c:pt>
                      <c:pt idx="1803">
                        <c:v>570</c:v>
                      </c:pt>
                      <c:pt idx="1804">
                        <c:v>570</c:v>
                      </c:pt>
                      <c:pt idx="1805">
                        <c:v>550</c:v>
                      </c:pt>
                      <c:pt idx="1806">
                        <c:v>540</c:v>
                      </c:pt>
                      <c:pt idx="1807">
                        <c:v>530</c:v>
                      </c:pt>
                      <c:pt idx="1808">
                        <c:v>530</c:v>
                      </c:pt>
                      <c:pt idx="1809">
                        <c:v>550</c:v>
                      </c:pt>
                      <c:pt idx="1810">
                        <c:v>620</c:v>
                      </c:pt>
                      <c:pt idx="1811">
                        <c:v>750</c:v>
                      </c:pt>
                      <c:pt idx="1812">
                        <c:v>780</c:v>
                      </c:pt>
                      <c:pt idx="1813">
                        <c:v>720</c:v>
                      </c:pt>
                      <c:pt idx="1814">
                        <c:v>630</c:v>
                      </c:pt>
                      <c:pt idx="1815">
                        <c:v>600</c:v>
                      </c:pt>
                      <c:pt idx="1816">
                        <c:v>590</c:v>
                      </c:pt>
                      <c:pt idx="1817">
                        <c:v>550</c:v>
                      </c:pt>
                      <c:pt idx="1818">
                        <c:v>0</c:v>
                      </c:pt>
                      <c:pt idx="1819">
                        <c:v>510</c:v>
                      </c:pt>
                      <c:pt idx="1820">
                        <c:v>510</c:v>
                      </c:pt>
                      <c:pt idx="1821">
                        <c:v>500</c:v>
                      </c:pt>
                      <c:pt idx="1822">
                        <c:v>620</c:v>
                      </c:pt>
                      <c:pt idx="1823">
                        <c:v>610</c:v>
                      </c:pt>
                      <c:pt idx="1824">
                        <c:v>680</c:v>
                      </c:pt>
                      <c:pt idx="1825">
                        <c:v>630</c:v>
                      </c:pt>
                      <c:pt idx="1826">
                        <c:v>690</c:v>
                      </c:pt>
                      <c:pt idx="1827">
                        <c:v>540</c:v>
                      </c:pt>
                      <c:pt idx="1828">
                        <c:v>530</c:v>
                      </c:pt>
                      <c:pt idx="1829">
                        <c:v>540</c:v>
                      </c:pt>
                      <c:pt idx="1830">
                        <c:v>520</c:v>
                      </c:pt>
                      <c:pt idx="1831">
                        <c:v>510</c:v>
                      </c:pt>
                      <c:pt idx="1832">
                        <c:v>530</c:v>
                      </c:pt>
                      <c:pt idx="1833">
                        <c:v>520</c:v>
                      </c:pt>
                      <c:pt idx="1834">
                        <c:v>550</c:v>
                      </c:pt>
                      <c:pt idx="1835">
                        <c:v>530</c:v>
                      </c:pt>
                      <c:pt idx="1836">
                        <c:v>540</c:v>
                      </c:pt>
                      <c:pt idx="1837">
                        <c:v>530</c:v>
                      </c:pt>
                      <c:pt idx="1838">
                        <c:v>520</c:v>
                      </c:pt>
                      <c:pt idx="1839">
                        <c:v>500</c:v>
                      </c:pt>
                      <c:pt idx="1840">
                        <c:v>490</c:v>
                      </c:pt>
                      <c:pt idx="1841">
                        <c:v>490</c:v>
                      </c:pt>
                      <c:pt idx="1842">
                        <c:v>490</c:v>
                      </c:pt>
                      <c:pt idx="1843">
                        <c:v>520</c:v>
                      </c:pt>
                      <c:pt idx="1844">
                        <c:v>530</c:v>
                      </c:pt>
                      <c:pt idx="1845">
                        <c:v>500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480</c:v>
                      </c:pt>
                      <c:pt idx="1850">
                        <c:v>480</c:v>
                      </c:pt>
                      <c:pt idx="1851">
                        <c:v>470</c:v>
                      </c:pt>
                      <c:pt idx="1852">
                        <c:v>470</c:v>
                      </c:pt>
                      <c:pt idx="1853">
                        <c:v>470</c:v>
                      </c:pt>
                      <c:pt idx="1854">
                        <c:v>470</c:v>
                      </c:pt>
                      <c:pt idx="1855">
                        <c:v>460</c:v>
                      </c:pt>
                      <c:pt idx="1856">
                        <c:v>470</c:v>
                      </c:pt>
                      <c:pt idx="1857">
                        <c:v>460</c:v>
                      </c:pt>
                      <c:pt idx="1858">
                        <c:v>470</c:v>
                      </c:pt>
                      <c:pt idx="1859">
                        <c:v>460</c:v>
                      </c:pt>
                      <c:pt idx="1860">
                        <c:v>460</c:v>
                      </c:pt>
                      <c:pt idx="1861">
                        <c:v>460</c:v>
                      </c:pt>
                      <c:pt idx="1862">
                        <c:v>460</c:v>
                      </c:pt>
                      <c:pt idx="1863">
                        <c:v>460</c:v>
                      </c:pt>
                      <c:pt idx="1864">
                        <c:v>460</c:v>
                      </c:pt>
                      <c:pt idx="1865">
                        <c:v>460</c:v>
                      </c:pt>
                      <c:pt idx="1866">
                        <c:v>460</c:v>
                      </c:pt>
                      <c:pt idx="1867">
                        <c:v>460</c:v>
                      </c:pt>
                      <c:pt idx="1868">
                        <c:v>460</c:v>
                      </c:pt>
                      <c:pt idx="1869">
                        <c:v>460</c:v>
                      </c:pt>
                      <c:pt idx="1870">
                        <c:v>460</c:v>
                      </c:pt>
                      <c:pt idx="1871">
                        <c:v>460</c:v>
                      </c:pt>
                      <c:pt idx="1872">
                        <c:v>460</c:v>
                      </c:pt>
                      <c:pt idx="1873">
                        <c:v>460</c:v>
                      </c:pt>
                      <c:pt idx="1874">
                        <c:v>460</c:v>
                      </c:pt>
                      <c:pt idx="1875">
                        <c:v>460</c:v>
                      </c:pt>
                      <c:pt idx="1876">
                        <c:v>460</c:v>
                      </c:pt>
                      <c:pt idx="1877">
                        <c:v>460</c:v>
                      </c:pt>
                      <c:pt idx="1878">
                        <c:v>460</c:v>
                      </c:pt>
                      <c:pt idx="1879">
                        <c:v>460</c:v>
                      </c:pt>
                      <c:pt idx="1880">
                        <c:v>460</c:v>
                      </c:pt>
                      <c:pt idx="1881">
                        <c:v>460</c:v>
                      </c:pt>
                      <c:pt idx="1882">
                        <c:v>460</c:v>
                      </c:pt>
                      <c:pt idx="1883">
                        <c:v>470</c:v>
                      </c:pt>
                      <c:pt idx="1884">
                        <c:v>460</c:v>
                      </c:pt>
                      <c:pt idx="1885">
                        <c:v>460</c:v>
                      </c:pt>
                      <c:pt idx="1886">
                        <c:v>470</c:v>
                      </c:pt>
                      <c:pt idx="1887">
                        <c:v>460</c:v>
                      </c:pt>
                      <c:pt idx="1888">
                        <c:v>470</c:v>
                      </c:pt>
                      <c:pt idx="1889">
                        <c:v>470</c:v>
                      </c:pt>
                      <c:pt idx="1890">
                        <c:v>470</c:v>
                      </c:pt>
                      <c:pt idx="1891">
                        <c:v>470</c:v>
                      </c:pt>
                      <c:pt idx="1892">
                        <c:v>470</c:v>
                      </c:pt>
                      <c:pt idx="1893">
                        <c:v>470</c:v>
                      </c:pt>
                      <c:pt idx="1894">
                        <c:v>480</c:v>
                      </c:pt>
                      <c:pt idx="1895">
                        <c:v>470</c:v>
                      </c:pt>
                      <c:pt idx="1896">
                        <c:v>470</c:v>
                      </c:pt>
                      <c:pt idx="1897">
                        <c:v>470</c:v>
                      </c:pt>
                      <c:pt idx="1898">
                        <c:v>470</c:v>
                      </c:pt>
                      <c:pt idx="1899">
                        <c:v>470</c:v>
                      </c:pt>
                      <c:pt idx="1900">
                        <c:v>470</c:v>
                      </c:pt>
                      <c:pt idx="1901">
                        <c:v>470</c:v>
                      </c:pt>
                      <c:pt idx="1902">
                        <c:v>470</c:v>
                      </c:pt>
                      <c:pt idx="1903">
                        <c:v>470</c:v>
                      </c:pt>
                      <c:pt idx="1904">
                        <c:v>470</c:v>
                      </c:pt>
                      <c:pt idx="1905">
                        <c:v>460</c:v>
                      </c:pt>
                      <c:pt idx="1906">
                        <c:v>470</c:v>
                      </c:pt>
                      <c:pt idx="1907">
                        <c:v>470</c:v>
                      </c:pt>
                      <c:pt idx="1908">
                        <c:v>460</c:v>
                      </c:pt>
                      <c:pt idx="1909">
                        <c:v>470</c:v>
                      </c:pt>
                      <c:pt idx="1910">
                        <c:v>470</c:v>
                      </c:pt>
                      <c:pt idx="1911">
                        <c:v>470</c:v>
                      </c:pt>
                      <c:pt idx="1912">
                        <c:v>470</c:v>
                      </c:pt>
                      <c:pt idx="1913">
                        <c:v>460</c:v>
                      </c:pt>
                      <c:pt idx="1914">
                        <c:v>470</c:v>
                      </c:pt>
                      <c:pt idx="1915">
                        <c:v>470</c:v>
                      </c:pt>
                      <c:pt idx="1916">
                        <c:v>470</c:v>
                      </c:pt>
                      <c:pt idx="1917">
                        <c:v>470</c:v>
                      </c:pt>
                      <c:pt idx="1918">
                        <c:v>460</c:v>
                      </c:pt>
                      <c:pt idx="1919">
                        <c:v>470</c:v>
                      </c:pt>
                      <c:pt idx="1920">
                        <c:v>470</c:v>
                      </c:pt>
                      <c:pt idx="1921">
                        <c:v>470</c:v>
                      </c:pt>
                      <c:pt idx="1922">
                        <c:v>470</c:v>
                      </c:pt>
                      <c:pt idx="1923">
                        <c:v>470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hiilidioksidimittaus'!$H$2</c15:sqref>
                        </c15:formulaRef>
                      </c:ext>
                    </c:extLst>
                    <c:strCache>
                      <c:ptCount val="1"/>
                      <c:pt idx="0">
                        <c:v>116 Rehtori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hiilidioksidimittaus'!$H$3:$H$1926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480</c:v>
                      </c:pt>
                      <c:pt idx="1">
                        <c:v>480</c:v>
                      </c:pt>
                      <c:pt idx="2">
                        <c:v>460</c:v>
                      </c:pt>
                      <c:pt idx="3">
                        <c:v>490</c:v>
                      </c:pt>
                      <c:pt idx="4">
                        <c:v>480</c:v>
                      </c:pt>
                      <c:pt idx="5">
                        <c:v>470</c:v>
                      </c:pt>
                      <c:pt idx="6">
                        <c:v>480</c:v>
                      </c:pt>
                      <c:pt idx="7">
                        <c:v>480</c:v>
                      </c:pt>
                      <c:pt idx="8">
                        <c:v>480</c:v>
                      </c:pt>
                      <c:pt idx="9">
                        <c:v>500</c:v>
                      </c:pt>
                      <c:pt idx="10">
                        <c:v>500</c:v>
                      </c:pt>
                      <c:pt idx="11">
                        <c:v>450</c:v>
                      </c:pt>
                      <c:pt idx="12">
                        <c:v>480</c:v>
                      </c:pt>
                      <c:pt idx="13">
                        <c:v>480</c:v>
                      </c:pt>
                      <c:pt idx="14">
                        <c:v>500</c:v>
                      </c:pt>
                      <c:pt idx="15">
                        <c:v>460</c:v>
                      </c:pt>
                      <c:pt idx="16">
                        <c:v>490</c:v>
                      </c:pt>
                      <c:pt idx="17">
                        <c:v>490</c:v>
                      </c:pt>
                      <c:pt idx="18">
                        <c:v>470</c:v>
                      </c:pt>
                      <c:pt idx="19">
                        <c:v>490</c:v>
                      </c:pt>
                      <c:pt idx="20">
                        <c:v>470</c:v>
                      </c:pt>
                      <c:pt idx="21">
                        <c:v>500</c:v>
                      </c:pt>
                      <c:pt idx="22">
                        <c:v>500</c:v>
                      </c:pt>
                      <c:pt idx="23">
                        <c:v>490</c:v>
                      </c:pt>
                      <c:pt idx="24">
                        <c:v>470</c:v>
                      </c:pt>
                      <c:pt idx="25">
                        <c:v>470</c:v>
                      </c:pt>
                      <c:pt idx="26">
                        <c:v>500</c:v>
                      </c:pt>
                      <c:pt idx="27">
                        <c:v>510</c:v>
                      </c:pt>
                      <c:pt idx="28">
                        <c:v>490</c:v>
                      </c:pt>
                      <c:pt idx="29">
                        <c:v>480</c:v>
                      </c:pt>
                      <c:pt idx="30">
                        <c:v>480</c:v>
                      </c:pt>
                      <c:pt idx="31">
                        <c:v>480</c:v>
                      </c:pt>
                      <c:pt idx="32">
                        <c:v>480</c:v>
                      </c:pt>
                      <c:pt idx="33">
                        <c:v>480</c:v>
                      </c:pt>
                      <c:pt idx="34">
                        <c:v>460</c:v>
                      </c:pt>
                      <c:pt idx="35">
                        <c:v>480</c:v>
                      </c:pt>
                      <c:pt idx="36">
                        <c:v>490</c:v>
                      </c:pt>
                      <c:pt idx="37">
                        <c:v>470</c:v>
                      </c:pt>
                      <c:pt idx="38">
                        <c:v>480</c:v>
                      </c:pt>
                      <c:pt idx="39">
                        <c:v>490</c:v>
                      </c:pt>
                      <c:pt idx="40">
                        <c:v>480</c:v>
                      </c:pt>
                      <c:pt idx="41">
                        <c:v>480</c:v>
                      </c:pt>
                      <c:pt idx="42">
                        <c:v>460</c:v>
                      </c:pt>
                      <c:pt idx="43">
                        <c:v>500</c:v>
                      </c:pt>
                      <c:pt idx="44">
                        <c:v>480</c:v>
                      </c:pt>
                      <c:pt idx="45">
                        <c:v>520</c:v>
                      </c:pt>
                      <c:pt idx="46">
                        <c:v>560</c:v>
                      </c:pt>
                      <c:pt idx="47">
                        <c:v>600</c:v>
                      </c:pt>
                      <c:pt idx="48">
                        <c:v>600</c:v>
                      </c:pt>
                      <c:pt idx="49">
                        <c:v>660</c:v>
                      </c:pt>
                      <c:pt idx="50">
                        <c:v>640</c:v>
                      </c:pt>
                      <c:pt idx="51">
                        <c:v>640</c:v>
                      </c:pt>
                      <c:pt idx="52">
                        <c:v>670</c:v>
                      </c:pt>
                      <c:pt idx="53">
                        <c:v>670</c:v>
                      </c:pt>
                      <c:pt idx="54">
                        <c:v>650</c:v>
                      </c:pt>
                      <c:pt idx="55">
                        <c:v>640</c:v>
                      </c:pt>
                      <c:pt idx="56">
                        <c:v>610</c:v>
                      </c:pt>
                      <c:pt idx="57">
                        <c:v>600</c:v>
                      </c:pt>
                      <c:pt idx="58">
                        <c:v>650</c:v>
                      </c:pt>
                      <c:pt idx="59">
                        <c:v>570</c:v>
                      </c:pt>
                      <c:pt idx="60">
                        <c:v>580</c:v>
                      </c:pt>
                      <c:pt idx="61">
                        <c:v>630</c:v>
                      </c:pt>
                      <c:pt idx="62">
                        <c:v>630</c:v>
                      </c:pt>
                      <c:pt idx="63">
                        <c:v>600</c:v>
                      </c:pt>
                      <c:pt idx="64">
                        <c:v>570</c:v>
                      </c:pt>
                      <c:pt idx="65">
                        <c:v>640</c:v>
                      </c:pt>
                      <c:pt idx="66">
                        <c:v>660</c:v>
                      </c:pt>
                      <c:pt idx="67">
                        <c:v>630</c:v>
                      </c:pt>
                      <c:pt idx="68">
                        <c:v>590</c:v>
                      </c:pt>
                      <c:pt idx="69">
                        <c:v>570</c:v>
                      </c:pt>
                      <c:pt idx="70">
                        <c:v>630</c:v>
                      </c:pt>
                      <c:pt idx="71">
                        <c:v>680</c:v>
                      </c:pt>
                      <c:pt idx="72">
                        <c:v>640</c:v>
                      </c:pt>
                      <c:pt idx="73">
                        <c:v>650</c:v>
                      </c:pt>
                      <c:pt idx="74">
                        <c:v>650</c:v>
                      </c:pt>
                      <c:pt idx="75">
                        <c:v>650</c:v>
                      </c:pt>
                      <c:pt idx="76">
                        <c:v>650</c:v>
                      </c:pt>
                      <c:pt idx="77">
                        <c:v>650</c:v>
                      </c:pt>
                      <c:pt idx="78">
                        <c:v>600</c:v>
                      </c:pt>
                      <c:pt idx="79">
                        <c:v>670</c:v>
                      </c:pt>
                      <c:pt idx="80">
                        <c:v>650</c:v>
                      </c:pt>
                      <c:pt idx="81">
                        <c:v>640</c:v>
                      </c:pt>
                      <c:pt idx="82">
                        <c:v>610</c:v>
                      </c:pt>
                      <c:pt idx="83">
                        <c:v>590</c:v>
                      </c:pt>
                      <c:pt idx="84">
                        <c:v>580</c:v>
                      </c:pt>
                      <c:pt idx="85">
                        <c:v>580</c:v>
                      </c:pt>
                      <c:pt idx="86">
                        <c:v>550</c:v>
                      </c:pt>
                      <c:pt idx="87">
                        <c:v>570</c:v>
                      </c:pt>
                      <c:pt idx="88">
                        <c:v>600</c:v>
                      </c:pt>
                      <c:pt idx="89">
                        <c:v>590</c:v>
                      </c:pt>
                      <c:pt idx="90">
                        <c:v>570</c:v>
                      </c:pt>
                      <c:pt idx="91">
                        <c:v>610</c:v>
                      </c:pt>
                      <c:pt idx="92">
                        <c:v>580</c:v>
                      </c:pt>
                      <c:pt idx="93">
                        <c:v>570</c:v>
                      </c:pt>
                      <c:pt idx="94">
                        <c:v>580</c:v>
                      </c:pt>
                      <c:pt idx="95">
                        <c:v>570</c:v>
                      </c:pt>
                      <c:pt idx="96">
                        <c:v>600</c:v>
                      </c:pt>
                      <c:pt idx="97">
                        <c:v>550</c:v>
                      </c:pt>
                      <c:pt idx="98">
                        <c:v>530</c:v>
                      </c:pt>
                      <c:pt idx="99">
                        <c:v>610</c:v>
                      </c:pt>
                      <c:pt idx="100">
                        <c:v>520</c:v>
                      </c:pt>
                      <c:pt idx="101">
                        <c:v>590</c:v>
                      </c:pt>
                      <c:pt idx="102">
                        <c:v>600</c:v>
                      </c:pt>
                      <c:pt idx="103">
                        <c:v>560</c:v>
                      </c:pt>
                      <c:pt idx="104">
                        <c:v>480</c:v>
                      </c:pt>
                      <c:pt idx="105">
                        <c:v>580</c:v>
                      </c:pt>
                      <c:pt idx="106">
                        <c:v>580</c:v>
                      </c:pt>
                      <c:pt idx="107">
                        <c:v>590</c:v>
                      </c:pt>
                      <c:pt idx="108">
                        <c:v>530</c:v>
                      </c:pt>
                      <c:pt idx="109">
                        <c:v>600</c:v>
                      </c:pt>
                      <c:pt idx="110">
                        <c:v>580</c:v>
                      </c:pt>
                      <c:pt idx="111">
                        <c:v>580</c:v>
                      </c:pt>
                      <c:pt idx="112">
                        <c:v>540</c:v>
                      </c:pt>
                      <c:pt idx="113">
                        <c:v>540</c:v>
                      </c:pt>
                      <c:pt idx="114">
                        <c:v>540</c:v>
                      </c:pt>
                      <c:pt idx="115">
                        <c:v>510</c:v>
                      </c:pt>
                      <c:pt idx="116">
                        <c:v>510</c:v>
                      </c:pt>
                      <c:pt idx="117">
                        <c:v>510</c:v>
                      </c:pt>
                      <c:pt idx="118">
                        <c:v>480</c:v>
                      </c:pt>
                      <c:pt idx="119">
                        <c:v>510</c:v>
                      </c:pt>
                      <c:pt idx="120">
                        <c:v>490</c:v>
                      </c:pt>
                      <c:pt idx="121">
                        <c:v>500</c:v>
                      </c:pt>
                      <c:pt idx="122">
                        <c:v>470</c:v>
                      </c:pt>
                      <c:pt idx="123">
                        <c:v>480</c:v>
                      </c:pt>
                      <c:pt idx="124">
                        <c:v>470</c:v>
                      </c:pt>
                      <c:pt idx="125">
                        <c:v>460</c:v>
                      </c:pt>
                      <c:pt idx="126">
                        <c:v>470</c:v>
                      </c:pt>
                      <c:pt idx="127">
                        <c:v>480</c:v>
                      </c:pt>
                      <c:pt idx="128">
                        <c:v>470</c:v>
                      </c:pt>
                      <c:pt idx="129">
                        <c:v>460</c:v>
                      </c:pt>
                      <c:pt idx="130">
                        <c:v>460</c:v>
                      </c:pt>
                      <c:pt idx="131">
                        <c:v>470</c:v>
                      </c:pt>
                      <c:pt idx="132">
                        <c:v>470</c:v>
                      </c:pt>
                      <c:pt idx="133">
                        <c:v>470</c:v>
                      </c:pt>
                      <c:pt idx="134">
                        <c:v>480</c:v>
                      </c:pt>
                      <c:pt idx="135">
                        <c:v>500</c:v>
                      </c:pt>
                      <c:pt idx="136">
                        <c:v>470</c:v>
                      </c:pt>
                      <c:pt idx="137">
                        <c:v>480</c:v>
                      </c:pt>
                      <c:pt idx="138">
                        <c:v>460</c:v>
                      </c:pt>
                      <c:pt idx="139">
                        <c:v>500</c:v>
                      </c:pt>
                      <c:pt idx="140">
                        <c:v>460</c:v>
                      </c:pt>
                      <c:pt idx="141">
                        <c:v>470</c:v>
                      </c:pt>
                      <c:pt idx="142">
                        <c:v>450</c:v>
                      </c:pt>
                      <c:pt idx="143">
                        <c:v>470</c:v>
                      </c:pt>
                      <c:pt idx="144">
                        <c:v>460</c:v>
                      </c:pt>
                      <c:pt idx="145">
                        <c:v>470</c:v>
                      </c:pt>
                      <c:pt idx="146">
                        <c:v>480</c:v>
                      </c:pt>
                      <c:pt idx="147">
                        <c:v>480</c:v>
                      </c:pt>
                      <c:pt idx="148">
                        <c:v>440</c:v>
                      </c:pt>
                      <c:pt idx="149">
                        <c:v>480</c:v>
                      </c:pt>
                      <c:pt idx="150">
                        <c:v>480</c:v>
                      </c:pt>
                      <c:pt idx="151">
                        <c:v>470</c:v>
                      </c:pt>
                      <c:pt idx="152">
                        <c:v>480</c:v>
                      </c:pt>
                      <c:pt idx="153">
                        <c:v>460</c:v>
                      </c:pt>
                      <c:pt idx="154">
                        <c:v>470</c:v>
                      </c:pt>
                      <c:pt idx="155">
                        <c:v>480</c:v>
                      </c:pt>
                      <c:pt idx="156">
                        <c:v>470</c:v>
                      </c:pt>
                      <c:pt idx="157">
                        <c:v>480</c:v>
                      </c:pt>
                      <c:pt idx="158">
                        <c:v>440</c:v>
                      </c:pt>
                      <c:pt idx="159">
                        <c:v>480</c:v>
                      </c:pt>
                      <c:pt idx="160">
                        <c:v>480</c:v>
                      </c:pt>
                      <c:pt idx="161">
                        <c:v>480</c:v>
                      </c:pt>
                      <c:pt idx="162">
                        <c:v>460</c:v>
                      </c:pt>
                      <c:pt idx="163">
                        <c:v>470</c:v>
                      </c:pt>
                      <c:pt idx="164">
                        <c:v>490</c:v>
                      </c:pt>
                      <c:pt idx="165">
                        <c:v>490</c:v>
                      </c:pt>
                      <c:pt idx="166">
                        <c:v>470</c:v>
                      </c:pt>
                      <c:pt idx="167">
                        <c:v>450</c:v>
                      </c:pt>
                      <c:pt idx="168">
                        <c:v>450</c:v>
                      </c:pt>
                      <c:pt idx="169">
                        <c:v>480</c:v>
                      </c:pt>
                      <c:pt idx="170">
                        <c:v>480</c:v>
                      </c:pt>
                      <c:pt idx="171">
                        <c:v>420</c:v>
                      </c:pt>
                      <c:pt idx="172">
                        <c:v>480</c:v>
                      </c:pt>
                      <c:pt idx="173">
                        <c:v>480</c:v>
                      </c:pt>
                      <c:pt idx="174">
                        <c:v>480</c:v>
                      </c:pt>
                      <c:pt idx="175">
                        <c:v>470</c:v>
                      </c:pt>
                      <c:pt idx="176">
                        <c:v>490</c:v>
                      </c:pt>
                      <c:pt idx="177">
                        <c:v>460</c:v>
                      </c:pt>
                      <c:pt idx="178">
                        <c:v>470</c:v>
                      </c:pt>
                      <c:pt idx="179">
                        <c:v>450</c:v>
                      </c:pt>
                      <c:pt idx="180">
                        <c:v>500</c:v>
                      </c:pt>
                      <c:pt idx="181">
                        <c:v>470</c:v>
                      </c:pt>
                      <c:pt idx="182">
                        <c:v>470</c:v>
                      </c:pt>
                      <c:pt idx="183">
                        <c:v>470</c:v>
                      </c:pt>
                      <c:pt idx="184">
                        <c:v>480</c:v>
                      </c:pt>
                      <c:pt idx="185">
                        <c:v>480</c:v>
                      </c:pt>
                      <c:pt idx="186">
                        <c:v>490</c:v>
                      </c:pt>
                      <c:pt idx="187">
                        <c:v>480</c:v>
                      </c:pt>
                      <c:pt idx="188">
                        <c:v>460</c:v>
                      </c:pt>
                      <c:pt idx="189">
                        <c:v>470</c:v>
                      </c:pt>
                      <c:pt idx="190">
                        <c:v>460</c:v>
                      </c:pt>
                      <c:pt idx="191">
                        <c:v>460</c:v>
                      </c:pt>
                      <c:pt idx="192">
                        <c:v>470</c:v>
                      </c:pt>
                      <c:pt idx="193">
                        <c:v>470</c:v>
                      </c:pt>
                      <c:pt idx="194">
                        <c:v>470</c:v>
                      </c:pt>
                      <c:pt idx="195">
                        <c:v>470</c:v>
                      </c:pt>
                      <c:pt idx="196">
                        <c:v>480</c:v>
                      </c:pt>
                      <c:pt idx="197">
                        <c:v>470</c:v>
                      </c:pt>
                      <c:pt idx="198">
                        <c:v>480</c:v>
                      </c:pt>
                      <c:pt idx="199">
                        <c:v>470</c:v>
                      </c:pt>
                      <c:pt idx="200">
                        <c:v>470</c:v>
                      </c:pt>
                      <c:pt idx="201">
                        <c:v>450</c:v>
                      </c:pt>
                      <c:pt idx="202">
                        <c:v>460</c:v>
                      </c:pt>
                      <c:pt idx="203">
                        <c:v>480</c:v>
                      </c:pt>
                      <c:pt idx="204">
                        <c:v>460</c:v>
                      </c:pt>
                      <c:pt idx="205">
                        <c:v>460</c:v>
                      </c:pt>
                      <c:pt idx="206">
                        <c:v>480</c:v>
                      </c:pt>
                      <c:pt idx="207">
                        <c:v>480</c:v>
                      </c:pt>
                      <c:pt idx="208">
                        <c:v>480</c:v>
                      </c:pt>
                      <c:pt idx="209">
                        <c:v>460</c:v>
                      </c:pt>
                      <c:pt idx="210">
                        <c:v>470</c:v>
                      </c:pt>
                      <c:pt idx="211">
                        <c:v>460</c:v>
                      </c:pt>
                      <c:pt idx="212">
                        <c:v>480</c:v>
                      </c:pt>
                      <c:pt idx="213">
                        <c:v>480</c:v>
                      </c:pt>
                      <c:pt idx="214">
                        <c:v>470</c:v>
                      </c:pt>
                      <c:pt idx="215">
                        <c:v>480</c:v>
                      </c:pt>
                      <c:pt idx="216">
                        <c:v>450</c:v>
                      </c:pt>
                      <c:pt idx="217">
                        <c:v>450</c:v>
                      </c:pt>
                      <c:pt idx="218">
                        <c:v>480</c:v>
                      </c:pt>
                      <c:pt idx="219">
                        <c:v>450</c:v>
                      </c:pt>
                      <c:pt idx="220">
                        <c:v>470</c:v>
                      </c:pt>
                      <c:pt idx="221">
                        <c:v>520</c:v>
                      </c:pt>
                      <c:pt idx="222">
                        <c:v>470</c:v>
                      </c:pt>
                      <c:pt idx="223">
                        <c:v>470</c:v>
                      </c:pt>
                      <c:pt idx="224">
                        <c:v>470</c:v>
                      </c:pt>
                      <c:pt idx="225">
                        <c:v>500</c:v>
                      </c:pt>
                      <c:pt idx="226">
                        <c:v>470</c:v>
                      </c:pt>
                      <c:pt idx="227">
                        <c:v>470</c:v>
                      </c:pt>
                      <c:pt idx="228">
                        <c:v>460</c:v>
                      </c:pt>
                      <c:pt idx="229">
                        <c:v>460</c:v>
                      </c:pt>
                      <c:pt idx="230">
                        <c:v>470</c:v>
                      </c:pt>
                      <c:pt idx="231">
                        <c:v>480</c:v>
                      </c:pt>
                      <c:pt idx="232">
                        <c:v>450</c:v>
                      </c:pt>
                      <c:pt idx="233">
                        <c:v>460</c:v>
                      </c:pt>
                      <c:pt idx="234">
                        <c:v>440</c:v>
                      </c:pt>
                      <c:pt idx="235">
                        <c:v>470</c:v>
                      </c:pt>
                      <c:pt idx="236">
                        <c:v>490</c:v>
                      </c:pt>
                      <c:pt idx="237">
                        <c:v>480</c:v>
                      </c:pt>
                      <c:pt idx="238">
                        <c:v>420</c:v>
                      </c:pt>
                      <c:pt idx="239">
                        <c:v>460</c:v>
                      </c:pt>
                      <c:pt idx="240">
                        <c:v>470</c:v>
                      </c:pt>
                      <c:pt idx="241">
                        <c:v>470</c:v>
                      </c:pt>
                      <c:pt idx="242">
                        <c:v>440</c:v>
                      </c:pt>
                      <c:pt idx="243">
                        <c:v>480</c:v>
                      </c:pt>
                      <c:pt idx="244">
                        <c:v>480</c:v>
                      </c:pt>
                      <c:pt idx="245">
                        <c:v>480</c:v>
                      </c:pt>
                      <c:pt idx="246">
                        <c:v>460</c:v>
                      </c:pt>
                      <c:pt idx="247">
                        <c:v>480</c:v>
                      </c:pt>
                      <c:pt idx="248">
                        <c:v>480</c:v>
                      </c:pt>
                      <c:pt idx="249">
                        <c:v>480</c:v>
                      </c:pt>
                      <c:pt idx="250">
                        <c:v>470</c:v>
                      </c:pt>
                      <c:pt idx="251">
                        <c:v>480</c:v>
                      </c:pt>
                      <c:pt idx="252">
                        <c:v>460</c:v>
                      </c:pt>
                      <c:pt idx="253">
                        <c:v>490</c:v>
                      </c:pt>
                      <c:pt idx="254">
                        <c:v>480</c:v>
                      </c:pt>
                      <c:pt idx="255">
                        <c:v>410</c:v>
                      </c:pt>
                      <c:pt idx="256">
                        <c:v>460</c:v>
                      </c:pt>
                      <c:pt idx="257">
                        <c:v>470</c:v>
                      </c:pt>
                      <c:pt idx="258">
                        <c:v>470</c:v>
                      </c:pt>
                      <c:pt idx="259">
                        <c:v>470</c:v>
                      </c:pt>
                      <c:pt idx="260">
                        <c:v>450</c:v>
                      </c:pt>
                      <c:pt idx="261">
                        <c:v>490</c:v>
                      </c:pt>
                      <c:pt idx="262">
                        <c:v>500</c:v>
                      </c:pt>
                      <c:pt idx="263">
                        <c:v>450</c:v>
                      </c:pt>
                      <c:pt idx="264">
                        <c:v>460</c:v>
                      </c:pt>
                      <c:pt idx="265">
                        <c:v>450</c:v>
                      </c:pt>
                      <c:pt idx="266">
                        <c:v>480</c:v>
                      </c:pt>
                      <c:pt idx="267">
                        <c:v>480</c:v>
                      </c:pt>
                      <c:pt idx="268">
                        <c:v>470</c:v>
                      </c:pt>
                      <c:pt idx="269">
                        <c:v>490</c:v>
                      </c:pt>
                      <c:pt idx="270">
                        <c:v>460</c:v>
                      </c:pt>
                      <c:pt idx="271">
                        <c:v>470</c:v>
                      </c:pt>
                      <c:pt idx="272">
                        <c:v>450</c:v>
                      </c:pt>
                      <c:pt idx="273">
                        <c:v>480</c:v>
                      </c:pt>
                      <c:pt idx="274">
                        <c:v>470</c:v>
                      </c:pt>
                      <c:pt idx="275">
                        <c:v>480</c:v>
                      </c:pt>
                      <c:pt idx="276">
                        <c:v>480</c:v>
                      </c:pt>
                      <c:pt idx="277">
                        <c:v>490</c:v>
                      </c:pt>
                      <c:pt idx="278">
                        <c:v>450</c:v>
                      </c:pt>
                      <c:pt idx="279">
                        <c:v>470</c:v>
                      </c:pt>
                      <c:pt idx="280">
                        <c:v>470</c:v>
                      </c:pt>
                      <c:pt idx="281">
                        <c:v>470</c:v>
                      </c:pt>
                      <c:pt idx="282">
                        <c:v>470</c:v>
                      </c:pt>
                      <c:pt idx="283">
                        <c:v>450</c:v>
                      </c:pt>
                      <c:pt idx="284">
                        <c:v>450</c:v>
                      </c:pt>
                      <c:pt idx="285">
                        <c:v>450</c:v>
                      </c:pt>
                      <c:pt idx="286">
                        <c:v>480</c:v>
                      </c:pt>
                      <c:pt idx="287">
                        <c:v>460</c:v>
                      </c:pt>
                      <c:pt idx="288">
                        <c:v>460</c:v>
                      </c:pt>
                      <c:pt idx="289">
                        <c:v>460</c:v>
                      </c:pt>
                      <c:pt idx="290">
                        <c:v>460</c:v>
                      </c:pt>
                      <c:pt idx="291">
                        <c:v>470</c:v>
                      </c:pt>
                      <c:pt idx="292">
                        <c:v>470</c:v>
                      </c:pt>
                      <c:pt idx="293">
                        <c:v>470</c:v>
                      </c:pt>
                      <c:pt idx="294">
                        <c:v>470</c:v>
                      </c:pt>
                      <c:pt idx="295">
                        <c:v>470</c:v>
                      </c:pt>
                      <c:pt idx="296">
                        <c:v>470</c:v>
                      </c:pt>
                      <c:pt idx="297">
                        <c:v>470</c:v>
                      </c:pt>
                      <c:pt idx="298">
                        <c:v>470</c:v>
                      </c:pt>
                      <c:pt idx="299">
                        <c:v>470</c:v>
                      </c:pt>
                      <c:pt idx="300">
                        <c:v>470</c:v>
                      </c:pt>
                      <c:pt idx="301">
                        <c:v>470</c:v>
                      </c:pt>
                      <c:pt idx="302">
                        <c:v>470</c:v>
                      </c:pt>
                      <c:pt idx="303">
                        <c:v>470</c:v>
                      </c:pt>
                      <c:pt idx="304">
                        <c:v>470</c:v>
                      </c:pt>
                      <c:pt idx="305">
                        <c:v>460</c:v>
                      </c:pt>
                      <c:pt idx="306">
                        <c:v>460</c:v>
                      </c:pt>
                      <c:pt idx="307">
                        <c:v>460</c:v>
                      </c:pt>
                      <c:pt idx="308">
                        <c:v>460</c:v>
                      </c:pt>
                      <c:pt idx="309">
                        <c:v>460</c:v>
                      </c:pt>
                      <c:pt idx="310">
                        <c:v>480</c:v>
                      </c:pt>
                      <c:pt idx="311">
                        <c:v>480</c:v>
                      </c:pt>
                      <c:pt idx="312">
                        <c:v>460</c:v>
                      </c:pt>
                      <c:pt idx="313">
                        <c:v>480</c:v>
                      </c:pt>
                      <c:pt idx="314">
                        <c:v>480</c:v>
                      </c:pt>
                      <c:pt idx="315">
                        <c:v>460</c:v>
                      </c:pt>
                      <c:pt idx="316">
                        <c:v>460</c:v>
                      </c:pt>
                      <c:pt idx="317">
                        <c:v>460</c:v>
                      </c:pt>
                      <c:pt idx="318">
                        <c:v>470</c:v>
                      </c:pt>
                      <c:pt idx="319">
                        <c:v>470</c:v>
                      </c:pt>
                      <c:pt idx="320">
                        <c:v>490</c:v>
                      </c:pt>
                      <c:pt idx="321">
                        <c:v>480</c:v>
                      </c:pt>
                      <c:pt idx="322">
                        <c:v>470</c:v>
                      </c:pt>
                      <c:pt idx="323">
                        <c:v>420</c:v>
                      </c:pt>
                      <c:pt idx="324">
                        <c:v>500</c:v>
                      </c:pt>
                      <c:pt idx="325">
                        <c:v>500</c:v>
                      </c:pt>
                      <c:pt idx="326">
                        <c:v>470</c:v>
                      </c:pt>
                      <c:pt idx="327">
                        <c:v>490</c:v>
                      </c:pt>
                      <c:pt idx="328">
                        <c:v>470</c:v>
                      </c:pt>
                      <c:pt idx="329">
                        <c:v>470</c:v>
                      </c:pt>
                      <c:pt idx="330">
                        <c:v>470</c:v>
                      </c:pt>
                      <c:pt idx="331">
                        <c:v>470</c:v>
                      </c:pt>
                      <c:pt idx="332">
                        <c:v>470</c:v>
                      </c:pt>
                      <c:pt idx="333">
                        <c:v>470</c:v>
                      </c:pt>
                      <c:pt idx="334">
                        <c:v>470</c:v>
                      </c:pt>
                      <c:pt idx="335">
                        <c:v>470</c:v>
                      </c:pt>
                      <c:pt idx="336">
                        <c:v>450</c:v>
                      </c:pt>
                      <c:pt idx="337">
                        <c:v>450</c:v>
                      </c:pt>
                      <c:pt idx="338">
                        <c:v>460</c:v>
                      </c:pt>
                      <c:pt idx="339">
                        <c:v>470</c:v>
                      </c:pt>
                      <c:pt idx="340">
                        <c:v>470</c:v>
                      </c:pt>
                      <c:pt idx="341">
                        <c:v>440</c:v>
                      </c:pt>
                      <c:pt idx="342">
                        <c:v>440</c:v>
                      </c:pt>
                      <c:pt idx="343">
                        <c:v>440</c:v>
                      </c:pt>
                      <c:pt idx="344">
                        <c:v>470</c:v>
                      </c:pt>
                      <c:pt idx="345">
                        <c:v>470</c:v>
                      </c:pt>
                      <c:pt idx="346">
                        <c:v>450</c:v>
                      </c:pt>
                      <c:pt idx="347">
                        <c:v>450</c:v>
                      </c:pt>
                      <c:pt idx="348">
                        <c:v>450</c:v>
                      </c:pt>
                      <c:pt idx="349">
                        <c:v>460</c:v>
                      </c:pt>
                      <c:pt idx="350">
                        <c:v>450</c:v>
                      </c:pt>
                      <c:pt idx="351">
                        <c:v>450</c:v>
                      </c:pt>
                      <c:pt idx="352">
                        <c:v>450</c:v>
                      </c:pt>
                      <c:pt idx="353">
                        <c:v>470</c:v>
                      </c:pt>
                      <c:pt idx="354">
                        <c:v>470</c:v>
                      </c:pt>
                      <c:pt idx="355">
                        <c:v>470</c:v>
                      </c:pt>
                      <c:pt idx="356">
                        <c:v>470</c:v>
                      </c:pt>
                      <c:pt idx="357">
                        <c:v>450</c:v>
                      </c:pt>
                      <c:pt idx="358">
                        <c:v>480</c:v>
                      </c:pt>
                      <c:pt idx="359">
                        <c:v>460</c:v>
                      </c:pt>
                      <c:pt idx="360">
                        <c:v>460</c:v>
                      </c:pt>
                      <c:pt idx="361">
                        <c:v>460</c:v>
                      </c:pt>
                      <c:pt idx="362">
                        <c:v>460</c:v>
                      </c:pt>
                      <c:pt idx="363">
                        <c:v>460</c:v>
                      </c:pt>
                      <c:pt idx="364">
                        <c:v>460</c:v>
                      </c:pt>
                      <c:pt idx="365">
                        <c:v>430</c:v>
                      </c:pt>
                      <c:pt idx="366">
                        <c:v>430</c:v>
                      </c:pt>
                      <c:pt idx="367">
                        <c:v>430</c:v>
                      </c:pt>
                      <c:pt idx="368">
                        <c:v>430</c:v>
                      </c:pt>
                      <c:pt idx="369">
                        <c:v>430</c:v>
                      </c:pt>
                      <c:pt idx="370">
                        <c:v>430</c:v>
                      </c:pt>
                      <c:pt idx="371">
                        <c:v>430</c:v>
                      </c:pt>
                      <c:pt idx="372">
                        <c:v>430</c:v>
                      </c:pt>
                      <c:pt idx="373">
                        <c:v>460</c:v>
                      </c:pt>
                      <c:pt idx="374">
                        <c:v>480</c:v>
                      </c:pt>
                      <c:pt idx="375">
                        <c:v>480</c:v>
                      </c:pt>
                      <c:pt idx="376">
                        <c:v>470</c:v>
                      </c:pt>
                      <c:pt idx="377">
                        <c:v>470</c:v>
                      </c:pt>
                      <c:pt idx="378">
                        <c:v>470</c:v>
                      </c:pt>
                      <c:pt idx="379">
                        <c:v>470</c:v>
                      </c:pt>
                      <c:pt idx="380">
                        <c:v>470</c:v>
                      </c:pt>
                      <c:pt idx="381">
                        <c:v>490</c:v>
                      </c:pt>
                      <c:pt idx="382">
                        <c:v>490</c:v>
                      </c:pt>
                      <c:pt idx="383">
                        <c:v>480</c:v>
                      </c:pt>
                      <c:pt idx="384">
                        <c:v>470</c:v>
                      </c:pt>
                      <c:pt idx="385">
                        <c:v>470</c:v>
                      </c:pt>
                      <c:pt idx="386">
                        <c:v>470</c:v>
                      </c:pt>
                      <c:pt idx="387">
                        <c:v>460</c:v>
                      </c:pt>
                      <c:pt idx="388">
                        <c:v>460</c:v>
                      </c:pt>
                      <c:pt idx="389">
                        <c:v>460</c:v>
                      </c:pt>
                      <c:pt idx="390">
                        <c:v>480</c:v>
                      </c:pt>
                      <c:pt idx="391">
                        <c:v>470</c:v>
                      </c:pt>
                      <c:pt idx="392">
                        <c:v>470</c:v>
                      </c:pt>
                      <c:pt idx="393">
                        <c:v>470</c:v>
                      </c:pt>
                      <c:pt idx="394">
                        <c:v>470</c:v>
                      </c:pt>
                      <c:pt idx="395">
                        <c:v>500</c:v>
                      </c:pt>
                      <c:pt idx="396">
                        <c:v>500</c:v>
                      </c:pt>
                      <c:pt idx="397">
                        <c:v>500</c:v>
                      </c:pt>
                      <c:pt idx="398">
                        <c:v>500</c:v>
                      </c:pt>
                      <c:pt idx="399">
                        <c:v>500</c:v>
                      </c:pt>
                      <c:pt idx="400">
                        <c:v>470</c:v>
                      </c:pt>
                      <c:pt idx="401">
                        <c:v>450</c:v>
                      </c:pt>
                      <c:pt idx="402">
                        <c:v>460</c:v>
                      </c:pt>
                      <c:pt idx="403">
                        <c:v>470</c:v>
                      </c:pt>
                      <c:pt idx="404">
                        <c:v>470</c:v>
                      </c:pt>
                      <c:pt idx="405">
                        <c:v>470</c:v>
                      </c:pt>
                      <c:pt idx="406">
                        <c:v>470</c:v>
                      </c:pt>
                      <c:pt idx="407">
                        <c:v>470</c:v>
                      </c:pt>
                      <c:pt idx="408">
                        <c:v>470</c:v>
                      </c:pt>
                      <c:pt idx="409">
                        <c:v>470</c:v>
                      </c:pt>
                      <c:pt idx="410">
                        <c:v>470</c:v>
                      </c:pt>
                      <c:pt idx="411">
                        <c:v>480</c:v>
                      </c:pt>
                      <c:pt idx="412">
                        <c:v>480</c:v>
                      </c:pt>
                      <c:pt idx="413">
                        <c:v>480</c:v>
                      </c:pt>
                      <c:pt idx="414">
                        <c:v>470</c:v>
                      </c:pt>
                      <c:pt idx="415">
                        <c:v>480</c:v>
                      </c:pt>
                      <c:pt idx="416">
                        <c:v>480</c:v>
                      </c:pt>
                      <c:pt idx="417">
                        <c:v>480</c:v>
                      </c:pt>
                      <c:pt idx="418">
                        <c:v>490</c:v>
                      </c:pt>
                      <c:pt idx="419">
                        <c:v>490</c:v>
                      </c:pt>
                      <c:pt idx="420">
                        <c:v>490</c:v>
                      </c:pt>
                      <c:pt idx="421">
                        <c:v>480</c:v>
                      </c:pt>
                      <c:pt idx="422">
                        <c:v>480</c:v>
                      </c:pt>
                      <c:pt idx="423">
                        <c:v>510</c:v>
                      </c:pt>
                      <c:pt idx="424">
                        <c:v>510</c:v>
                      </c:pt>
                      <c:pt idx="425">
                        <c:v>510</c:v>
                      </c:pt>
                      <c:pt idx="426">
                        <c:v>510</c:v>
                      </c:pt>
                      <c:pt idx="427">
                        <c:v>510</c:v>
                      </c:pt>
                      <c:pt idx="428">
                        <c:v>470</c:v>
                      </c:pt>
                      <c:pt idx="429">
                        <c:v>470</c:v>
                      </c:pt>
                      <c:pt idx="430">
                        <c:v>470</c:v>
                      </c:pt>
                      <c:pt idx="431">
                        <c:v>470</c:v>
                      </c:pt>
                      <c:pt idx="432">
                        <c:v>470</c:v>
                      </c:pt>
                      <c:pt idx="433">
                        <c:v>470</c:v>
                      </c:pt>
                      <c:pt idx="434">
                        <c:v>470</c:v>
                      </c:pt>
                      <c:pt idx="435">
                        <c:v>470</c:v>
                      </c:pt>
                      <c:pt idx="436">
                        <c:v>470</c:v>
                      </c:pt>
                      <c:pt idx="437">
                        <c:v>470</c:v>
                      </c:pt>
                      <c:pt idx="438">
                        <c:v>470</c:v>
                      </c:pt>
                      <c:pt idx="439">
                        <c:v>480</c:v>
                      </c:pt>
                      <c:pt idx="440">
                        <c:v>480</c:v>
                      </c:pt>
                      <c:pt idx="441">
                        <c:v>490</c:v>
                      </c:pt>
                      <c:pt idx="442">
                        <c:v>490</c:v>
                      </c:pt>
                      <c:pt idx="443">
                        <c:v>490</c:v>
                      </c:pt>
                      <c:pt idx="444">
                        <c:v>490</c:v>
                      </c:pt>
                      <c:pt idx="445">
                        <c:v>490</c:v>
                      </c:pt>
                      <c:pt idx="446">
                        <c:v>490</c:v>
                      </c:pt>
                      <c:pt idx="447">
                        <c:v>470</c:v>
                      </c:pt>
                      <c:pt idx="448">
                        <c:v>460</c:v>
                      </c:pt>
                      <c:pt idx="449">
                        <c:v>460</c:v>
                      </c:pt>
                      <c:pt idx="450">
                        <c:v>460</c:v>
                      </c:pt>
                      <c:pt idx="451">
                        <c:v>460</c:v>
                      </c:pt>
                      <c:pt idx="452">
                        <c:v>450</c:v>
                      </c:pt>
                      <c:pt idx="453">
                        <c:v>480</c:v>
                      </c:pt>
                      <c:pt idx="454">
                        <c:v>480</c:v>
                      </c:pt>
                      <c:pt idx="455">
                        <c:v>480</c:v>
                      </c:pt>
                      <c:pt idx="456">
                        <c:v>480</c:v>
                      </c:pt>
                      <c:pt idx="457">
                        <c:v>450</c:v>
                      </c:pt>
                      <c:pt idx="458">
                        <c:v>450</c:v>
                      </c:pt>
                      <c:pt idx="459">
                        <c:v>480</c:v>
                      </c:pt>
                      <c:pt idx="460">
                        <c:v>450</c:v>
                      </c:pt>
                      <c:pt idx="461">
                        <c:v>470</c:v>
                      </c:pt>
                      <c:pt idx="462">
                        <c:v>480</c:v>
                      </c:pt>
                      <c:pt idx="463">
                        <c:v>470</c:v>
                      </c:pt>
                      <c:pt idx="464">
                        <c:v>480</c:v>
                      </c:pt>
                      <c:pt idx="465">
                        <c:v>490</c:v>
                      </c:pt>
                      <c:pt idx="466">
                        <c:v>490</c:v>
                      </c:pt>
                      <c:pt idx="467">
                        <c:v>490</c:v>
                      </c:pt>
                      <c:pt idx="468">
                        <c:v>480</c:v>
                      </c:pt>
                      <c:pt idx="469">
                        <c:v>480</c:v>
                      </c:pt>
                      <c:pt idx="470">
                        <c:v>480</c:v>
                      </c:pt>
                      <c:pt idx="471">
                        <c:v>510</c:v>
                      </c:pt>
                      <c:pt idx="472">
                        <c:v>450</c:v>
                      </c:pt>
                      <c:pt idx="473">
                        <c:v>450</c:v>
                      </c:pt>
                      <c:pt idx="474">
                        <c:v>460</c:v>
                      </c:pt>
                      <c:pt idx="475">
                        <c:v>470</c:v>
                      </c:pt>
                      <c:pt idx="476">
                        <c:v>470</c:v>
                      </c:pt>
                      <c:pt idx="477">
                        <c:v>450</c:v>
                      </c:pt>
                      <c:pt idx="478">
                        <c:v>450</c:v>
                      </c:pt>
                      <c:pt idx="479">
                        <c:v>450</c:v>
                      </c:pt>
                      <c:pt idx="480">
                        <c:v>490</c:v>
                      </c:pt>
                      <c:pt idx="481">
                        <c:v>480</c:v>
                      </c:pt>
                      <c:pt idx="482">
                        <c:v>430</c:v>
                      </c:pt>
                      <c:pt idx="483">
                        <c:v>530</c:v>
                      </c:pt>
                      <c:pt idx="484">
                        <c:v>530</c:v>
                      </c:pt>
                      <c:pt idx="485">
                        <c:v>450</c:v>
                      </c:pt>
                      <c:pt idx="486">
                        <c:v>480</c:v>
                      </c:pt>
                      <c:pt idx="487">
                        <c:v>480</c:v>
                      </c:pt>
                      <c:pt idx="488">
                        <c:v>460</c:v>
                      </c:pt>
                      <c:pt idx="489">
                        <c:v>480</c:v>
                      </c:pt>
                      <c:pt idx="490">
                        <c:v>480</c:v>
                      </c:pt>
                      <c:pt idx="491">
                        <c:v>500</c:v>
                      </c:pt>
                      <c:pt idx="492">
                        <c:v>470</c:v>
                      </c:pt>
                      <c:pt idx="493">
                        <c:v>470</c:v>
                      </c:pt>
                      <c:pt idx="494">
                        <c:v>450</c:v>
                      </c:pt>
                      <c:pt idx="495">
                        <c:v>460</c:v>
                      </c:pt>
                      <c:pt idx="496">
                        <c:v>470</c:v>
                      </c:pt>
                      <c:pt idx="497">
                        <c:v>470</c:v>
                      </c:pt>
                      <c:pt idx="498">
                        <c:v>470</c:v>
                      </c:pt>
                      <c:pt idx="499">
                        <c:v>470</c:v>
                      </c:pt>
                      <c:pt idx="500">
                        <c:v>490</c:v>
                      </c:pt>
                      <c:pt idx="501">
                        <c:v>470</c:v>
                      </c:pt>
                      <c:pt idx="502">
                        <c:v>470</c:v>
                      </c:pt>
                      <c:pt idx="503">
                        <c:v>470</c:v>
                      </c:pt>
                      <c:pt idx="504">
                        <c:v>470</c:v>
                      </c:pt>
                      <c:pt idx="505">
                        <c:v>480</c:v>
                      </c:pt>
                      <c:pt idx="506">
                        <c:v>470</c:v>
                      </c:pt>
                      <c:pt idx="507">
                        <c:v>470</c:v>
                      </c:pt>
                      <c:pt idx="508">
                        <c:v>460</c:v>
                      </c:pt>
                      <c:pt idx="509">
                        <c:v>470</c:v>
                      </c:pt>
                      <c:pt idx="510">
                        <c:v>470</c:v>
                      </c:pt>
                      <c:pt idx="511">
                        <c:v>480</c:v>
                      </c:pt>
                      <c:pt idx="512">
                        <c:v>480</c:v>
                      </c:pt>
                      <c:pt idx="513">
                        <c:v>480</c:v>
                      </c:pt>
                      <c:pt idx="514">
                        <c:v>450</c:v>
                      </c:pt>
                      <c:pt idx="515">
                        <c:v>470</c:v>
                      </c:pt>
                      <c:pt idx="516">
                        <c:v>500</c:v>
                      </c:pt>
                      <c:pt idx="517">
                        <c:v>480</c:v>
                      </c:pt>
                      <c:pt idx="518">
                        <c:v>450</c:v>
                      </c:pt>
                      <c:pt idx="519">
                        <c:v>450</c:v>
                      </c:pt>
                      <c:pt idx="520">
                        <c:v>470</c:v>
                      </c:pt>
                      <c:pt idx="521">
                        <c:v>470</c:v>
                      </c:pt>
                      <c:pt idx="522">
                        <c:v>470</c:v>
                      </c:pt>
                      <c:pt idx="523">
                        <c:v>470</c:v>
                      </c:pt>
                      <c:pt idx="524">
                        <c:v>470</c:v>
                      </c:pt>
                      <c:pt idx="525">
                        <c:v>480</c:v>
                      </c:pt>
                      <c:pt idx="526">
                        <c:v>480</c:v>
                      </c:pt>
                      <c:pt idx="527">
                        <c:v>480</c:v>
                      </c:pt>
                      <c:pt idx="528">
                        <c:v>480</c:v>
                      </c:pt>
                      <c:pt idx="529">
                        <c:v>480</c:v>
                      </c:pt>
                      <c:pt idx="530">
                        <c:v>480</c:v>
                      </c:pt>
                      <c:pt idx="531">
                        <c:v>490</c:v>
                      </c:pt>
                      <c:pt idx="532">
                        <c:v>490</c:v>
                      </c:pt>
                      <c:pt idx="533">
                        <c:v>490</c:v>
                      </c:pt>
                      <c:pt idx="534">
                        <c:v>470</c:v>
                      </c:pt>
                      <c:pt idx="535">
                        <c:v>470</c:v>
                      </c:pt>
                      <c:pt idx="536">
                        <c:v>450</c:v>
                      </c:pt>
                      <c:pt idx="537">
                        <c:v>470</c:v>
                      </c:pt>
                      <c:pt idx="538">
                        <c:v>480</c:v>
                      </c:pt>
                      <c:pt idx="539">
                        <c:v>470</c:v>
                      </c:pt>
                      <c:pt idx="540">
                        <c:v>500</c:v>
                      </c:pt>
                      <c:pt idx="541">
                        <c:v>500</c:v>
                      </c:pt>
                      <c:pt idx="542">
                        <c:v>480</c:v>
                      </c:pt>
                      <c:pt idx="543">
                        <c:v>480</c:v>
                      </c:pt>
                      <c:pt idx="544">
                        <c:v>470</c:v>
                      </c:pt>
                      <c:pt idx="545">
                        <c:v>480</c:v>
                      </c:pt>
                      <c:pt idx="546">
                        <c:v>490</c:v>
                      </c:pt>
                      <c:pt idx="547">
                        <c:v>430</c:v>
                      </c:pt>
                      <c:pt idx="548">
                        <c:v>430</c:v>
                      </c:pt>
                      <c:pt idx="549">
                        <c:v>430</c:v>
                      </c:pt>
                      <c:pt idx="550">
                        <c:v>460</c:v>
                      </c:pt>
                      <c:pt idx="551">
                        <c:v>490</c:v>
                      </c:pt>
                      <c:pt idx="552">
                        <c:v>480</c:v>
                      </c:pt>
                      <c:pt idx="553">
                        <c:v>470</c:v>
                      </c:pt>
                      <c:pt idx="554">
                        <c:v>490</c:v>
                      </c:pt>
                      <c:pt idx="555">
                        <c:v>440</c:v>
                      </c:pt>
                      <c:pt idx="556">
                        <c:v>470</c:v>
                      </c:pt>
                      <c:pt idx="557">
                        <c:v>470</c:v>
                      </c:pt>
                      <c:pt idx="558">
                        <c:v>470</c:v>
                      </c:pt>
                      <c:pt idx="559">
                        <c:v>470</c:v>
                      </c:pt>
                      <c:pt idx="560">
                        <c:v>420</c:v>
                      </c:pt>
                      <c:pt idx="561">
                        <c:v>470</c:v>
                      </c:pt>
                      <c:pt idx="562">
                        <c:v>460</c:v>
                      </c:pt>
                      <c:pt idx="563">
                        <c:v>470</c:v>
                      </c:pt>
                      <c:pt idx="564">
                        <c:v>470</c:v>
                      </c:pt>
                      <c:pt idx="565">
                        <c:v>470</c:v>
                      </c:pt>
                      <c:pt idx="566">
                        <c:v>470</c:v>
                      </c:pt>
                      <c:pt idx="567">
                        <c:v>480</c:v>
                      </c:pt>
                      <c:pt idx="568">
                        <c:v>480</c:v>
                      </c:pt>
                      <c:pt idx="569">
                        <c:v>470</c:v>
                      </c:pt>
                      <c:pt idx="570">
                        <c:v>470</c:v>
                      </c:pt>
                      <c:pt idx="571">
                        <c:v>470</c:v>
                      </c:pt>
                      <c:pt idx="572">
                        <c:v>460</c:v>
                      </c:pt>
                      <c:pt idx="573">
                        <c:v>450</c:v>
                      </c:pt>
                      <c:pt idx="574">
                        <c:v>470</c:v>
                      </c:pt>
                      <c:pt idx="575">
                        <c:v>470</c:v>
                      </c:pt>
                      <c:pt idx="576">
                        <c:v>470</c:v>
                      </c:pt>
                      <c:pt idx="577">
                        <c:v>450</c:v>
                      </c:pt>
                      <c:pt idx="578">
                        <c:v>470</c:v>
                      </c:pt>
                      <c:pt idx="579">
                        <c:v>480</c:v>
                      </c:pt>
                      <c:pt idx="580">
                        <c:v>470</c:v>
                      </c:pt>
                      <c:pt idx="581">
                        <c:v>470</c:v>
                      </c:pt>
                      <c:pt idx="582">
                        <c:v>410</c:v>
                      </c:pt>
                      <c:pt idx="583">
                        <c:v>470</c:v>
                      </c:pt>
                      <c:pt idx="584">
                        <c:v>480</c:v>
                      </c:pt>
                      <c:pt idx="585">
                        <c:v>490</c:v>
                      </c:pt>
                      <c:pt idx="586">
                        <c:v>480</c:v>
                      </c:pt>
                      <c:pt idx="587">
                        <c:v>470</c:v>
                      </c:pt>
                      <c:pt idx="588">
                        <c:v>490</c:v>
                      </c:pt>
                      <c:pt idx="589">
                        <c:v>480</c:v>
                      </c:pt>
                      <c:pt idx="590">
                        <c:v>420</c:v>
                      </c:pt>
                      <c:pt idx="591">
                        <c:v>490</c:v>
                      </c:pt>
                      <c:pt idx="592">
                        <c:v>420</c:v>
                      </c:pt>
                      <c:pt idx="593">
                        <c:v>470</c:v>
                      </c:pt>
                      <c:pt idx="594">
                        <c:v>470</c:v>
                      </c:pt>
                      <c:pt idx="595">
                        <c:v>480</c:v>
                      </c:pt>
                      <c:pt idx="596">
                        <c:v>450</c:v>
                      </c:pt>
                      <c:pt idx="597">
                        <c:v>470</c:v>
                      </c:pt>
                      <c:pt idx="598">
                        <c:v>460</c:v>
                      </c:pt>
                      <c:pt idx="599">
                        <c:v>460</c:v>
                      </c:pt>
                      <c:pt idx="600">
                        <c:v>480</c:v>
                      </c:pt>
                      <c:pt idx="601">
                        <c:v>490</c:v>
                      </c:pt>
                      <c:pt idx="602">
                        <c:v>470</c:v>
                      </c:pt>
                      <c:pt idx="603">
                        <c:v>490</c:v>
                      </c:pt>
                      <c:pt idx="604">
                        <c:v>480</c:v>
                      </c:pt>
                      <c:pt idx="605">
                        <c:v>470</c:v>
                      </c:pt>
                      <c:pt idx="606">
                        <c:v>480</c:v>
                      </c:pt>
                      <c:pt idx="607">
                        <c:v>460</c:v>
                      </c:pt>
                      <c:pt idx="608">
                        <c:v>460</c:v>
                      </c:pt>
                      <c:pt idx="609">
                        <c:v>500</c:v>
                      </c:pt>
                      <c:pt idx="610">
                        <c:v>480</c:v>
                      </c:pt>
                      <c:pt idx="611">
                        <c:v>480</c:v>
                      </c:pt>
                      <c:pt idx="612">
                        <c:v>460</c:v>
                      </c:pt>
                      <c:pt idx="613">
                        <c:v>460</c:v>
                      </c:pt>
                      <c:pt idx="614">
                        <c:v>470</c:v>
                      </c:pt>
                      <c:pt idx="615">
                        <c:v>470</c:v>
                      </c:pt>
                      <c:pt idx="616">
                        <c:v>480</c:v>
                      </c:pt>
                      <c:pt idx="617">
                        <c:v>480</c:v>
                      </c:pt>
                      <c:pt idx="618">
                        <c:v>480</c:v>
                      </c:pt>
                      <c:pt idx="619">
                        <c:v>480</c:v>
                      </c:pt>
                      <c:pt idx="620">
                        <c:v>480</c:v>
                      </c:pt>
                      <c:pt idx="621">
                        <c:v>480</c:v>
                      </c:pt>
                      <c:pt idx="622">
                        <c:v>480</c:v>
                      </c:pt>
                      <c:pt idx="623">
                        <c:v>480</c:v>
                      </c:pt>
                      <c:pt idx="624">
                        <c:v>490</c:v>
                      </c:pt>
                      <c:pt idx="625">
                        <c:v>460</c:v>
                      </c:pt>
                      <c:pt idx="626">
                        <c:v>460</c:v>
                      </c:pt>
                      <c:pt idx="627">
                        <c:v>460</c:v>
                      </c:pt>
                      <c:pt idx="628">
                        <c:v>460</c:v>
                      </c:pt>
                      <c:pt idx="629">
                        <c:v>460</c:v>
                      </c:pt>
                      <c:pt idx="630">
                        <c:v>460</c:v>
                      </c:pt>
                      <c:pt idx="631">
                        <c:v>460</c:v>
                      </c:pt>
                      <c:pt idx="632">
                        <c:v>460</c:v>
                      </c:pt>
                      <c:pt idx="633">
                        <c:v>490</c:v>
                      </c:pt>
                      <c:pt idx="634">
                        <c:v>490</c:v>
                      </c:pt>
                      <c:pt idx="635">
                        <c:v>490</c:v>
                      </c:pt>
                      <c:pt idx="636">
                        <c:v>490</c:v>
                      </c:pt>
                      <c:pt idx="637">
                        <c:v>480</c:v>
                      </c:pt>
                      <c:pt idx="638">
                        <c:v>480</c:v>
                      </c:pt>
                      <c:pt idx="639">
                        <c:v>480</c:v>
                      </c:pt>
                      <c:pt idx="640">
                        <c:v>480</c:v>
                      </c:pt>
                      <c:pt idx="641">
                        <c:v>480</c:v>
                      </c:pt>
                      <c:pt idx="642">
                        <c:v>470</c:v>
                      </c:pt>
                      <c:pt idx="643">
                        <c:v>480</c:v>
                      </c:pt>
                      <c:pt idx="644">
                        <c:v>500</c:v>
                      </c:pt>
                      <c:pt idx="645">
                        <c:v>500</c:v>
                      </c:pt>
                      <c:pt idx="646">
                        <c:v>500</c:v>
                      </c:pt>
                      <c:pt idx="647">
                        <c:v>500</c:v>
                      </c:pt>
                      <c:pt idx="648">
                        <c:v>460</c:v>
                      </c:pt>
                      <c:pt idx="649">
                        <c:v>480</c:v>
                      </c:pt>
                      <c:pt idx="650">
                        <c:v>470</c:v>
                      </c:pt>
                      <c:pt idx="651">
                        <c:v>470</c:v>
                      </c:pt>
                      <c:pt idx="652">
                        <c:v>500</c:v>
                      </c:pt>
                      <c:pt idx="653">
                        <c:v>480</c:v>
                      </c:pt>
                      <c:pt idx="654">
                        <c:v>460</c:v>
                      </c:pt>
                      <c:pt idx="655">
                        <c:v>480</c:v>
                      </c:pt>
                      <c:pt idx="656">
                        <c:v>470</c:v>
                      </c:pt>
                      <c:pt idx="657">
                        <c:v>470</c:v>
                      </c:pt>
                      <c:pt idx="658">
                        <c:v>490</c:v>
                      </c:pt>
                      <c:pt idx="659">
                        <c:v>480</c:v>
                      </c:pt>
                      <c:pt idx="660">
                        <c:v>470</c:v>
                      </c:pt>
                      <c:pt idx="661">
                        <c:v>500</c:v>
                      </c:pt>
                      <c:pt idx="662">
                        <c:v>470</c:v>
                      </c:pt>
                      <c:pt idx="663">
                        <c:v>460</c:v>
                      </c:pt>
                      <c:pt idx="664">
                        <c:v>470</c:v>
                      </c:pt>
                      <c:pt idx="665">
                        <c:v>470</c:v>
                      </c:pt>
                      <c:pt idx="666">
                        <c:v>480</c:v>
                      </c:pt>
                      <c:pt idx="667">
                        <c:v>480</c:v>
                      </c:pt>
                      <c:pt idx="668">
                        <c:v>470</c:v>
                      </c:pt>
                      <c:pt idx="669">
                        <c:v>470</c:v>
                      </c:pt>
                      <c:pt idx="670">
                        <c:v>490</c:v>
                      </c:pt>
                      <c:pt idx="671">
                        <c:v>480</c:v>
                      </c:pt>
                      <c:pt idx="672">
                        <c:v>480</c:v>
                      </c:pt>
                      <c:pt idx="673">
                        <c:v>480</c:v>
                      </c:pt>
                      <c:pt idx="674">
                        <c:v>470</c:v>
                      </c:pt>
                      <c:pt idx="675">
                        <c:v>460</c:v>
                      </c:pt>
                      <c:pt idx="676">
                        <c:v>480</c:v>
                      </c:pt>
                      <c:pt idx="677">
                        <c:v>500</c:v>
                      </c:pt>
                      <c:pt idx="678">
                        <c:v>480</c:v>
                      </c:pt>
                      <c:pt idx="679">
                        <c:v>450</c:v>
                      </c:pt>
                      <c:pt idx="680">
                        <c:v>480</c:v>
                      </c:pt>
                      <c:pt idx="681">
                        <c:v>500</c:v>
                      </c:pt>
                      <c:pt idx="682">
                        <c:v>460</c:v>
                      </c:pt>
                      <c:pt idx="683">
                        <c:v>480</c:v>
                      </c:pt>
                      <c:pt idx="684">
                        <c:v>480</c:v>
                      </c:pt>
                      <c:pt idx="685">
                        <c:v>480</c:v>
                      </c:pt>
                      <c:pt idx="686">
                        <c:v>490</c:v>
                      </c:pt>
                      <c:pt idx="687">
                        <c:v>470</c:v>
                      </c:pt>
                      <c:pt idx="688">
                        <c:v>490</c:v>
                      </c:pt>
                      <c:pt idx="689">
                        <c:v>480</c:v>
                      </c:pt>
                      <c:pt idx="690">
                        <c:v>480</c:v>
                      </c:pt>
                      <c:pt idx="691">
                        <c:v>480</c:v>
                      </c:pt>
                      <c:pt idx="692">
                        <c:v>480</c:v>
                      </c:pt>
                      <c:pt idx="693">
                        <c:v>480</c:v>
                      </c:pt>
                      <c:pt idx="694">
                        <c:v>480</c:v>
                      </c:pt>
                      <c:pt idx="695">
                        <c:v>480</c:v>
                      </c:pt>
                      <c:pt idx="696">
                        <c:v>470</c:v>
                      </c:pt>
                      <c:pt idx="697">
                        <c:v>480</c:v>
                      </c:pt>
                      <c:pt idx="698">
                        <c:v>480</c:v>
                      </c:pt>
                      <c:pt idx="699">
                        <c:v>480</c:v>
                      </c:pt>
                      <c:pt idx="700">
                        <c:v>480</c:v>
                      </c:pt>
                      <c:pt idx="701">
                        <c:v>470</c:v>
                      </c:pt>
                      <c:pt idx="702">
                        <c:v>470</c:v>
                      </c:pt>
                      <c:pt idx="703">
                        <c:v>470</c:v>
                      </c:pt>
                      <c:pt idx="704">
                        <c:v>470</c:v>
                      </c:pt>
                      <c:pt idx="705">
                        <c:v>470</c:v>
                      </c:pt>
                      <c:pt idx="706">
                        <c:v>470</c:v>
                      </c:pt>
                      <c:pt idx="707">
                        <c:v>470</c:v>
                      </c:pt>
                      <c:pt idx="708">
                        <c:v>480</c:v>
                      </c:pt>
                      <c:pt idx="709">
                        <c:v>490</c:v>
                      </c:pt>
                      <c:pt idx="710">
                        <c:v>480</c:v>
                      </c:pt>
                      <c:pt idx="711">
                        <c:v>480</c:v>
                      </c:pt>
                      <c:pt idx="712">
                        <c:v>480</c:v>
                      </c:pt>
                      <c:pt idx="713">
                        <c:v>480</c:v>
                      </c:pt>
                      <c:pt idx="714">
                        <c:v>480</c:v>
                      </c:pt>
                      <c:pt idx="715">
                        <c:v>480</c:v>
                      </c:pt>
                      <c:pt idx="716">
                        <c:v>480</c:v>
                      </c:pt>
                      <c:pt idx="717">
                        <c:v>480</c:v>
                      </c:pt>
                      <c:pt idx="718">
                        <c:v>480</c:v>
                      </c:pt>
                      <c:pt idx="719">
                        <c:v>490</c:v>
                      </c:pt>
                      <c:pt idx="720">
                        <c:v>490</c:v>
                      </c:pt>
                      <c:pt idx="721">
                        <c:v>490</c:v>
                      </c:pt>
                      <c:pt idx="722">
                        <c:v>480</c:v>
                      </c:pt>
                      <c:pt idx="723">
                        <c:v>500</c:v>
                      </c:pt>
                      <c:pt idx="724">
                        <c:v>500</c:v>
                      </c:pt>
                      <c:pt idx="725">
                        <c:v>500</c:v>
                      </c:pt>
                      <c:pt idx="726">
                        <c:v>500</c:v>
                      </c:pt>
                      <c:pt idx="727">
                        <c:v>500</c:v>
                      </c:pt>
                      <c:pt idx="728">
                        <c:v>500</c:v>
                      </c:pt>
                      <c:pt idx="729">
                        <c:v>500</c:v>
                      </c:pt>
                      <c:pt idx="730">
                        <c:v>480</c:v>
                      </c:pt>
                      <c:pt idx="731">
                        <c:v>480</c:v>
                      </c:pt>
                      <c:pt idx="732">
                        <c:v>480</c:v>
                      </c:pt>
                      <c:pt idx="733">
                        <c:v>480</c:v>
                      </c:pt>
                      <c:pt idx="734">
                        <c:v>480</c:v>
                      </c:pt>
                      <c:pt idx="735">
                        <c:v>480</c:v>
                      </c:pt>
                      <c:pt idx="736">
                        <c:v>470</c:v>
                      </c:pt>
                      <c:pt idx="737">
                        <c:v>480</c:v>
                      </c:pt>
                      <c:pt idx="738">
                        <c:v>480</c:v>
                      </c:pt>
                      <c:pt idx="739">
                        <c:v>480</c:v>
                      </c:pt>
                      <c:pt idx="740">
                        <c:v>480</c:v>
                      </c:pt>
                      <c:pt idx="741">
                        <c:v>480</c:v>
                      </c:pt>
                      <c:pt idx="742">
                        <c:v>480</c:v>
                      </c:pt>
                      <c:pt idx="743">
                        <c:v>480</c:v>
                      </c:pt>
                      <c:pt idx="744">
                        <c:v>480</c:v>
                      </c:pt>
                      <c:pt idx="745">
                        <c:v>480</c:v>
                      </c:pt>
                      <c:pt idx="746">
                        <c:v>480</c:v>
                      </c:pt>
                      <c:pt idx="747">
                        <c:v>480</c:v>
                      </c:pt>
                      <c:pt idx="748">
                        <c:v>560</c:v>
                      </c:pt>
                      <c:pt idx="749">
                        <c:v>470</c:v>
                      </c:pt>
                      <c:pt idx="750">
                        <c:v>470</c:v>
                      </c:pt>
                      <c:pt idx="751">
                        <c:v>480</c:v>
                      </c:pt>
                      <c:pt idx="752">
                        <c:v>480</c:v>
                      </c:pt>
                      <c:pt idx="753">
                        <c:v>490</c:v>
                      </c:pt>
                      <c:pt idx="754">
                        <c:v>500</c:v>
                      </c:pt>
                      <c:pt idx="755">
                        <c:v>470</c:v>
                      </c:pt>
                      <c:pt idx="756">
                        <c:v>470</c:v>
                      </c:pt>
                      <c:pt idx="757">
                        <c:v>470</c:v>
                      </c:pt>
                      <c:pt idx="758">
                        <c:v>470</c:v>
                      </c:pt>
                      <c:pt idx="759">
                        <c:v>480</c:v>
                      </c:pt>
                      <c:pt idx="760">
                        <c:v>410</c:v>
                      </c:pt>
                      <c:pt idx="761">
                        <c:v>410</c:v>
                      </c:pt>
                      <c:pt idx="762">
                        <c:v>410</c:v>
                      </c:pt>
                      <c:pt idx="763">
                        <c:v>480</c:v>
                      </c:pt>
                      <c:pt idx="764">
                        <c:v>490</c:v>
                      </c:pt>
                      <c:pt idx="765">
                        <c:v>480</c:v>
                      </c:pt>
                      <c:pt idx="766">
                        <c:v>460</c:v>
                      </c:pt>
                      <c:pt idx="767">
                        <c:v>490</c:v>
                      </c:pt>
                      <c:pt idx="768">
                        <c:v>490</c:v>
                      </c:pt>
                      <c:pt idx="769">
                        <c:v>500</c:v>
                      </c:pt>
                      <c:pt idx="770">
                        <c:v>480</c:v>
                      </c:pt>
                      <c:pt idx="771">
                        <c:v>450</c:v>
                      </c:pt>
                      <c:pt idx="772">
                        <c:v>470</c:v>
                      </c:pt>
                      <c:pt idx="773">
                        <c:v>500</c:v>
                      </c:pt>
                      <c:pt idx="774">
                        <c:v>490</c:v>
                      </c:pt>
                      <c:pt idx="775">
                        <c:v>500</c:v>
                      </c:pt>
                      <c:pt idx="776">
                        <c:v>480</c:v>
                      </c:pt>
                      <c:pt idx="777">
                        <c:v>480</c:v>
                      </c:pt>
                      <c:pt idx="778">
                        <c:v>470</c:v>
                      </c:pt>
                      <c:pt idx="779">
                        <c:v>480</c:v>
                      </c:pt>
                      <c:pt idx="780">
                        <c:v>470</c:v>
                      </c:pt>
                      <c:pt idx="781">
                        <c:v>470</c:v>
                      </c:pt>
                      <c:pt idx="782">
                        <c:v>480</c:v>
                      </c:pt>
                      <c:pt idx="783">
                        <c:v>460</c:v>
                      </c:pt>
                      <c:pt idx="784">
                        <c:v>490</c:v>
                      </c:pt>
                      <c:pt idx="785">
                        <c:v>490</c:v>
                      </c:pt>
                      <c:pt idx="786">
                        <c:v>480</c:v>
                      </c:pt>
                      <c:pt idx="787">
                        <c:v>470</c:v>
                      </c:pt>
                      <c:pt idx="788">
                        <c:v>460</c:v>
                      </c:pt>
                      <c:pt idx="789">
                        <c:v>480</c:v>
                      </c:pt>
                      <c:pt idx="790">
                        <c:v>440</c:v>
                      </c:pt>
                      <c:pt idx="791">
                        <c:v>490</c:v>
                      </c:pt>
                      <c:pt idx="792">
                        <c:v>480</c:v>
                      </c:pt>
                      <c:pt idx="793">
                        <c:v>470</c:v>
                      </c:pt>
                      <c:pt idx="794">
                        <c:v>510</c:v>
                      </c:pt>
                      <c:pt idx="795">
                        <c:v>470</c:v>
                      </c:pt>
                      <c:pt idx="796">
                        <c:v>490</c:v>
                      </c:pt>
                      <c:pt idx="797">
                        <c:v>490</c:v>
                      </c:pt>
                      <c:pt idx="798">
                        <c:v>490</c:v>
                      </c:pt>
                      <c:pt idx="799">
                        <c:v>460</c:v>
                      </c:pt>
                      <c:pt idx="800">
                        <c:v>460</c:v>
                      </c:pt>
                      <c:pt idx="801">
                        <c:v>480</c:v>
                      </c:pt>
                      <c:pt idx="802">
                        <c:v>520</c:v>
                      </c:pt>
                      <c:pt idx="803">
                        <c:v>490</c:v>
                      </c:pt>
                      <c:pt idx="804">
                        <c:v>490</c:v>
                      </c:pt>
                      <c:pt idx="805">
                        <c:v>550</c:v>
                      </c:pt>
                      <c:pt idx="806">
                        <c:v>490</c:v>
                      </c:pt>
                      <c:pt idx="807">
                        <c:v>480</c:v>
                      </c:pt>
                      <c:pt idx="808">
                        <c:v>480</c:v>
                      </c:pt>
                      <c:pt idx="809">
                        <c:v>490</c:v>
                      </c:pt>
                      <c:pt idx="810">
                        <c:v>480</c:v>
                      </c:pt>
                      <c:pt idx="811">
                        <c:v>490</c:v>
                      </c:pt>
                      <c:pt idx="812">
                        <c:v>520</c:v>
                      </c:pt>
                      <c:pt idx="813">
                        <c:v>490</c:v>
                      </c:pt>
                      <c:pt idx="814">
                        <c:v>450</c:v>
                      </c:pt>
                      <c:pt idx="815">
                        <c:v>480</c:v>
                      </c:pt>
                      <c:pt idx="816">
                        <c:v>470</c:v>
                      </c:pt>
                      <c:pt idx="817">
                        <c:v>470</c:v>
                      </c:pt>
                      <c:pt idx="818">
                        <c:v>490</c:v>
                      </c:pt>
                      <c:pt idx="819">
                        <c:v>490</c:v>
                      </c:pt>
                      <c:pt idx="820">
                        <c:v>500</c:v>
                      </c:pt>
                      <c:pt idx="821">
                        <c:v>470</c:v>
                      </c:pt>
                      <c:pt idx="822">
                        <c:v>480</c:v>
                      </c:pt>
                      <c:pt idx="823">
                        <c:v>500</c:v>
                      </c:pt>
                      <c:pt idx="824">
                        <c:v>490</c:v>
                      </c:pt>
                      <c:pt idx="825">
                        <c:v>500</c:v>
                      </c:pt>
                      <c:pt idx="826">
                        <c:v>500</c:v>
                      </c:pt>
                      <c:pt idx="827">
                        <c:v>510</c:v>
                      </c:pt>
                      <c:pt idx="828">
                        <c:v>490</c:v>
                      </c:pt>
                      <c:pt idx="829">
                        <c:v>520</c:v>
                      </c:pt>
                      <c:pt idx="830">
                        <c:v>500</c:v>
                      </c:pt>
                      <c:pt idx="831">
                        <c:v>490</c:v>
                      </c:pt>
                      <c:pt idx="832">
                        <c:v>490</c:v>
                      </c:pt>
                      <c:pt idx="833">
                        <c:v>480</c:v>
                      </c:pt>
                      <c:pt idx="834">
                        <c:v>560</c:v>
                      </c:pt>
                      <c:pt idx="835">
                        <c:v>490</c:v>
                      </c:pt>
                      <c:pt idx="836">
                        <c:v>490</c:v>
                      </c:pt>
                      <c:pt idx="837">
                        <c:v>480</c:v>
                      </c:pt>
                      <c:pt idx="838">
                        <c:v>520</c:v>
                      </c:pt>
                      <c:pt idx="839">
                        <c:v>490</c:v>
                      </c:pt>
                      <c:pt idx="840">
                        <c:v>480</c:v>
                      </c:pt>
                      <c:pt idx="841">
                        <c:v>470</c:v>
                      </c:pt>
                      <c:pt idx="842">
                        <c:v>480</c:v>
                      </c:pt>
                      <c:pt idx="843">
                        <c:v>440</c:v>
                      </c:pt>
                      <c:pt idx="844">
                        <c:v>500</c:v>
                      </c:pt>
                      <c:pt idx="845">
                        <c:v>490</c:v>
                      </c:pt>
                      <c:pt idx="846">
                        <c:v>490</c:v>
                      </c:pt>
                      <c:pt idx="847">
                        <c:v>470</c:v>
                      </c:pt>
                      <c:pt idx="848">
                        <c:v>510</c:v>
                      </c:pt>
                      <c:pt idx="849">
                        <c:v>490</c:v>
                      </c:pt>
                      <c:pt idx="850">
                        <c:v>490</c:v>
                      </c:pt>
                      <c:pt idx="851">
                        <c:v>490</c:v>
                      </c:pt>
                      <c:pt idx="852">
                        <c:v>480</c:v>
                      </c:pt>
                      <c:pt idx="853">
                        <c:v>470</c:v>
                      </c:pt>
                      <c:pt idx="854">
                        <c:v>510</c:v>
                      </c:pt>
                      <c:pt idx="855">
                        <c:v>490</c:v>
                      </c:pt>
                      <c:pt idx="856">
                        <c:v>500</c:v>
                      </c:pt>
                      <c:pt idx="857">
                        <c:v>540</c:v>
                      </c:pt>
                      <c:pt idx="858">
                        <c:v>510</c:v>
                      </c:pt>
                      <c:pt idx="859">
                        <c:v>470</c:v>
                      </c:pt>
                      <c:pt idx="860">
                        <c:v>510</c:v>
                      </c:pt>
                      <c:pt idx="861">
                        <c:v>460</c:v>
                      </c:pt>
                      <c:pt idx="862">
                        <c:v>490</c:v>
                      </c:pt>
                      <c:pt idx="863">
                        <c:v>510</c:v>
                      </c:pt>
                      <c:pt idx="864">
                        <c:v>490</c:v>
                      </c:pt>
                      <c:pt idx="865">
                        <c:v>490</c:v>
                      </c:pt>
                      <c:pt idx="866">
                        <c:v>450</c:v>
                      </c:pt>
                      <c:pt idx="867">
                        <c:v>470</c:v>
                      </c:pt>
                      <c:pt idx="868">
                        <c:v>480</c:v>
                      </c:pt>
                      <c:pt idx="869">
                        <c:v>480</c:v>
                      </c:pt>
                      <c:pt idx="870">
                        <c:v>480</c:v>
                      </c:pt>
                      <c:pt idx="871">
                        <c:v>490</c:v>
                      </c:pt>
                      <c:pt idx="872">
                        <c:v>410</c:v>
                      </c:pt>
                      <c:pt idx="873">
                        <c:v>490</c:v>
                      </c:pt>
                      <c:pt idx="874">
                        <c:v>410</c:v>
                      </c:pt>
                      <c:pt idx="875">
                        <c:v>500</c:v>
                      </c:pt>
                      <c:pt idx="876">
                        <c:v>480</c:v>
                      </c:pt>
                      <c:pt idx="877">
                        <c:v>520</c:v>
                      </c:pt>
                      <c:pt idx="878">
                        <c:v>470</c:v>
                      </c:pt>
                      <c:pt idx="879">
                        <c:v>420</c:v>
                      </c:pt>
                      <c:pt idx="880">
                        <c:v>460</c:v>
                      </c:pt>
                      <c:pt idx="881">
                        <c:v>490</c:v>
                      </c:pt>
                      <c:pt idx="882">
                        <c:v>510</c:v>
                      </c:pt>
                      <c:pt idx="883">
                        <c:v>470</c:v>
                      </c:pt>
                      <c:pt idx="884">
                        <c:v>490</c:v>
                      </c:pt>
                      <c:pt idx="885">
                        <c:v>490</c:v>
                      </c:pt>
                      <c:pt idx="886">
                        <c:v>510</c:v>
                      </c:pt>
                      <c:pt idx="887">
                        <c:v>570</c:v>
                      </c:pt>
                      <c:pt idx="888">
                        <c:v>550</c:v>
                      </c:pt>
                      <c:pt idx="889">
                        <c:v>550</c:v>
                      </c:pt>
                      <c:pt idx="890">
                        <c:v>590</c:v>
                      </c:pt>
                      <c:pt idx="891">
                        <c:v>570</c:v>
                      </c:pt>
                      <c:pt idx="892">
                        <c:v>570</c:v>
                      </c:pt>
                      <c:pt idx="893">
                        <c:v>620</c:v>
                      </c:pt>
                      <c:pt idx="894">
                        <c:v>610</c:v>
                      </c:pt>
                      <c:pt idx="895">
                        <c:v>600</c:v>
                      </c:pt>
                      <c:pt idx="896">
                        <c:v>610</c:v>
                      </c:pt>
                      <c:pt idx="897">
                        <c:v>600</c:v>
                      </c:pt>
                      <c:pt idx="898">
                        <c:v>540</c:v>
                      </c:pt>
                      <c:pt idx="899">
                        <c:v>610</c:v>
                      </c:pt>
                      <c:pt idx="900">
                        <c:v>610</c:v>
                      </c:pt>
                      <c:pt idx="901">
                        <c:v>630</c:v>
                      </c:pt>
                      <c:pt idx="902">
                        <c:v>630</c:v>
                      </c:pt>
                      <c:pt idx="903">
                        <c:v>630</c:v>
                      </c:pt>
                      <c:pt idx="904">
                        <c:v>630</c:v>
                      </c:pt>
                      <c:pt idx="905">
                        <c:v>610</c:v>
                      </c:pt>
                      <c:pt idx="906">
                        <c:v>600</c:v>
                      </c:pt>
                      <c:pt idx="907">
                        <c:v>570</c:v>
                      </c:pt>
                      <c:pt idx="908">
                        <c:v>620</c:v>
                      </c:pt>
                      <c:pt idx="909">
                        <c:v>620</c:v>
                      </c:pt>
                      <c:pt idx="910">
                        <c:v>610</c:v>
                      </c:pt>
                      <c:pt idx="911">
                        <c:v>650</c:v>
                      </c:pt>
                      <c:pt idx="912">
                        <c:v>610</c:v>
                      </c:pt>
                      <c:pt idx="913">
                        <c:v>630</c:v>
                      </c:pt>
                      <c:pt idx="914">
                        <c:v>610</c:v>
                      </c:pt>
                      <c:pt idx="915">
                        <c:v>620</c:v>
                      </c:pt>
                      <c:pt idx="916">
                        <c:v>600</c:v>
                      </c:pt>
                      <c:pt idx="917">
                        <c:v>630</c:v>
                      </c:pt>
                      <c:pt idx="918">
                        <c:v>600</c:v>
                      </c:pt>
                      <c:pt idx="919">
                        <c:v>600</c:v>
                      </c:pt>
                      <c:pt idx="920">
                        <c:v>600</c:v>
                      </c:pt>
                      <c:pt idx="921">
                        <c:v>630</c:v>
                      </c:pt>
                      <c:pt idx="922">
                        <c:v>620</c:v>
                      </c:pt>
                      <c:pt idx="923">
                        <c:v>640</c:v>
                      </c:pt>
                      <c:pt idx="924">
                        <c:v>660</c:v>
                      </c:pt>
                      <c:pt idx="925">
                        <c:v>700</c:v>
                      </c:pt>
                      <c:pt idx="926">
                        <c:v>670</c:v>
                      </c:pt>
                      <c:pt idx="927">
                        <c:v>680</c:v>
                      </c:pt>
                      <c:pt idx="928">
                        <c:v>670</c:v>
                      </c:pt>
                      <c:pt idx="929">
                        <c:v>650</c:v>
                      </c:pt>
                      <c:pt idx="930">
                        <c:v>620</c:v>
                      </c:pt>
                      <c:pt idx="931">
                        <c:v>590</c:v>
                      </c:pt>
                      <c:pt idx="932">
                        <c:v>590</c:v>
                      </c:pt>
                      <c:pt idx="933">
                        <c:v>590</c:v>
                      </c:pt>
                      <c:pt idx="934">
                        <c:v>550</c:v>
                      </c:pt>
                      <c:pt idx="935">
                        <c:v>550</c:v>
                      </c:pt>
                      <c:pt idx="936">
                        <c:v>560</c:v>
                      </c:pt>
                      <c:pt idx="937">
                        <c:v>500</c:v>
                      </c:pt>
                      <c:pt idx="938">
                        <c:v>480</c:v>
                      </c:pt>
                      <c:pt idx="939">
                        <c:v>530</c:v>
                      </c:pt>
                      <c:pt idx="940">
                        <c:v>510</c:v>
                      </c:pt>
                      <c:pt idx="941">
                        <c:v>510</c:v>
                      </c:pt>
                      <c:pt idx="942">
                        <c:v>490</c:v>
                      </c:pt>
                      <c:pt idx="943">
                        <c:v>500</c:v>
                      </c:pt>
                      <c:pt idx="944">
                        <c:v>500</c:v>
                      </c:pt>
                      <c:pt idx="945">
                        <c:v>500</c:v>
                      </c:pt>
                      <c:pt idx="946">
                        <c:v>500</c:v>
                      </c:pt>
                      <c:pt idx="947">
                        <c:v>500</c:v>
                      </c:pt>
                      <c:pt idx="948">
                        <c:v>480</c:v>
                      </c:pt>
                      <c:pt idx="949">
                        <c:v>510</c:v>
                      </c:pt>
                      <c:pt idx="950">
                        <c:v>490</c:v>
                      </c:pt>
                      <c:pt idx="951">
                        <c:v>500</c:v>
                      </c:pt>
                      <c:pt idx="952">
                        <c:v>0</c:v>
                      </c:pt>
                      <c:pt idx="953">
                        <c:v>530</c:v>
                      </c:pt>
                      <c:pt idx="954">
                        <c:v>530</c:v>
                      </c:pt>
                      <c:pt idx="955">
                        <c:v>520</c:v>
                      </c:pt>
                      <c:pt idx="956">
                        <c:v>570</c:v>
                      </c:pt>
                      <c:pt idx="957">
                        <c:v>550</c:v>
                      </c:pt>
                      <c:pt idx="958">
                        <c:v>560</c:v>
                      </c:pt>
                      <c:pt idx="959">
                        <c:v>620</c:v>
                      </c:pt>
                      <c:pt idx="960">
                        <c:v>660</c:v>
                      </c:pt>
                      <c:pt idx="961">
                        <c:v>700</c:v>
                      </c:pt>
                      <c:pt idx="962">
                        <c:v>730</c:v>
                      </c:pt>
                      <c:pt idx="963">
                        <c:v>780</c:v>
                      </c:pt>
                      <c:pt idx="964">
                        <c:v>760</c:v>
                      </c:pt>
                      <c:pt idx="965">
                        <c:v>800</c:v>
                      </c:pt>
                      <c:pt idx="966">
                        <c:v>830</c:v>
                      </c:pt>
                      <c:pt idx="967">
                        <c:v>830</c:v>
                      </c:pt>
                      <c:pt idx="968">
                        <c:v>820</c:v>
                      </c:pt>
                      <c:pt idx="969">
                        <c:v>790</c:v>
                      </c:pt>
                      <c:pt idx="970">
                        <c:v>840</c:v>
                      </c:pt>
                      <c:pt idx="971">
                        <c:v>830</c:v>
                      </c:pt>
                      <c:pt idx="972">
                        <c:v>840</c:v>
                      </c:pt>
                      <c:pt idx="973">
                        <c:v>830</c:v>
                      </c:pt>
                      <c:pt idx="974">
                        <c:v>820</c:v>
                      </c:pt>
                      <c:pt idx="975">
                        <c:v>810</c:v>
                      </c:pt>
                      <c:pt idx="976">
                        <c:v>800</c:v>
                      </c:pt>
                      <c:pt idx="977">
                        <c:v>800</c:v>
                      </c:pt>
                      <c:pt idx="978">
                        <c:v>810</c:v>
                      </c:pt>
                      <c:pt idx="979">
                        <c:v>820</c:v>
                      </c:pt>
                      <c:pt idx="980">
                        <c:v>810</c:v>
                      </c:pt>
                      <c:pt idx="981">
                        <c:v>800</c:v>
                      </c:pt>
                      <c:pt idx="982">
                        <c:v>750</c:v>
                      </c:pt>
                      <c:pt idx="983">
                        <c:v>780</c:v>
                      </c:pt>
                      <c:pt idx="984">
                        <c:v>740</c:v>
                      </c:pt>
                      <c:pt idx="985">
                        <c:v>720</c:v>
                      </c:pt>
                      <c:pt idx="986">
                        <c:v>670</c:v>
                      </c:pt>
                      <c:pt idx="987">
                        <c:v>650</c:v>
                      </c:pt>
                      <c:pt idx="988">
                        <c:v>630</c:v>
                      </c:pt>
                      <c:pt idx="989">
                        <c:v>620</c:v>
                      </c:pt>
                      <c:pt idx="990">
                        <c:v>600</c:v>
                      </c:pt>
                      <c:pt idx="991">
                        <c:v>590</c:v>
                      </c:pt>
                      <c:pt idx="992">
                        <c:v>580</c:v>
                      </c:pt>
                      <c:pt idx="993">
                        <c:v>570</c:v>
                      </c:pt>
                      <c:pt idx="994">
                        <c:v>570</c:v>
                      </c:pt>
                      <c:pt idx="995">
                        <c:v>570</c:v>
                      </c:pt>
                      <c:pt idx="996">
                        <c:v>570</c:v>
                      </c:pt>
                      <c:pt idx="997">
                        <c:v>580</c:v>
                      </c:pt>
                      <c:pt idx="998">
                        <c:v>570</c:v>
                      </c:pt>
                      <c:pt idx="999">
                        <c:v>580</c:v>
                      </c:pt>
                      <c:pt idx="1000">
                        <c:v>570</c:v>
                      </c:pt>
                      <c:pt idx="1001">
                        <c:v>550</c:v>
                      </c:pt>
                      <c:pt idx="1002">
                        <c:v>520</c:v>
                      </c:pt>
                      <c:pt idx="1003">
                        <c:v>500</c:v>
                      </c:pt>
                      <c:pt idx="1004">
                        <c:v>0</c:v>
                      </c:pt>
                      <c:pt idx="1005">
                        <c:v>490</c:v>
                      </c:pt>
                      <c:pt idx="1006">
                        <c:v>500</c:v>
                      </c:pt>
                      <c:pt idx="1007">
                        <c:v>500</c:v>
                      </c:pt>
                      <c:pt idx="1008">
                        <c:v>490</c:v>
                      </c:pt>
                      <c:pt idx="1009">
                        <c:v>500</c:v>
                      </c:pt>
                      <c:pt idx="1010">
                        <c:v>490</c:v>
                      </c:pt>
                      <c:pt idx="1011">
                        <c:v>500</c:v>
                      </c:pt>
                      <c:pt idx="1012">
                        <c:v>480</c:v>
                      </c:pt>
                      <c:pt idx="1013">
                        <c:v>480</c:v>
                      </c:pt>
                      <c:pt idx="1014">
                        <c:v>500</c:v>
                      </c:pt>
                      <c:pt idx="1015">
                        <c:v>470</c:v>
                      </c:pt>
                      <c:pt idx="1016">
                        <c:v>490</c:v>
                      </c:pt>
                      <c:pt idx="1017">
                        <c:v>480</c:v>
                      </c:pt>
                      <c:pt idx="1018">
                        <c:v>480</c:v>
                      </c:pt>
                      <c:pt idx="1019">
                        <c:v>490</c:v>
                      </c:pt>
                      <c:pt idx="1020">
                        <c:v>490</c:v>
                      </c:pt>
                      <c:pt idx="1021">
                        <c:v>500</c:v>
                      </c:pt>
                      <c:pt idx="1022">
                        <c:v>450</c:v>
                      </c:pt>
                      <c:pt idx="1023">
                        <c:v>490</c:v>
                      </c:pt>
                      <c:pt idx="1024">
                        <c:v>480</c:v>
                      </c:pt>
                      <c:pt idx="1025">
                        <c:v>450</c:v>
                      </c:pt>
                      <c:pt idx="1026">
                        <c:v>500</c:v>
                      </c:pt>
                      <c:pt idx="1027">
                        <c:v>480</c:v>
                      </c:pt>
                      <c:pt idx="1028">
                        <c:v>480</c:v>
                      </c:pt>
                      <c:pt idx="1029">
                        <c:v>490</c:v>
                      </c:pt>
                      <c:pt idx="1030">
                        <c:v>500</c:v>
                      </c:pt>
                      <c:pt idx="1031">
                        <c:v>490</c:v>
                      </c:pt>
                      <c:pt idx="1032">
                        <c:v>520</c:v>
                      </c:pt>
                      <c:pt idx="1033">
                        <c:v>510</c:v>
                      </c:pt>
                      <c:pt idx="1034">
                        <c:v>470</c:v>
                      </c:pt>
                      <c:pt idx="1035">
                        <c:v>500</c:v>
                      </c:pt>
                      <c:pt idx="1036">
                        <c:v>480</c:v>
                      </c:pt>
                      <c:pt idx="1037">
                        <c:v>480</c:v>
                      </c:pt>
                      <c:pt idx="1038">
                        <c:v>500</c:v>
                      </c:pt>
                      <c:pt idx="1039">
                        <c:v>440</c:v>
                      </c:pt>
                      <c:pt idx="1040">
                        <c:v>470</c:v>
                      </c:pt>
                      <c:pt idx="1041">
                        <c:v>490</c:v>
                      </c:pt>
                      <c:pt idx="1042">
                        <c:v>490</c:v>
                      </c:pt>
                      <c:pt idx="1043">
                        <c:v>490</c:v>
                      </c:pt>
                      <c:pt idx="1044">
                        <c:v>490</c:v>
                      </c:pt>
                      <c:pt idx="1045">
                        <c:v>450</c:v>
                      </c:pt>
                      <c:pt idx="1046">
                        <c:v>490</c:v>
                      </c:pt>
                      <c:pt idx="1047">
                        <c:v>560</c:v>
                      </c:pt>
                      <c:pt idx="1048">
                        <c:v>480</c:v>
                      </c:pt>
                      <c:pt idx="1049">
                        <c:v>490</c:v>
                      </c:pt>
                      <c:pt idx="1050">
                        <c:v>480</c:v>
                      </c:pt>
                      <c:pt idx="1051">
                        <c:v>490</c:v>
                      </c:pt>
                      <c:pt idx="1052">
                        <c:v>510</c:v>
                      </c:pt>
                      <c:pt idx="1053">
                        <c:v>470</c:v>
                      </c:pt>
                      <c:pt idx="1054">
                        <c:v>480</c:v>
                      </c:pt>
                      <c:pt idx="1055">
                        <c:v>470</c:v>
                      </c:pt>
                      <c:pt idx="1056">
                        <c:v>510</c:v>
                      </c:pt>
                      <c:pt idx="1057">
                        <c:v>480</c:v>
                      </c:pt>
                      <c:pt idx="1058">
                        <c:v>510</c:v>
                      </c:pt>
                      <c:pt idx="1059">
                        <c:v>460</c:v>
                      </c:pt>
                      <c:pt idx="1060">
                        <c:v>490</c:v>
                      </c:pt>
                      <c:pt idx="1061">
                        <c:v>490</c:v>
                      </c:pt>
                      <c:pt idx="1062">
                        <c:v>480</c:v>
                      </c:pt>
                      <c:pt idx="1063">
                        <c:v>450</c:v>
                      </c:pt>
                      <c:pt idx="1064">
                        <c:v>490</c:v>
                      </c:pt>
                      <c:pt idx="1065">
                        <c:v>490</c:v>
                      </c:pt>
                      <c:pt idx="1066">
                        <c:v>490</c:v>
                      </c:pt>
                      <c:pt idx="1067">
                        <c:v>480</c:v>
                      </c:pt>
                      <c:pt idx="1068">
                        <c:v>480</c:v>
                      </c:pt>
                      <c:pt idx="1069">
                        <c:v>530</c:v>
                      </c:pt>
                      <c:pt idx="1070">
                        <c:v>510</c:v>
                      </c:pt>
                      <c:pt idx="1071">
                        <c:v>480</c:v>
                      </c:pt>
                      <c:pt idx="1072">
                        <c:v>470</c:v>
                      </c:pt>
                      <c:pt idx="1073">
                        <c:v>480</c:v>
                      </c:pt>
                      <c:pt idx="1074">
                        <c:v>510</c:v>
                      </c:pt>
                      <c:pt idx="1075">
                        <c:v>500</c:v>
                      </c:pt>
                      <c:pt idx="1076">
                        <c:v>480</c:v>
                      </c:pt>
                      <c:pt idx="1077">
                        <c:v>490</c:v>
                      </c:pt>
                      <c:pt idx="1078">
                        <c:v>480</c:v>
                      </c:pt>
                      <c:pt idx="1079">
                        <c:v>490</c:v>
                      </c:pt>
                      <c:pt idx="1080">
                        <c:v>510</c:v>
                      </c:pt>
                      <c:pt idx="1081">
                        <c:v>480</c:v>
                      </c:pt>
                      <c:pt idx="1082">
                        <c:v>500</c:v>
                      </c:pt>
                      <c:pt idx="1083">
                        <c:v>490</c:v>
                      </c:pt>
                      <c:pt idx="1084">
                        <c:v>450</c:v>
                      </c:pt>
                      <c:pt idx="1085">
                        <c:v>460</c:v>
                      </c:pt>
                      <c:pt idx="1086">
                        <c:v>500</c:v>
                      </c:pt>
                      <c:pt idx="1087">
                        <c:v>470</c:v>
                      </c:pt>
                      <c:pt idx="1088">
                        <c:v>530</c:v>
                      </c:pt>
                      <c:pt idx="1089">
                        <c:v>500</c:v>
                      </c:pt>
                      <c:pt idx="1090">
                        <c:v>530</c:v>
                      </c:pt>
                      <c:pt idx="1091">
                        <c:v>480</c:v>
                      </c:pt>
                      <c:pt idx="1092">
                        <c:v>490</c:v>
                      </c:pt>
                      <c:pt idx="1093">
                        <c:v>490</c:v>
                      </c:pt>
                      <c:pt idx="1094">
                        <c:v>500</c:v>
                      </c:pt>
                      <c:pt idx="1095">
                        <c:v>490</c:v>
                      </c:pt>
                      <c:pt idx="1096">
                        <c:v>460</c:v>
                      </c:pt>
                      <c:pt idx="1097">
                        <c:v>510</c:v>
                      </c:pt>
                      <c:pt idx="1098">
                        <c:v>480</c:v>
                      </c:pt>
                      <c:pt idx="1099">
                        <c:v>540</c:v>
                      </c:pt>
                      <c:pt idx="1100">
                        <c:v>490</c:v>
                      </c:pt>
                      <c:pt idx="1101">
                        <c:v>490</c:v>
                      </c:pt>
                      <c:pt idx="1102">
                        <c:v>480</c:v>
                      </c:pt>
                      <c:pt idx="1103">
                        <c:v>470</c:v>
                      </c:pt>
                      <c:pt idx="1104">
                        <c:v>510</c:v>
                      </c:pt>
                      <c:pt idx="1105">
                        <c:v>470</c:v>
                      </c:pt>
                      <c:pt idx="1106">
                        <c:v>480</c:v>
                      </c:pt>
                      <c:pt idx="1107">
                        <c:v>550</c:v>
                      </c:pt>
                      <c:pt idx="1108">
                        <c:v>510</c:v>
                      </c:pt>
                      <c:pt idx="1109">
                        <c:v>460</c:v>
                      </c:pt>
                      <c:pt idx="1110">
                        <c:v>480</c:v>
                      </c:pt>
                      <c:pt idx="1111">
                        <c:v>490</c:v>
                      </c:pt>
                      <c:pt idx="1112">
                        <c:v>490</c:v>
                      </c:pt>
                      <c:pt idx="1113">
                        <c:v>460</c:v>
                      </c:pt>
                      <c:pt idx="1114">
                        <c:v>470</c:v>
                      </c:pt>
                      <c:pt idx="1115">
                        <c:v>490</c:v>
                      </c:pt>
                      <c:pt idx="1116">
                        <c:v>500</c:v>
                      </c:pt>
                      <c:pt idx="1117">
                        <c:v>500</c:v>
                      </c:pt>
                      <c:pt idx="1118">
                        <c:v>480</c:v>
                      </c:pt>
                      <c:pt idx="1119">
                        <c:v>490</c:v>
                      </c:pt>
                      <c:pt idx="1120">
                        <c:v>510</c:v>
                      </c:pt>
                      <c:pt idx="1121">
                        <c:v>470</c:v>
                      </c:pt>
                      <c:pt idx="1122">
                        <c:v>480</c:v>
                      </c:pt>
                      <c:pt idx="1123">
                        <c:v>480</c:v>
                      </c:pt>
                      <c:pt idx="1124">
                        <c:v>540</c:v>
                      </c:pt>
                      <c:pt idx="1125">
                        <c:v>490</c:v>
                      </c:pt>
                      <c:pt idx="1126">
                        <c:v>470</c:v>
                      </c:pt>
                      <c:pt idx="1127">
                        <c:v>510</c:v>
                      </c:pt>
                      <c:pt idx="1128">
                        <c:v>460</c:v>
                      </c:pt>
                      <c:pt idx="1129">
                        <c:v>500</c:v>
                      </c:pt>
                      <c:pt idx="1130">
                        <c:v>480</c:v>
                      </c:pt>
                      <c:pt idx="1131">
                        <c:v>470</c:v>
                      </c:pt>
                      <c:pt idx="1132">
                        <c:v>540</c:v>
                      </c:pt>
                      <c:pt idx="1133">
                        <c:v>470</c:v>
                      </c:pt>
                      <c:pt idx="1134">
                        <c:v>510</c:v>
                      </c:pt>
                      <c:pt idx="1135">
                        <c:v>480</c:v>
                      </c:pt>
                      <c:pt idx="1136">
                        <c:v>490</c:v>
                      </c:pt>
                      <c:pt idx="1137">
                        <c:v>490</c:v>
                      </c:pt>
                      <c:pt idx="1138">
                        <c:v>490</c:v>
                      </c:pt>
                      <c:pt idx="1139">
                        <c:v>460</c:v>
                      </c:pt>
                      <c:pt idx="1140">
                        <c:v>480</c:v>
                      </c:pt>
                      <c:pt idx="1141">
                        <c:v>420</c:v>
                      </c:pt>
                      <c:pt idx="1142">
                        <c:v>480</c:v>
                      </c:pt>
                      <c:pt idx="1143">
                        <c:v>500</c:v>
                      </c:pt>
                      <c:pt idx="1144">
                        <c:v>460</c:v>
                      </c:pt>
                      <c:pt idx="1145">
                        <c:v>480</c:v>
                      </c:pt>
                      <c:pt idx="1146">
                        <c:v>470</c:v>
                      </c:pt>
                      <c:pt idx="1147">
                        <c:v>480</c:v>
                      </c:pt>
                      <c:pt idx="1148">
                        <c:v>480</c:v>
                      </c:pt>
                      <c:pt idx="1149">
                        <c:v>490</c:v>
                      </c:pt>
                      <c:pt idx="1150">
                        <c:v>470</c:v>
                      </c:pt>
                      <c:pt idx="1151">
                        <c:v>480</c:v>
                      </c:pt>
                      <c:pt idx="1152">
                        <c:v>500</c:v>
                      </c:pt>
                      <c:pt idx="1153">
                        <c:v>500</c:v>
                      </c:pt>
                      <c:pt idx="1154">
                        <c:v>470</c:v>
                      </c:pt>
                      <c:pt idx="1155">
                        <c:v>490</c:v>
                      </c:pt>
                      <c:pt idx="1156">
                        <c:v>490</c:v>
                      </c:pt>
                      <c:pt idx="1157">
                        <c:v>550</c:v>
                      </c:pt>
                      <c:pt idx="1158">
                        <c:v>490</c:v>
                      </c:pt>
                      <c:pt idx="1159">
                        <c:v>490</c:v>
                      </c:pt>
                      <c:pt idx="1160">
                        <c:v>500</c:v>
                      </c:pt>
                      <c:pt idx="1161">
                        <c:v>500</c:v>
                      </c:pt>
                      <c:pt idx="1162">
                        <c:v>480</c:v>
                      </c:pt>
                      <c:pt idx="1163">
                        <c:v>480</c:v>
                      </c:pt>
                      <c:pt idx="1164">
                        <c:v>480</c:v>
                      </c:pt>
                      <c:pt idx="1165">
                        <c:v>490</c:v>
                      </c:pt>
                      <c:pt idx="1166">
                        <c:v>480</c:v>
                      </c:pt>
                      <c:pt idx="1167">
                        <c:v>480</c:v>
                      </c:pt>
                      <c:pt idx="1168">
                        <c:v>480</c:v>
                      </c:pt>
                      <c:pt idx="1169">
                        <c:v>480</c:v>
                      </c:pt>
                      <c:pt idx="1170">
                        <c:v>470</c:v>
                      </c:pt>
                      <c:pt idx="1171">
                        <c:v>480</c:v>
                      </c:pt>
                      <c:pt idx="1172">
                        <c:v>470</c:v>
                      </c:pt>
                      <c:pt idx="1173">
                        <c:v>500</c:v>
                      </c:pt>
                      <c:pt idx="1174">
                        <c:v>500</c:v>
                      </c:pt>
                      <c:pt idx="1175">
                        <c:v>480</c:v>
                      </c:pt>
                      <c:pt idx="1176">
                        <c:v>470</c:v>
                      </c:pt>
                      <c:pt idx="1177">
                        <c:v>490</c:v>
                      </c:pt>
                      <c:pt idx="1178">
                        <c:v>510</c:v>
                      </c:pt>
                      <c:pt idx="1179">
                        <c:v>490</c:v>
                      </c:pt>
                      <c:pt idx="1180">
                        <c:v>480</c:v>
                      </c:pt>
                      <c:pt idx="1181">
                        <c:v>470</c:v>
                      </c:pt>
                      <c:pt idx="1182">
                        <c:v>500</c:v>
                      </c:pt>
                      <c:pt idx="1183">
                        <c:v>490</c:v>
                      </c:pt>
                      <c:pt idx="1184">
                        <c:v>500</c:v>
                      </c:pt>
                      <c:pt idx="1185">
                        <c:v>480</c:v>
                      </c:pt>
                      <c:pt idx="1186">
                        <c:v>470</c:v>
                      </c:pt>
                      <c:pt idx="1187">
                        <c:v>490</c:v>
                      </c:pt>
                      <c:pt idx="1188">
                        <c:v>510</c:v>
                      </c:pt>
                      <c:pt idx="1189">
                        <c:v>550</c:v>
                      </c:pt>
                      <c:pt idx="1190">
                        <c:v>580</c:v>
                      </c:pt>
                      <c:pt idx="1191">
                        <c:v>590</c:v>
                      </c:pt>
                      <c:pt idx="1192">
                        <c:v>570</c:v>
                      </c:pt>
                      <c:pt idx="1193">
                        <c:v>560</c:v>
                      </c:pt>
                      <c:pt idx="1194">
                        <c:v>560</c:v>
                      </c:pt>
                      <c:pt idx="1195">
                        <c:v>590</c:v>
                      </c:pt>
                      <c:pt idx="1196">
                        <c:v>600</c:v>
                      </c:pt>
                      <c:pt idx="1197">
                        <c:v>620</c:v>
                      </c:pt>
                      <c:pt idx="1198">
                        <c:v>620</c:v>
                      </c:pt>
                      <c:pt idx="1199">
                        <c:v>630</c:v>
                      </c:pt>
                      <c:pt idx="1200">
                        <c:v>630</c:v>
                      </c:pt>
                      <c:pt idx="1201">
                        <c:v>670</c:v>
                      </c:pt>
                      <c:pt idx="1202">
                        <c:v>660</c:v>
                      </c:pt>
                      <c:pt idx="1203">
                        <c:v>660</c:v>
                      </c:pt>
                      <c:pt idx="1204">
                        <c:v>610</c:v>
                      </c:pt>
                      <c:pt idx="1205">
                        <c:v>630</c:v>
                      </c:pt>
                      <c:pt idx="1206">
                        <c:v>610</c:v>
                      </c:pt>
                      <c:pt idx="1207">
                        <c:v>630</c:v>
                      </c:pt>
                      <c:pt idx="1208">
                        <c:v>660</c:v>
                      </c:pt>
                      <c:pt idx="1209">
                        <c:v>660</c:v>
                      </c:pt>
                      <c:pt idx="1210">
                        <c:v>660</c:v>
                      </c:pt>
                      <c:pt idx="1211">
                        <c:v>680</c:v>
                      </c:pt>
                      <c:pt idx="1212">
                        <c:v>690</c:v>
                      </c:pt>
                      <c:pt idx="1213">
                        <c:v>650</c:v>
                      </c:pt>
                      <c:pt idx="1214">
                        <c:v>650</c:v>
                      </c:pt>
                      <c:pt idx="1215">
                        <c:v>610</c:v>
                      </c:pt>
                      <c:pt idx="1216">
                        <c:v>610</c:v>
                      </c:pt>
                      <c:pt idx="1217">
                        <c:v>590</c:v>
                      </c:pt>
                      <c:pt idx="1218">
                        <c:v>570</c:v>
                      </c:pt>
                      <c:pt idx="1219">
                        <c:v>580</c:v>
                      </c:pt>
                      <c:pt idx="1220">
                        <c:v>560</c:v>
                      </c:pt>
                      <c:pt idx="1221">
                        <c:v>570</c:v>
                      </c:pt>
                      <c:pt idx="1222">
                        <c:v>590</c:v>
                      </c:pt>
                      <c:pt idx="1223">
                        <c:v>590</c:v>
                      </c:pt>
                      <c:pt idx="1224">
                        <c:v>590</c:v>
                      </c:pt>
                      <c:pt idx="1225">
                        <c:v>510</c:v>
                      </c:pt>
                      <c:pt idx="1226">
                        <c:v>580</c:v>
                      </c:pt>
                      <c:pt idx="1227">
                        <c:v>650</c:v>
                      </c:pt>
                      <c:pt idx="1228">
                        <c:v>660</c:v>
                      </c:pt>
                      <c:pt idx="1229">
                        <c:v>660</c:v>
                      </c:pt>
                      <c:pt idx="1230">
                        <c:v>630</c:v>
                      </c:pt>
                      <c:pt idx="1231">
                        <c:v>610</c:v>
                      </c:pt>
                      <c:pt idx="1232">
                        <c:v>600</c:v>
                      </c:pt>
                      <c:pt idx="1233">
                        <c:v>620</c:v>
                      </c:pt>
                      <c:pt idx="1234">
                        <c:v>630</c:v>
                      </c:pt>
                      <c:pt idx="1235">
                        <c:v>610</c:v>
                      </c:pt>
                      <c:pt idx="1236">
                        <c:v>580</c:v>
                      </c:pt>
                      <c:pt idx="1237">
                        <c:v>570</c:v>
                      </c:pt>
                      <c:pt idx="1238">
                        <c:v>650</c:v>
                      </c:pt>
                      <c:pt idx="1239">
                        <c:v>630</c:v>
                      </c:pt>
                      <c:pt idx="1240">
                        <c:v>620</c:v>
                      </c:pt>
                      <c:pt idx="1241">
                        <c:v>600</c:v>
                      </c:pt>
                      <c:pt idx="1242">
                        <c:v>590</c:v>
                      </c:pt>
                      <c:pt idx="1243">
                        <c:v>580</c:v>
                      </c:pt>
                      <c:pt idx="1244">
                        <c:v>560</c:v>
                      </c:pt>
                      <c:pt idx="1245">
                        <c:v>610</c:v>
                      </c:pt>
                      <c:pt idx="1246">
                        <c:v>570</c:v>
                      </c:pt>
                      <c:pt idx="1247">
                        <c:v>590</c:v>
                      </c:pt>
                      <c:pt idx="1248">
                        <c:v>620</c:v>
                      </c:pt>
                      <c:pt idx="1249">
                        <c:v>630</c:v>
                      </c:pt>
                      <c:pt idx="1250">
                        <c:v>640</c:v>
                      </c:pt>
                      <c:pt idx="1251">
                        <c:v>630</c:v>
                      </c:pt>
                      <c:pt idx="1252">
                        <c:v>600</c:v>
                      </c:pt>
                      <c:pt idx="1253">
                        <c:v>560</c:v>
                      </c:pt>
                      <c:pt idx="1254">
                        <c:v>580</c:v>
                      </c:pt>
                      <c:pt idx="1255">
                        <c:v>580</c:v>
                      </c:pt>
                      <c:pt idx="1256">
                        <c:v>600</c:v>
                      </c:pt>
                      <c:pt idx="1257">
                        <c:v>610</c:v>
                      </c:pt>
                      <c:pt idx="1258">
                        <c:v>550</c:v>
                      </c:pt>
                      <c:pt idx="1259">
                        <c:v>570</c:v>
                      </c:pt>
                      <c:pt idx="1260">
                        <c:v>570</c:v>
                      </c:pt>
                      <c:pt idx="1261">
                        <c:v>630</c:v>
                      </c:pt>
                      <c:pt idx="1262">
                        <c:v>630</c:v>
                      </c:pt>
                      <c:pt idx="1263">
                        <c:v>590</c:v>
                      </c:pt>
                      <c:pt idx="1264">
                        <c:v>580</c:v>
                      </c:pt>
                      <c:pt idx="1265">
                        <c:v>590</c:v>
                      </c:pt>
                      <c:pt idx="1266">
                        <c:v>610</c:v>
                      </c:pt>
                      <c:pt idx="1267">
                        <c:v>600</c:v>
                      </c:pt>
                      <c:pt idx="1268">
                        <c:v>650</c:v>
                      </c:pt>
                      <c:pt idx="1269">
                        <c:v>590</c:v>
                      </c:pt>
                      <c:pt idx="1270">
                        <c:v>620</c:v>
                      </c:pt>
                      <c:pt idx="1271">
                        <c:v>620</c:v>
                      </c:pt>
                      <c:pt idx="1272">
                        <c:v>580</c:v>
                      </c:pt>
                      <c:pt idx="1273">
                        <c:v>590</c:v>
                      </c:pt>
                      <c:pt idx="1274">
                        <c:v>570</c:v>
                      </c:pt>
                      <c:pt idx="1275">
                        <c:v>570</c:v>
                      </c:pt>
                      <c:pt idx="1276">
                        <c:v>590</c:v>
                      </c:pt>
                      <c:pt idx="1277">
                        <c:v>580</c:v>
                      </c:pt>
                      <c:pt idx="1278">
                        <c:v>560</c:v>
                      </c:pt>
                      <c:pt idx="1279">
                        <c:v>560</c:v>
                      </c:pt>
                      <c:pt idx="1280">
                        <c:v>550</c:v>
                      </c:pt>
                      <c:pt idx="1281">
                        <c:v>550</c:v>
                      </c:pt>
                      <c:pt idx="1282">
                        <c:v>530</c:v>
                      </c:pt>
                      <c:pt idx="1283">
                        <c:v>500</c:v>
                      </c:pt>
                      <c:pt idx="1284">
                        <c:v>510</c:v>
                      </c:pt>
                      <c:pt idx="1285">
                        <c:v>500</c:v>
                      </c:pt>
                      <c:pt idx="1286">
                        <c:v>500</c:v>
                      </c:pt>
                      <c:pt idx="1287">
                        <c:v>490</c:v>
                      </c:pt>
                      <c:pt idx="1288">
                        <c:v>500</c:v>
                      </c:pt>
                      <c:pt idx="1289">
                        <c:v>500</c:v>
                      </c:pt>
                      <c:pt idx="1290">
                        <c:v>490</c:v>
                      </c:pt>
                      <c:pt idx="1291">
                        <c:v>470</c:v>
                      </c:pt>
                      <c:pt idx="1292">
                        <c:v>540</c:v>
                      </c:pt>
                      <c:pt idx="1293">
                        <c:v>500</c:v>
                      </c:pt>
                      <c:pt idx="1294">
                        <c:v>490</c:v>
                      </c:pt>
                      <c:pt idx="1295">
                        <c:v>480</c:v>
                      </c:pt>
                      <c:pt idx="1296">
                        <c:v>500</c:v>
                      </c:pt>
                      <c:pt idx="1297">
                        <c:v>490</c:v>
                      </c:pt>
                      <c:pt idx="1298">
                        <c:v>520</c:v>
                      </c:pt>
                      <c:pt idx="1299">
                        <c:v>490</c:v>
                      </c:pt>
                      <c:pt idx="1300">
                        <c:v>480</c:v>
                      </c:pt>
                      <c:pt idx="1301">
                        <c:v>490</c:v>
                      </c:pt>
                      <c:pt idx="1302">
                        <c:v>470</c:v>
                      </c:pt>
                      <c:pt idx="1303">
                        <c:v>470</c:v>
                      </c:pt>
                      <c:pt idx="1304">
                        <c:v>490</c:v>
                      </c:pt>
                      <c:pt idx="1305">
                        <c:v>520</c:v>
                      </c:pt>
                      <c:pt idx="1306">
                        <c:v>470</c:v>
                      </c:pt>
                      <c:pt idx="1307">
                        <c:v>490</c:v>
                      </c:pt>
                      <c:pt idx="1308">
                        <c:v>490</c:v>
                      </c:pt>
                      <c:pt idx="1309">
                        <c:v>480</c:v>
                      </c:pt>
                      <c:pt idx="1310">
                        <c:v>480</c:v>
                      </c:pt>
                      <c:pt idx="1311">
                        <c:v>470</c:v>
                      </c:pt>
                      <c:pt idx="1312">
                        <c:v>510</c:v>
                      </c:pt>
                      <c:pt idx="1313">
                        <c:v>500</c:v>
                      </c:pt>
                      <c:pt idx="1314">
                        <c:v>490</c:v>
                      </c:pt>
                      <c:pt idx="1315">
                        <c:v>500</c:v>
                      </c:pt>
                      <c:pt idx="1316">
                        <c:v>490</c:v>
                      </c:pt>
                      <c:pt idx="1317">
                        <c:v>480</c:v>
                      </c:pt>
                      <c:pt idx="1318">
                        <c:v>490</c:v>
                      </c:pt>
                      <c:pt idx="1319">
                        <c:v>480</c:v>
                      </c:pt>
                      <c:pt idx="1320">
                        <c:v>500</c:v>
                      </c:pt>
                      <c:pt idx="1321">
                        <c:v>490</c:v>
                      </c:pt>
                      <c:pt idx="1322">
                        <c:v>480</c:v>
                      </c:pt>
                      <c:pt idx="1323">
                        <c:v>490</c:v>
                      </c:pt>
                      <c:pt idx="1324">
                        <c:v>490</c:v>
                      </c:pt>
                      <c:pt idx="1325">
                        <c:v>490</c:v>
                      </c:pt>
                      <c:pt idx="1326">
                        <c:v>500</c:v>
                      </c:pt>
                      <c:pt idx="1327">
                        <c:v>470</c:v>
                      </c:pt>
                      <c:pt idx="1328">
                        <c:v>530</c:v>
                      </c:pt>
                      <c:pt idx="1329">
                        <c:v>530</c:v>
                      </c:pt>
                      <c:pt idx="1330">
                        <c:v>480</c:v>
                      </c:pt>
                      <c:pt idx="1331">
                        <c:v>480</c:v>
                      </c:pt>
                      <c:pt idx="1332">
                        <c:v>490</c:v>
                      </c:pt>
                      <c:pt idx="1333">
                        <c:v>540</c:v>
                      </c:pt>
                      <c:pt idx="1334">
                        <c:v>500</c:v>
                      </c:pt>
                      <c:pt idx="1335">
                        <c:v>520</c:v>
                      </c:pt>
                      <c:pt idx="1336">
                        <c:v>480</c:v>
                      </c:pt>
                      <c:pt idx="1337">
                        <c:v>460</c:v>
                      </c:pt>
                      <c:pt idx="1338">
                        <c:v>490</c:v>
                      </c:pt>
                      <c:pt idx="1339">
                        <c:v>490</c:v>
                      </c:pt>
                      <c:pt idx="1340">
                        <c:v>490</c:v>
                      </c:pt>
                      <c:pt idx="1341">
                        <c:v>480</c:v>
                      </c:pt>
                      <c:pt idx="1342">
                        <c:v>490</c:v>
                      </c:pt>
                      <c:pt idx="1343">
                        <c:v>480</c:v>
                      </c:pt>
                      <c:pt idx="1344">
                        <c:v>480</c:v>
                      </c:pt>
                      <c:pt idx="1345">
                        <c:v>490</c:v>
                      </c:pt>
                      <c:pt idx="1346">
                        <c:v>470</c:v>
                      </c:pt>
                      <c:pt idx="1347">
                        <c:v>490</c:v>
                      </c:pt>
                      <c:pt idx="1348">
                        <c:v>470</c:v>
                      </c:pt>
                      <c:pt idx="1349">
                        <c:v>490</c:v>
                      </c:pt>
                      <c:pt idx="1350">
                        <c:v>500</c:v>
                      </c:pt>
                      <c:pt idx="1351">
                        <c:v>500</c:v>
                      </c:pt>
                      <c:pt idx="1352">
                        <c:v>490</c:v>
                      </c:pt>
                      <c:pt idx="1353">
                        <c:v>480</c:v>
                      </c:pt>
                      <c:pt idx="1354">
                        <c:v>480</c:v>
                      </c:pt>
                      <c:pt idx="1355">
                        <c:v>520</c:v>
                      </c:pt>
                      <c:pt idx="1356">
                        <c:v>490</c:v>
                      </c:pt>
                      <c:pt idx="1357">
                        <c:v>450</c:v>
                      </c:pt>
                      <c:pt idx="1358">
                        <c:v>490</c:v>
                      </c:pt>
                      <c:pt idx="1359">
                        <c:v>480</c:v>
                      </c:pt>
                      <c:pt idx="1360">
                        <c:v>490</c:v>
                      </c:pt>
                      <c:pt idx="1361">
                        <c:v>520</c:v>
                      </c:pt>
                      <c:pt idx="1362">
                        <c:v>490</c:v>
                      </c:pt>
                      <c:pt idx="1363">
                        <c:v>490</c:v>
                      </c:pt>
                      <c:pt idx="1364">
                        <c:v>480</c:v>
                      </c:pt>
                      <c:pt idx="1365">
                        <c:v>480</c:v>
                      </c:pt>
                      <c:pt idx="1366">
                        <c:v>470</c:v>
                      </c:pt>
                      <c:pt idx="1367">
                        <c:v>550</c:v>
                      </c:pt>
                      <c:pt idx="1368">
                        <c:v>490</c:v>
                      </c:pt>
                      <c:pt idx="1369">
                        <c:v>500</c:v>
                      </c:pt>
                      <c:pt idx="1370">
                        <c:v>480</c:v>
                      </c:pt>
                      <c:pt idx="1371">
                        <c:v>540</c:v>
                      </c:pt>
                      <c:pt idx="1372">
                        <c:v>480</c:v>
                      </c:pt>
                      <c:pt idx="1373">
                        <c:v>490</c:v>
                      </c:pt>
                      <c:pt idx="1374">
                        <c:v>500</c:v>
                      </c:pt>
                      <c:pt idx="1375">
                        <c:v>490</c:v>
                      </c:pt>
                      <c:pt idx="1376">
                        <c:v>510</c:v>
                      </c:pt>
                      <c:pt idx="1377">
                        <c:v>510</c:v>
                      </c:pt>
                      <c:pt idx="1378">
                        <c:v>490</c:v>
                      </c:pt>
                      <c:pt idx="1379">
                        <c:v>490</c:v>
                      </c:pt>
                      <c:pt idx="1380">
                        <c:v>490</c:v>
                      </c:pt>
                      <c:pt idx="1381">
                        <c:v>490</c:v>
                      </c:pt>
                      <c:pt idx="1382">
                        <c:v>490</c:v>
                      </c:pt>
                      <c:pt idx="1383">
                        <c:v>480</c:v>
                      </c:pt>
                      <c:pt idx="1384">
                        <c:v>490</c:v>
                      </c:pt>
                      <c:pt idx="1385">
                        <c:v>490</c:v>
                      </c:pt>
                      <c:pt idx="1386">
                        <c:v>490</c:v>
                      </c:pt>
                      <c:pt idx="1387">
                        <c:v>470</c:v>
                      </c:pt>
                      <c:pt idx="1388">
                        <c:v>490</c:v>
                      </c:pt>
                      <c:pt idx="1389">
                        <c:v>490</c:v>
                      </c:pt>
                      <c:pt idx="1390">
                        <c:v>540</c:v>
                      </c:pt>
                      <c:pt idx="1391">
                        <c:v>490</c:v>
                      </c:pt>
                      <c:pt idx="1392">
                        <c:v>480</c:v>
                      </c:pt>
                      <c:pt idx="1393">
                        <c:v>510</c:v>
                      </c:pt>
                      <c:pt idx="1394">
                        <c:v>510</c:v>
                      </c:pt>
                      <c:pt idx="1395">
                        <c:v>470</c:v>
                      </c:pt>
                      <c:pt idx="1396">
                        <c:v>520</c:v>
                      </c:pt>
                      <c:pt idx="1397">
                        <c:v>480</c:v>
                      </c:pt>
                      <c:pt idx="1398">
                        <c:v>500</c:v>
                      </c:pt>
                      <c:pt idx="1399">
                        <c:v>490</c:v>
                      </c:pt>
                      <c:pt idx="1400">
                        <c:v>580</c:v>
                      </c:pt>
                      <c:pt idx="1401">
                        <c:v>500</c:v>
                      </c:pt>
                      <c:pt idx="1402">
                        <c:v>490</c:v>
                      </c:pt>
                      <c:pt idx="1403">
                        <c:v>480</c:v>
                      </c:pt>
                      <c:pt idx="1404">
                        <c:v>480</c:v>
                      </c:pt>
                      <c:pt idx="1405">
                        <c:v>480</c:v>
                      </c:pt>
                      <c:pt idx="1406">
                        <c:v>510</c:v>
                      </c:pt>
                      <c:pt idx="1407">
                        <c:v>480</c:v>
                      </c:pt>
                      <c:pt idx="1408">
                        <c:v>480</c:v>
                      </c:pt>
                      <c:pt idx="1409">
                        <c:v>490</c:v>
                      </c:pt>
                      <c:pt idx="1410">
                        <c:v>490</c:v>
                      </c:pt>
                      <c:pt idx="1411">
                        <c:v>480</c:v>
                      </c:pt>
                      <c:pt idx="1412">
                        <c:v>530</c:v>
                      </c:pt>
                      <c:pt idx="1413">
                        <c:v>480</c:v>
                      </c:pt>
                      <c:pt idx="1414">
                        <c:v>500</c:v>
                      </c:pt>
                      <c:pt idx="1415">
                        <c:v>500</c:v>
                      </c:pt>
                      <c:pt idx="1416">
                        <c:v>500</c:v>
                      </c:pt>
                      <c:pt idx="1417">
                        <c:v>480</c:v>
                      </c:pt>
                      <c:pt idx="1418">
                        <c:v>470</c:v>
                      </c:pt>
                      <c:pt idx="1419">
                        <c:v>470</c:v>
                      </c:pt>
                      <c:pt idx="1420">
                        <c:v>490</c:v>
                      </c:pt>
                      <c:pt idx="1421">
                        <c:v>480</c:v>
                      </c:pt>
                      <c:pt idx="1422">
                        <c:v>520</c:v>
                      </c:pt>
                      <c:pt idx="1423">
                        <c:v>480</c:v>
                      </c:pt>
                      <c:pt idx="1424">
                        <c:v>480</c:v>
                      </c:pt>
                      <c:pt idx="1425">
                        <c:v>480</c:v>
                      </c:pt>
                      <c:pt idx="1426">
                        <c:v>490</c:v>
                      </c:pt>
                      <c:pt idx="1427">
                        <c:v>490</c:v>
                      </c:pt>
                      <c:pt idx="1428">
                        <c:v>470</c:v>
                      </c:pt>
                      <c:pt idx="1429">
                        <c:v>480</c:v>
                      </c:pt>
                      <c:pt idx="1430">
                        <c:v>520</c:v>
                      </c:pt>
                      <c:pt idx="1431">
                        <c:v>490</c:v>
                      </c:pt>
                      <c:pt idx="1432">
                        <c:v>460</c:v>
                      </c:pt>
                      <c:pt idx="1433">
                        <c:v>490</c:v>
                      </c:pt>
                      <c:pt idx="1434">
                        <c:v>480</c:v>
                      </c:pt>
                      <c:pt idx="1435">
                        <c:v>490</c:v>
                      </c:pt>
                      <c:pt idx="1436">
                        <c:v>490</c:v>
                      </c:pt>
                      <c:pt idx="1437">
                        <c:v>490</c:v>
                      </c:pt>
                      <c:pt idx="1438">
                        <c:v>480</c:v>
                      </c:pt>
                      <c:pt idx="1439">
                        <c:v>460</c:v>
                      </c:pt>
                      <c:pt idx="1440">
                        <c:v>520</c:v>
                      </c:pt>
                      <c:pt idx="1441">
                        <c:v>490</c:v>
                      </c:pt>
                      <c:pt idx="1442">
                        <c:v>490</c:v>
                      </c:pt>
                      <c:pt idx="1443">
                        <c:v>480</c:v>
                      </c:pt>
                      <c:pt idx="1444">
                        <c:v>470</c:v>
                      </c:pt>
                      <c:pt idx="1445">
                        <c:v>500</c:v>
                      </c:pt>
                      <c:pt idx="1446">
                        <c:v>500</c:v>
                      </c:pt>
                      <c:pt idx="1447">
                        <c:v>490</c:v>
                      </c:pt>
                      <c:pt idx="1448">
                        <c:v>480</c:v>
                      </c:pt>
                      <c:pt idx="1449">
                        <c:v>490</c:v>
                      </c:pt>
                      <c:pt idx="1450">
                        <c:v>490</c:v>
                      </c:pt>
                      <c:pt idx="1451">
                        <c:v>480</c:v>
                      </c:pt>
                      <c:pt idx="1452">
                        <c:v>510</c:v>
                      </c:pt>
                      <c:pt idx="1453">
                        <c:v>510</c:v>
                      </c:pt>
                      <c:pt idx="1454">
                        <c:v>500</c:v>
                      </c:pt>
                      <c:pt idx="1455">
                        <c:v>500</c:v>
                      </c:pt>
                      <c:pt idx="1456">
                        <c:v>500</c:v>
                      </c:pt>
                      <c:pt idx="1457">
                        <c:v>500</c:v>
                      </c:pt>
                      <c:pt idx="1458">
                        <c:v>500</c:v>
                      </c:pt>
                      <c:pt idx="1459">
                        <c:v>490</c:v>
                      </c:pt>
                      <c:pt idx="1460">
                        <c:v>510</c:v>
                      </c:pt>
                      <c:pt idx="1461">
                        <c:v>500</c:v>
                      </c:pt>
                      <c:pt idx="1462">
                        <c:v>440</c:v>
                      </c:pt>
                      <c:pt idx="1463">
                        <c:v>490</c:v>
                      </c:pt>
                      <c:pt idx="1464">
                        <c:v>490</c:v>
                      </c:pt>
                      <c:pt idx="1465">
                        <c:v>490</c:v>
                      </c:pt>
                      <c:pt idx="1466">
                        <c:v>460</c:v>
                      </c:pt>
                      <c:pt idx="1467">
                        <c:v>500</c:v>
                      </c:pt>
                      <c:pt idx="1468">
                        <c:v>490</c:v>
                      </c:pt>
                      <c:pt idx="1469">
                        <c:v>500</c:v>
                      </c:pt>
                      <c:pt idx="1470">
                        <c:v>490</c:v>
                      </c:pt>
                      <c:pt idx="1471">
                        <c:v>480</c:v>
                      </c:pt>
                      <c:pt idx="1472">
                        <c:v>510</c:v>
                      </c:pt>
                      <c:pt idx="1473">
                        <c:v>530</c:v>
                      </c:pt>
                      <c:pt idx="1474">
                        <c:v>490</c:v>
                      </c:pt>
                      <c:pt idx="1475">
                        <c:v>480</c:v>
                      </c:pt>
                      <c:pt idx="1476">
                        <c:v>550</c:v>
                      </c:pt>
                      <c:pt idx="1477">
                        <c:v>510</c:v>
                      </c:pt>
                      <c:pt idx="1478">
                        <c:v>510</c:v>
                      </c:pt>
                      <c:pt idx="1479">
                        <c:v>470</c:v>
                      </c:pt>
                      <c:pt idx="1480">
                        <c:v>510</c:v>
                      </c:pt>
                      <c:pt idx="1481">
                        <c:v>490</c:v>
                      </c:pt>
                      <c:pt idx="1482">
                        <c:v>500</c:v>
                      </c:pt>
                      <c:pt idx="1483">
                        <c:v>490</c:v>
                      </c:pt>
                      <c:pt idx="1484">
                        <c:v>540</c:v>
                      </c:pt>
                      <c:pt idx="1485">
                        <c:v>530</c:v>
                      </c:pt>
                      <c:pt idx="1486">
                        <c:v>510</c:v>
                      </c:pt>
                      <c:pt idx="1487">
                        <c:v>520</c:v>
                      </c:pt>
                      <c:pt idx="1488">
                        <c:v>530</c:v>
                      </c:pt>
                      <c:pt idx="1489">
                        <c:v>600</c:v>
                      </c:pt>
                      <c:pt idx="1490">
                        <c:v>550</c:v>
                      </c:pt>
                      <c:pt idx="1491">
                        <c:v>580</c:v>
                      </c:pt>
                      <c:pt idx="1492">
                        <c:v>600</c:v>
                      </c:pt>
                      <c:pt idx="1493">
                        <c:v>580</c:v>
                      </c:pt>
                      <c:pt idx="1494">
                        <c:v>620</c:v>
                      </c:pt>
                      <c:pt idx="1495">
                        <c:v>600</c:v>
                      </c:pt>
                      <c:pt idx="1496">
                        <c:v>600</c:v>
                      </c:pt>
                      <c:pt idx="1497">
                        <c:v>610</c:v>
                      </c:pt>
                      <c:pt idx="1498">
                        <c:v>630</c:v>
                      </c:pt>
                      <c:pt idx="1499">
                        <c:v>640</c:v>
                      </c:pt>
                      <c:pt idx="1500">
                        <c:v>650</c:v>
                      </c:pt>
                      <c:pt idx="1501">
                        <c:v>660</c:v>
                      </c:pt>
                      <c:pt idx="1502">
                        <c:v>640</c:v>
                      </c:pt>
                      <c:pt idx="1503">
                        <c:v>620</c:v>
                      </c:pt>
                      <c:pt idx="1504">
                        <c:v>600</c:v>
                      </c:pt>
                      <c:pt idx="1505">
                        <c:v>620</c:v>
                      </c:pt>
                      <c:pt idx="1506">
                        <c:v>630</c:v>
                      </c:pt>
                      <c:pt idx="1507">
                        <c:v>610</c:v>
                      </c:pt>
                      <c:pt idx="1508">
                        <c:v>620</c:v>
                      </c:pt>
                      <c:pt idx="1509">
                        <c:v>620</c:v>
                      </c:pt>
                      <c:pt idx="1510">
                        <c:v>630</c:v>
                      </c:pt>
                      <c:pt idx="1511">
                        <c:v>630</c:v>
                      </c:pt>
                      <c:pt idx="1512">
                        <c:v>610</c:v>
                      </c:pt>
                      <c:pt idx="1513">
                        <c:v>630</c:v>
                      </c:pt>
                      <c:pt idx="1514">
                        <c:v>610</c:v>
                      </c:pt>
                      <c:pt idx="1515">
                        <c:v>600</c:v>
                      </c:pt>
                      <c:pt idx="1516">
                        <c:v>570</c:v>
                      </c:pt>
                      <c:pt idx="1517">
                        <c:v>550</c:v>
                      </c:pt>
                      <c:pt idx="1518">
                        <c:v>540</c:v>
                      </c:pt>
                      <c:pt idx="1519">
                        <c:v>600</c:v>
                      </c:pt>
                      <c:pt idx="1520">
                        <c:v>630</c:v>
                      </c:pt>
                      <c:pt idx="1521">
                        <c:v>640</c:v>
                      </c:pt>
                      <c:pt idx="1522">
                        <c:v>620</c:v>
                      </c:pt>
                      <c:pt idx="1523">
                        <c:v>650</c:v>
                      </c:pt>
                      <c:pt idx="1524">
                        <c:v>700</c:v>
                      </c:pt>
                      <c:pt idx="1525">
                        <c:v>780</c:v>
                      </c:pt>
                      <c:pt idx="1526">
                        <c:v>880</c:v>
                      </c:pt>
                      <c:pt idx="1527">
                        <c:v>940</c:v>
                      </c:pt>
                      <c:pt idx="1528">
                        <c:v>980</c:v>
                      </c:pt>
                      <c:pt idx="1529">
                        <c:v>990</c:v>
                      </c:pt>
                      <c:pt idx="1530">
                        <c:v>1010</c:v>
                      </c:pt>
                      <c:pt idx="1531">
                        <c:v>990</c:v>
                      </c:pt>
                      <c:pt idx="1532">
                        <c:v>910</c:v>
                      </c:pt>
                      <c:pt idx="1533">
                        <c:v>900</c:v>
                      </c:pt>
                      <c:pt idx="1534">
                        <c:v>890</c:v>
                      </c:pt>
                      <c:pt idx="1535">
                        <c:v>870</c:v>
                      </c:pt>
                      <c:pt idx="1536">
                        <c:v>830</c:v>
                      </c:pt>
                      <c:pt idx="1537">
                        <c:v>860</c:v>
                      </c:pt>
                      <c:pt idx="1538">
                        <c:v>840</c:v>
                      </c:pt>
                      <c:pt idx="1539">
                        <c:v>790</c:v>
                      </c:pt>
                      <c:pt idx="1540">
                        <c:v>740</c:v>
                      </c:pt>
                      <c:pt idx="1541">
                        <c:v>730</c:v>
                      </c:pt>
                      <c:pt idx="1542">
                        <c:v>720</c:v>
                      </c:pt>
                      <c:pt idx="1543">
                        <c:v>720</c:v>
                      </c:pt>
                      <c:pt idx="1544">
                        <c:v>690</c:v>
                      </c:pt>
                      <c:pt idx="1545">
                        <c:v>680</c:v>
                      </c:pt>
                      <c:pt idx="1546">
                        <c:v>680</c:v>
                      </c:pt>
                      <c:pt idx="1547">
                        <c:v>650</c:v>
                      </c:pt>
                      <c:pt idx="1548">
                        <c:v>610</c:v>
                      </c:pt>
                      <c:pt idx="1549">
                        <c:v>640</c:v>
                      </c:pt>
                      <c:pt idx="1550">
                        <c:v>620</c:v>
                      </c:pt>
                      <c:pt idx="1551">
                        <c:v>680</c:v>
                      </c:pt>
                      <c:pt idx="1552">
                        <c:v>620</c:v>
                      </c:pt>
                      <c:pt idx="1553">
                        <c:v>650</c:v>
                      </c:pt>
                      <c:pt idx="1554">
                        <c:v>670</c:v>
                      </c:pt>
                      <c:pt idx="1555">
                        <c:v>690</c:v>
                      </c:pt>
                      <c:pt idx="1556">
                        <c:v>660</c:v>
                      </c:pt>
                      <c:pt idx="1557">
                        <c:v>650</c:v>
                      </c:pt>
                      <c:pt idx="1558">
                        <c:v>620</c:v>
                      </c:pt>
                      <c:pt idx="1559">
                        <c:v>610</c:v>
                      </c:pt>
                      <c:pt idx="1560">
                        <c:v>590</c:v>
                      </c:pt>
                      <c:pt idx="1561">
                        <c:v>600</c:v>
                      </c:pt>
                      <c:pt idx="1562">
                        <c:v>600</c:v>
                      </c:pt>
                      <c:pt idx="1563">
                        <c:v>580</c:v>
                      </c:pt>
                      <c:pt idx="1564">
                        <c:v>590</c:v>
                      </c:pt>
                      <c:pt idx="1565">
                        <c:v>630</c:v>
                      </c:pt>
                      <c:pt idx="1566">
                        <c:v>570</c:v>
                      </c:pt>
                      <c:pt idx="1567">
                        <c:v>560</c:v>
                      </c:pt>
                      <c:pt idx="1568">
                        <c:v>520</c:v>
                      </c:pt>
                      <c:pt idx="1569">
                        <c:v>550</c:v>
                      </c:pt>
                      <c:pt idx="1570">
                        <c:v>530</c:v>
                      </c:pt>
                      <c:pt idx="1571">
                        <c:v>520</c:v>
                      </c:pt>
                      <c:pt idx="1572">
                        <c:v>480</c:v>
                      </c:pt>
                      <c:pt idx="1573">
                        <c:v>530</c:v>
                      </c:pt>
                      <c:pt idx="1574">
                        <c:v>510</c:v>
                      </c:pt>
                      <c:pt idx="1575">
                        <c:v>500</c:v>
                      </c:pt>
                      <c:pt idx="1576">
                        <c:v>510</c:v>
                      </c:pt>
                      <c:pt idx="1577">
                        <c:v>510</c:v>
                      </c:pt>
                      <c:pt idx="1578">
                        <c:v>470</c:v>
                      </c:pt>
                      <c:pt idx="1579">
                        <c:v>490</c:v>
                      </c:pt>
                      <c:pt idx="1580">
                        <c:v>500</c:v>
                      </c:pt>
                      <c:pt idx="1581">
                        <c:v>480</c:v>
                      </c:pt>
                      <c:pt idx="1582">
                        <c:v>500</c:v>
                      </c:pt>
                      <c:pt idx="1583">
                        <c:v>570</c:v>
                      </c:pt>
                      <c:pt idx="1584">
                        <c:v>490</c:v>
                      </c:pt>
                      <c:pt idx="1585">
                        <c:v>490</c:v>
                      </c:pt>
                      <c:pt idx="1586">
                        <c:v>510</c:v>
                      </c:pt>
                      <c:pt idx="1587">
                        <c:v>500</c:v>
                      </c:pt>
                      <c:pt idx="1588">
                        <c:v>480</c:v>
                      </c:pt>
                      <c:pt idx="1589">
                        <c:v>490</c:v>
                      </c:pt>
                      <c:pt idx="1590">
                        <c:v>500</c:v>
                      </c:pt>
                      <c:pt idx="1591">
                        <c:v>500</c:v>
                      </c:pt>
                      <c:pt idx="1592">
                        <c:v>470</c:v>
                      </c:pt>
                      <c:pt idx="1593">
                        <c:v>500</c:v>
                      </c:pt>
                      <c:pt idx="1594">
                        <c:v>500</c:v>
                      </c:pt>
                      <c:pt idx="1595">
                        <c:v>450</c:v>
                      </c:pt>
                      <c:pt idx="1596">
                        <c:v>490</c:v>
                      </c:pt>
                      <c:pt idx="1597">
                        <c:v>490</c:v>
                      </c:pt>
                      <c:pt idx="1598">
                        <c:v>510</c:v>
                      </c:pt>
                      <c:pt idx="1599">
                        <c:v>510</c:v>
                      </c:pt>
                      <c:pt idx="1600">
                        <c:v>490</c:v>
                      </c:pt>
                      <c:pt idx="1601">
                        <c:v>490</c:v>
                      </c:pt>
                      <c:pt idx="1602">
                        <c:v>500</c:v>
                      </c:pt>
                      <c:pt idx="1603">
                        <c:v>490</c:v>
                      </c:pt>
                      <c:pt idx="1604">
                        <c:v>490</c:v>
                      </c:pt>
                      <c:pt idx="1605">
                        <c:v>490</c:v>
                      </c:pt>
                      <c:pt idx="1606">
                        <c:v>490</c:v>
                      </c:pt>
                      <c:pt idx="1607">
                        <c:v>490</c:v>
                      </c:pt>
                      <c:pt idx="1608">
                        <c:v>500</c:v>
                      </c:pt>
                      <c:pt idx="1609">
                        <c:v>500</c:v>
                      </c:pt>
                      <c:pt idx="1610">
                        <c:v>500</c:v>
                      </c:pt>
                      <c:pt idx="1611">
                        <c:v>490</c:v>
                      </c:pt>
                      <c:pt idx="1612">
                        <c:v>490</c:v>
                      </c:pt>
                      <c:pt idx="1613">
                        <c:v>480</c:v>
                      </c:pt>
                      <c:pt idx="1614">
                        <c:v>490</c:v>
                      </c:pt>
                      <c:pt idx="1615">
                        <c:v>490</c:v>
                      </c:pt>
                      <c:pt idx="1616">
                        <c:v>500</c:v>
                      </c:pt>
                      <c:pt idx="1617">
                        <c:v>500</c:v>
                      </c:pt>
                      <c:pt idx="1618">
                        <c:v>490</c:v>
                      </c:pt>
                      <c:pt idx="1619">
                        <c:v>480</c:v>
                      </c:pt>
                      <c:pt idx="1620">
                        <c:v>490</c:v>
                      </c:pt>
                      <c:pt idx="1621">
                        <c:v>490</c:v>
                      </c:pt>
                      <c:pt idx="1622">
                        <c:v>530</c:v>
                      </c:pt>
                      <c:pt idx="1623">
                        <c:v>500</c:v>
                      </c:pt>
                      <c:pt idx="1624">
                        <c:v>480</c:v>
                      </c:pt>
                      <c:pt idx="1625">
                        <c:v>480</c:v>
                      </c:pt>
                      <c:pt idx="1626">
                        <c:v>500</c:v>
                      </c:pt>
                      <c:pt idx="1627">
                        <c:v>490</c:v>
                      </c:pt>
                      <c:pt idx="1628">
                        <c:v>480</c:v>
                      </c:pt>
                      <c:pt idx="1629">
                        <c:v>540</c:v>
                      </c:pt>
                      <c:pt idx="1630">
                        <c:v>510</c:v>
                      </c:pt>
                      <c:pt idx="1631">
                        <c:v>490</c:v>
                      </c:pt>
                      <c:pt idx="1632">
                        <c:v>490</c:v>
                      </c:pt>
                      <c:pt idx="1633">
                        <c:v>490</c:v>
                      </c:pt>
                      <c:pt idx="1634">
                        <c:v>490</c:v>
                      </c:pt>
                      <c:pt idx="1635">
                        <c:v>490</c:v>
                      </c:pt>
                      <c:pt idx="1636">
                        <c:v>480</c:v>
                      </c:pt>
                      <c:pt idx="1637">
                        <c:v>490</c:v>
                      </c:pt>
                      <c:pt idx="1638">
                        <c:v>490</c:v>
                      </c:pt>
                      <c:pt idx="1639">
                        <c:v>500</c:v>
                      </c:pt>
                      <c:pt idx="1640">
                        <c:v>490</c:v>
                      </c:pt>
                      <c:pt idx="1641">
                        <c:v>490</c:v>
                      </c:pt>
                      <c:pt idx="1642">
                        <c:v>480</c:v>
                      </c:pt>
                      <c:pt idx="1643">
                        <c:v>490</c:v>
                      </c:pt>
                      <c:pt idx="1644">
                        <c:v>490</c:v>
                      </c:pt>
                      <c:pt idx="1645">
                        <c:v>490</c:v>
                      </c:pt>
                      <c:pt idx="1646">
                        <c:v>470</c:v>
                      </c:pt>
                      <c:pt idx="1647">
                        <c:v>490</c:v>
                      </c:pt>
                      <c:pt idx="1648">
                        <c:v>490</c:v>
                      </c:pt>
                      <c:pt idx="1649">
                        <c:v>490</c:v>
                      </c:pt>
                      <c:pt idx="1650">
                        <c:v>490</c:v>
                      </c:pt>
                      <c:pt idx="1651">
                        <c:v>490</c:v>
                      </c:pt>
                      <c:pt idx="1652">
                        <c:v>500</c:v>
                      </c:pt>
                      <c:pt idx="1653">
                        <c:v>490</c:v>
                      </c:pt>
                      <c:pt idx="1654">
                        <c:v>480</c:v>
                      </c:pt>
                      <c:pt idx="1655">
                        <c:v>500</c:v>
                      </c:pt>
                      <c:pt idx="1656">
                        <c:v>490</c:v>
                      </c:pt>
                      <c:pt idx="1657">
                        <c:v>500</c:v>
                      </c:pt>
                      <c:pt idx="1658">
                        <c:v>490</c:v>
                      </c:pt>
                      <c:pt idx="1659">
                        <c:v>490</c:v>
                      </c:pt>
                      <c:pt idx="1660">
                        <c:v>490</c:v>
                      </c:pt>
                      <c:pt idx="1661">
                        <c:v>500</c:v>
                      </c:pt>
                      <c:pt idx="1662">
                        <c:v>500</c:v>
                      </c:pt>
                      <c:pt idx="1663">
                        <c:v>490</c:v>
                      </c:pt>
                      <c:pt idx="1664">
                        <c:v>490</c:v>
                      </c:pt>
                      <c:pt idx="1665">
                        <c:v>490</c:v>
                      </c:pt>
                      <c:pt idx="1666">
                        <c:v>490</c:v>
                      </c:pt>
                      <c:pt idx="1667">
                        <c:v>480</c:v>
                      </c:pt>
                      <c:pt idx="1668">
                        <c:v>490</c:v>
                      </c:pt>
                      <c:pt idx="1669">
                        <c:v>470</c:v>
                      </c:pt>
                      <c:pt idx="1670">
                        <c:v>490</c:v>
                      </c:pt>
                      <c:pt idx="1671">
                        <c:v>490</c:v>
                      </c:pt>
                      <c:pt idx="1672">
                        <c:v>490</c:v>
                      </c:pt>
                      <c:pt idx="1673">
                        <c:v>500</c:v>
                      </c:pt>
                      <c:pt idx="1674">
                        <c:v>480</c:v>
                      </c:pt>
                      <c:pt idx="1675">
                        <c:v>490</c:v>
                      </c:pt>
                      <c:pt idx="1676">
                        <c:v>500</c:v>
                      </c:pt>
                      <c:pt idx="1677">
                        <c:v>510</c:v>
                      </c:pt>
                      <c:pt idx="1678">
                        <c:v>490</c:v>
                      </c:pt>
                      <c:pt idx="1679">
                        <c:v>490</c:v>
                      </c:pt>
                      <c:pt idx="1680">
                        <c:v>490</c:v>
                      </c:pt>
                      <c:pt idx="1681">
                        <c:v>500</c:v>
                      </c:pt>
                      <c:pt idx="1682">
                        <c:v>480</c:v>
                      </c:pt>
                      <c:pt idx="1683">
                        <c:v>480</c:v>
                      </c:pt>
                      <c:pt idx="1684">
                        <c:v>490</c:v>
                      </c:pt>
                      <c:pt idx="1685">
                        <c:v>480</c:v>
                      </c:pt>
                      <c:pt idx="1686">
                        <c:v>490</c:v>
                      </c:pt>
                      <c:pt idx="1687">
                        <c:v>480</c:v>
                      </c:pt>
                      <c:pt idx="1688">
                        <c:v>490</c:v>
                      </c:pt>
                      <c:pt idx="1689">
                        <c:v>490</c:v>
                      </c:pt>
                      <c:pt idx="1690">
                        <c:v>490</c:v>
                      </c:pt>
                      <c:pt idx="1691">
                        <c:v>490</c:v>
                      </c:pt>
                      <c:pt idx="1692">
                        <c:v>490</c:v>
                      </c:pt>
                      <c:pt idx="1693">
                        <c:v>510</c:v>
                      </c:pt>
                      <c:pt idx="1694">
                        <c:v>490</c:v>
                      </c:pt>
                      <c:pt idx="1695">
                        <c:v>490</c:v>
                      </c:pt>
                      <c:pt idx="1696">
                        <c:v>490</c:v>
                      </c:pt>
                      <c:pt idx="1697">
                        <c:v>520</c:v>
                      </c:pt>
                      <c:pt idx="1698">
                        <c:v>480</c:v>
                      </c:pt>
                      <c:pt idx="1699">
                        <c:v>500</c:v>
                      </c:pt>
                      <c:pt idx="1700">
                        <c:v>480</c:v>
                      </c:pt>
                      <c:pt idx="1701">
                        <c:v>490</c:v>
                      </c:pt>
                      <c:pt idx="1702">
                        <c:v>490</c:v>
                      </c:pt>
                      <c:pt idx="1703">
                        <c:v>500</c:v>
                      </c:pt>
                      <c:pt idx="1704">
                        <c:v>500</c:v>
                      </c:pt>
                      <c:pt idx="1705">
                        <c:v>460</c:v>
                      </c:pt>
                      <c:pt idx="1706">
                        <c:v>490</c:v>
                      </c:pt>
                      <c:pt idx="1707">
                        <c:v>480</c:v>
                      </c:pt>
                      <c:pt idx="1708">
                        <c:v>490</c:v>
                      </c:pt>
                      <c:pt idx="1709">
                        <c:v>490</c:v>
                      </c:pt>
                      <c:pt idx="1710">
                        <c:v>470</c:v>
                      </c:pt>
                      <c:pt idx="1711">
                        <c:v>500</c:v>
                      </c:pt>
                      <c:pt idx="1712">
                        <c:v>500</c:v>
                      </c:pt>
                      <c:pt idx="1713">
                        <c:v>500</c:v>
                      </c:pt>
                      <c:pt idx="1714">
                        <c:v>540</c:v>
                      </c:pt>
                      <c:pt idx="1715">
                        <c:v>490</c:v>
                      </c:pt>
                      <c:pt idx="1716">
                        <c:v>490</c:v>
                      </c:pt>
                      <c:pt idx="1717">
                        <c:v>500</c:v>
                      </c:pt>
                      <c:pt idx="1718">
                        <c:v>480</c:v>
                      </c:pt>
                      <c:pt idx="1719">
                        <c:v>500</c:v>
                      </c:pt>
                      <c:pt idx="1720">
                        <c:v>490</c:v>
                      </c:pt>
                      <c:pt idx="1721">
                        <c:v>500</c:v>
                      </c:pt>
                      <c:pt idx="1722">
                        <c:v>480</c:v>
                      </c:pt>
                      <c:pt idx="1723">
                        <c:v>500</c:v>
                      </c:pt>
                      <c:pt idx="1724">
                        <c:v>490</c:v>
                      </c:pt>
                      <c:pt idx="1725">
                        <c:v>490</c:v>
                      </c:pt>
                      <c:pt idx="1726">
                        <c:v>490</c:v>
                      </c:pt>
                      <c:pt idx="1727">
                        <c:v>510</c:v>
                      </c:pt>
                      <c:pt idx="1728">
                        <c:v>480</c:v>
                      </c:pt>
                      <c:pt idx="1729">
                        <c:v>480</c:v>
                      </c:pt>
                      <c:pt idx="1730">
                        <c:v>500</c:v>
                      </c:pt>
                      <c:pt idx="1731">
                        <c:v>490</c:v>
                      </c:pt>
                      <c:pt idx="1732">
                        <c:v>490</c:v>
                      </c:pt>
                      <c:pt idx="1733">
                        <c:v>490</c:v>
                      </c:pt>
                      <c:pt idx="1734">
                        <c:v>480</c:v>
                      </c:pt>
                      <c:pt idx="1735">
                        <c:v>490</c:v>
                      </c:pt>
                      <c:pt idx="1736">
                        <c:v>480</c:v>
                      </c:pt>
                      <c:pt idx="1737">
                        <c:v>510</c:v>
                      </c:pt>
                      <c:pt idx="1738">
                        <c:v>490</c:v>
                      </c:pt>
                      <c:pt idx="1739">
                        <c:v>480</c:v>
                      </c:pt>
                      <c:pt idx="1740">
                        <c:v>490</c:v>
                      </c:pt>
                      <c:pt idx="1741">
                        <c:v>480</c:v>
                      </c:pt>
                      <c:pt idx="1742">
                        <c:v>500</c:v>
                      </c:pt>
                      <c:pt idx="1743">
                        <c:v>500</c:v>
                      </c:pt>
                      <c:pt idx="1744">
                        <c:v>490</c:v>
                      </c:pt>
                      <c:pt idx="1745">
                        <c:v>500</c:v>
                      </c:pt>
                      <c:pt idx="1746">
                        <c:v>490</c:v>
                      </c:pt>
                      <c:pt idx="1747">
                        <c:v>490</c:v>
                      </c:pt>
                      <c:pt idx="1748">
                        <c:v>490</c:v>
                      </c:pt>
                      <c:pt idx="1749">
                        <c:v>480</c:v>
                      </c:pt>
                      <c:pt idx="1750">
                        <c:v>470</c:v>
                      </c:pt>
                      <c:pt idx="1751">
                        <c:v>490</c:v>
                      </c:pt>
                      <c:pt idx="1752">
                        <c:v>480</c:v>
                      </c:pt>
                      <c:pt idx="1753">
                        <c:v>470</c:v>
                      </c:pt>
                      <c:pt idx="1754">
                        <c:v>490</c:v>
                      </c:pt>
                      <c:pt idx="1755">
                        <c:v>490</c:v>
                      </c:pt>
                      <c:pt idx="1756">
                        <c:v>540</c:v>
                      </c:pt>
                      <c:pt idx="1757">
                        <c:v>520</c:v>
                      </c:pt>
                      <c:pt idx="1758">
                        <c:v>500</c:v>
                      </c:pt>
                      <c:pt idx="1759">
                        <c:v>490</c:v>
                      </c:pt>
                      <c:pt idx="1760">
                        <c:v>500</c:v>
                      </c:pt>
                      <c:pt idx="1761">
                        <c:v>490</c:v>
                      </c:pt>
                      <c:pt idx="1762">
                        <c:v>510</c:v>
                      </c:pt>
                      <c:pt idx="1763">
                        <c:v>490</c:v>
                      </c:pt>
                      <c:pt idx="1764">
                        <c:v>500</c:v>
                      </c:pt>
                      <c:pt idx="1765">
                        <c:v>490</c:v>
                      </c:pt>
                      <c:pt idx="1766">
                        <c:v>490</c:v>
                      </c:pt>
                      <c:pt idx="1767">
                        <c:v>510</c:v>
                      </c:pt>
                      <c:pt idx="1768">
                        <c:v>500</c:v>
                      </c:pt>
                      <c:pt idx="1769">
                        <c:v>500</c:v>
                      </c:pt>
                      <c:pt idx="1770">
                        <c:v>490</c:v>
                      </c:pt>
                      <c:pt idx="1771">
                        <c:v>500</c:v>
                      </c:pt>
                      <c:pt idx="1772">
                        <c:v>510</c:v>
                      </c:pt>
                      <c:pt idx="1773">
                        <c:v>490</c:v>
                      </c:pt>
                      <c:pt idx="1774">
                        <c:v>490</c:v>
                      </c:pt>
                      <c:pt idx="1775">
                        <c:v>500</c:v>
                      </c:pt>
                      <c:pt idx="1776">
                        <c:v>490</c:v>
                      </c:pt>
                      <c:pt idx="1777">
                        <c:v>500</c:v>
                      </c:pt>
                      <c:pt idx="1778">
                        <c:v>510</c:v>
                      </c:pt>
                      <c:pt idx="1779">
                        <c:v>480</c:v>
                      </c:pt>
                      <c:pt idx="1780">
                        <c:v>510</c:v>
                      </c:pt>
                      <c:pt idx="1781">
                        <c:v>500</c:v>
                      </c:pt>
                      <c:pt idx="1782">
                        <c:v>500</c:v>
                      </c:pt>
                      <c:pt idx="1783">
                        <c:v>500</c:v>
                      </c:pt>
                      <c:pt idx="1784">
                        <c:v>500</c:v>
                      </c:pt>
                      <c:pt idx="1785">
                        <c:v>490</c:v>
                      </c:pt>
                      <c:pt idx="1786">
                        <c:v>490</c:v>
                      </c:pt>
                      <c:pt idx="1787">
                        <c:v>520</c:v>
                      </c:pt>
                      <c:pt idx="1788">
                        <c:v>510</c:v>
                      </c:pt>
                      <c:pt idx="1789">
                        <c:v>520</c:v>
                      </c:pt>
                      <c:pt idx="1790">
                        <c:v>510</c:v>
                      </c:pt>
                      <c:pt idx="1791">
                        <c:v>510</c:v>
                      </c:pt>
                      <c:pt idx="1792">
                        <c:v>530</c:v>
                      </c:pt>
                      <c:pt idx="1793">
                        <c:v>520</c:v>
                      </c:pt>
                      <c:pt idx="1794">
                        <c:v>510</c:v>
                      </c:pt>
                      <c:pt idx="1795">
                        <c:v>520</c:v>
                      </c:pt>
                      <c:pt idx="1796">
                        <c:v>490</c:v>
                      </c:pt>
                      <c:pt idx="1797">
                        <c:v>520</c:v>
                      </c:pt>
                      <c:pt idx="1798">
                        <c:v>500</c:v>
                      </c:pt>
                      <c:pt idx="1799">
                        <c:v>520</c:v>
                      </c:pt>
                      <c:pt idx="1800">
                        <c:v>460</c:v>
                      </c:pt>
                      <c:pt idx="1801">
                        <c:v>520</c:v>
                      </c:pt>
                      <c:pt idx="1802">
                        <c:v>460</c:v>
                      </c:pt>
                      <c:pt idx="1803">
                        <c:v>450</c:v>
                      </c:pt>
                      <c:pt idx="1804">
                        <c:v>510</c:v>
                      </c:pt>
                      <c:pt idx="1805">
                        <c:v>510</c:v>
                      </c:pt>
                      <c:pt idx="1806">
                        <c:v>500</c:v>
                      </c:pt>
                      <c:pt idx="1807">
                        <c:v>590</c:v>
                      </c:pt>
                      <c:pt idx="1808">
                        <c:v>490</c:v>
                      </c:pt>
                      <c:pt idx="1809">
                        <c:v>500</c:v>
                      </c:pt>
                      <c:pt idx="1810">
                        <c:v>470</c:v>
                      </c:pt>
                      <c:pt idx="1811">
                        <c:v>480</c:v>
                      </c:pt>
                      <c:pt idx="1812">
                        <c:v>480</c:v>
                      </c:pt>
                      <c:pt idx="1813">
                        <c:v>490</c:v>
                      </c:pt>
                      <c:pt idx="1814">
                        <c:v>500</c:v>
                      </c:pt>
                      <c:pt idx="1815">
                        <c:v>510</c:v>
                      </c:pt>
                      <c:pt idx="1816">
                        <c:v>480</c:v>
                      </c:pt>
                      <c:pt idx="1817">
                        <c:v>510</c:v>
                      </c:pt>
                      <c:pt idx="1818">
                        <c:v>0</c:v>
                      </c:pt>
                      <c:pt idx="1819">
                        <c:v>500</c:v>
                      </c:pt>
                      <c:pt idx="1820">
                        <c:v>500</c:v>
                      </c:pt>
                      <c:pt idx="1821">
                        <c:v>460</c:v>
                      </c:pt>
                      <c:pt idx="1822">
                        <c:v>520</c:v>
                      </c:pt>
                      <c:pt idx="1823">
                        <c:v>500</c:v>
                      </c:pt>
                      <c:pt idx="1824">
                        <c:v>480</c:v>
                      </c:pt>
                      <c:pt idx="1825">
                        <c:v>500</c:v>
                      </c:pt>
                      <c:pt idx="1826">
                        <c:v>480</c:v>
                      </c:pt>
                      <c:pt idx="1827">
                        <c:v>490</c:v>
                      </c:pt>
                      <c:pt idx="1828">
                        <c:v>500</c:v>
                      </c:pt>
                      <c:pt idx="1829">
                        <c:v>500</c:v>
                      </c:pt>
                      <c:pt idx="1830">
                        <c:v>500</c:v>
                      </c:pt>
                      <c:pt idx="1831">
                        <c:v>490</c:v>
                      </c:pt>
                      <c:pt idx="1832">
                        <c:v>490</c:v>
                      </c:pt>
                      <c:pt idx="1833">
                        <c:v>480</c:v>
                      </c:pt>
                      <c:pt idx="1834">
                        <c:v>490</c:v>
                      </c:pt>
                      <c:pt idx="1835">
                        <c:v>510</c:v>
                      </c:pt>
                      <c:pt idx="1836">
                        <c:v>490</c:v>
                      </c:pt>
                      <c:pt idx="1837">
                        <c:v>510</c:v>
                      </c:pt>
                      <c:pt idx="1838">
                        <c:v>470</c:v>
                      </c:pt>
                      <c:pt idx="1839">
                        <c:v>490</c:v>
                      </c:pt>
                      <c:pt idx="1840">
                        <c:v>500</c:v>
                      </c:pt>
                      <c:pt idx="1841">
                        <c:v>490</c:v>
                      </c:pt>
                      <c:pt idx="1842">
                        <c:v>480</c:v>
                      </c:pt>
                      <c:pt idx="1843">
                        <c:v>490</c:v>
                      </c:pt>
                      <c:pt idx="1844">
                        <c:v>470</c:v>
                      </c:pt>
                      <c:pt idx="1845">
                        <c:v>460</c:v>
                      </c:pt>
                      <c:pt idx="1846">
                        <c:v>490</c:v>
                      </c:pt>
                      <c:pt idx="1847">
                        <c:v>480</c:v>
                      </c:pt>
                      <c:pt idx="1848">
                        <c:v>480</c:v>
                      </c:pt>
                      <c:pt idx="1849">
                        <c:v>490</c:v>
                      </c:pt>
                      <c:pt idx="1850">
                        <c:v>490</c:v>
                      </c:pt>
                      <c:pt idx="1851">
                        <c:v>500</c:v>
                      </c:pt>
                      <c:pt idx="1852">
                        <c:v>490</c:v>
                      </c:pt>
                      <c:pt idx="1853">
                        <c:v>500</c:v>
                      </c:pt>
                      <c:pt idx="1854">
                        <c:v>490</c:v>
                      </c:pt>
                      <c:pt idx="1855">
                        <c:v>550</c:v>
                      </c:pt>
                      <c:pt idx="1856">
                        <c:v>510</c:v>
                      </c:pt>
                      <c:pt idx="1857">
                        <c:v>490</c:v>
                      </c:pt>
                      <c:pt idx="1858">
                        <c:v>460</c:v>
                      </c:pt>
                      <c:pt idx="1859">
                        <c:v>480</c:v>
                      </c:pt>
                      <c:pt idx="1860">
                        <c:v>470</c:v>
                      </c:pt>
                      <c:pt idx="1861">
                        <c:v>510</c:v>
                      </c:pt>
                      <c:pt idx="1862">
                        <c:v>490</c:v>
                      </c:pt>
                      <c:pt idx="1863">
                        <c:v>490</c:v>
                      </c:pt>
                      <c:pt idx="1864">
                        <c:v>490</c:v>
                      </c:pt>
                      <c:pt idx="1865">
                        <c:v>480</c:v>
                      </c:pt>
                      <c:pt idx="1866">
                        <c:v>490</c:v>
                      </c:pt>
                      <c:pt idx="1867">
                        <c:v>470</c:v>
                      </c:pt>
                      <c:pt idx="1868">
                        <c:v>490</c:v>
                      </c:pt>
                      <c:pt idx="1869">
                        <c:v>510</c:v>
                      </c:pt>
                      <c:pt idx="1870">
                        <c:v>490</c:v>
                      </c:pt>
                      <c:pt idx="1871">
                        <c:v>490</c:v>
                      </c:pt>
                      <c:pt idx="1872">
                        <c:v>500</c:v>
                      </c:pt>
                      <c:pt idx="1873">
                        <c:v>500</c:v>
                      </c:pt>
                      <c:pt idx="1874">
                        <c:v>480</c:v>
                      </c:pt>
                      <c:pt idx="1875">
                        <c:v>490</c:v>
                      </c:pt>
                      <c:pt idx="1876">
                        <c:v>490</c:v>
                      </c:pt>
                      <c:pt idx="1877">
                        <c:v>510</c:v>
                      </c:pt>
                      <c:pt idx="1878">
                        <c:v>510</c:v>
                      </c:pt>
                      <c:pt idx="1879">
                        <c:v>490</c:v>
                      </c:pt>
                      <c:pt idx="1880">
                        <c:v>500</c:v>
                      </c:pt>
                      <c:pt idx="1881">
                        <c:v>530</c:v>
                      </c:pt>
                      <c:pt idx="1882">
                        <c:v>490</c:v>
                      </c:pt>
                      <c:pt idx="1883">
                        <c:v>490</c:v>
                      </c:pt>
                      <c:pt idx="1884">
                        <c:v>490</c:v>
                      </c:pt>
                      <c:pt idx="1885">
                        <c:v>470</c:v>
                      </c:pt>
                      <c:pt idx="1886">
                        <c:v>480</c:v>
                      </c:pt>
                      <c:pt idx="1887">
                        <c:v>480</c:v>
                      </c:pt>
                      <c:pt idx="1888">
                        <c:v>490</c:v>
                      </c:pt>
                      <c:pt idx="1889">
                        <c:v>490</c:v>
                      </c:pt>
                      <c:pt idx="1890">
                        <c:v>490</c:v>
                      </c:pt>
                      <c:pt idx="1891">
                        <c:v>500</c:v>
                      </c:pt>
                      <c:pt idx="1892">
                        <c:v>470</c:v>
                      </c:pt>
                      <c:pt idx="1893">
                        <c:v>490</c:v>
                      </c:pt>
                      <c:pt idx="1894">
                        <c:v>490</c:v>
                      </c:pt>
                      <c:pt idx="1895">
                        <c:v>490</c:v>
                      </c:pt>
                      <c:pt idx="1896">
                        <c:v>480</c:v>
                      </c:pt>
                      <c:pt idx="1897">
                        <c:v>480</c:v>
                      </c:pt>
                      <c:pt idx="1898">
                        <c:v>490</c:v>
                      </c:pt>
                      <c:pt idx="1899">
                        <c:v>480</c:v>
                      </c:pt>
                      <c:pt idx="1900">
                        <c:v>480</c:v>
                      </c:pt>
                      <c:pt idx="1901">
                        <c:v>500</c:v>
                      </c:pt>
                      <c:pt idx="1902">
                        <c:v>470</c:v>
                      </c:pt>
                      <c:pt idx="1903">
                        <c:v>490</c:v>
                      </c:pt>
                      <c:pt idx="1904">
                        <c:v>490</c:v>
                      </c:pt>
                      <c:pt idx="1905">
                        <c:v>490</c:v>
                      </c:pt>
                      <c:pt idx="1906">
                        <c:v>490</c:v>
                      </c:pt>
                      <c:pt idx="1907">
                        <c:v>500</c:v>
                      </c:pt>
                      <c:pt idx="1908">
                        <c:v>490</c:v>
                      </c:pt>
                      <c:pt idx="1909">
                        <c:v>480</c:v>
                      </c:pt>
                      <c:pt idx="1910">
                        <c:v>490</c:v>
                      </c:pt>
                      <c:pt idx="1911">
                        <c:v>490</c:v>
                      </c:pt>
                      <c:pt idx="1912">
                        <c:v>470</c:v>
                      </c:pt>
                      <c:pt idx="1913">
                        <c:v>490</c:v>
                      </c:pt>
                      <c:pt idx="1914">
                        <c:v>530</c:v>
                      </c:pt>
                      <c:pt idx="1915">
                        <c:v>500</c:v>
                      </c:pt>
                      <c:pt idx="1916">
                        <c:v>520</c:v>
                      </c:pt>
                      <c:pt idx="1917">
                        <c:v>510</c:v>
                      </c:pt>
                      <c:pt idx="1918">
                        <c:v>490</c:v>
                      </c:pt>
                      <c:pt idx="1919">
                        <c:v>480</c:v>
                      </c:pt>
                      <c:pt idx="1920">
                        <c:v>490</c:v>
                      </c:pt>
                      <c:pt idx="1921">
                        <c:v>500</c:v>
                      </c:pt>
                      <c:pt idx="1922">
                        <c:v>490</c:v>
                      </c:pt>
                      <c:pt idx="1923">
                        <c:v>490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89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984528"/>
        <c:crosses val="autoZero"/>
        <c:auto val="1"/>
        <c:lblAlgn val="ctr"/>
        <c:lblOffset val="100"/>
        <c:tickLblSkip val="144"/>
        <c:noMultiLvlLbl val="1"/>
      </c:catAx>
      <c:valAx>
        <c:axId val="218984528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98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3"/>
          <c:tx>
            <c:strRef>
              <c:f>'B24, hiilidioksidimittaus'!$F$2</c:f>
              <c:strCache>
                <c:ptCount val="1"/>
                <c:pt idx="0">
                  <c:v>B132 Liikuntasali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</c:multiLvlStrRef>
          </c:cat>
          <c:val>
            <c:numRef>
              <c:f>'B24, hiilidioksidimittaus'!$F$3:$F$1926</c:f>
              <c:numCache>
                <c:formatCode>General</c:formatCode>
                <c:ptCount val="1924"/>
                <c:pt idx="0">
                  <c:v>440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460</c:v>
                </c:pt>
                <c:pt idx="5">
                  <c:v>460</c:v>
                </c:pt>
                <c:pt idx="6">
                  <c:v>460</c:v>
                </c:pt>
                <c:pt idx="7">
                  <c:v>460</c:v>
                </c:pt>
                <c:pt idx="8">
                  <c:v>460</c:v>
                </c:pt>
                <c:pt idx="9">
                  <c:v>460</c:v>
                </c:pt>
                <c:pt idx="10">
                  <c:v>460</c:v>
                </c:pt>
                <c:pt idx="11">
                  <c:v>460</c:v>
                </c:pt>
                <c:pt idx="12">
                  <c:v>480</c:v>
                </c:pt>
                <c:pt idx="13">
                  <c:v>460</c:v>
                </c:pt>
                <c:pt idx="14">
                  <c:v>460</c:v>
                </c:pt>
                <c:pt idx="15">
                  <c:v>460</c:v>
                </c:pt>
                <c:pt idx="16">
                  <c:v>480</c:v>
                </c:pt>
                <c:pt idx="17">
                  <c:v>460</c:v>
                </c:pt>
                <c:pt idx="18">
                  <c:v>480</c:v>
                </c:pt>
                <c:pt idx="19">
                  <c:v>480</c:v>
                </c:pt>
                <c:pt idx="20">
                  <c:v>460</c:v>
                </c:pt>
                <c:pt idx="21">
                  <c:v>460</c:v>
                </c:pt>
                <c:pt idx="22">
                  <c:v>480</c:v>
                </c:pt>
                <c:pt idx="23">
                  <c:v>500</c:v>
                </c:pt>
                <c:pt idx="24">
                  <c:v>560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560</c:v>
                </c:pt>
                <c:pt idx="31">
                  <c:v>580</c:v>
                </c:pt>
                <c:pt idx="32">
                  <c:v>600</c:v>
                </c:pt>
                <c:pt idx="33">
                  <c:v>580</c:v>
                </c:pt>
                <c:pt idx="34">
                  <c:v>580</c:v>
                </c:pt>
                <c:pt idx="35">
                  <c:v>560</c:v>
                </c:pt>
                <c:pt idx="36">
                  <c:v>560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560</c:v>
                </c:pt>
                <c:pt idx="42">
                  <c:v>580</c:v>
                </c:pt>
                <c:pt idx="43">
                  <c:v>560</c:v>
                </c:pt>
                <c:pt idx="44">
                  <c:v>580</c:v>
                </c:pt>
                <c:pt idx="45">
                  <c:v>580</c:v>
                </c:pt>
                <c:pt idx="46">
                  <c:v>560</c:v>
                </c:pt>
                <c:pt idx="47">
                  <c:v>580</c:v>
                </c:pt>
                <c:pt idx="48">
                  <c:v>580</c:v>
                </c:pt>
                <c:pt idx="49">
                  <c:v>580</c:v>
                </c:pt>
                <c:pt idx="50">
                  <c:v>580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580</c:v>
                </c:pt>
                <c:pt idx="62">
                  <c:v>580</c:v>
                </c:pt>
                <c:pt idx="63">
                  <c:v>600</c:v>
                </c:pt>
                <c:pt idx="64">
                  <c:v>580</c:v>
                </c:pt>
                <c:pt idx="65">
                  <c:v>580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580</c:v>
                </c:pt>
                <c:pt idx="70">
                  <c:v>540</c:v>
                </c:pt>
                <c:pt idx="71">
                  <c:v>600</c:v>
                </c:pt>
                <c:pt idx="72">
                  <c:v>520</c:v>
                </c:pt>
                <c:pt idx="73">
                  <c:v>580</c:v>
                </c:pt>
                <c:pt idx="74">
                  <c:v>520</c:v>
                </c:pt>
                <c:pt idx="75">
                  <c:v>500</c:v>
                </c:pt>
                <c:pt idx="76">
                  <c:v>500</c:v>
                </c:pt>
                <c:pt idx="77">
                  <c:v>520</c:v>
                </c:pt>
                <c:pt idx="78">
                  <c:v>560</c:v>
                </c:pt>
                <c:pt idx="79">
                  <c:v>500</c:v>
                </c:pt>
                <c:pt idx="80">
                  <c:v>560</c:v>
                </c:pt>
                <c:pt idx="81">
                  <c:v>560</c:v>
                </c:pt>
                <c:pt idx="82">
                  <c:v>560</c:v>
                </c:pt>
                <c:pt idx="83">
                  <c:v>540</c:v>
                </c:pt>
                <c:pt idx="84">
                  <c:v>580</c:v>
                </c:pt>
                <c:pt idx="85">
                  <c:v>560</c:v>
                </c:pt>
                <c:pt idx="86">
                  <c:v>600</c:v>
                </c:pt>
                <c:pt idx="87">
                  <c:v>580</c:v>
                </c:pt>
                <c:pt idx="88">
                  <c:v>580</c:v>
                </c:pt>
                <c:pt idx="89">
                  <c:v>600</c:v>
                </c:pt>
                <c:pt idx="90">
                  <c:v>580</c:v>
                </c:pt>
                <c:pt idx="91">
                  <c:v>600</c:v>
                </c:pt>
                <c:pt idx="92">
                  <c:v>600</c:v>
                </c:pt>
                <c:pt idx="93">
                  <c:v>580</c:v>
                </c:pt>
                <c:pt idx="94">
                  <c:v>580</c:v>
                </c:pt>
                <c:pt idx="95">
                  <c:v>580</c:v>
                </c:pt>
                <c:pt idx="96">
                  <c:v>560</c:v>
                </c:pt>
                <c:pt idx="97">
                  <c:v>560</c:v>
                </c:pt>
                <c:pt idx="98">
                  <c:v>560</c:v>
                </c:pt>
                <c:pt idx="99">
                  <c:v>560</c:v>
                </c:pt>
                <c:pt idx="100">
                  <c:v>560</c:v>
                </c:pt>
                <c:pt idx="101">
                  <c:v>580</c:v>
                </c:pt>
                <c:pt idx="102">
                  <c:v>540</c:v>
                </c:pt>
                <c:pt idx="103">
                  <c:v>560</c:v>
                </c:pt>
                <c:pt idx="104">
                  <c:v>520</c:v>
                </c:pt>
                <c:pt idx="105">
                  <c:v>460</c:v>
                </c:pt>
                <c:pt idx="106">
                  <c:v>460</c:v>
                </c:pt>
                <c:pt idx="107">
                  <c:v>460</c:v>
                </c:pt>
                <c:pt idx="108">
                  <c:v>480</c:v>
                </c:pt>
                <c:pt idx="109">
                  <c:v>460</c:v>
                </c:pt>
                <c:pt idx="110">
                  <c:v>460</c:v>
                </c:pt>
                <c:pt idx="111">
                  <c:v>460</c:v>
                </c:pt>
                <c:pt idx="112">
                  <c:v>480</c:v>
                </c:pt>
                <c:pt idx="113">
                  <c:v>480</c:v>
                </c:pt>
                <c:pt idx="114">
                  <c:v>500</c:v>
                </c:pt>
                <c:pt idx="115">
                  <c:v>520</c:v>
                </c:pt>
                <c:pt idx="116">
                  <c:v>520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  <c:pt idx="120">
                  <c:v>580</c:v>
                </c:pt>
                <c:pt idx="121">
                  <c:v>540</c:v>
                </c:pt>
                <c:pt idx="122">
                  <c:v>620</c:v>
                </c:pt>
                <c:pt idx="123">
                  <c:v>540</c:v>
                </c:pt>
                <c:pt idx="124">
                  <c:v>580</c:v>
                </c:pt>
                <c:pt idx="125">
                  <c:v>520</c:v>
                </c:pt>
                <c:pt idx="126">
                  <c:v>520</c:v>
                </c:pt>
                <c:pt idx="127">
                  <c:v>540</c:v>
                </c:pt>
                <c:pt idx="128">
                  <c:v>520</c:v>
                </c:pt>
                <c:pt idx="129">
                  <c:v>500</c:v>
                </c:pt>
                <c:pt idx="130">
                  <c:v>480</c:v>
                </c:pt>
                <c:pt idx="131">
                  <c:v>500</c:v>
                </c:pt>
                <c:pt idx="132">
                  <c:v>500</c:v>
                </c:pt>
                <c:pt idx="133">
                  <c:v>500</c:v>
                </c:pt>
                <c:pt idx="134">
                  <c:v>480</c:v>
                </c:pt>
                <c:pt idx="135">
                  <c:v>480</c:v>
                </c:pt>
                <c:pt idx="136">
                  <c:v>500</c:v>
                </c:pt>
                <c:pt idx="137">
                  <c:v>500</c:v>
                </c:pt>
                <c:pt idx="138">
                  <c:v>540</c:v>
                </c:pt>
                <c:pt idx="139">
                  <c:v>520</c:v>
                </c:pt>
                <c:pt idx="140">
                  <c:v>580</c:v>
                </c:pt>
                <c:pt idx="141">
                  <c:v>460</c:v>
                </c:pt>
                <c:pt idx="142">
                  <c:v>500</c:v>
                </c:pt>
                <c:pt idx="143">
                  <c:v>500</c:v>
                </c:pt>
                <c:pt idx="144">
                  <c:v>480</c:v>
                </c:pt>
                <c:pt idx="145">
                  <c:v>480</c:v>
                </c:pt>
                <c:pt idx="146">
                  <c:v>480</c:v>
                </c:pt>
                <c:pt idx="147">
                  <c:v>520</c:v>
                </c:pt>
                <c:pt idx="148">
                  <c:v>500</c:v>
                </c:pt>
                <c:pt idx="149">
                  <c:v>480</c:v>
                </c:pt>
                <c:pt idx="150">
                  <c:v>480</c:v>
                </c:pt>
                <c:pt idx="151">
                  <c:v>460</c:v>
                </c:pt>
                <c:pt idx="152">
                  <c:v>460</c:v>
                </c:pt>
                <c:pt idx="153">
                  <c:v>460</c:v>
                </c:pt>
                <c:pt idx="154">
                  <c:v>460</c:v>
                </c:pt>
                <c:pt idx="155">
                  <c:v>480</c:v>
                </c:pt>
                <c:pt idx="156">
                  <c:v>480</c:v>
                </c:pt>
                <c:pt idx="157">
                  <c:v>460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520</c:v>
                </c:pt>
                <c:pt idx="162">
                  <c:v>480</c:v>
                </c:pt>
                <c:pt idx="163">
                  <c:v>500</c:v>
                </c:pt>
                <c:pt idx="164">
                  <c:v>500</c:v>
                </c:pt>
                <c:pt idx="165">
                  <c:v>480</c:v>
                </c:pt>
                <c:pt idx="166">
                  <c:v>500</c:v>
                </c:pt>
                <c:pt idx="167">
                  <c:v>480</c:v>
                </c:pt>
                <c:pt idx="168">
                  <c:v>500</c:v>
                </c:pt>
                <c:pt idx="169">
                  <c:v>480</c:v>
                </c:pt>
                <c:pt idx="170">
                  <c:v>480</c:v>
                </c:pt>
                <c:pt idx="171">
                  <c:v>480</c:v>
                </c:pt>
                <c:pt idx="172">
                  <c:v>460</c:v>
                </c:pt>
                <c:pt idx="173">
                  <c:v>480</c:v>
                </c:pt>
                <c:pt idx="174">
                  <c:v>460</c:v>
                </c:pt>
                <c:pt idx="175">
                  <c:v>480</c:v>
                </c:pt>
                <c:pt idx="176">
                  <c:v>500</c:v>
                </c:pt>
                <c:pt idx="177">
                  <c:v>480</c:v>
                </c:pt>
                <c:pt idx="178">
                  <c:v>480</c:v>
                </c:pt>
                <c:pt idx="179">
                  <c:v>460</c:v>
                </c:pt>
                <c:pt idx="180">
                  <c:v>460</c:v>
                </c:pt>
                <c:pt idx="181">
                  <c:v>480</c:v>
                </c:pt>
                <c:pt idx="182">
                  <c:v>480</c:v>
                </c:pt>
                <c:pt idx="183">
                  <c:v>480</c:v>
                </c:pt>
                <c:pt idx="184">
                  <c:v>460</c:v>
                </c:pt>
                <c:pt idx="185">
                  <c:v>460</c:v>
                </c:pt>
                <c:pt idx="186">
                  <c:v>480</c:v>
                </c:pt>
                <c:pt idx="187">
                  <c:v>460</c:v>
                </c:pt>
                <c:pt idx="188">
                  <c:v>500</c:v>
                </c:pt>
                <c:pt idx="189">
                  <c:v>480</c:v>
                </c:pt>
                <c:pt idx="190">
                  <c:v>460</c:v>
                </c:pt>
                <c:pt idx="191">
                  <c:v>480</c:v>
                </c:pt>
                <c:pt idx="192">
                  <c:v>500</c:v>
                </c:pt>
                <c:pt idx="193">
                  <c:v>480</c:v>
                </c:pt>
                <c:pt idx="194">
                  <c:v>460</c:v>
                </c:pt>
                <c:pt idx="195">
                  <c:v>460</c:v>
                </c:pt>
                <c:pt idx="196">
                  <c:v>480</c:v>
                </c:pt>
                <c:pt idx="197">
                  <c:v>460</c:v>
                </c:pt>
                <c:pt idx="198">
                  <c:v>500</c:v>
                </c:pt>
                <c:pt idx="199">
                  <c:v>480</c:v>
                </c:pt>
                <c:pt idx="200">
                  <c:v>480</c:v>
                </c:pt>
                <c:pt idx="201">
                  <c:v>480</c:v>
                </c:pt>
                <c:pt idx="202">
                  <c:v>480</c:v>
                </c:pt>
                <c:pt idx="203">
                  <c:v>460</c:v>
                </c:pt>
                <c:pt idx="204">
                  <c:v>480</c:v>
                </c:pt>
                <c:pt idx="205">
                  <c:v>480</c:v>
                </c:pt>
                <c:pt idx="206">
                  <c:v>480</c:v>
                </c:pt>
                <c:pt idx="207">
                  <c:v>460</c:v>
                </c:pt>
                <c:pt idx="208">
                  <c:v>480</c:v>
                </c:pt>
                <c:pt idx="209">
                  <c:v>460</c:v>
                </c:pt>
                <c:pt idx="210">
                  <c:v>460</c:v>
                </c:pt>
                <c:pt idx="211">
                  <c:v>480</c:v>
                </c:pt>
                <c:pt idx="212">
                  <c:v>480</c:v>
                </c:pt>
                <c:pt idx="213">
                  <c:v>460</c:v>
                </c:pt>
                <c:pt idx="214">
                  <c:v>460</c:v>
                </c:pt>
                <c:pt idx="215">
                  <c:v>500</c:v>
                </c:pt>
                <c:pt idx="216">
                  <c:v>480</c:v>
                </c:pt>
                <c:pt idx="217">
                  <c:v>480</c:v>
                </c:pt>
                <c:pt idx="218">
                  <c:v>500</c:v>
                </c:pt>
                <c:pt idx="219">
                  <c:v>460</c:v>
                </c:pt>
                <c:pt idx="220">
                  <c:v>460</c:v>
                </c:pt>
                <c:pt idx="221">
                  <c:v>460</c:v>
                </c:pt>
                <c:pt idx="222">
                  <c:v>460</c:v>
                </c:pt>
                <c:pt idx="223">
                  <c:v>480</c:v>
                </c:pt>
                <c:pt idx="224">
                  <c:v>460</c:v>
                </c:pt>
                <c:pt idx="225">
                  <c:v>480</c:v>
                </c:pt>
                <c:pt idx="226">
                  <c:v>460</c:v>
                </c:pt>
                <c:pt idx="227">
                  <c:v>460</c:v>
                </c:pt>
                <c:pt idx="228">
                  <c:v>460</c:v>
                </c:pt>
                <c:pt idx="229">
                  <c:v>480</c:v>
                </c:pt>
                <c:pt idx="230">
                  <c:v>480</c:v>
                </c:pt>
                <c:pt idx="231">
                  <c:v>480</c:v>
                </c:pt>
                <c:pt idx="232">
                  <c:v>500</c:v>
                </c:pt>
                <c:pt idx="233">
                  <c:v>480</c:v>
                </c:pt>
                <c:pt idx="234">
                  <c:v>460</c:v>
                </c:pt>
                <c:pt idx="235">
                  <c:v>480</c:v>
                </c:pt>
                <c:pt idx="236">
                  <c:v>460</c:v>
                </c:pt>
                <c:pt idx="237">
                  <c:v>480</c:v>
                </c:pt>
                <c:pt idx="238">
                  <c:v>500</c:v>
                </c:pt>
                <c:pt idx="239">
                  <c:v>480</c:v>
                </c:pt>
                <c:pt idx="240">
                  <c:v>480</c:v>
                </c:pt>
                <c:pt idx="241">
                  <c:v>500</c:v>
                </c:pt>
                <c:pt idx="242">
                  <c:v>480</c:v>
                </c:pt>
                <c:pt idx="243">
                  <c:v>480</c:v>
                </c:pt>
                <c:pt idx="244">
                  <c:v>500</c:v>
                </c:pt>
                <c:pt idx="245">
                  <c:v>500</c:v>
                </c:pt>
                <c:pt idx="246">
                  <c:v>460</c:v>
                </c:pt>
                <c:pt idx="247">
                  <c:v>480</c:v>
                </c:pt>
                <c:pt idx="248">
                  <c:v>460</c:v>
                </c:pt>
                <c:pt idx="249">
                  <c:v>480</c:v>
                </c:pt>
                <c:pt idx="250">
                  <c:v>500</c:v>
                </c:pt>
                <c:pt idx="251">
                  <c:v>480</c:v>
                </c:pt>
                <c:pt idx="252">
                  <c:v>480</c:v>
                </c:pt>
                <c:pt idx="253">
                  <c:v>480</c:v>
                </c:pt>
                <c:pt idx="254">
                  <c:v>480</c:v>
                </c:pt>
                <c:pt idx="255">
                  <c:v>480</c:v>
                </c:pt>
                <c:pt idx="256">
                  <c:v>460</c:v>
                </c:pt>
                <c:pt idx="257">
                  <c:v>460</c:v>
                </c:pt>
                <c:pt idx="258">
                  <c:v>500</c:v>
                </c:pt>
                <c:pt idx="259">
                  <c:v>480</c:v>
                </c:pt>
                <c:pt idx="260">
                  <c:v>460</c:v>
                </c:pt>
                <c:pt idx="261">
                  <c:v>480</c:v>
                </c:pt>
                <c:pt idx="262">
                  <c:v>460</c:v>
                </c:pt>
                <c:pt idx="263">
                  <c:v>460</c:v>
                </c:pt>
                <c:pt idx="264">
                  <c:v>480</c:v>
                </c:pt>
                <c:pt idx="265">
                  <c:v>460</c:v>
                </c:pt>
                <c:pt idx="266">
                  <c:v>500</c:v>
                </c:pt>
                <c:pt idx="267">
                  <c:v>480</c:v>
                </c:pt>
                <c:pt idx="268">
                  <c:v>480</c:v>
                </c:pt>
                <c:pt idx="269">
                  <c:v>480</c:v>
                </c:pt>
                <c:pt idx="270">
                  <c:v>480</c:v>
                </c:pt>
                <c:pt idx="271">
                  <c:v>480</c:v>
                </c:pt>
                <c:pt idx="272">
                  <c:v>460</c:v>
                </c:pt>
                <c:pt idx="273">
                  <c:v>540</c:v>
                </c:pt>
                <c:pt idx="274">
                  <c:v>540</c:v>
                </c:pt>
                <c:pt idx="275">
                  <c:v>520</c:v>
                </c:pt>
                <c:pt idx="276">
                  <c:v>520</c:v>
                </c:pt>
                <c:pt idx="277">
                  <c:v>500</c:v>
                </c:pt>
                <c:pt idx="278">
                  <c:v>540</c:v>
                </c:pt>
                <c:pt idx="279">
                  <c:v>520</c:v>
                </c:pt>
                <c:pt idx="280">
                  <c:v>520</c:v>
                </c:pt>
                <c:pt idx="281">
                  <c:v>520</c:v>
                </c:pt>
                <c:pt idx="282">
                  <c:v>520</c:v>
                </c:pt>
                <c:pt idx="283">
                  <c:v>540</c:v>
                </c:pt>
                <c:pt idx="284">
                  <c:v>540</c:v>
                </c:pt>
                <c:pt idx="285">
                  <c:v>540</c:v>
                </c:pt>
                <c:pt idx="286">
                  <c:v>540</c:v>
                </c:pt>
                <c:pt idx="287">
                  <c:v>540</c:v>
                </c:pt>
                <c:pt idx="288">
                  <c:v>540</c:v>
                </c:pt>
                <c:pt idx="289">
                  <c:v>580</c:v>
                </c:pt>
                <c:pt idx="290">
                  <c:v>560</c:v>
                </c:pt>
                <c:pt idx="291">
                  <c:v>560</c:v>
                </c:pt>
                <c:pt idx="292">
                  <c:v>540</c:v>
                </c:pt>
                <c:pt idx="293">
                  <c:v>500</c:v>
                </c:pt>
                <c:pt idx="294">
                  <c:v>660</c:v>
                </c:pt>
                <c:pt idx="295">
                  <c:v>620</c:v>
                </c:pt>
                <c:pt idx="296">
                  <c:v>580</c:v>
                </c:pt>
                <c:pt idx="297">
                  <c:v>540</c:v>
                </c:pt>
                <c:pt idx="298">
                  <c:v>560</c:v>
                </c:pt>
                <c:pt idx="299">
                  <c:v>540</c:v>
                </c:pt>
                <c:pt idx="300">
                  <c:v>540</c:v>
                </c:pt>
                <c:pt idx="301">
                  <c:v>540</c:v>
                </c:pt>
                <c:pt idx="302">
                  <c:v>540</c:v>
                </c:pt>
                <c:pt idx="303">
                  <c:v>520</c:v>
                </c:pt>
                <c:pt idx="304">
                  <c:v>520</c:v>
                </c:pt>
                <c:pt idx="305">
                  <c:v>520</c:v>
                </c:pt>
                <c:pt idx="306">
                  <c:v>500</c:v>
                </c:pt>
                <c:pt idx="307">
                  <c:v>520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480</c:v>
                </c:pt>
                <c:pt idx="315">
                  <c:v>500</c:v>
                </c:pt>
                <c:pt idx="316">
                  <c:v>500</c:v>
                </c:pt>
                <c:pt idx="317">
                  <c:v>480</c:v>
                </c:pt>
                <c:pt idx="318">
                  <c:v>500</c:v>
                </c:pt>
                <c:pt idx="319">
                  <c:v>480</c:v>
                </c:pt>
                <c:pt idx="320">
                  <c:v>460</c:v>
                </c:pt>
                <c:pt idx="321">
                  <c:v>460</c:v>
                </c:pt>
                <c:pt idx="322">
                  <c:v>460</c:v>
                </c:pt>
                <c:pt idx="323">
                  <c:v>480</c:v>
                </c:pt>
                <c:pt idx="324">
                  <c:v>480</c:v>
                </c:pt>
                <c:pt idx="325">
                  <c:v>460</c:v>
                </c:pt>
                <c:pt idx="326">
                  <c:v>480</c:v>
                </c:pt>
                <c:pt idx="327">
                  <c:v>480</c:v>
                </c:pt>
                <c:pt idx="328">
                  <c:v>460</c:v>
                </c:pt>
                <c:pt idx="329">
                  <c:v>480</c:v>
                </c:pt>
                <c:pt idx="330">
                  <c:v>500</c:v>
                </c:pt>
                <c:pt idx="331">
                  <c:v>480</c:v>
                </c:pt>
                <c:pt idx="332">
                  <c:v>480</c:v>
                </c:pt>
                <c:pt idx="333">
                  <c:v>480</c:v>
                </c:pt>
                <c:pt idx="334">
                  <c:v>460</c:v>
                </c:pt>
                <c:pt idx="335">
                  <c:v>460</c:v>
                </c:pt>
                <c:pt idx="336">
                  <c:v>500</c:v>
                </c:pt>
                <c:pt idx="337">
                  <c:v>500</c:v>
                </c:pt>
                <c:pt idx="338">
                  <c:v>520</c:v>
                </c:pt>
                <c:pt idx="339">
                  <c:v>520</c:v>
                </c:pt>
                <c:pt idx="340">
                  <c:v>520</c:v>
                </c:pt>
                <c:pt idx="341">
                  <c:v>500</c:v>
                </c:pt>
                <c:pt idx="342">
                  <c:v>520</c:v>
                </c:pt>
                <c:pt idx="343">
                  <c:v>500</c:v>
                </c:pt>
                <c:pt idx="344">
                  <c:v>480</c:v>
                </c:pt>
                <c:pt idx="345">
                  <c:v>460</c:v>
                </c:pt>
                <c:pt idx="346">
                  <c:v>480</c:v>
                </c:pt>
                <c:pt idx="347">
                  <c:v>480</c:v>
                </c:pt>
                <c:pt idx="348">
                  <c:v>460</c:v>
                </c:pt>
                <c:pt idx="349">
                  <c:v>480</c:v>
                </c:pt>
                <c:pt idx="350">
                  <c:v>460</c:v>
                </c:pt>
                <c:pt idx="351">
                  <c:v>600</c:v>
                </c:pt>
                <c:pt idx="352">
                  <c:v>640</c:v>
                </c:pt>
                <c:pt idx="353">
                  <c:v>600</c:v>
                </c:pt>
                <c:pt idx="354">
                  <c:v>640</c:v>
                </c:pt>
                <c:pt idx="355">
                  <c:v>540</c:v>
                </c:pt>
                <c:pt idx="356">
                  <c:v>500</c:v>
                </c:pt>
                <c:pt idx="357">
                  <c:v>460</c:v>
                </c:pt>
                <c:pt idx="358">
                  <c:v>460</c:v>
                </c:pt>
                <c:pt idx="359">
                  <c:v>460</c:v>
                </c:pt>
                <c:pt idx="360">
                  <c:v>460</c:v>
                </c:pt>
                <c:pt idx="361">
                  <c:v>460</c:v>
                </c:pt>
                <c:pt idx="362">
                  <c:v>480</c:v>
                </c:pt>
                <c:pt idx="363">
                  <c:v>460</c:v>
                </c:pt>
                <c:pt idx="364">
                  <c:v>600</c:v>
                </c:pt>
                <c:pt idx="365">
                  <c:v>560</c:v>
                </c:pt>
                <c:pt idx="366">
                  <c:v>560</c:v>
                </c:pt>
                <c:pt idx="367">
                  <c:v>620</c:v>
                </c:pt>
                <c:pt idx="368">
                  <c:v>560</c:v>
                </c:pt>
                <c:pt idx="369">
                  <c:v>620</c:v>
                </c:pt>
                <c:pt idx="370">
                  <c:v>660</c:v>
                </c:pt>
                <c:pt idx="371">
                  <c:v>660</c:v>
                </c:pt>
                <c:pt idx="372">
                  <c:v>660</c:v>
                </c:pt>
                <c:pt idx="373">
                  <c:v>640</c:v>
                </c:pt>
                <c:pt idx="374">
                  <c:v>660</c:v>
                </c:pt>
                <c:pt idx="375">
                  <c:v>640</c:v>
                </c:pt>
                <c:pt idx="376">
                  <c:v>640</c:v>
                </c:pt>
                <c:pt idx="377">
                  <c:v>600</c:v>
                </c:pt>
                <c:pt idx="378">
                  <c:v>620</c:v>
                </c:pt>
                <c:pt idx="379">
                  <c:v>600</c:v>
                </c:pt>
                <c:pt idx="380">
                  <c:v>580</c:v>
                </c:pt>
                <c:pt idx="381">
                  <c:v>580</c:v>
                </c:pt>
                <c:pt idx="382">
                  <c:v>560</c:v>
                </c:pt>
                <c:pt idx="383">
                  <c:v>560</c:v>
                </c:pt>
                <c:pt idx="384">
                  <c:v>580</c:v>
                </c:pt>
                <c:pt idx="385">
                  <c:v>560</c:v>
                </c:pt>
                <c:pt idx="386">
                  <c:v>540</c:v>
                </c:pt>
                <c:pt idx="387">
                  <c:v>540</c:v>
                </c:pt>
                <c:pt idx="388">
                  <c:v>520</c:v>
                </c:pt>
                <c:pt idx="389">
                  <c:v>500</c:v>
                </c:pt>
                <c:pt idx="390">
                  <c:v>1000</c:v>
                </c:pt>
                <c:pt idx="391">
                  <c:v>580</c:v>
                </c:pt>
                <c:pt idx="392">
                  <c:v>640</c:v>
                </c:pt>
                <c:pt idx="393">
                  <c:v>580</c:v>
                </c:pt>
                <c:pt idx="394">
                  <c:v>560</c:v>
                </c:pt>
                <c:pt idx="395">
                  <c:v>520</c:v>
                </c:pt>
                <c:pt idx="396">
                  <c:v>540</c:v>
                </c:pt>
                <c:pt idx="397">
                  <c:v>500</c:v>
                </c:pt>
                <c:pt idx="398">
                  <c:v>500</c:v>
                </c:pt>
                <c:pt idx="399">
                  <c:v>580</c:v>
                </c:pt>
                <c:pt idx="400">
                  <c:v>580</c:v>
                </c:pt>
                <c:pt idx="401">
                  <c:v>540</c:v>
                </c:pt>
                <c:pt idx="402">
                  <c:v>560</c:v>
                </c:pt>
                <c:pt idx="403">
                  <c:v>600</c:v>
                </c:pt>
                <c:pt idx="404">
                  <c:v>640</c:v>
                </c:pt>
                <c:pt idx="405">
                  <c:v>600</c:v>
                </c:pt>
                <c:pt idx="406">
                  <c:v>600</c:v>
                </c:pt>
                <c:pt idx="407">
                  <c:v>660</c:v>
                </c:pt>
                <c:pt idx="408">
                  <c:v>660</c:v>
                </c:pt>
                <c:pt idx="409">
                  <c:v>600</c:v>
                </c:pt>
                <c:pt idx="410">
                  <c:v>620</c:v>
                </c:pt>
                <c:pt idx="411">
                  <c:v>580</c:v>
                </c:pt>
                <c:pt idx="412">
                  <c:v>620</c:v>
                </c:pt>
                <c:pt idx="413">
                  <c:v>800</c:v>
                </c:pt>
                <c:pt idx="414">
                  <c:v>620</c:v>
                </c:pt>
                <c:pt idx="415">
                  <c:v>560</c:v>
                </c:pt>
                <c:pt idx="416">
                  <c:v>600</c:v>
                </c:pt>
                <c:pt idx="417">
                  <c:v>580</c:v>
                </c:pt>
                <c:pt idx="418">
                  <c:v>600</c:v>
                </c:pt>
                <c:pt idx="419">
                  <c:v>600</c:v>
                </c:pt>
                <c:pt idx="420">
                  <c:v>500</c:v>
                </c:pt>
                <c:pt idx="421">
                  <c:v>600</c:v>
                </c:pt>
                <c:pt idx="422">
                  <c:v>760</c:v>
                </c:pt>
                <c:pt idx="423">
                  <c:v>600</c:v>
                </c:pt>
                <c:pt idx="424">
                  <c:v>600</c:v>
                </c:pt>
                <c:pt idx="425">
                  <c:v>620</c:v>
                </c:pt>
                <c:pt idx="426">
                  <c:v>560</c:v>
                </c:pt>
                <c:pt idx="427">
                  <c:v>520</c:v>
                </c:pt>
                <c:pt idx="428">
                  <c:v>520</c:v>
                </c:pt>
                <c:pt idx="429">
                  <c:v>540</c:v>
                </c:pt>
                <c:pt idx="430">
                  <c:v>520</c:v>
                </c:pt>
                <c:pt idx="431">
                  <c:v>480</c:v>
                </c:pt>
                <c:pt idx="432">
                  <c:v>500</c:v>
                </c:pt>
                <c:pt idx="433">
                  <c:v>480</c:v>
                </c:pt>
                <c:pt idx="434">
                  <c:v>460</c:v>
                </c:pt>
                <c:pt idx="435">
                  <c:v>480</c:v>
                </c:pt>
                <c:pt idx="436">
                  <c:v>480</c:v>
                </c:pt>
                <c:pt idx="437">
                  <c:v>500</c:v>
                </c:pt>
                <c:pt idx="438">
                  <c:v>680</c:v>
                </c:pt>
                <c:pt idx="439">
                  <c:v>620</c:v>
                </c:pt>
                <c:pt idx="440">
                  <c:v>580</c:v>
                </c:pt>
                <c:pt idx="441">
                  <c:v>520</c:v>
                </c:pt>
                <c:pt idx="442">
                  <c:v>580</c:v>
                </c:pt>
                <c:pt idx="443">
                  <c:v>600</c:v>
                </c:pt>
                <c:pt idx="444">
                  <c:v>600</c:v>
                </c:pt>
                <c:pt idx="445">
                  <c:v>660</c:v>
                </c:pt>
                <c:pt idx="446">
                  <c:v>640</c:v>
                </c:pt>
                <c:pt idx="447">
                  <c:v>620</c:v>
                </c:pt>
                <c:pt idx="448">
                  <c:v>600</c:v>
                </c:pt>
                <c:pt idx="449">
                  <c:v>560</c:v>
                </c:pt>
                <c:pt idx="450">
                  <c:v>520</c:v>
                </c:pt>
                <c:pt idx="451">
                  <c:v>540</c:v>
                </c:pt>
                <c:pt idx="452">
                  <c:v>520</c:v>
                </c:pt>
                <c:pt idx="453">
                  <c:v>500</c:v>
                </c:pt>
                <c:pt idx="454">
                  <c:v>500</c:v>
                </c:pt>
                <c:pt idx="455">
                  <c:v>500</c:v>
                </c:pt>
                <c:pt idx="456">
                  <c:v>500</c:v>
                </c:pt>
                <c:pt idx="457">
                  <c:v>500</c:v>
                </c:pt>
                <c:pt idx="458">
                  <c:v>500</c:v>
                </c:pt>
                <c:pt idx="459">
                  <c:v>480</c:v>
                </c:pt>
                <c:pt idx="460">
                  <c:v>480</c:v>
                </c:pt>
                <c:pt idx="461">
                  <c:v>480</c:v>
                </c:pt>
                <c:pt idx="462">
                  <c:v>480</c:v>
                </c:pt>
                <c:pt idx="463">
                  <c:v>480</c:v>
                </c:pt>
                <c:pt idx="464">
                  <c:v>480</c:v>
                </c:pt>
                <c:pt idx="465">
                  <c:v>480</c:v>
                </c:pt>
                <c:pt idx="466">
                  <c:v>480</c:v>
                </c:pt>
                <c:pt idx="467">
                  <c:v>480</c:v>
                </c:pt>
                <c:pt idx="468">
                  <c:v>480</c:v>
                </c:pt>
                <c:pt idx="469">
                  <c:v>500</c:v>
                </c:pt>
                <c:pt idx="470">
                  <c:v>480</c:v>
                </c:pt>
                <c:pt idx="471">
                  <c:v>480</c:v>
                </c:pt>
                <c:pt idx="472">
                  <c:v>480</c:v>
                </c:pt>
                <c:pt idx="473">
                  <c:v>480</c:v>
                </c:pt>
                <c:pt idx="474">
                  <c:v>480</c:v>
                </c:pt>
                <c:pt idx="475">
                  <c:v>500</c:v>
                </c:pt>
                <c:pt idx="476">
                  <c:v>480</c:v>
                </c:pt>
                <c:pt idx="477">
                  <c:v>480</c:v>
                </c:pt>
                <c:pt idx="478">
                  <c:v>500</c:v>
                </c:pt>
                <c:pt idx="479">
                  <c:v>480</c:v>
                </c:pt>
                <c:pt idx="480">
                  <c:v>480</c:v>
                </c:pt>
                <c:pt idx="481">
                  <c:v>500</c:v>
                </c:pt>
                <c:pt idx="482">
                  <c:v>500</c:v>
                </c:pt>
                <c:pt idx="483">
                  <c:v>500</c:v>
                </c:pt>
                <c:pt idx="484">
                  <c:v>500</c:v>
                </c:pt>
                <c:pt idx="485">
                  <c:v>500</c:v>
                </c:pt>
                <c:pt idx="486">
                  <c:v>500</c:v>
                </c:pt>
                <c:pt idx="487">
                  <c:v>480</c:v>
                </c:pt>
                <c:pt idx="488">
                  <c:v>500</c:v>
                </c:pt>
                <c:pt idx="489">
                  <c:v>500</c:v>
                </c:pt>
                <c:pt idx="490">
                  <c:v>500</c:v>
                </c:pt>
                <c:pt idx="491">
                  <c:v>500</c:v>
                </c:pt>
                <c:pt idx="492">
                  <c:v>500</c:v>
                </c:pt>
                <c:pt idx="493">
                  <c:v>500</c:v>
                </c:pt>
                <c:pt idx="494">
                  <c:v>500</c:v>
                </c:pt>
                <c:pt idx="495">
                  <c:v>480</c:v>
                </c:pt>
                <c:pt idx="496">
                  <c:v>480</c:v>
                </c:pt>
                <c:pt idx="497">
                  <c:v>480</c:v>
                </c:pt>
                <c:pt idx="498">
                  <c:v>480</c:v>
                </c:pt>
                <c:pt idx="499">
                  <c:v>460</c:v>
                </c:pt>
                <c:pt idx="500">
                  <c:v>460</c:v>
                </c:pt>
                <c:pt idx="501">
                  <c:v>460</c:v>
                </c:pt>
                <c:pt idx="502">
                  <c:v>480</c:v>
                </c:pt>
                <c:pt idx="503">
                  <c:v>480</c:v>
                </c:pt>
                <c:pt idx="504">
                  <c:v>480</c:v>
                </c:pt>
                <c:pt idx="505">
                  <c:v>480</c:v>
                </c:pt>
                <c:pt idx="506">
                  <c:v>500</c:v>
                </c:pt>
                <c:pt idx="507">
                  <c:v>480</c:v>
                </c:pt>
                <c:pt idx="508">
                  <c:v>500</c:v>
                </c:pt>
                <c:pt idx="509">
                  <c:v>500</c:v>
                </c:pt>
                <c:pt idx="510">
                  <c:v>480</c:v>
                </c:pt>
                <c:pt idx="511">
                  <c:v>500</c:v>
                </c:pt>
                <c:pt idx="512">
                  <c:v>500</c:v>
                </c:pt>
                <c:pt idx="513">
                  <c:v>500</c:v>
                </c:pt>
                <c:pt idx="514">
                  <c:v>500</c:v>
                </c:pt>
                <c:pt idx="515">
                  <c:v>500</c:v>
                </c:pt>
                <c:pt idx="516">
                  <c:v>500</c:v>
                </c:pt>
                <c:pt idx="517">
                  <c:v>480</c:v>
                </c:pt>
                <c:pt idx="518">
                  <c:v>500</c:v>
                </c:pt>
                <c:pt idx="519">
                  <c:v>480</c:v>
                </c:pt>
                <c:pt idx="520">
                  <c:v>500</c:v>
                </c:pt>
                <c:pt idx="521">
                  <c:v>480</c:v>
                </c:pt>
                <c:pt idx="522">
                  <c:v>480</c:v>
                </c:pt>
                <c:pt idx="523">
                  <c:v>500</c:v>
                </c:pt>
                <c:pt idx="524">
                  <c:v>480</c:v>
                </c:pt>
                <c:pt idx="525">
                  <c:v>480</c:v>
                </c:pt>
                <c:pt idx="526">
                  <c:v>480</c:v>
                </c:pt>
                <c:pt idx="527">
                  <c:v>500</c:v>
                </c:pt>
                <c:pt idx="528">
                  <c:v>500</c:v>
                </c:pt>
                <c:pt idx="529">
                  <c:v>480</c:v>
                </c:pt>
                <c:pt idx="530">
                  <c:v>500</c:v>
                </c:pt>
                <c:pt idx="531">
                  <c:v>500</c:v>
                </c:pt>
                <c:pt idx="532">
                  <c:v>500</c:v>
                </c:pt>
                <c:pt idx="533">
                  <c:v>500</c:v>
                </c:pt>
                <c:pt idx="534">
                  <c:v>500</c:v>
                </c:pt>
                <c:pt idx="535">
                  <c:v>500</c:v>
                </c:pt>
                <c:pt idx="536">
                  <c:v>480</c:v>
                </c:pt>
                <c:pt idx="537">
                  <c:v>480</c:v>
                </c:pt>
                <c:pt idx="538">
                  <c:v>500</c:v>
                </c:pt>
                <c:pt idx="539">
                  <c:v>480</c:v>
                </c:pt>
                <c:pt idx="540">
                  <c:v>500</c:v>
                </c:pt>
                <c:pt idx="541">
                  <c:v>500</c:v>
                </c:pt>
                <c:pt idx="542">
                  <c:v>480</c:v>
                </c:pt>
                <c:pt idx="543">
                  <c:v>500</c:v>
                </c:pt>
                <c:pt idx="544">
                  <c:v>520</c:v>
                </c:pt>
                <c:pt idx="545">
                  <c:v>500</c:v>
                </c:pt>
                <c:pt idx="546">
                  <c:v>500</c:v>
                </c:pt>
                <c:pt idx="547">
                  <c:v>520</c:v>
                </c:pt>
                <c:pt idx="548">
                  <c:v>500</c:v>
                </c:pt>
                <c:pt idx="549">
                  <c:v>520</c:v>
                </c:pt>
                <c:pt idx="550">
                  <c:v>520</c:v>
                </c:pt>
                <c:pt idx="551">
                  <c:v>520</c:v>
                </c:pt>
                <c:pt idx="552">
                  <c:v>520</c:v>
                </c:pt>
                <c:pt idx="553">
                  <c:v>520</c:v>
                </c:pt>
                <c:pt idx="554">
                  <c:v>520</c:v>
                </c:pt>
                <c:pt idx="555">
                  <c:v>520</c:v>
                </c:pt>
                <c:pt idx="556">
                  <c:v>520</c:v>
                </c:pt>
                <c:pt idx="557">
                  <c:v>520</c:v>
                </c:pt>
                <c:pt idx="558">
                  <c:v>500</c:v>
                </c:pt>
                <c:pt idx="559">
                  <c:v>520</c:v>
                </c:pt>
                <c:pt idx="560">
                  <c:v>520</c:v>
                </c:pt>
                <c:pt idx="561">
                  <c:v>520</c:v>
                </c:pt>
                <c:pt idx="562">
                  <c:v>520</c:v>
                </c:pt>
                <c:pt idx="563">
                  <c:v>540</c:v>
                </c:pt>
                <c:pt idx="564">
                  <c:v>540</c:v>
                </c:pt>
                <c:pt idx="565">
                  <c:v>560</c:v>
                </c:pt>
                <c:pt idx="566">
                  <c:v>560</c:v>
                </c:pt>
                <c:pt idx="567">
                  <c:v>520</c:v>
                </c:pt>
                <c:pt idx="568">
                  <c:v>520</c:v>
                </c:pt>
                <c:pt idx="569">
                  <c:v>520</c:v>
                </c:pt>
                <c:pt idx="570">
                  <c:v>520</c:v>
                </c:pt>
                <c:pt idx="571">
                  <c:v>540</c:v>
                </c:pt>
                <c:pt idx="572">
                  <c:v>520</c:v>
                </c:pt>
                <c:pt idx="573">
                  <c:v>600</c:v>
                </c:pt>
                <c:pt idx="574">
                  <c:v>560</c:v>
                </c:pt>
                <c:pt idx="575">
                  <c:v>580</c:v>
                </c:pt>
                <c:pt idx="576">
                  <c:v>620</c:v>
                </c:pt>
                <c:pt idx="577">
                  <c:v>600</c:v>
                </c:pt>
                <c:pt idx="578">
                  <c:v>580</c:v>
                </c:pt>
                <c:pt idx="579">
                  <c:v>560</c:v>
                </c:pt>
                <c:pt idx="580">
                  <c:v>560</c:v>
                </c:pt>
                <c:pt idx="581">
                  <c:v>540</c:v>
                </c:pt>
                <c:pt idx="582">
                  <c:v>620</c:v>
                </c:pt>
                <c:pt idx="583">
                  <c:v>540</c:v>
                </c:pt>
                <c:pt idx="584">
                  <c:v>520</c:v>
                </c:pt>
                <c:pt idx="585">
                  <c:v>520</c:v>
                </c:pt>
                <c:pt idx="586">
                  <c:v>560</c:v>
                </c:pt>
                <c:pt idx="587">
                  <c:v>540</c:v>
                </c:pt>
                <c:pt idx="588">
                  <c:v>480</c:v>
                </c:pt>
                <c:pt idx="589">
                  <c:v>460</c:v>
                </c:pt>
                <c:pt idx="590">
                  <c:v>480</c:v>
                </c:pt>
                <c:pt idx="591">
                  <c:v>460</c:v>
                </c:pt>
                <c:pt idx="592">
                  <c:v>460</c:v>
                </c:pt>
                <c:pt idx="593">
                  <c:v>480</c:v>
                </c:pt>
                <c:pt idx="594">
                  <c:v>460</c:v>
                </c:pt>
                <c:pt idx="595">
                  <c:v>460</c:v>
                </c:pt>
                <c:pt idx="596">
                  <c:v>500</c:v>
                </c:pt>
                <c:pt idx="597">
                  <c:v>500</c:v>
                </c:pt>
                <c:pt idx="598">
                  <c:v>520</c:v>
                </c:pt>
                <c:pt idx="599">
                  <c:v>480</c:v>
                </c:pt>
                <c:pt idx="600">
                  <c:v>520</c:v>
                </c:pt>
                <c:pt idx="601">
                  <c:v>500</c:v>
                </c:pt>
                <c:pt idx="602">
                  <c:v>500</c:v>
                </c:pt>
                <c:pt idx="603">
                  <c:v>500</c:v>
                </c:pt>
                <c:pt idx="604">
                  <c:v>520</c:v>
                </c:pt>
                <c:pt idx="605">
                  <c:v>520</c:v>
                </c:pt>
                <c:pt idx="606">
                  <c:v>480</c:v>
                </c:pt>
                <c:pt idx="607">
                  <c:v>520</c:v>
                </c:pt>
                <c:pt idx="608">
                  <c:v>520</c:v>
                </c:pt>
                <c:pt idx="609">
                  <c:v>520</c:v>
                </c:pt>
                <c:pt idx="610">
                  <c:v>520</c:v>
                </c:pt>
                <c:pt idx="611">
                  <c:v>520</c:v>
                </c:pt>
                <c:pt idx="612">
                  <c:v>500</c:v>
                </c:pt>
                <c:pt idx="613">
                  <c:v>560</c:v>
                </c:pt>
                <c:pt idx="614">
                  <c:v>580</c:v>
                </c:pt>
                <c:pt idx="615">
                  <c:v>620</c:v>
                </c:pt>
                <c:pt idx="616">
                  <c:v>620</c:v>
                </c:pt>
                <c:pt idx="617">
                  <c:v>640</c:v>
                </c:pt>
                <c:pt idx="618">
                  <c:v>620</c:v>
                </c:pt>
                <c:pt idx="619">
                  <c:v>620</c:v>
                </c:pt>
                <c:pt idx="620">
                  <c:v>600</c:v>
                </c:pt>
                <c:pt idx="621">
                  <c:v>600</c:v>
                </c:pt>
                <c:pt idx="622">
                  <c:v>600</c:v>
                </c:pt>
                <c:pt idx="623">
                  <c:v>600</c:v>
                </c:pt>
                <c:pt idx="624">
                  <c:v>600</c:v>
                </c:pt>
                <c:pt idx="625">
                  <c:v>580</c:v>
                </c:pt>
                <c:pt idx="626">
                  <c:v>580</c:v>
                </c:pt>
                <c:pt idx="627">
                  <c:v>600</c:v>
                </c:pt>
                <c:pt idx="628">
                  <c:v>600</c:v>
                </c:pt>
                <c:pt idx="629">
                  <c:v>600</c:v>
                </c:pt>
                <c:pt idx="630">
                  <c:v>600</c:v>
                </c:pt>
                <c:pt idx="631">
                  <c:v>580</c:v>
                </c:pt>
                <c:pt idx="632">
                  <c:v>580</c:v>
                </c:pt>
                <c:pt idx="633">
                  <c:v>580</c:v>
                </c:pt>
                <c:pt idx="634">
                  <c:v>580</c:v>
                </c:pt>
                <c:pt idx="635">
                  <c:v>580</c:v>
                </c:pt>
                <c:pt idx="636">
                  <c:v>560</c:v>
                </c:pt>
                <c:pt idx="637">
                  <c:v>560</c:v>
                </c:pt>
                <c:pt idx="638">
                  <c:v>560</c:v>
                </c:pt>
                <c:pt idx="639">
                  <c:v>540</c:v>
                </c:pt>
                <c:pt idx="640">
                  <c:v>740</c:v>
                </c:pt>
                <c:pt idx="641">
                  <c:v>600</c:v>
                </c:pt>
                <c:pt idx="642">
                  <c:v>620</c:v>
                </c:pt>
                <c:pt idx="643">
                  <c:v>660</c:v>
                </c:pt>
                <c:pt idx="644">
                  <c:v>640</c:v>
                </c:pt>
                <c:pt idx="645">
                  <c:v>600</c:v>
                </c:pt>
                <c:pt idx="646">
                  <c:v>600</c:v>
                </c:pt>
                <c:pt idx="647">
                  <c:v>600</c:v>
                </c:pt>
                <c:pt idx="648">
                  <c:v>600</c:v>
                </c:pt>
                <c:pt idx="649">
                  <c:v>580</c:v>
                </c:pt>
                <c:pt idx="650">
                  <c:v>600</c:v>
                </c:pt>
                <c:pt idx="651">
                  <c:v>660</c:v>
                </c:pt>
                <c:pt idx="652">
                  <c:v>660</c:v>
                </c:pt>
                <c:pt idx="653">
                  <c:v>660</c:v>
                </c:pt>
                <c:pt idx="654">
                  <c:v>640</c:v>
                </c:pt>
                <c:pt idx="655">
                  <c:v>640</c:v>
                </c:pt>
                <c:pt idx="656">
                  <c:v>620</c:v>
                </c:pt>
                <c:pt idx="657">
                  <c:v>640</c:v>
                </c:pt>
                <c:pt idx="658">
                  <c:v>640</c:v>
                </c:pt>
                <c:pt idx="659">
                  <c:v>640</c:v>
                </c:pt>
                <c:pt idx="660">
                  <c:v>620</c:v>
                </c:pt>
                <c:pt idx="661">
                  <c:v>620</c:v>
                </c:pt>
                <c:pt idx="662">
                  <c:v>620</c:v>
                </c:pt>
                <c:pt idx="663">
                  <c:v>640</c:v>
                </c:pt>
                <c:pt idx="664">
                  <c:v>640</c:v>
                </c:pt>
                <c:pt idx="665">
                  <c:v>640</c:v>
                </c:pt>
                <c:pt idx="666">
                  <c:v>620</c:v>
                </c:pt>
                <c:pt idx="667">
                  <c:v>620</c:v>
                </c:pt>
                <c:pt idx="668">
                  <c:v>620</c:v>
                </c:pt>
                <c:pt idx="669">
                  <c:v>640</c:v>
                </c:pt>
                <c:pt idx="670">
                  <c:v>620</c:v>
                </c:pt>
                <c:pt idx="671">
                  <c:v>640</c:v>
                </c:pt>
                <c:pt idx="672">
                  <c:v>640</c:v>
                </c:pt>
                <c:pt idx="673">
                  <c:v>640</c:v>
                </c:pt>
                <c:pt idx="674">
                  <c:v>640</c:v>
                </c:pt>
                <c:pt idx="675">
                  <c:v>640</c:v>
                </c:pt>
                <c:pt idx="676">
                  <c:v>700</c:v>
                </c:pt>
                <c:pt idx="677">
                  <c:v>720</c:v>
                </c:pt>
                <c:pt idx="678">
                  <c:v>680</c:v>
                </c:pt>
                <c:pt idx="679">
                  <c:v>660</c:v>
                </c:pt>
                <c:pt idx="680">
                  <c:v>660</c:v>
                </c:pt>
                <c:pt idx="681">
                  <c:v>660</c:v>
                </c:pt>
                <c:pt idx="682">
                  <c:v>740</c:v>
                </c:pt>
                <c:pt idx="683">
                  <c:v>660</c:v>
                </c:pt>
                <c:pt idx="684">
                  <c:v>660</c:v>
                </c:pt>
                <c:pt idx="685">
                  <c:v>640</c:v>
                </c:pt>
                <c:pt idx="686">
                  <c:v>640</c:v>
                </c:pt>
                <c:pt idx="687">
                  <c:v>620</c:v>
                </c:pt>
                <c:pt idx="688">
                  <c:v>660</c:v>
                </c:pt>
                <c:pt idx="689">
                  <c:v>640</c:v>
                </c:pt>
                <c:pt idx="690">
                  <c:v>580</c:v>
                </c:pt>
                <c:pt idx="691">
                  <c:v>580</c:v>
                </c:pt>
                <c:pt idx="692">
                  <c:v>580</c:v>
                </c:pt>
                <c:pt idx="693">
                  <c:v>600</c:v>
                </c:pt>
                <c:pt idx="694">
                  <c:v>700</c:v>
                </c:pt>
                <c:pt idx="695">
                  <c:v>600</c:v>
                </c:pt>
                <c:pt idx="696">
                  <c:v>620</c:v>
                </c:pt>
                <c:pt idx="697">
                  <c:v>620</c:v>
                </c:pt>
                <c:pt idx="698">
                  <c:v>680</c:v>
                </c:pt>
                <c:pt idx="699">
                  <c:v>620</c:v>
                </c:pt>
                <c:pt idx="700">
                  <c:v>660</c:v>
                </c:pt>
                <c:pt idx="701">
                  <c:v>560</c:v>
                </c:pt>
                <c:pt idx="702">
                  <c:v>560</c:v>
                </c:pt>
                <c:pt idx="703">
                  <c:v>560</c:v>
                </c:pt>
                <c:pt idx="704">
                  <c:v>520</c:v>
                </c:pt>
                <c:pt idx="705">
                  <c:v>540</c:v>
                </c:pt>
                <c:pt idx="706">
                  <c:v>540</c:v>
                </c:pt>
                <c:pt idx="707">
                  <c:v>560</c:v>
                </c:pt>
                <c:pt idx="708">
                  <c:v>620</c:v>
                </c:pt>
                <c:pt idx="709">
                  <c:v>500</c:v>
                </c:pt>
                <c:pt idx="710">
                  <c:v>2000</c:v>
                </c:pt>
                <c:pt idx="711">
                  <c:v>840</c:v>
                </c:pt>
                <c:pt idx="712">
                  <c:v>760</c:v>
                </c:pt>
                <c:pt idx="713">
                  <c:v>660</c:v>
                </c:pt>
                <c:pt idx="714">
                  <c:v>620</c:v>
                </c:pt>
                <c:pt idx="715">
                  <c:v>580</c:v>
                </c:pt>
                <c:pt idx="716">
                  <c:v>560</c:v>
                </c:pt>
                <c:pt idx="717">
                  <c:v>580</c:v>
                </c:pt>
                <c:pt idx="718">
                  <c:v>580</c:v>
                </c:pt>
                <c:pt idx="719">
                  <c:v>580</c:v>
                </c:pt>
                <c:pt idx="720">
                  <c:v>540</c:v>
                </c:pt>
                <c:pt idx="721">
                  <c:v>520</c:v>
                </c:pt>
                <c:pt idx="722">
                  <c:v>580</c:v>
                </c:pt>
                <c:pt idx="723">
                  <c:v>540</c:v>
                </c:pt>
                <c:pt idx="724">
                  <c:v>520</c:v>
                </c:pt>
                <c:pt idx="725">
                  <c:v>500</c:v>
                </c:pt>
                <c:pt idx="726">
                  <c:v>520</c:v>
                </c:pt>
                <c:pt idx="727">
                  <c:v>500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500</c:v>
                </c:pt>
                <c:pt idx="732">
                  <c:v>480</c:v>
                </c:pt>
                <c:pt idx="733">
                  <c:v>480</c:v>
                </c:pt>
                <c:pt idx="734">
                  <c:v>480</c:v>
                </c:pt>
                <c:pt idx="735">
                  <c:v>500</c:v>
                </c:pt>
                <c:pt idx="736">
                  <c:v>500</c:v>
                </c:pt>
                <c:pt idx="737">
                  <c:v>560</c:v>
                </c:pt>
                <c:pt idx="738">
                  <c:v>500</c:v>
                </c:pt>
                <c:pt idx="739">
                  <c:v>520</c:v>
                </c:pt>
                <c:pt idx="740">
                  <c:v>500</c:v>
                </c:pt>
                <c:pt idx="741">
                  <c:v>480</c:v>
                </c:pt>
                <c:pt idx="742">
                  <c:v>480</c:v>
                </c:pt>
                <c:pt idx="743">
                  <c:v>480</c:v>
                </c:pt>
                <c:pt idx="744">
                  <c:v>500</c:v>
                </c:pt>
                <c:pt idx="745">
                  <c:v>480</c:v>
                </c:pt>
                <c:pt idx="746">
                  <c:v>480</c:v>
                </c:pt>
                <c:pt idx="747">
                  <c:v>460</c:v>
                </c:pt>
                <c:pt idx="748">
                  <c:v>460</c:v>
                </c:pt>
                <c:pt idx="749">
                  <c:v>500</c:v>
                </c:pt>
                <c:pt idx="750">
                  <c:v>500</c:v>
                </c:pt>
                <c:pt idx="751">
                  <c:v>500</c:v>
                </c:pt>
                <c:pt idx="752">
                  <c:v>500</c:v>
                </c:pt>
                <c:pt idx="753">
                  <c:v>500</c:v>
                </c:pt>
                <c:pt idx="754">
                  <c:v>460</c:v>
                </c:pt>
                <c:pt idx="755">
                  <c:v>460</c:v>
                </c:pt>
                <c:pt idx="756">
                  <c:v>480</c:v>
                </c:pt>
                <c:pt idx="757">
                  <c:v>460</c:v>
                </c:pt>
                <c:pt idx="758">
                  <c:v>460</c:v>
                </c:pt>
                <c:pt idx="759">
                  <c:v>480</c:v>
                </c:pt>
                <c:pt idx="760">
                  <c:v>500</c:v>
                </c:pt>
                <c:pt idx="761">
                  <c:v>460</c:v>
                </c:pt>
                <c:pt idx="762">
                  <c:v>480</c:v>
                </c:pt>
                <c:pt idx="763">
                  <c:v>480</c:v>
                </c:pt>
                <c:pt idx="764">
                  <c:v>480</c:v>
                </c:pt>
                <c:pt idx="765">
                  <c:v>460</c:v>
                </c:pt>
                <c:pt idx="766">
                  <c:v>500</c:v>
                </c:pt>
                <c:pt idx="767">
                  <c:v>460</c:v>
                </c:pt>
                <c:pt idx="768">
                  <c:v>480</c:v>
                </c:pt>
                <c:pt idx="769">
                  <c:v>460</c:v>
                </c:pt>
                <c:pt idx="770">
                  <c:v>480</c:v>
                </c:pt>
                <c:pt idx="771">
                  <c:v>520</c:v>
                </c:pt>
                <c:pt idx="772">
                  <c:v>500</c:v>
                </c:pt>
                <c:pt idx="773">
                  <c:v>520</c:v>
                </c:pt>
                <c:pt idx="774">
                  <c:v>460</c:v>
                </c:pt>
                <c:pt idx="775">
                  <c:v>500</c:v>
                </c:pt>
                <c:pt idx="776">
                  <c:v>500</c:v>
                </c:pt>
                <c:pt idx="777">
                  <c:v>480</c:v>
                </c:pt>
                <c:pt idx="778">
                  <c:v>500</c:v>
                </c:pt>
                <c:pt idx="779">
                  <c:v>500</c:v>
                </c:pt>
                <c:pt idx="780">
                  <c:v>480</c:v>
                </c:pt>
                <c:pt idx="781">
                  <c:v>500</c:v>
                </c:pt>
                <c:pt idx="782">
                  <c:v>480</c:v>
                </c:pt>
                <c:pt idx="783">
                  <c:v>500</c:v>
                </c:pt>
                <c:pt idx="784">
                  <c:v>480</c:v>
                </c:pt>
                <c:pt idx="785">
                  <c:v>480</c:v>
                </c:pt>
                <c:pt idx="786">
                  <c:v>480</c:v>
                </c:pt>
                <c:pt idx="787">
                  <c:v>480</c:v>
                </c:pt>
                <c:pt idx="788">
                  <c:v>460</c:v>
                </c:pt>
                <c:pt idx="789">
                  <c:v>460</c:v>
                </c:pt>
                <c:pt idx="790">
                  <c:v>460</c:v>
                </c:pt>
                <c:pt idx="791">
                  <c:v>460</c:v>
                </c:pt>
                <c:pt idx="792">
                  <c:v>500</c:v>
                </c:pt>
                <c:pt idx="793">
                  <c:v>460</c:v>
                </c:pt>
                <c:pt idx="794">
                  <c:v>460</c:v>
                </c:pt>
                <c:pt idx="795">
                  <c:v>520</c:v>
                </c:pt>
                <c:pt idx="796">
                  <c:v>500</c:v>
                </c:pt>
                <c:pt idx="797">
                  <c:v>460</c:v>
                </c:pt>
                <c:pt idx="798">
                  <c:v>480</c:v>
                </c:pt>
                <c:pt idx="799">
                  <c:v>500</c:v>
                </c:pt>
                <c:pt idx="800">
                  <c:v>500</c:v>
                </c:pt>
                <c:pt idx="801">
                  <c:v>500</c:v>
                </c:pt>
                <c:pt idx="802">
                  <c:v>480</c:v>
                </c:pt>
                <c:pt idx="803">
                  <c:v>520</c:v>
                </c:pt>
                <c:pt idx="804">
                  <c:v>500</c:v>
                </c:pt>
                <c:pt idx="805">
                  <c:v>500</c:v>
                </c:pt>
                <c:pt idx="806">
                  <c:v>500</c:v>
                </c:pt>
                <c:pt idx="807">
                  <c:v>520</c:v>
                </c:pt>
                <c:pt idx="808">
                  <c:v>460</c:v>
                </c:pt>
                <c:pt idx="809">
                  <c:v>500</c:v>
                </c:pt>
                <c:pt idx="810">
                  <c:v>500</c:v>
                </c:pt>
                <c:pt idx="811">
                  <c:v>520</c:v>
                </c:pt>
                <c:pt idx="812">
                  <c:v>500</c:v>
                </c:pt>
                <c:pt idx="813">
                  <c:v>480</c:v>
                </c:pt>
                <c:pt idx="814">
                  <c:v>500</c:v>
                </c:pt>
                <c:pt idx="815">
                  <c:v>480</c:v>
                </c:pt>
                <c:pt idx="816">
                  <c:v>500</c:v>
                </c:pt>
                <c:pt idx="817">
                  <c:v>460</c:v>
                </c:pt>
                <c:pt idx="818">
                  <c:v>480</c:v>
                </c:pt>
                <c:pt idx="819">
                  <c:v>480</c:v>
                </c:pt>
                <c:pt idx="820">
                  <c:v>500</c:v>
                </c:pt>
                <c:pt idx="821">
                  <c:v>520</c:v>
                </c:pt>
                <c:pt idx="822">
                  <c:v>460</c:v>
                </c:pt>
                <c:pt idx="823">
                  <c:v>460</c:v>
                </c:pt>
                <c:pt idx="824">
                  <c:v>500</c:v>
                </c:pt>
                <c:pt idx="825">
                  <c:v>500</c:v>
                </c:pt>
                <c:pt idx="826">
                  <c:v>520</c:v>
                </c:pt>
                <c:pt idx="827">
                  <c:v>520</c:v>
                </c:pt>
                <c:pt idx="828">
                  <c:v>480</c:v>
                </c:pt>
                <c:pt idx="829">
                  <c:v>500</c:v>
                </c:pt>
                <c:pt idx="830">
                  <c:v>460</c:v>
                </c:pt>
                <c:pt idx="831">
                  <c:v>460</c:v>
                </c:pt>
                <c:pt idx="832">
                  <c:v>500</c:v>
                </c:pt>
                <c:pt idx="833">
                  <c:v>540</c:v>
                </c:pt>
                <c:pt idx="834">
                  <c:v>500</c:v>
                </c:pt>
                <c:pt idx="835">
                  <c:v>480</c:v>
                </c:pt>
                <c:pt idx="836">
                  <c:v>500</c:v>
                </c:pt>
                <c:pt idx="837">
                  <c:v>460</c:v>
                </c:pt>
                <c:pt idx="838">
                  <c:v>480</c:v>
                </c:pt>
                <c:pt idx="839">
                  <c:v>500</c:v>
                </c:pt>
                <c:pt idx="840">
                  <c:v>480</c:v>
                </c:pt>
                <c:pt idx="841">
                  <c:v>500</c:v>
                </c:pt>
                <c:pt idx="842">
                  <c:v>520</c:v>
                </c:pt>
                <c:pt idx="843">
                  <c:v>520</c:v>
                </c:pt>
                <c:pt idx="844">
                  <c:v>540</c:v>
                </c:pt>
                <c:pt idx="845">
                  <c:v>480</c:v>
                </c:pt>
                <c:pt idx="846">
                  <c:v>500</c:v>
                </c:pt>
                <c:pt idx="847">
                  <c:v>500</c:v>
                </c:pt>
                <c:pt idx="848">
                  <c:v>520</c:v>
                </c:pt>
                <c:pt idx="849">
                  <c:v>540</c:v>
                </c:pt>
                <c:pt idx="850">
                  <c:v>520</c:v>
                </c:pt>
                <c:pt idx="851">
                  <c:v>460</c:v>
                </c:pt>
                <c:pt idx="852">
                  <c:v>500</c:v>
                </c:pt>
                <c:pt idx="853">
                  <c:v>560</c:v>
                </c:pt>
                <c:pt idx="854">
                  <c:v>580</c:v>
                </c:pt>
                <c:pt idx="855">
                  <c:v>560</c:v>
                </c:pt>
                <c:pt idx="856">
                  <c:v>580</c:v>
                </c:pt>
                <c:pt idx="857">
                  <c:v>540</c:v>
                </c:pt>
                <c:pt idx="858">
                  <c:v>520</c:v>
                </c:pt>
                <c:pt idx="859">
                  <c:v>580</c:v>
                </c:pt>
                <c:pt idx="860">
                  <c:v>560</c:v>
                </c:pt>
                <c:pt idx="861">
                  <c:v>600</c:v>
                </c:pt>
                <c:pt idx="862">
                  <c:v>600</c:v>
                </c:pt>
                <c:pt idx="863">
                  <c:v>620</c:v>
                </c:pt>
                <c:pt idx="864">
                  <c:v>600</c:v>
                </c:pt>
                <c:pt idx="865">
                  <c:v>620</c:v>
                </c:pt>
                <c:pt idx="866">
                  <c:v>620</c:v>
                </c:pt>
                <c:pt idx="867">
                  <c:v>640</c:v>
                </c:pt>
                <c:pt idx="868">
                  <c:v>560</c:v>
                </c:pt>
                <c:pt idx="869">
                  <c:v>580</c:v>
                </c:pt>
                <c:pt idx="870">
                  <c:v>540</c:v>
                </c:pt>
                <c:pt idx="871">
                  <c:v>540</c:v>
                </c:pt>
                <c:pt idx="872">
                  <c:v>560</c:v>
                </c:pt>
                <c:pt idx="873">
                  <c:v>600</c:v>
                </c:pt>
                <c:pt idx="874">
                  <c:v>580</c:v>
                </c:pt>
                <c:pt idx="875">
                  <c:v>640</c:v>
                </c:pt>
                <c:pt idx="876">
                  <c:v>580</c:v>
                </c:pt>
                <c:pt idx="877">
                  <c:v>620</c:v>
                </c:pt>
                <c:pt idx="878">
                  <c:v>520</c:v>
                </c:pt>
                <c:pt idx="879">
                  <c:v>460</c:v>
                </c:pt>
                <c:pt idx="880">
                  <c:v>460</c:v>
                </c:pt>
                <c:pt idx="881">
                  <c:v>480</c:v>
                </c:pt>
                <c:pt idx="882">
                  <c:v>480</c:v>
                </c:pt>
                <c:pt idx="883">
                  <c:v>480</c:v>
                </c:pt>
                <c:pt idx="884">
                  <c:v>480</c:v>
                </c:pt>
                <c:pt idx="885">
                  <c:v>520</c:v>
                </c:pt>
                <c:pt idx="886">
                  <c:v>480</c:v>
                </c:pt>
                <c:pt idx="887">
                  <c:v>480</c:v>
                </c:pt>
                <c:pt idx="888">
                  <c:v>480</c:v>
                </c:pt>
                <c:pt idx="889">
                  <c:v>460</c:v>
                </c:pt>
                <c:pt idx="890">
                  <c:v>480</c:v>
                </c:pt>
                <c:pt idx="891">
                  <c:v>480</c:v>
                </c:pt>
                <c:pt idx="892">
                  <c:v>500</c:v>
                </c:pt>
                <c:pt idx="893">
                  <c:v>520</c:v>
                </c:pt>
                <c:pt idx="894">
                  <c:v>460</c:v>
                </c:pt>
                <c:pt idx="895">
                  <c:v>520</c:v>
                </c:pt>
                <c:pt idx="896">
                  <c:v>520</c:v>
                </c:pt>
                <c:pt idx="897">
                  <c:v>520</c:v>
                </c:pt>
                <c:pt idx="898">
                  <c:v>600</c:v>
                </c:pt>
                <c:pt idx="899">
                  <c:v>560</c:v>
                </c:pt>
                <c:pt idx="900">
                  <c:v>500</c:v>
                </c:pt>
                <c:pt idx="901">
                  <c:v>500</c:v>
                </c:pt>
                <c:pt idx="902">
                  <c:v>560</c:v>
                </c:pt>
                <c:pt idx="903">
                  <c:v>560</c:v>
                </c:pt>
                <c:pt idx="904">
                  <c:v>600</c:v>
                </c:pt>
                <c:pt idx="905">
                  <c:v>580</c:v>
                </c:pt>
                <c:pt idx="906">
                  <c:v>460</c:v>
                </c:pt>
                <c:pt idx="907">
                  <c:v>620</c:v>
                </c:pt>
                <c:pt idx="908">
                  <c:v>480</c:v>
                </c:pt>
                <c:pt idx="909">
                  <c:v>460</c:v>
                </c:pt>
                <c:pt idx="910">
                  <c:v>580</c:v>
                </c:pt>
                <c:pt idx="911">
                  <c:v>460</c:v>
                </c:pt>
                <c:pt idx="912">
                  <c:v>560</c:v>
                </c:pt>
                <c:pt idx="913">
                  <c:v>460</c:v>
                </c:pt>
                <c:pt idx="914">
                  <c:v>500</c:v>
                </c:pt>
                <c:pt idx="915">
                  <c:v>480</c:v>
                </c:pt>
                <c:pt idx="916">
                  <c:v>660</c:v>
                </c:pt>
                <c:pt idx="917">
                  <c:v>620</c:v>
                </c:pt>
                <c:pt idx="918">
                  <c:v>660</c:v>
                </c:pt>
                <c:pt idx="919">
                  <c:v>660</c:v>
                </c:pt>
                <c:pt idx="920">
                  <c:v>560</c:v>
                </c:pt>
                <c:pt idx="921">
                  <c:v>660</c:v>
                </c:pt>
                <c:pt idx="922">
                  <c:v>660</c:v>
                </c:pt>
                <c:pt idx="923">
                  <c:v>660</c:v>
                </c:pt>
                <c:pt idx="924">
                  <c:v>680</c:v>
                </c:pt>
                <c:pt idx="925">
                  <c:v>640</c:v>
                </c:pt>
                <c:pt idx="926">
                  <c:v>660</c:v>
                </c:pt>
                <c:pt idx="927">
                  <c:v>600</c:v>
                </c:pt>
                <c:pt idx="928">
                  <c:v>620</c:v>
                </c:pt>
                <c:pt idx="929">
                  <c:v>640</c:v>
                </c:pt>
                <c:pt idx="930">
                  <c:v>580</c:v>
                </c:pt>
                <c:pt idx="931">
                  <c:v>620</c:v>
                </c:pt>
                <c:pt idx="932">
                  <c:v>540</c:v>
                </c:pt>
                <c:pt idx="933">
                  <c:v>560</c:v>
                </c:pt>
                <c:pt idx="934">
                  <c:v>600</c:v>
                </c:pt>
                <c:pt idx="935">
                  <c:v>580</c:v>
                </c:pt>
                <c:pt idx="936">
                  <c:v>840</c:v>
                </c:pt>
                <c:pt idx="937">
                  <c:v>620</c:v>
                </c:pt>
                <c:pt idx="938">
                  <c:v>680</c:v>
                </c:pt>
                <c:pt idx="939">
                  <c:v>660</c:v>
                </c:pt>
                <c:pt idx="940">
                  <c:v>600</c:v>
                </c:pt>
                <c:pt idx="941">
                  <c:v>580</c:v>
                </c:pt>
                <c:pt idx="942">
                  <c:v>560</c:v>
                </c:pt>
                <c:pt idx="943">
                  <c:v>540</c:v>
                </c:pt>
                <c:pt idx="944">
                  <c:v>540</c:v>
                </c:pt>
                <c:pt idx="945">
                  <c:v>480</c:v>
                </c:pt>
                <c:pt idx="946">
                  <c:v>540</c:v>
                </c:pt>
                <c:pt idx="947">
                  <c:v>500</c:v>
                </c:pt>
                <c:pt idx="948">
                  <c:v>540</c:v>
                </c:pt>
                <c:pt idx="949">
                  <c:v>560</c:v>
                </c:pt>
                <c:pt idx="950">
                  <c:v>600</c:v>
                </c:pt>
                <c:pt idx="951">
                  <c:v>540</c:v>
                </c:pt>
                <c:pt idx="952">
                  <c:v>560</c:v>
                </c:pt>
                <c:pt idx="953">
                  <c:v>660</c:v>
                </c:pt>
                <c:pt idx="954">
                  <c:v>660</c:v>
                </c:pt>
                <c:pt idx="955">
                  <c:v>660</c:v>
                </c:pt>
                <c:pt idx="956">
                  <c:v>660</c:v>
                </c:pt>
                <c:pt idx="957">
                  <c:v>640</c:v>
                </c:pt>
                <c:pt idx="958">
                  <c:v>600</c:v>
                </c:pt>
                <c:pt idx="959">
                  <c:v>620</c:v>
                </c:pt>
                <c:pt idx="960">
                  <c:v>580</c:v>
                </c:pt>
                <c:pt idx="961">
                  <c:v>640</c:v>
                </c:pt>
                <c:pt idx="962">
                  <c:v>620</c:v>
                </c:pt>
                <c:pt idx="963">
                  <c:v>620</c:v>
                </c:pt>
                <c:pt idx="964">
                  <c:v>600</c:v>
                </c:pt>
                <c:pt idx="965">
                  <c:v>620</c:v>
                </c:pt>
                <c:pt idx="966">
                  <c:v>600</c:v>
                </c:pt>
                <c:pt idx="967">
                  <c:v>580</c:v>
                </c:pt>
                <c:pt idx="968">
                  <c:v>640</c:v>
                </c:pt>
                <c:pt idx="969">
                  <c:v>660</c:v>
                </c:pt>
                <c:pt idx="970">
                  <c:v>600</c:v>
                </c:pt>
                <c:pt idx="971">
                  <c:v>600</c:v>
                </c:pt>
                <c:pt idx="972">
                  <c:v>620</c:v>
                </c:pt>
                <c:pt idx="973">
                  <c:v>680</c:v>
                </c:pt>
                <c:pt idx="974">
                  <c:v>580</c:v>
                </c:pt>
                <c:pt idx="975">
                  <c:v>660</c:v>
                </c:pt>
                <c:pt idx="976">
                  <c:v>760</c:v>
                </c:pt>
                <c:pt idx="977">
                  <c:v>680</c:v>
                </c:pt>
                <c:pt idx="978">
                  <c:v>620</c:v>
                </c:pt>
                <c:pt idx="979">
                  <c:v>640</c:v>
                </c:pt>
                <c:pt idx="980">
                  <c:v>620</c:v>
                </c:pt>
                <c:pt idx="981">
                  <c:v>620</c:v>
                </c:pt>
                <c:pt idx="982">
                  <c:v>1040</c:v>
                </c:pt>
                <c:pt idx="983">
                  <c:v>620</c:v>
                </c:pt>
                <c:pt idx="984">
                  <c:v>760</c:v>
                </c:pt>
                <c:pt idx="985">
                  <c:v>680</c:v>
                </c:pt>
                <c:pt idx="986">
                  <c:v>700</c:v>
                </c:pt>
                <c:pt idx="987">
                  <c:v>640</c:v>
                </c:pt>
                <c:pt idx="988">
                  <c:v>700</c:v>
                </c:pt>
                <c:pt idx="989">
                  <c:v>680</c:v>
                </c:pt>
                <c:pt idx="990">
                  <c:v>700</c:v>
                </c:pt>
                <c:pt idx="991">
                  <c:v>700</c:v>
                </c:pt>
                <c:pt idx="992">
                  <c:v>640</c:v>
                </c:pt>
                <c:pt idx="993">
                  <c:v>660</c:v>
                </c:pt>
                <c:pt idx="994">
                  <c:v>660</c:v>
                </c:pt>
                <c:pt idx="995">
                  <c:v>760</c:v>
                </c:pt>
                <c:pt idx="996">
                  <c:v>700</c:v>
                </c:pt>
                <c:pt idx="997">
                  <c:v>660</c:v>
                </c:pt>
                <c:pt idx="998">
                  <c:v>660</c:v>
                </c:pt>
                <c:pt idx="999">
                  <c:v>660</c:v>
                </c:pt>
                <c:pt idx="1000">
                  <c:v>660</c:v>
                </c:pt>
                <c:pt idx="1001">
                  <c:v>620</c:v>
                </c:pt>
                <c:pt idx="1002">
                  <c:v>620</c:v>
                </c:pt>
                <c:pt idx="1003">
                  <c:v>600</c:v>
                </c:pt>
                <c:pt idx="1004">
                  <c:v>620</c:v>
                </c:pt>
                <c:pt idx="1005">
                  <c:v>600</c:v>
                </c:pt>
                <c:pt idx="1006">
                  <c:v>680</c:v>
                </c:pt>
                <c:pt idx="1007">
                  <c:v>620</c:v>
                </c:pt>
                <c:pt idx="1008">
                  <c:v>620</c:v>
                </c:pt>
                <c:pt idx="1009">
                  <c:v>680</c:v>
                </c:pt>
                <c:pt idx="1010">
                  <c:v>620</c:v>
                </c:pt>
                <c:pt idx="1011">
                  <c:v>600</c:v>
                </c:pt>
                <c:pt idx="1012">
                  <c:v>600</c:v>
                </c:pt>
                <c:pt idx="1013">
                  <c:v>500</c:v>
                </c:pt>
                <c:pt idx="1014">
                  <c:v>460</c:v>
                </c:pt>
                <c:pt idx="1015">
                  <c:v>500</c:v>
                </c:pt>
                <c:pt idx="1016">
                  <c:v>480</c:v>
                </c:pt>
                <c:pt idx="1017">
                  <c:v>480</c:v>
                </c:pt>
                <c:pt idx="1018">
                  <c:v>480</c:v>
                </c:pt>
                <c:pt idx="1019">
                  <c:v>500</c:v>
                </c:pt>
                <c:pt idx="1020">
                  <c:v>480</c:v>
                </c:pt>
                <c:pt idx="1021">
                  <c:v>480</c:v>
                </c:pt>
                <c:pt idx="1022">
                  <c:v>480</c:v>
                </c:pt>
                <c:pt idx="1023">
                  <c:v>460</c:v>
                </c:pt>
                <c:pt idx="1024">
                  <c:v>460</c:v>
                </c:pt>
                <c:pt idx="1025">
                  <c:v>520</c:v>
                </c:pt>
                <c:pt idx="1026">
                  <c:v>500</c:v>
                </c:pt>
                <c:pt idx="1027">
                  <c:v>520</c:v>
                </c:pt>
                <c:pt idx="1028">
                  <c:v>560</c:v>
                </c:pt>
                <c:pt idx="1029">
                  <c:v>520</c:v>
                </c:pt>
                <c:pt idx="1030">
                  <c:v>560</c:v>
                </c:pt>
                <c:pt idx="1031">
                  <c:v>480</c:v>
                </c:pt>
                <c:pt idx="1032">
                  <c:v>540</c:v>
                </c:pt>
                <c:pt idx="1033">
                  <c:v>520</c:v>
                </c:pt>
                <c:pt idx="1034">
                  <c:v>500</c:v>
                </c:pt>
                <c:pt idx="1035">
                  <c:v>580</c:v>
                </c:pt>
                <c:pt idx="1036">
                  <c:v>540</c:v>
                </c:pt>
                <c:pt idx="1037">
                  <c:v>500</c:v>
                </c:pt>
                <c:pt idx="1038">
                  <c:v>600</c:v>
                </c:pt>
                <c:pt idx="1039">
                  <c:v>600</c:v>
                </c:pt>
                <c:pt idx="1040">
                  <c:v>620</c:v>
                </c:pt>
                <c:pt idx="1041">
                  <c:v>620</c:v>
                </c:pt>
                <c:pt idx="1042">
                  <c:v>620</c:v>
                </c:pt>
                <c:pt idx="1043">
                  <c:v>600</c:v>
                </c:pt>
                <c:pt idx="1044">
                  <c:v>580</c:v>
                </c:pt>
                <c:pt idx="1045">
                  <c:v>540</c:v>
                </c:pt>
                <c:pt idx="1046">
                  <c:v>540</c:v>
                </c:pt>
                <c:pt idx="1047">
                  <c:v>580</c:v>
                </c:pt>
                <c:pt idx="1048">
                  <c:v>620</c:v>
                </c:pt>
                <c:pt idx="1049">
                  <c:v>600</c:v>
                </c:pt>
                <c:pt idx="1050">
                  <c:v>600</c:v>
                </c:pt>
                <c:pt idx="1051">
                  <c:v>640</c:v>
                </c:pt>
                <c:pt idx="1052">
                  <c:v>600</c:v>
                </c:pt>
                <c:pt idx="1053">
                  <c:v>600</c:v>
                </c:pt>
                <c:pt idx="1054">
                  <c:v>540</c:v>
                </c:pt>
                <c:pt idx="1055">
                  <c:v>600</c:v>
                </c:pt>
                <c:pt idx="1056">
                  <c:v>640</c:v>
                </c:pt>
                <c:pt idx="1057">
                  <c:v>560</c:v>
                </c:pt>
                <c:pt idx="1058">
                  <c:v>600</c:v>
                </c:pt>
                <c:pt idx="1059">
                  <c:v>560</c:v>
                </c:pt>
                <c:pt idx="1060">
                  <c:v>580</c:v>
                </c:pt>
                <c:pt idx="1061">
                  <c:v>620</c:v>
                </c:pt>
                <c:pt idx="1062">
                  <c:v>540</c:v>
                </c:pt>
                <c:pt idx="1063">
                  <c:v>560</c:v>
                </c:pt>
                <c:pt idx="1064">
                  <c:v>520</c:v>
                </c:pt>
                <c:pt idx="1065">
                  <c:v>540</c:v>
                </c:pt>
                <c:pt idx="1066">
                  <c:v>520</c:v>
                </c:pt>
                <c:pt idx="1067">
                  <c:v>540</c:v>
                </c:pt>
                <c:pt idx="1068">
                  <c:v>560</c:v>
                </c:pt>
                <c:pt idx="1069">
                  <c:v>580</c:v>
                </c:pt>
                <c:pt idx="1070">
                  <c:v>520</c:v>
                </c:pt>
                <c:pt idx="1071">
                  <c:v>520</c:v>
                </c:pt>
                <c:pt idx="1072">
                  <c:v>520</c:v>
                </c:pt>
                <c:pt idx="1073">
                  <c:v>520</c:v>
                </c:pt>
                <c:pt idx="1074">
                  <c:v>540</c:v>
                </c:pt>
                <c:pt idx="1075">
                  <c:v>520</c:v>
                </c:pt>
                <c:pt idx="1076">
                  <c:v>540</c:v>
                </c:pt>
                <c:pt idx="1077">
                  <c:v>560</c:v>
                </c:pt>
                <c:pt idx="1078">
                  <c:v>580</c:v>
                </c:pt>
                <c:pt idx="1079">
                  <c:v>540</c:v>
                </c:pt>
                <c:pt idx="1080">
                  <c:v>560</c:v>
                </c:pt>
                <c:pt idx="1081">
                  <c:v>580</c:v>
                </c:pt>
                <c:pt idx="1082">
                  <c:v>580</c:v>
                </c:pt>
                <c:pt idx="1083">
                  <c:v>580</c:v>
                </c:pt>
                <c:pt idx="1084">
                  <c:v>560</c:v>
                </c:pt>
                <c:pt idx="1085">
                  <c:v>540</c:v>
                </c:pt>
                <c:pt idx="1086">
                  <c:v>580</c:v>
                </c:pt>
                <c:pt idx="1087">
                  <c:v>560</c:v>
                </c:pt>
                <c:pt idx="1088">
                  <c:v>540</c:v>
                </c:pt>
                <c:pt idx="1089">
                  <c:v>600</c:v>
                </c:pt>
                <c:pt idx="1090">
                  <c:v>620</c:v>
                </c:pt>
                <c:pt idx="1091">
                  <c:v>560</c:v>
                </c:pt>
                <c:pt idx="1092">
                  <c:v>540</c:v>
                </c:pt>
                <c:pt idx="1093">
                  <c:v>540</c:v>
                </c:pt>
                <c:pt idx="1094">
                  <c:v>540</c:v>
                </c:pt>
                <c:pt idx="1095">
                  <c:v>540</c:v>
                </c:pt>
                <c:pt idx="1096">
                  <c:v>540</c:v>
                </c:pt>
                <c:pt idx="1097">
                  <c:v>540</c:v>
                </c:pt>
                <c:pt idx="1098">
                  <c:v>460</c:v>
                </c:pt>
                <c:pt idx="1099">
                  <c:v>500</c:v>
                </c:pt>
                <c:pt idx="1100">
                  <c:v>540</c:v>
                </c:pt>
                <c:pt idx="1101">
                  <c:v>540</c:v>
                </c:pt>
                <c:pt idx="1102">
                  <c:v>500</c:v>
                </c:pt>
                <c:pt idx="1103">
                  <c:v>480</c:v>
                </c:pt>
                <c:pt idx="1104">
                  <c:v>520</c:v>
                </c:pt>
                <c:pt idx="1105">
                  <c:v>500</c:v>
                </c:pt>
                <c:pt idx="1106">
                  <c:v>500</c:v>
                </c:pt>
                <c:pt idx="1107">
                  <c:v>520</c:v>
                </c:pt>
                <c:pt idx="1108">
                  <c:v>500</c:v>
                </c:pt>
                <c:pt idx="1109">
                  <c:v>540</c:v>
                </c:pt>
                <c:pt idx="1110">
                  <c:v>520</c:v>
                </c:pt>
                <c:pt idx="1111">
                  <c:v>480</c:v>
                </c:pt>
                <c:pt idx="1112">
                  <c:v>520</c:v>
                </c:pt>
                <c:pt idx="1113">
                  <c:v>500</c:v>
                </c:pt>
                <c:pt idx="1114">
                  <c:v>500</c:v>
                </c:pt>
                <c:pt idx="1115">
                  <c:v>520</c:v>
                </c:pt>
                <c:pt idx="1116">
                  <c:v>500</c:v>
                </c:pt>
                <c:pt idx="1117">
                  <c:v>520</c:v>
                </c:pt>
                <c:pt idx="1118">
                  <c:v>520</c:v>
                </c:pt>
                <c:pt idx="1119">
                  <c:v>520</c:v>
                </c:pt>
                <c:pt idx="1120">
                  <c:v>500</c:v>
                </c:pt>
                <c:pt idx="1121">
                  <c:v>500</c:v>
                </c:pt>
                <c:pt idx="1122">
                  <c:v>560</c:v>
                </c:pt>
                <c:pt idx="1123">
                  <c:v>480</c:v>
                </c:pt>
                <c:pt idx="1124">
                  <c:v>540</c:v>
                </c:pt>
                <c:pt idx="1125">
                  <c:v>540</c:v>
                </c:pt>
                <c:pt idx="1126">
                  <c:v>520</c:v>
                </c:pt>
                <c:pt idx="1127">
                  <c:v>500</c:v>
                </c:pt>
                <c:pt idx="1128">
                  <c:v>500</c:v>
                </c:pt>
                <c:pt idx="1129">
                  <c:v>500</c:v>
                </c:pt>
                <c:pt idx="1130">
                  <c:v>520</c:v>
                </c:pt>
                <c:pt idx="1131">
                  <c:v>540</c:v>
                </c:pt>
                <c:pt idx="1132">
                  <c:v>540</c:v>
                </c:pt>
                <c:pt idx="1133">
                  <c:v>560</c:v>
                </c:pt>
                <c:pt idx="1134">
                  <c:v>600</c:v>
                </c:pt>
                <c:pt idx="1135">
                  <c:v>540</c:v>
                </c:pt>
                <c:pt idx="1136">
                  <c:v>520</c:v>
                </c:pt>
                <c:pt idx="1137">
                  <c:v>500</c:v>
                </c:pt>
                <c:pt idx="1138">
                  <c:v>520</c:v>
                </c:pt>
                <c:pt idx="1139">
                  <c:v>740</c:v>
                </c:pt>
                <c:pt idx="1140">
                  <c:v>660</c:v>
                </c:pt>
                <c:pt idx="1141">
                  <c:v>620</c:v>
                </c:pt>
                <c:pt idx="1142">
                  <c:v>560</c:v>
                </c:pt>
                <c:pt idx="1143">
                  <c:v>460</c:v>
                </c:pt>
                <c:pt idx="1144">
                  <c:v>640</c:v>
                </c:pt>
                <c:pt idx="1145">
                  <c:v>580</c:v>
                </c:pt>
                <c:pt idx="1146">
                  <c:v>860</c:v>
                </c:pt>
                <c:pt idx="1147">
                  <c:v>600</c:v>
                </c:pt>
                <c:pt idx="1148">
                  <c:v>680</c:v>
                </c:pt>
                <c:pt idx="1149">
                  <c:v>680</c:v>
                </c:pt>
                <c:pt idx="1150">
                  <c:v>540</c:v>
                </c:pt>
                <c:pt idx="1151">
                  <c:v>660</c:v>
                </c:pt>
                <c:pt idx="1152">
                  <c:v>560</c:v>
                </c:pt>
                <c:pt idx="1153">
                  <c:v>600</c:v>
                </c:pt>
                <c:pt idx="1154">
                  <c:v>620</c:v>
                </c:pt>
                <c:pt idx="1155">
                  <c:v>540</c:v>
                </c:pt>
                <c:pt idx="1156">
                  <c:v>540</c:v>
                </c:pt>
                <c:pt idx="1157">
                  <c:v>460</c:v>
                </c:pt>
                <c:pt idx="1158">
                  <c:v>480</c:v>
                </c:pt>
                <c:pt idx="1159">
                  <c:v>480</c:v>
                </c:pt>
                <c:pt idx="1160">
                  <c:v>500</c:v>
                </c:pt>
                <c:pt idx="1161">
                  <c:v>500</c:v>
                </c:pt>
                <c:pt idx="1162">
                  <c:v>500</c:v>
                </c:pt>
                <c:pt idx="1163">
                  <c:v>520</c:v>
                </c:pt>
                <c:pt idx="1164">
                  <c:v>520</c:v>
                </c:pt>
                <c:pt idx="1165">
                  <c:v>500</c:v>
                </c:pt>
                <c:pt idx="1166">
                  <c:v>500</c:v>
                </c:pt>
                <c:pt idx="1167">
                  <c:v>520</c:v>
                </c:pt>
                <c:pt idx="1168">
                  <c:v>480</c:v>
                </c:pt>
                <c:pt idx="1169">
                  <c:v>540</c:v>
                </c:pt>
                <c:pt idx="1170">
                  <c:v>520</c:v>
                </c:pt>
                <c:pt idx="1171">
                  <c:v>520</c:v>
                </c:pt>
                <c:pt idx="1172">
                  <c:v>500</c:v>
                </c:pt>
                <c:pt idx="1173">
                  <c:v>560</c:v>
                </c:pt>
                <c:pt idx="1174">
                  <c:v>560</c:v>
                </c:pt>
                <c:pt idx="1175">
                  <c:v>540</c:v>
                </c:pt>
                <c:pt idx="1176">
                  <c:v>600</c:v>
                </c:pt>
                <c:pt idx="1177">
                  <c:v>520</c:v>
                </c:pt>
                <c:pt idx="1178">
                  <c:v>640</c:v>
                </c:pt>
                <c:pt idx="1179">
                  <c:v>520</c:v>
                </c:pt>
                <c:pt idx="1180">
                  <c:v>560</c:v>
                </c:pt>
                <c:pt idx="1181">
                  <c:v>680</c:v>
                </c:pt>
                <c:pt idx="1182">
                  <c:v>640</c:v>
                </c:pt>
                <c:pt idx="1183">
                  <c:v>660</c:v>
                </c:pt>
                <c:pt idx="1184">
                  <c:v>640</c:v>
                </c:pt>
                <c:pt idx="1185">
                  <c:v>640</c:v>
                </c:pt>
                <c:pt idx="1186">
                  <c:v>700</c:v>
                </c:pt>
                <c:pt idx="1187">
                  <c:v>660</c:v>
                </c:pt>
                <c:pt idx="1188">
                  <c:v>660</c:v>
                </c:pt>
                <c:pt idx="1189">
                  <c:v>640</c:v>
                </c:pt>
                <c:pt idx="1190">
                  <c:v>620</c:v>
                </c:pt>
                <c:pt idx="1191">
                  <c:v>680</c:v>
                </c:pt>
                <c:pt idx="1192">
                  <c:v>640</c:v>
                </c:pt>
                <c:pt idx="1193">
                  <c:v>620</c:v>
                </c:pt>
                <c:pt idx="1194">
                  <c:v>520</c:v>
                </c:pt>
                <c:pt idx="1195">
                  <c:v>520</c:v>
                </c:pt>
                <c:pt idx="1196">
                  <c:v>500</c:v>
                </c:pt>
                <c:pt idx="1197">
                  <c:v>520</c:v>
                </c:pt>
                <c:pt idx="1198">
                  <c:v>520</c:v>
                </c:pt>
                <c:pt idx="1199">
                  <c:v>560</c:v>
                </c:pt>
                <c:pt idx="1200">
                  <c:v>600</c:v>
                </c:pt>
                <c:pt idx="1201">
                  <c:v>760</c:v>
                </c:pt>
                <c:pt idx="1202">
                  <c:v>720</c:v>
                </c:pt>
                <c:pt idx="1203">
                  <c:v>660</c:v>
                </c:pt>
                <c:pt idx="1204">
                  <c:v>720</c:v>
                </c:pt>
                <c:pt idx="1205">
                  <c:v>860</c:v>
                </c:pt>
                <c:pt idx="1206">
                  <c:v>840</c:v>
                </c:pt>
                <c:pt idx="1207">
                  <c:v>840</c:v>
                </c:pt>
                <c:pt idx="1208">
                  <c:v>820</c:v>
                </c:pt>
                <c:pt idx="1209">
                  <c:v>820</c:v>
                </c:pt>
                <c:pt idx="1210">
                  <c:v>840</c:v>
                </c:pt>
                <c:pt idx="1211">
                  <c:v>820</c:v>
                </c:pt>
                <c:pt idx="1212">
                  <c:v>800</c:v>
                </c:pt>
                <c:pt idx="1213">
                  <c:v>740</c:v>
                </c:pt>
                <c:pt idx="1214">
                  <c:v>800</c:v>
                </c:pt>
                <c:pt idx="1215">
                  <c:v>880</c:v>
                </c:pt>
                <c:pt idx="1216">
                  <c:v>760</c:v>
                </c:pt>
                <c:pt idx="1217">
                  <c:v>740</c:v>
                </c:pt>
                <c:pt idx="1218">
                  <c:v>1920</c:v>
                </c:pt>
                <c:pt idx="1219">
                  <c:v>860</c:v>
                </c:pt>
                <c:pt idx="1220">
                  <c:v>1480</c:v>
                </c:pt>
                <c:pt idx="1221">
                  <c:v>940</c:v>
                </c:pt>
                <c:pt idx="1222">
                  <c:v>740</c:v>
                </c:pt>
                <c:pt idx="1223">
                  <c:v>840</c:v>
                </c:pt>
                <c:pt idx="1224">
                  <c:v>800</c:v>
                </c:pt>
                <c:pt idx="1225">
                  <c:v>780</c:v>
                </c:pt>
                <c:pt idx="1226">
                  <c:v>760</c:v>
                </c:pt>
                <c:pt idx="1227">
                  <c:v>700</c:v>
                </c:pt>
                <c:pt idx="1228">
                  <c:v>740</c:v>
                </c:pt>
                <c:pt idx="1229">
                  <c:v>680</c:v>
                </c:pt>
                <c:pt idx="1230">
                  <c:v>740</c:v>
                </c:pt>
                <c:pt idx="1231">
                  <c:v>720</c:v>
                </c:pt>
                <c:pt idx="1232">
                  <c:v>640</c:v>
                </c:pt>
                <c:pt idx="1233">
                  <c:v>720</c:v>
                </c:pt>
                <c:pt idx="1234">
                  <c:v>700</c:v>
                </c:pt>
                <c:pt idx="1235">
                  <c:v>660</c:v>
                </c:pt>
                <c:pt idx="1236">
                  <c:v>720</c:v>
                </c:pt>
                <c:pt idx="1237">
                  <c:v>660</c:v>
                </c:pt>
                <c:pt idx="1238">
                  <c:v>700</c:v>
                </c:pt>
                <c:pt idx="1239">
                  <c:v>900</c:v>
                </c:pt>
                <c:pt idx="1240">
                  <c:v>800</c:v>
                </c:pt>
                <c:pt idx="1241">
                  <c:v>900</c:v>
                </c:pt>
                <c:pt idx="1242">
                  <c:v>780</c:v>
                </c:pt>
                <c:pt idx="1243">
                  <c:v>780</c:v>
                </c:pt>
                <c:pt idx="1244">
                  <c:v>700</c:v>
                </c:pt>
                <c:pt idx="1245">
                  <c:v>780</c:v>
                </c:pt>
                <c:pt idx="1246">
                  <c:v>780</c:v>
                </c:pt>
                <c:pt idx="1247">
                  <c:v>760</c:v>
                </c:pt>
                <c:pt idx="1248">
                  <c:v>900</c:v>
                </c:pt>
                <c:pt idx="1249">
                  <c:v>840</c:v>
                </c:pt>
                <c:pt idx="1250">
                  <c:v>820</c:v>
                </c:pt>
                <c:pt idx="1251">
                  <c:v>820</c:v>
                </c:pt>
                <c:pt idx="1252">
                  <c:v>800</c:v>
                </c:pt>
                <c:pt idx="1253">
                  <c:v>840</c:v>
                </c:pt>
                <c:pt idx="1254">
                  <c:v>700</c:v>
                </c:pt>
                <c:pt idx="1255">
                  <c:v>740</c:v>
                </c:pt>
                <c:pt idx="1256">
                  <c:v>700</c:v>
                </c:pt>
                <c:pt idx="1257">
                  <c:v>820</c:v>
                </c:pt>
                <c:pt idx="1258">
                  <c:v>780</c:v>
                </c:pt>
                <c:pt idx="1259">
                  <c:v>780</c:v>
                </c:pt>
                <c:pt idx="1260">
                  <c:v>720</c:v>
                </c:pt>
                <c:pt idx="1261">
                  <c:v>640</c:v>
                </c:pt>
                <c:pt idx="1262">
                  <c:v>640</c:v>
                </c:pt>
                <c:pt idx="1263">
                  <c:v>640</c:v>
                </c:pt>
                <c:pt idx="1264">
                  <c:v>660</c:v>
                </c:pt>
                <c:pt idx="1265">
                  <c:v>620</c:v>
                </c:pt>
                <c:pt idx="1266">
                  <c:v>640</c:v>
                </c:pt>
                <c:pt idx="1267">
                  <c:v>700</c:v>
                </c:pt>
                <c:pt idx="1268">
                  <c:v>740</c:v>
                </c:pt>
                <c:pt idx="1269">
                  <c:v>720</c:v>
                </c:pt>
                <c:pt idx="1270">
                  <c:v>660</c:v>
                </c:pt>
                <c:pt idx="1271">
                  <c:v>620</c:v>
                </c:pt>
                <c:pt idx="1272">
                  <c:v>720</c:v>
                </c:pt>
                <c:pt idx="1273">
                  <c:v>640</c:v>
                </c:pt>
                <c:pt idx="1274">
                  <c:v>700</c:v>
                </c:pt>
                <c:pt idx="1275">
                  <c:v>620</c:v>
                </c:pt>
                <c:pt idx="1276">
                  <c:v>740</c:v>
                </c:pt>
                <c:pt idx="1277">
                  <c:v>640</c:v>
                </c:pt>
                <c:pt idx="1278">
                  <c:v>900</c:v>
                </c:pt>
                <c:pt idx="1279">
                  <c:v>740</c:v>
                </c:pt>
                <c:pt idx="1280">
                  <c:v>840</c:v>
                </c:pt>
                <c:pt idx="1281">
                  <c:v>720</c:v>
                </c:pt>
                <c:pt idx="1282">
                  <c:v>700</c:v>
                </c:pt>
                <c:pt idx="1283">
                  <c:v>1260</c:v>
                </c:pt>
                <c:pt idx="1284">
                  <c:v>820</c:v>
                </c:pt>
                <c:pt idx="1285">
                  <c:v>740</c:v>
                </c:pt>
                <c:pt idx="1286">
                  <c:v>760</c:v>
                </c:pt>
                <c:pt idx="1287">
                  <c:v>700</c:v>
                </c:pt>
                <c:pt idx="1288">
                  <c:v>700</c:v>
                </c:pt>
                <c:pt idx="1289">
                  <c:v>700</c:v>
                </c:pt>
                <c:pt idx="1290">
                  <c:v>640</c:v>
                </c:pt>
                <c:pt idx="1291">
                  <c:v>700</c:v>
                </c:pt>
                <c:pt idx="1292">
                  <c:v>740</c:v>
                </c:pt>
                <c:pt idx="1293">
                  <c:v>1340</c:v>
                </c:pt>
                <c:pt idx="1294">
                  <c:v>1160</c:v>
                </c:pt>
                <c:pt idx="1295">
                  <c:v>1080</c:v>
                </c:pt>
                <c:pt idx="1296">
                  <c:v>900</c:v>
                </c:pt>
                <c:pt idx="1297">
                  <c:v>800</c:v>
                </c:pt>
                <c:pt idx="1298">
                  <c:v>760</c:v>
                </c:pt>
                <c:pt idx="1299">
                  <c:v>760</c:v>
                </c:pt>
                <c:pt idx="1300">
                  <c:v>740</c:v>
                </c:pt>
                <c:pt idx="1301">
                  <c:v>740</c:v>
                </c:pt>
                <c:pt idx="1302">
                  <c:v>760</c:v>
                </c:pt>
                <c:pt idx="1303">
                  <c:v>740</c:v>
                </c:pt>
                <c:pt idx="1304">
                  <c:v>660</c:v>
                </c:pt>
                <c:pt idx="1305">
                  <c:v>660</c:v>
                </c:pt>
                <c:pt idx="1306">
                  <c:v>660</c:v>
                </c:pt>
                <c:pt idx="1307">
                  <c:v>660</c:v>
                </c:pt>
                <c:pt idx="1308">
                  <c:v>680</c:v>
                </c:pt>
                <c:pt idx="1309">
                  <c:v>660</c:v>
                </c:pt>
                <c:pt idx="1310">
                  <c:v>660</c:v>
                </c:pt>
                <c:pt idx="1311">
                  <c:v>620</c:v>
                </c:pt>
                <c:pt idx="1312">
                  <c:v>680</c:v>
                </c:pt>
                <c:pt idx="1313">
                  <c:v>640</c:v>
                </c:pt>
                <c:pt idx="1314">
                  <c:v>620</c:v>
                </c:pt>
                <c:pt idx="1315">
                  <c:v>660</c:v>
                </c:pt>
                <c:pt idx="1316">
                  <c:v>640</c:v>
                </c:pt>
                <c:pt idx="1317">
                  <c:v>600</c:v>
                </c:pt>
                <c:pt idx="1318">
                  <c:v>640</c:v>
                </c:pt>
                <c:pt idx="1319">
                  <c:v>580</c:v>
                </c:pt>
                <c:pt idx="1320">
                  <c:v>580</c:v>
                </c:pt>
                <c:pt idx="1321">
                  <c:v>580</c:v>
                </c:pt>
                <c:pt idx="1322">
                  <c:v>560</c:v>
                </c:pt>
                <c:pt idx="1323">
                  <c:v>540</c:v>
                </c:pt>
                <c:pt idx="1324">
                  <c:v>580</c:v>
                </c:pt>
                <c:pt idx="1325">
                  <c:v>540</c:v>
                </c:pt>
                <c:pt idx="1326">
                  <c:v>520</c:v>
                </c:pt>
                <c:pt idx="1327">
                  <c:v>540</c:v>
                </c:pt>
                <c:pt idx="1328">
                  <c:v>520</c:v>
                </c:pt>
                <c:pt idx="1329">
                  <c:v>600</c:v>
                </c:pt>
                <c:pt idx="1330">
                  <c:v>520</c:v>
                </c:pt>
                <c:pt idx="1331">
                  <c:v>540</c:v>
                </c:pt>
                <c:pt idx="1332">
                  <c:v>540</c:v>
                </c:pt>
                <c:pt idx="1333">
                  <c:v>500</c:v>
                </c:pt>
                <c:pt idx="1334">
                  <c:v>520</c:v>
                </c:pt>
                <c:pt idx="1335">
                  <c:v>600</c:v>
                </c:pt>
                <c:pt idx="1336">
                  <c:v>600</c:v>
                </c:pt>
                <c:pt idx="1337">
                  <c:v>520</c:v>
                </c:pt>
                <c:pt idx="1338">
                  <c:v>520</c:v>
                </c:pt>
                <c:pt idx="1339">
                  <c:v>540</c:v>
                </c:pt>
                <c:pt idx="1340">
                  <c:v>540</c:v>
                </c:pt>
                <c:pt idx="1341">
                  <c:v>560</c:v>
                </c:pt>
                <c:pt idx="1342">
                  <c:v>580</c:v>
                </c:pt>
                <c:pt idx="1343">
                  <c:v>580</c:v>
                </c:pt>
                <c:pt idx="1344">
                  <c:v>560</c:v>
                </c:pt>
                <c:pt idx="1345">
                  <c:v>560</c:v>
                </c:pt>
                <c:pt idx="1346">
                  <c:v>640</c:v>
                </c:pt>
                <c:pt idx="1347">
                  <c:v>580</c:v>
                </c:pt>
                <c:pt idx="1348">
                  <c:v>580</c:v>
                </c:pt>
                <c:pt idx="1349">
                  <c:v>600</c:v>
                </c:pt>
                <c:pt idx="1350">
                  <c:v>580</c:v>
                </c:pt>
                <c:pt idx="1351">
                  <c:v>620</c:v>
                </c:pt>
                <c:pt idx="1352">
                  <c:v>600</c:v>
                </c:pt>
                <c:pt idx="1353">
                  <c:v>620</c:v>
                </c:pt>
                <c:pt idx="1354">
                  <c:v>620</c:v>
                </c:pt>
                <c:pt idx="1355">
                  <c:v>660</c:v>
                </c:pt>
                <c:pt idx="1356">
                  <c:v>660</c:v>
                </c:pt>
                <c:pt idx="1357">
                  <c:v>660</c:v>
                </c:pt>
                <c:pt idx="1358">
                  <c:v>640</c:v>
                </c:pt>
                <c:pt idx="1359">
                  <c:v>620</c:v>
                </c:pt>
                <c:pt idx="1360">
                  <c:v>680</c:v>
                </c:pt>
                <c:pt idx="1361">
                  <c:v>680</c:v>
                </c:pt>
                <c:pt idx="1362">
                  <c:v>660</c:v>
                </c:pt>
                <c:pt idx="1363">
                  <c:v>660</c:v>
                </c:pt>
                <c:pt idx="1364">
                  <c:v>680</c:v>
                </c:pt>
                <c:pt idx="1365">
                  <c:v>680</c:v>
                </c:pt>
                <c:pt idx="1366">
                  <c:v>660</c:v>
                </c:pt>
                <c:pt idx="1367">
                  <c:v>660</c:v>
                </c:pt>
                <c:pt idx="1368">
                  <c:v>700</c:v>
                </c:pt>
                <c:pt idx="1369">
                  <c:v>680</c:v>
                </c:pt>
                <c:pt idx="1370">
                  <c:v>680</c:v>
                </c:pt>
                <c:pt idx="1371">
                  <c:v>680</c:v>
                </c:pt>
                <c:pt idx="1372">
                  <c:v>680</c:v>
                </c:pt>
                <c:pt idx="1373">
                  <c:v>680</c:v>
                </c:pt>
                <c:pt idx="1374">
                  <c:v>700</c:v>
                </c:pt>
                <c:pt idx="1375">
                  <c:v>700</c:v>
                </c:pt>
                <c:pt idx="1376">
                  <c:v>680</c:v>
                </c:pt>
                <c:pt idx="1377">
                  <c:v>720</c:v>
                </c:pt>
                <c:pt idx="1378">
                  <c:v>700</c:v>
                </c:pt>
                <c:pt idx="1379">
                  <c:v>680</c:v>
                </c:pt>
                <c:pt idx="1380">
                  <c:v>720</c:v>
                </c:pt>
                <c:pt idx="1381">
                  <c:v>700</c:v>
                </c:pt>
                <c:pt idx="1382">
                  <c:v>720</c:v>
                </c:pt>
                <c:pt idx="1383">
                  <c:v>700</c:v>
                </c:pt>
                <c:pt idx="1384">
                  <c:v>700</c:v>
                </c:pt>
                <c:pt idx="1385">
                  <c:v>720</c:v>
                </c:pt>
                <c:pt idx="1386">
                  <c:v>700</c:v>
                </c:pt>
                <c:pt idx="1387">
                  <c:v>760</c:v>
                </c:pt>
                <c:pt idx="1388">
                  <c:v>740</c:v>
                </c:pt>
                <c:pt idx="1389">
                  <c:v>740</c:v>
                </c:pt>
                <c:pt idx="1390">
                  <c:v>720</c:v>
                </c:pt>
                <c:pt idx="1391">
                  <c:v>720</c:v>
                </c:pt>
                <c:pt idx="1392">
                  <c:v>720</c:v>
                </c:pt>
                <c:pt idx="1393">
                  <c:v>700</c:v>
                </c:pt>
                <c:pt idx="1394">
                  <c:v>720</c:v>
                </c:pt>
                <c:pt idx="1395">
                  <c:v>700</c:v>
                </c:pt>
                <c:pt idx="1396">
                  <c:v>720</c:v>
                </c:pt>
                <c:pt idx="1397">
                  <c:v>700</c:v>
                </c:pt>
                <c:pt idx="1398">
                  <c:v>700</c:v>
                </c:pt>
                <c:pt idx="1399">
                  <c:v>720</c:v>
                </c:pt>
                <c:pt idx="1400">
                  <c:v>740</c:v>
                </c:pt>
                <c:pt idx="1401">
                  <c:v>740</c:v>
                </c:pt>
                <c:pt idx="1402">
                  <c:v>700</c:v>
                </c:pt>
                <c:pt idx="1403">
                  <c:v>720</c:v>
                </c:pt>
                <c:pt idx="1404">
                  <c:v>680</c:v>
                </c:pt>
                <c:pt idx="1405">
                  <c:v>700</c:v>
                </c:pt>
                <c:pt idx="1406">
                  <c:v>720</c:v>
                </c:pt>
                <c:pt idx="1407">
                  <c:v>760</c:v>
                </c:pt>
                <c:pt idx="1408">
                  <c:v>760</c:v>
                </c:pt>
                <c:pt idx="1409">
                  <c:v>740</c:v>
                </c:pt>
                <c:pt idx="1410">
                  <c:v>780</c:v>
                </c:pt>
                <c:pt idx="1411">
                  <c:v>780</c:v>
                </c:pt>
                <c:pt idx="1412">
                  <c:v>780</c:v>
                </c:pt>
                <c:pt idx="1413">
                  <c:v>780</c:v>
                </c:pt>
                <c:pt idx="1414">
                  <c:v>800</c:v>
                </c:pt>
                <c:pt idx="1415">
                  <c:v>780</c:v>
                </c:pt>
                <c:pt idx="1416">
                  <c:v>760</c:v>
                </c:pt>
                <c:pt idx="1417">
                  <c:v>780</c:v>
                </c:pt>
                <c:pt idx="1418">
                  <c:v>780</c:v>
                </c:pt>
                <c:pt idx="1419">
                  <c:v>740</c:v>
                </c:pt>
                <c:pt idx="1420">
                  <c:v>800</c:v>
                </c:pt>
                <c:pt idx="1421">
                  <c:v>760</c:v>
                </c:pt>
                <c:pt idx="1422">
                  <c:v>800</c:v>
                </c:pt>
                <c:pt idx="1423">
                  <c:v>800</c:v>
                </c:pt>
                <c:pt idx="1424">
                  <c:v>760</c:v>
                </c:pt>
                <c:pt idx="1425">
                  <c:v>740</c:v>
                </c:pt>
                <c:pt idx="1426">
                  <c:v>780</c:v>
                </c:pt>
                <c:pt idx="1427">
                  <c:v>800</c:v>
                </c:pt>
                <c:pt idx="1428">
                  <c:v>720</c:v>
                </c:pt>
                <c:pt idx="1429">
                  <c:v>760</c:v>
                </c:pt>
                <c:pt idx="1430">
                  <c:v>800</c:v>
                </c:pt>
                <c:pt idx="1431">
                  <c:v>760</c:v>
                </c:pt>
                <c:pt idx="1432">
                  <c:v>740</c:v>
                </c:pt>
                <c:pt idx="1433">
                  <c:v>760</c:v>
                </c:pt>
                <c:pt idx="1434">
                  <c:v>780</c:v>
                </c:pt>
                <c:pt idx="1435">
                  <c:v>800</c:v>
                </c:pt>
                <c:pt idx="1436">
                  <c:v>800</c:v>
                </c:pt>
                <c:pt idx="1437">
                  <c:v>820</c:v>
                </c:pt>
                <c:pt idx="1438">
                  <c:v>800</c:v>
                </c:pt>
                <c:pt idx="1439">
                  <c:v>820</c:v>
                </c:pt>
                <c:pt idx="1440">
                  <c:v>820</c:v>
                </c:pt>
                <c:pt idx="1441">
                  <c:v>800</c:v>
                </c:pt>
                <c:pt idx="1442">
                  <c:v>820</c:v>
                </c:pt>
                <c:pt idx="1443">
                  <c:v>780</c:v>
                </c:pt>
                <c:pt idx="1444">
                  <c:v>780</c:v>
                </c:pt>
                <c:pt idx="1445">
                  <c:v>780</c:v>
                </c:pt>
                <c:pt idx="1446">
                  <c:v>780</c:v>
                </c:pt>
                <c:pt idx="1447">
                  <c:v>740</c:v>
                </c:pt>
                <c:pt idx="1448">
                  <c:v>740</c:v>
                </c:pt>
                <c:pt idx="1449">
                  <c:v>760</c:v>
                </c:pt>
                <c:pt idx="1450">
                  <c:v>740</c:v>
                </c:pt>
                <c:pt idx="1451">
                  <c:v>720</c:v>
                </c:pt>
                <c:pt idx="1452">
                  <c:v>740</c:v>
                </c:pt>
                <c:pt idx="1453">
                  <c:v>740</c:v>
                </c:pt>
                <c:pt idx="1454">
                  <c:v>780</c:v>
                </c:pt>
                <c:pt idx="1455">
                  <c:v>760</c:v>
                </c:pt>
                <c:pt idx="1456">
                  <c:v>780</c:v>
                </c:pt>
                <c:pt idx="1457">
                  <c:v>780</c:v>
                </c:pt>
                <c:pt idx="1458">
                  <c:v>780</c:v>
                </c:pt>
                <c:pt idx="1459">
                  <c:v>780</c:v>
                </c:pt>
                <c:pt idx="1460">
                  <c:v>760</c:v>
                </c:pt>
                <c:pt idx="1461">
                  <c:v>760</c:v>
                </c:pt>
                <c:pt idx="1462">
                  <c:v>760</c:v>
                </c:pt>
                <c:pt idx="1463">
                  <c:v>740</c:v>
                </c:pt>
                <c:pt idx="1464">
                  <c:v>760</c:v>
                </c:pt>
                <c:pt idx="1465">
                  <c:v>740</c:v>
                </c:pt>
                <c:pt idx="1466">
                  <c:v>780</c:v>
                </c:pt>
                <c:pt idx="1467">
                  <c:v>740</c:v>
                </c:pt>
                <c:pt idx="1468">
                  <c:v>680</c:v>
                </c:pt>
                <c:pt idx="1469">
                  <c:v>700</c:v>
                </c:pt>
                <c:pt idx="1470">
                  <c:v>660</c:v>
                </c:pt>
                <c:pt idx="1471">
                  <c:v>680</c:v>
                </c:pt>
                <c:pt idx="1472">
                  <c:v>660</c:v>
                </c:pt>
                <c:pt idx="1473">
                  <c:v>680</c:v>
                </c:pt>
                <c:pt idx="1474">
                  <c:v>660</c:v>
                </c:pt>
                <c:pt idx="1475">
                  <c:v>620</c:v>
                </c:pt>
                <c:pt idx="1476">
                  <c:v>740</c:v>
                </c:pt>
                <c:pt idx="1477">
                  <c:v>700</c:v>
                </c:pt>
                <c:pt idx="1478">
                  <c:v>740</c:v>
                </c:pt>
                <c:pt idx="1479">
                  <c:v>600</c:v>
                </c:pt>
                <c:pt idx="1480">
                  <c:v>640</c:v>
                </c:pt>
                <c:pt idx="1481">
                  <c:v>600</c:v>
                </c:pt>
                <c:pt idx="1482">
                  <c:v>580</c:v>
                </c:pt>
                <c:pt idx="1483">
                  <c:v>560</c:v>
                </c:pt>
                <c:pt idx="1484">
                  <c:v>560</c:v>
                </c:pt>
                <c:pt idx="1485">
                  <c:v>580</c:v>
                </c:pt>
                <c:pt idx="1486">
                  <c:v>560</c:v>
                </c:pt>
                <c:pt idx="1487">
                  <c:v>580</c:v>
                </c:pt>
                <c:pt idx="1488">
                  <c:v>760</c:v>
                </c:pt>
                <c:pt idx="1489">
                  <c:v>800</c:v>
                </c:pt>
                <c:pt idx="1490">
                  <c:v>760</c:v>
                </c:pt>
                <c:pt idx="1491">
                  <c:v>760</c:v>
                </c:pt>
                <c:pt idx="1492">
                  <c:v>680</c:v>
                </c:pt>
                <c:pt idx="1493">
                  <c:v>620</c:v>
                </c:pt>
                <c:pt idx="1494">
                  <c:v>680</c:v>
                </c:pt>
                <c:pt idx="1495">
                  <c:v>680</c:v>
                </c:pt>
                <c:pt idx="1496">
                  <c:v>700</c:v>
                </c:pt>
                <c:pt idx="1497">
                  <c:v>640</c:v>
                </c:pt>
                <c:pt idx="1498">
                  <c:v>660</c:v>
                </c:pt>
                <c:pt idx="1499">
                  <c:v>640</c:v>
                </c:pt>
                <c:pt idx="1500">
                  <c:v>740</c:v>
                </c:pt>
                <c:pt idx="1501">
                  <c:v>660</c:v>
                </c:pt>
                <c:pt idx="1502">
                  <c:v>620</c:v>
                </c:pt>
                <c:pt idx="1503">
                  <c:v>640</c:v>
                </c:pt>
                <c:pt idx="1504">
                  <c:v>640</c:v>
                </c:pt>
                <c:pt idx="1505">
                  <c:v>1080</c:v>
                </c:pt>
                <c:pt idx="1506">
                  <c:v>660</c:v>
                </c:pt>
                <c:pt idx="1507">
                  <c:v>740</c:v>
                </c:pt>
                <c:pt idx="1508">
                  <c:v>660</c:v>
                </c:pt>
                <c:pt idx="1509">
                  <c:v>660</c:v>
                </c:pt>
                <c:pt idx="1510">
                  <c:v>460</c:v>
                </c:pt>
                <c:pt idx="1511">
                  <c:v>540</c:v>
                </c:pt>
                <c:pt idx="1512">
                  <c:v>660</c:v>
                </c:pt>
                <c:pt idx="1513">
                  <c:v>580</c:v>
                </c:pt>
                <c:pt idx="1514">
                  <c:v>480</c:v>
                </c:pt>
                <c:pt idx="1515">
                  <c:v>500</c:v>
                </c:pt>
                <c:pt idx="1516">
                  <c:v>580</c:v>
                </c:pt>
                <c:pt idx="1517">
                  <c:v>540</c:v>
                </c:pt>
                <c:pt idx="1518">
                  <c:v>540</c:v>
                </c:pt>
                <c:pt idx="1519">
                  <c:v>560</c:v>
                </c:pt>
                <c:pt idx="1520">
                  <c:v>700</c:v>
                </c:pt>
                <c:pt idx="1521">
                  <c:v>580</c:v>
                </c:pt>
                <c:pt idx="1522">
                  <c:v>540</c:v>
                </c:pt>
                <c:pt idx="1523">
                  <c:v>460</c:v>
                </c:pt>
                <c:pt idx="1524">
                  <c:v>500</c:v>
                </c:pt>
                <c:pt idx="1525">
                  <c:v>520</c:v>
                </c:pt>
                <c:pt idx="1526">
                  <c:v>580</c:v>
                </c:pt>
                <c:pt idx="1527">
                  <c:v>540</c:v>
                </c:pt>
                <c:pt idx="1528">
                  <c:v>540</c:v>
                </c:pt>
                <c:pt idx="1529">
                  <c:v>480</c:v>
                </c:pt>
                <c:pt idx="1530">
                  <c:v>620</c:v>
                </c:pt>
                <c:pt idx="1531">
                  <c:v>620</c:v>
                </c:pt>
                <c:pt idx="1532">
                  <c:v>560</c:v>
                </c:pt>
                <c:pt idx="1533">
                  <c:v>460</c:v>
                </c:pt>
                <c:pt idx="1534">
                  <c:v>460</c:v>
                </c:pt>
                <c:pt idx="1535">
                  <c:v>460</c:v>
                </c:pt>
                <c:pt idx="1536">
                  <c:v>480</c:v>
                </c:pt>
                <c:pt idx="1537">
                  <c:v>460</c:v>
                </c:pt>
                <c:pt idx="1538">
                  <c:v>460</c:v>
                </c:pt>
                <c:pt idx="1539">
                  <c:v>620</c:v>
                </c:pt>
                <c:pt idx="1540">
                  <c:v>560</c:v>
                </c:pt>
                <c:pt idx="1541">
                  <c:v>520</c:v>
                </c:pt>
                <c:pt idx="1542">
                  <c:v>520</c:v>
                </c:pt>
                <c:pt idx="1543">
                  <c:v>480</c:v>
                </c:pt>
                <c:pt idx="1544">
                  <c:v>600</c:v>
                </c:pt>
                <c:pt idx="1545">
                  <c:v>660</c:v>
                </c:pt>
                <c:pt idx="1546">
                  <c:v>620</c:v>
                </c:pt>
                <c:pt idx="1547">
                  <c:v>660</c:v>
                </c:pt>
                <c:pt idx="1548">
                  <c:v>580</c:v>
                </c:pt>
                <c:pt idx="1549">
                  <c:v>520</c:v>
                </c:pt>
                <c:pt idx="1550">
                  <c:v>600</c:v>
                </c:pt>
                <c:pt idx="1551">
                  <c:v>660</c:v>
                </c:pt>
                <c:pt idx="1552">
                  <c:v>600</c:v>
                </c:pt>
                <c:pt idx="1553">
                  <c:v>540</c:v>
                </c:pt>
                <c:pt idx="1554">
                  <c:v>520</c:v>
                </c:pt>
                <c:pt idx="1555">
                  <c:v>520</c:v>
                </c:pt>
                <c:pt idx="1556">
                  <c:v>580</c:v>
                </c:pt>
                <c:pt idx="1557">
                  <c:v>580</c:v>
                </c:pt>
                <c:pt idx="1558">
                  <c:v>520</c:v>
                </c:pt>
                <c:pt idx="1559">
                  <c:v>600</c:v>
                </c:pt>
                <c:pt idx="1560">
                  <c:v>480</c:v>
                </c:pt>
                <c:pt idx="1561">
                  <c:v>580</c:v>
                </c:pt>
                <c:pt idx="1562">
                  <c:v>720</c:v>
                </c:pt>
                <c:pt idx="1563">
                  <c:v>640</c:v>
                </c:pt>
                <c:pt idx="1564">
                  <c:v>540</c:v>
                </c:pt>
                <c:pt idx="1565">
                  <c:v>540</c:v>
                </c:pt>
                <c:pt idx="1566">
                  <c:v>640</c:v>
                </c:pt>
                <c:pt idx="1567">
                  <c:v>560</c:v>
                </c:pt>
                <c:pt idx="1568">
                  <c:v>560</c:v>
                </c:pt>
                <c:pt idx="1569">
                  <c:v>600</c:v>
                </c:pt>
                <c:pt idx="1570">
                  <c:v>660</c:v>
                </c:pt>
                <c:pt idx="1571">
                  <c:v>720</c:v>
                </c:pt>
                <c:pt idx="1572">
                  <c:v>600</c:v>
                </c:pt>
                <c:pt idx="1573">
                  <c:v>800</c:v>
                </c:pt>
                <c:pt idx="1574">
                  <c:v>780</c:v>
                </c:pt>
                <c:pt idx="1575">
                  <c:v>680</c:v>
                </c:pt>
                <c:pt idx="1576">
                  <c:v>2000</c:v>
                </c:pt>
                <c:pt idx="1577">
                  <c:v>1180</c:v>
                </c:pt>
                <c:pt idx="1578">
                  <c:v>1180</c:v>
                </c:pt>
                <c:pt idx="1579">
                  <c:v>960</c:v>
                </c:pt>
                <c:pt idx="1580">
                  <c:v>960</c:v>
                </c:pt>
                <c:pt idx="1581">
                  <c:v>900</c:v>
                </c:pt>
                <c:pt idx="1582">
                  <c:v>900</c:v>
                </c:pt>
                <c:pt idx="1583">
                  <c:v>800</c:v>
                </c:pt>
                <c:pt idx="1584">
                  <c:v>800</c:v>
                </c:pt>
                <c:pt idx="1585">
                  <c:v>800</c:v>
                </c:pt>
                <c:pt idx="1586">
                  <c:v>820</c:v>
                </c:pt>
                <c:pt idx="1587">
                  <c:v>760</c:v>
                </c:pt>
                <c:pt idx="1588">
                  <c:v>700</c:v>
                </c:pt>
                <c:pt idx="1589">
                  <c:v>720</c:v>
                </c:pt>
                <c:pt idx="1590">
                  <c:v>680</c:v>
                </c:pt>
                <c:pt idx="1591">
                  <c:v>740</c:v>
                </c:pt>
                <c:pt idx="1592">
                  <c:v>620</c:v>
                </c:pt>
                <c:pt idx="1593">
                  <c:v>700</c:v>
                </c:pt>
                <c:pt idx="1594">
                  <c:v>700</c:v>
                </c:pt>
                <c:pt idx="1595">
                  <c:v>660</c:v>
                </c:pt>
                <c:pt idx="1596">
                  <c:v>680</c:v>
                </c:pt>
                <c:pt idx="1597">
                  <c:v>740</c:v>
                </c:pt>
                <c:pt idx="1598">
                  <c:v>680</c:v>
                </c:pt>
                <c:pt idx="1599">
                  <c:v>680</c:v>
                </c:pt>
                <c:pt idx="1600">
                  <c:v>660</c:v>
                </c:pt>
                <c:pt idx="1601">
                  <c:v>620</c:v>
                </c:pt>
                <c:pt idx="1602">
                  <c:v>640</c:v>
                </c:pt>
                <c:pt idx="1603">
                  <c:v>600</c:v>
                </c:pt>
                <c:pt idx="1604">
                  <c:v>660</c:v>
                </c:pt>
                <c:pt idx="1605">
                  <c:v>640</c:v>
                </c:pt>
                <c:pt idx="1606">
                  <c:v>740</c:v>
                </c:pt>
                <c:pt idx="1607">
                  <c:v>660</c:v>
                </c:pt>
                <c:pt idx="1608">
                  <c:v>660</c:v>
                </c:pt>
                <c:pt idx="1609">
                  <c:v>680</c:v>
                </c:pt>
                <c:pt idx="1610">
                  <c:v>600</c:v>
                </c:pt>
                <c:pt idx="1611">
                  <c:v>600</c:v>
                </c:pt>
                <c:pt idx="1612">
                  <c:v>620</c:v>
                </c:pt>
                <c:pt idx="1613">
                  <c:v>620</c:v>
                </c:pt>
                <c:pt idx="1614">
                  <c:v>660</c:v>
                </c:pt>
                <c:pt idx="1615">
                  <c:v>680</c:v>
                </c:pt>
                <c:pt idx="1616">
                  <c:v>580</c:v>
                </c:pt>
                <c:pt idx="1617">
                  <c:v>600</c:v>
                </c:pt>
                <c:pt idx="1618">
                  <c:v>540</c:v>
                </c:pt>
                <c:pt idx="1619">
                  <c:v>660</c:v>
                </c:pt>
                <c:pt idx="1620">
                  <c:v>580</c:v>
                </c:pt>
                <c:pt idx="1621">
                  <c:v>580</c:v>
                </c:pt>
                <c:pt idx="1622">
                  <c:v>560</c:v>
                </c:pt>
                <c:pt idx="1623">
                  <c:v>600</c:v>
                </c:pt>
                <c:pt idx="1624">
                  <c:v>600</c:v>
                </c:pt>
                <c:pt idx="1625">
                  <c:v>560</c:v>
                </c:pt>
                <c:pt idx="1626">
                  <c:v>580</c:v>
                </c:pt>
                <c:pt idx="1627">
                  <c:v>580</c:v>
                </c:pt>
                <c:pt idx="1628">
                  <c:v>520</c:v>
                </c:pt>
                <c:pt idx="1629">
                  <c:v>580</c:v>
                </c:pt>
                <c:pt idx="1630">
                  <c:v>580</c:v>
                </c:pt>
                <c:pt idx="1631">
                  <c:v>520</c:v>
                </c:pt>
                <c:pt idx="1632">
                  <c:v>540</c:v>
                </c:pt>
                <c:pt idx="1633">
                  <c:v>540</c:v>
                </c:pt>
                <c:pt idx="1634">
                  <c:v>580</c:v>
                </c:pt>
                <c:pt idx="1635">
                  <c:v>520</c:v>
                </c:pt>
                <c:pt idx="1636">
                  <c:v>580</c:v>
                </c:pt>
                <c:pt idx="1637">
                  <c:v>540</c:v>
                </c:pt>
                <c:pt idx="1638">
                  <c:v>560</c:v>
                </c:pt>
                <c:pt idx="1639">
                  <c:v>520</c:v>
                </c:pt>
                <c:pt idx="1640">
                  <c:v>500</c:v>
                </c:pt>
                <c:pt idx="1641">
                  <c:v>580</c:v>
                </c:pt>
                <c:pt idx="1642">
                  <c:v>520</c:v>
                </c:pt>
                <c:pt idx="1643">
                  <c:v>520</c:v>
                </c:pt>
                <c:pt idx="1644">
                  <c:v>500</c:v>
                </c:pt>
                <c:pt idx="1645">
                  <c:v>520</c:v>
                </c:pt>
                <c:pt idx="1646">
                  <c:v>520</c:v>
                </c:pt>
                <c:pt idx="1647">
                  <c:v>540</c:v>
                </c:pt>
                <c:pt idx="1648">
                  <c:v>520</c:v>
                </c:pt>
                <c:pt idx="1649">
                  <c:v>580</c:v>
                </c:pt>
                <c:pt idx="1650">
                  <c:v>500</c:v>
                </c:pt>
                <c:pt idx="1651">
                  <c:v>540</c:v>
                </c:pt>
                <c:pt idx="1652">
                  <c:v>540</c:v>
                </c:pt>
                <c:pt idx="1653">
                  <c:v>540</c:v>
                </c:pt>
                <c:pt idx="1654">
                  <c:v>580</c:v>
                </c:pt>
                <c:pt idx="1655">
                  <c:v>540</c:v>
                </c:pt>
                <c:pt idx="1656">
                  <c:v>540</c:v>
                </c:pt>
                <c:pt idx="1657">
                  <c:v>600</c:v>
                </c:pt>
                <c:pt idx="1658">
                  <c:v>580</c:v>
                </c:pt>
                <c:pt idx="1659">
                  <c:v>680</c:v>
                </c:pt>
                <c:pt idx="1660">
                  <c:v>640</c:v>
                </c:pt>
                <c:pt idx="1661">
                  <c:v>600</c:v>
                </c:pt>
                <c:pt idx="1662">
                  <c:v>620</c:v>
                </c:pt>
                <c:pt idx="1663">
                  <c:v>660</c:v>
                </c:pt>
                <c:pt idx="1664">
                  <c:v>700</c:v>
                </c:pt>
                <c:pt idx="1665">
                  <c:v>640</c:v>
                </c:pt>
                <c:pt idx="1666">
                  <c:v>680</c:v>
                </c:pt>
                <c:pt idx="1667">
                  <c:v>680</c:v>
                </c:pt>
                <c:pt idx="1668">
                  <c:v>680</c:v>
                </c:pt>
                <c:pt idx="1669">
                  <c:v>680</c:v>
                </c:pt>
                <c:pt idx="1670">
                  <c:v>680</c:v>
                </c:pt>
                <c:pt idx="1671">
                  <c:v>700</c:v>
                </c:pt>
                <c:pt idx="1672">
                  <c:v>680</c:v>
                </c:pt>
                <c:pt idx="1673">
                  <c:v>680</c:v>
                </c:pt>
                <c:pt idx="1674">
                  <c:v>700</c:v>
                </c:pt>
                <c:pt idx="1675">
                  <c:v>740</c:v>
                </c:pt>
                <c:pt idx="1676">
                  <c:v>700</c:v>
                </c:pt>
                <c:pt idx="1677">
                  <c:v>700</c:v>
                </c:pt>
                <c:pt idx="1678">
                  <c:v>720</c:v>
                </c:pt>
                <c:pt idx="1679">
                  <c:v>700</c:v>
                </c:pt>
                <c:pt idx="1680">
                  <c:v>680</c:v>
                </c:pt>
                <c:pt idx="1681">
                  <c:v>700</c:v>
                </c:pt>
                <c:pt idx="1682">
                  <c:v>680</c:v>
                </c:pt>
                <c:pt idx="1683">
                  <c:v>720</c:v>
                </c:pt>
                <c:pt idx="1684">
                  <c:v>680</c:v>
                </c:pt>
                <c:pt idx="1685">
                  <c:v>700</c:v>
                </c:pt>
                <c:pt idx="1686">
                  <c:v>700</c:v>
                </c:pt>
                <c:pt idx="1687">
                  <c:v>660</c:v>
                </c:pt>
                <c:pt idx="1688">
                  <c:v>720</c:v>
                </c:pt>
                <c:pt idx="1689">
                  <c:v>680</c:v>
                </c:pt>
                <c:pt idx="1690">
                  <c:v>700</c:v>
                </c:pt>
                <c:pt idx="1691">
                  <c:v>700</c:v>
                </c:pt>
                <c:pt idx="1692">
                  <c:v>660</c:v>
                </c:pt>
                <c:pt idx="1693">
                  <c:v>660</c:v>
                </c:pt>
                <c:pt idx="1694">
                  <c:v>640</c:v>
                </c:pt>
                <c:pt idx="1695">
                  <c:v>660</c:v>
                </c:pt>
                <c:pt idx="1696">
                  <c:v>680</c:v>
                </c:pt>
                <c:pt idx="1697">
                  <c:v>660</c:v>
                </c:pt>
                <c:pt idx="1698">
                  <c:v>700</c:v>
                </c:pt>
                <c:pt idx="1699">
                  <c:v>660</c:v>
                </c:pt>
                <c:pt idx="1700">
                  <c:v>680</c:v>
                </c:pt>
                <c:pt idx="1701">
                  <c:v>700</c:v>
                </c:pt>
                <c:pt idx="1702">
                  <c:v>700</c:v>
                </c:pt>
                <c:pt idx="1703">
                  <c:v>680</c:v>
                </c:pt>
                <c:pt idx="1704">
                  <c:v>680</c:v>
                </c:pt>
                <c:pt idx="1705">
                  <c:v>700</c:v>
                </c:pt>
                <c:pt idx="1706">
                  <c:v>660</c:v>
                </c:pt>
                <c:pt idx="1707">
                  <c:v>680</c:v>
                </c:pt>
                <c:pt idx="1708">
                  <c:v>680</c:v>
                </c:pt>
                <c:pt idx="1709">
                  <c:v>680</c:v>
                </c:pt>
                <c:pt idx="1710">
                  <c:v>660</c:v>
                </c:pt>
                <c:pt idx="1711">
                  <c:v>660</c:v>
                </c:pt>
                <c:pt idx="1712">
                  <c:v>660</c:v>
                </c:pt>
                <c:pt idx="1713">
                  <c:v>700</c:v>
                </c:pt>
                <c:pt idx="1714">
                  <c:v>640</c:v>
                </c:pt>
                <c:pt idx="1715">
                  <c:v>660</c:v>
                </c:pt>
                <c:pt idx="1716">
                  <c:v>640</c:v>
                </c:pt>
                <c:pt idx="1717">
                  <c:v>640</c:v>
                </c:pt>
                <c:pt idx="1718">
                  <c:v>660</c:v>
                </c:pt>
                <c:pt idx="1719">
                  <c:v>620</c:v>
                </c:pt>
                <c:pt idx="1720">
                  <c:v>660</c:v>
                </c:pt>
                <c:pt idx="1721">
                  <c:v>620</c:v>
                </c:pt>
                <c:pt idx="1722">
                  <c:v>620</c:v>
                </c:pt>
                <c:pt idx="1723">
                  <c:v>620</c:v>
                </c:pt>
                <c:pt idx="1724">
                  <c:v>660</c:v>
                </c:pt>
                <c:pt idx="1725">
                  <c:v>620</c:v>
                </c:pt>
                <c:pt idx="1726">
                  <c:v>620</c:v>
                </c:pt>
                <c:pt idx="1727">
                  <c:v>620</c:v>
                </c:pt>
                <c:pt idx="1728">
                  <c:v>620</c:v>
                </c:pt>
                <c:pt idx="1729">
                  <c:v>600</c:v>
                </c:pt>
                <c:pt idx="1730">
                  <c:v>580</c:v>
                </c:pt>
                <c:pt idx="1731">
                  <c:v>580</c:v>
                </c:pt>
                <c:pt idx="1732">
                  <c:v>560</c:v>
                </c:pt>
                <c:pt idx="1733">
                  <c:v>600</c:v>
                </c:pt>
                <c:pt idx="1734">
                  <c:v>580</c:v>
                </c:pt>
                <c:pt idx="1735">
                  <c:v>560</c:v>
                </c:pt>
                <c:pt idx="1736">
                  <c:v>540</c:v>
                </c:pt>
                <c:pt idx="1737">
                  <c:v>520</c:v>
                </c:pt>
                <c:pt idx="1738">
                  <c:v>540</c:v>
                </c:pt>
                <c:pt idx="1739">
                  <c:v>500</c:v>
                </c:pt>
                <c:pt idx="1740">
                  <c:v>520</c:v>
                </c:pt>
                <c:pt idx="1741">
                  <c:v>520</c:v>
                </c:pt>
                <c:pt idx="1742">
                  <c:v>500</c:v>
                </c:pt>
                <c:pt idx="1743">
                  <c:v>540</c:v>
                </c:pt>
                <c:pt idx="1744">
                  <c:v>520</c:v>
                </c:pt>
                <c:pt idx="1745">
                  <c:v>480</c:v>
                </c:pt>
                <c:pt idx="1746">
                  <c:v>500</c:v>
                </c:pt>
                <c:pt idx="1747">
                  <c:v>500</c:v>
                </c:pt>
                <c:pt idx="1748">
                  <c:v>520</c:v>
                </c:pt>
                <c:pt idx="1749">
                  <c:v>460</c:v>
                </c:pt>
                <c:pt idx="1750">
                  <c:v>520</c:v>
                </c:pt>
                <c:pt idx="1751">
                  <c:v>500</c:v>
                </c:pt>
                <c:pt idx="1752">
                  <c:v>500</c:v>
                </c:pt>
                <c:pt idx="1753">
                  <c:v>480</c:v>
                </c:pt>
                <c:pt idx="1754">
                  <c:v>480</c:v>
                </c:pt>
                <c:pt idx="1755">
                  <c:v>520</c:v>
                </c:pt>
                <c:pt idx="1756">
                  <c:v>480</c:v>
                </c:pt>
                <c:pt idx="1757">
                  <c:v>520</c:v>
                </c:pt>
                <c:pt idx="1758">
                  <c:v>600</c:v>
                </c:pt>
                <c:pt idx="1759">
                  <c:v>560</c:v>
                </c:pt>
                <c:pt idx="1760">
                  <c:v>580</c:v>
                </c:pt>
                <c:pt idx="1761">
                  <c:v>580</c:v>
                </c:pt>
                <c:pt idx="1762">
                  <c:v>540</c:v>
                </c:pt>
                <c:pt idx="1763">
                  <c:v>540</c:v>
                </c:pt>
                <c:pt idx="1764">
                  <c:v>480</c:v>
                </c:pt>
                <c:pt idx="1765">
                  <c:v>520</c:v>
                </c:pt>
                <c:pt idx="1766">
                  <c:v>500</c:v>
                </c:pt>
                <c:pt idx="1767">
                  <c:v>460</c:v>
                </c:pt>
                <c:pt idx="1768">
                  <c:v>600</c:v>
                </c:pt>
                <c:pt idx="1769">
                  <c:v>580</c:v>
                </c:pt>
                <c:pt idx="1770">
                  <c:v>500</c:v>
                </c:pt>
                <c:pt idx="1771">
                  <c:v>600</c:v>
                </c:pt>
                <c:pt idx="1772">
                  <c:v>580</c:v>
                </c:pt>
                <c:pt idx="1773">
                  <c:v>600</c:v>
                </c:pt>
                <c:pt idx="1774">
                  <c:v>580</c:v>
                </c:pt>
                <c:pt idx="1775">
                  <c:v>580</c:v>
                </c:pt>
                <c:pt idx="1776">
                  <c:v>560</c:v>
                </c:pt>
                <c:pt idx="1777">
                  <c:v>600</c:v>
                </c:pt>
                <c:pt idx="1778">
                  <c:v>580</c:v>
                </c:pt>
                <c:pt idx="1779">
                  <c:v>600</c:v>
                </c:pt>
                <c:pt idx="1780">
                  <c:v>580</c:v>
                </c:pt>
                <c:pt idx="1781">
                  <c:v>560</c:v>
                </c:pt>
                <c:pt idx="1782">
                  <c:v>560</c:v>
                </c:pt>
                <c:pt idx="1783">
                  <c:v>580</c:v>
                </c:pt>
                <c:pt idx="1784">
                  <c:v>580</c:v>
                </c:pt>
                <c:pt idx="1785">
                  <c:v>580</c:v>
                </c:pt>
                <c:pt idx="1786">
                  <c:v>580</c:v>
                </c:pt>
                <c:pt idx="1787">
                  <c:v>600</c:v>
                </c:pt>
                <c:pt idx="1788">
                  <c:v>620</c:v>
                </c:pt>
                <c:pt idx="1789">
                  <c:v>560</c:v>
                </c:pt>
                <c:pt idx="1790">
                  <c:v>620</c:v>
                </c:pt>
                <c:pt idx="1791">
                  <c:v>600</c:v>
                </c:pt>
                <c:pt idx="1792">
                  <c:v>600</c:v>
                </c:pt>
                <c:pt idx="1793">
                  <c:v>580</c:v>
                </c:pt>
                <c:pt idx="1794">
                  <c:v>620</c:v>
                </c:pt>
                <c:pt idx="1795">
                  <c:v>580</c:v>
                </c:pt>
                <c:pt idx="1796">
                  <c:v>560</c:v>
                </c:pt>
                <c:pt idx="1797">
                  <c:v>600</c:v>
                </c:pt>
                <c:pt idx="1798">
                  <c:v>580</c:v>
                </c:pt>
                <c:pt idx="1799">
                  <c:v>580</c:v>
                </c:pt>
                <c:pt idx="1800">
                  <c:v>540</c:v>
                </c:pt>
                <c:pt idx="1801">
                  <c:v>560</c:v>
                </c:pt>
                <c:pt idx="1802">
                  <c:v>560</c:v>
                </c:pt>
                <c:pt idx="1803">
                  <c:v>540</c:v>
                </c:pt>
                <c:pt idx="1804">
                  <c:v>560</c:v>
                </c:pt>
                <c:pt idx="1805">
                  <c:v>560</c:v>
                </c:pt>
                <c:pt idx="1806">
                  <c:v>560</c:v>
                </c:pt>
                <c:pt idx="1807">
                  <c:v>520</c:v>
                </c:pt>
                <c:pt idx="1808">
                  <c:v>480</c:v>
                </c:pt>
                <c:pt idx="1809">
                  <c:v>580</c:v>
                </c:pt>
                <c:pt idx="1810">
                  <c:v>460</c:v>
                </c:pt>
                <c:pt idx="1811">
                  <c:v>540</c:v>
                </c:pt>
                <c:pt idx="1812">
                  <c:v>540</c:v>
                </c:pt>
                <c:pt idx="1813">
                  <c:v>600</c:v>
                </c:pt>
                <c:pt idx="1814">
                  <c:v>560</c:v>
                </c:pt>
                <c:pt idx="1815">
                  <c:v>520</c:v>
                </c:pt>
                <c:pt idx="1816">
                  <c:v>540</c:v>
                </c:pt>
                <c:pt idx="1817">
                  <c:v>560</c:v>
                </c:pt>
                <c:pt idx="1818">
                  <c:v>500</c:v>
                </c:pt>
                <c:pt idx="1819">
                  <c:v>540</c:v>
                </c:pt>
                <c:pt idx="1820">
                  <c:v>520</c:v>
                </c:pt>
                <c:pt idx="1821">
                  <c:v>520</c:v>
                </c:pt>
                <c:pt idx="1822">
                  <c:v>540</c:v>
                </c:pt>
                <c:pt idx="1823">
                  <c:v>520</c:v>
                </c:pt>
                <c:pt idx="1824">
                  <c:v>500</c:v>
                </c:pt>
                <c:pt idx="1825">
                  <c:v>660</c:v>
                </c:pt>
                <c:pt idx="1826">
                  <c:v>660</c:v>
                </c:pt>
                <c:pt idx="1827">
                  <c:v>560</c:v>
                </c:pt>
                <c:pt idx="1828">
                  <c:v>580</c:v>
                </c:pt>
                <c:pt idx="1829">
                  <c:v>560</c:v>
                </c:pt>
                <c:pt idx="1830">
                  <c:v>640</c:v>
                </c:pt>
                <c:pt idx="1831">
                  <c:v>600</c:v>
                </c:pt>
                <c:pt idx="1832">
                  <c:v>700</c:v>
                </c:pt>
                <c:pt idx="1833">
                  <c:v>580</c:v>
                </c:pt>
                <c:pt idx="1834">
                  <c:v>580</c:v>
                </c:pt>
                <c:pt idx="1835">
                  <c:v>480</c:v>
                </c:pt>
                <c:pt idx="1836">
                  <c:v>540</c:v>
                </c:pt>
                <c:pt idx="1837">
                  <c:v>600</c:v>
                </c:pt>
                <c:pt idx="1838">
                  <c:v>620</c:v>
                </c:pt>
                <c:pt idx="1839">
                  <c:v>560</c:v>
                </c:pt>
                <c:pt idx="1840">
                  <c:v>580</c:v>
                </c:pt>
                <c:pt idx="1841">
                  <c:v>520</c:v>
                </c:pt>
                <c:pt idx="1842">
                  <c:v>580</c:v>
                </c:pt>
                <c:pt idx="1843">
                  <c:v>580</c:v>
                </c:pt>
                <c:pt idx="1844">
                  <c:v>640</c:v>
                </c:pt>
                <c:pt idx="1845">
                  <c:v>560</c:v>
                </c:pt>
                <c:pt idx="1846">
                  <c:v>580</c:v>
                </c:pt>
                <c:pt idx="1847">
                  <c:v>620</c:v>
                </c:pt>
                <c:pt idx="1848">
                  <c:v>560</c:v>
                </c:pt>
                <c:pt idx="1849">
                  <c:v>620</c:v>
                </c:pt>
                <c:pt idx="1850">
                  <c:v>660</c:v>
                </c:pt>
                <c:pt idx="1851">
                  <c:v>560</c:v>
                </c:pt>
                <c:pt idx="1852">
                  <c:v>640</c:v>
                </c:pt>
                <c:pt idx="1853">
                  <c:v>560</c:v>
                </c:pt>
                <c:pt idx="1854">
                  <c:v>540</c:v>
                </c:pt>
                <c:pt idx="1855">
                  <c:v>520</c:v>
                </c:pt>
                <c:pt idx="1856">
                  <c:v>680</c:v>
                </c:pt>
                <c:pt idx="1857">
                  <c:v>580</c:v>
                </c:pt>
                <c:pt idx="1858">
                  <c:v>660</c:v>
                </c:pt>
                <c:pt idx="1859">
                  <c:v>2000</c:v>
                </c:pt>
                <c:pt idx="1860">
                  <c:v>580</c:v>
                </c:pt>
                <c:pt idx="1861">
                  <c:v>520</c:v>
                </c:pt>
                <c:pt idx="1862">
                  <c:v>580</c:v>
                </c:pt>
                <c:pt idx="1863">
                  <c:v>600</c:v>
                </c:pt>
                <c:pt idx="1864">
                  <c:v>540</c:v>
                </c:pt>
                <c:pt idx="1865">
                  <c:v>520</c:v>
                </c:pt>
                <c:pt idx="1866">
                  <c:v>540</c:v>
                </c:pt>
                <c:pt idx="1867">
                  <c:v>580</c:v>
                </c:pt>
                <c:pt idx="1868">
                  <c:v>740</c:v>
                </c:pt>
                <c:pt idx="1869">
                  <c:v>480</c:v>
                </c:pt>
                <c:pt idx="1870">
                  <c:v>480</c:v>
                </c:pt>
                <c:pt idx="1871">
                  <c:v>460</c:v>
                </c:pt>
                <c:pt idx="1872">
                  <c:v>460</c:v>
                </c:pt>
                <c:pt idx="1873">
                  <c:v>460</c:v>
                </c:pt>
                <c:pt idx="1874">
                  <c:v>520</c:v>
                </c:pt>
                <c:pt idx="1875">
                  <c:v>500</c:v>
                </c:pt>
                <c:pt idx="1876">
                  <c:v>500</c:v>
                </c:pt>
                <c:pt idx="1877">
                  <c:v>520</c:v>
                </c:pt>
                <c:pt idx="1878">
                  <c:v>520</c:v>
                </c:pt>
                <c:pt idx="1879">
                  <c:v>520</c:v>
                </c:pt>
                <c:pt idx="1880">
                  <c:v>480</c:v>
                </c:pt>
                <c:pt idx="1881">
                  <c:v>540</c:v>
                </c:pt>
                <c:pt idx="1882">
                  <c:v>520</c:v>
                </c:pt>
                <c:pt idx="1883">
                  <c:v>520</c:v>
                </c:pt>
                <c:pt idx="1884">
                  <c:v>480</c:v>
                </c:pt>
                <c:pt idx="1885">
                  <c:v>500</c:v>
                </c:pt>
                <c:pt idx="1886">
                  <c:v>520</c:v>
                </c:pt>
                <c:pt idx="1887">
                  <c:v>500</c:v>
                </c:pt>
                <c:pt idx="1888">
                  <c:v>560</c:v>
                </c:pt>
                <c:pt idx="1889">
                  <c:v>520</c:v>
                </c:pt>
                <c:pt idx="1890">
                  <c:v>560</c:v>
                </c:pt>
                <c:pt idx="1891">
                  <c:v>500</c:v>
                </c:pt>
                <c:pt idx="1892">
                  <c:v>540</c:v>
                </c:pt>
                <c:pt idx="1893">
                  <c:v>520</c:v>
                </c:pt>
                <c:pt idx="1894">
                  <c:v>500</c:v>
                </c:pt>
                <c:pt idx="1895">
                  <c:v>520</c:v>
                </c:pt>
                <c:pt idx="1896">
                  <c:v>500</c:v>
                </c:pt>
                <c:pt idx="1897">
                  <c:v>520</c:v>
                </c:pt>
                <c:pt idx="1898">
                  <c:v>520</c:v>
                </c:pt>
                <c:pt idx="1899">
                  <c:v>480</c:v>
                </c:pt>
                <c:pt idx="1900">
                  <c:v>460</c:v>
                </c:pt>
                <c:pt idx="1901">
                  <c:v>460</c:v>
                </c:pt>
                <c:pt idx="1902">
                  <c:v>500</c:v>
                </c:pt>
                <c:pt idx="1903">
                  <c:v>520</c:v>
                </c:pt>
                <c:pt idx="1904">
                  <c:v>480</c:v>
                </c:pt>
                <c:pt idx="1905">
                  <c:v>520</c:v>
                </c:pt>
                <c:pt idx="1906">
                  <c:v>500</c:v>
                </c:pt>
                <c:pt idx="1907">
                  <c:v>500</c:v>
                </c:pt>
                <c:pt idx="1908">
                  <c:v>460</c:v>
                </c:pt>
                <c:pt idx="1909">
                  <c:v>480</c:v>
                </c:pt>
                <c:pt idx="1910">
                  <c:v>500</c:v>
                </c:pt>
                <c:pt idx="1911">
                  <c:v>500</c:v>
                </c:pt>
                <c:pt idx="1912">
                  <c:v>500</c:v>
                </c:pt>
                <c:pt idx="1913">
                  <c:v>500</c:v>
                </c:pt>
                <c:pt idx="1914">
                  <c:v>520</c:v>
                </c:pt>
                <c:pt idx="1915">
                  <c:v>500</c:v>
                </c:pt>
                <c:pt idx="1916">
                  <c:v>520</c:v>
                </c:pt>
                <c:pt idx="1917">
                  <c:v>540</c:v>
                </c:pt>
                <c:pt idx="1918">
                  <c:v>500</c:v>
                </c:pt>
                <c:pt idx="1919">
                  <c:v>520</c:v>
                </c:pt>
                <c:pt idx="1920">
                  <c:v>520</c:v>
                </c:pt>
                <c:pt idx="1921">
                  <c:v>480</c:v>
                </c:pt>
                <c:pt idx="1922">
                  <c:v>540</c:v>
                </c:pt>
                <c:pt idx="1923">
                  <c:v>520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'B24, hiilidioksidimittaus'!$G$2</c:f>
              <c:strCache>
                <c:ptCount val="1"/>
                <c:pt idx="0">
                  <c:v>A120 Luokkahuone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'B24, hiilidioksidimittaus'!$G$3:$G$1926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480</c:v>
                </c:pt>
                <c:pt idx="24">
                  <c:v>480</c:v>
                </c:pt>
                <c:pt idx="25">
                  <c:v>480</c:v>
                </c:pt>
                <c:pt idx="26">
                  <c:v>480</c:v>
                </c:pt>
                <c:pt idx="27">
                  <c:v>480</c:v>
                </c:pt>
                <c:pt idx="28">
                  <c:v>480</c:v>
                </c:pt>
                <c:pt idx="29">
                  <c:v>480</c:v>
                </c:pt>
                <c:pt idx="30">
                  <c:v>480</c:v>
                </c:pt>
                <c:pt idx="31">
                  <c:v>480</c:v>
                </c:pt>
                <c:pt idx="32">
                  <c:v>460</c:v>
                </c:pt>
                <c:pt idx="33">
                  <c:v>480</c:v>
                </c:pt>
                <c:pt idx="34">
                  <c:v>480</c:v>
                </c:pt>
                <c:pt idx="35">
                  <c:v>460</c:v>
                </c:pt>
                <c:pt idx="36">
                  <c:v>460</c:v>
                </c:pt>
                <c:pt idx="37">
                  <c:v>480</c:v>
                </c:pt>
                <c:pt idx="38">
                  <c:v>480</c:v>
                </c:pt>
                <c:pt idx="39">
                  <c:v>480</c:v>
                </c:pt>
                <c:pt idx="40">
                  <c:v>480</c:v>
                </c:pt>
                <c:pt idx="41">
                  <c:v>460</c:v>
                </c:pt>
                <c:pt idx="42">
                  <c:v>500</c:v>
                </c:pt>
                <c:pt idx="43">
                  <c:v>500</c:v>
                </c:pt>
                <c:pt idx="44">
                  <c:v>500</c:v>
                </c:pt>
                <c:pt idx="45">
                  <c:v>480</c:v>
                </c:pt>
                <c:pt idx="46">
                  <c:v>480</c:v>
                </c:pt>
                <c:pt idx="47">
                  <c:v>480</c:v>
                </c:pt>
                <c:pt idx="48">
                  <c:v>480</c:v>
                </c:pt>
                <c:pt idx="49">
                  <c:v>480</c:v>
                </c:pt>
                <c:pt idx="50">
                  <c:v>480</c:v>
                </c:pt>
                <c:pt idx="51">
                  <c:v>480</c:v>
                </c:pt>
                <c:pt idx="52">
                  <c:v>480</c:v>
                </c:pt>
                <c:pt idx="53">
                  <c:v>500</c:v>
                </c:pt>
                <c:pt idx="54">
                  <c:v>500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500</c:v>
                </c:pt>
                <c:pt idx="63">
                  <c:v>500</c:v>
                </c:pt>
                <c:pt idx="64">
                  <c:v>500</c:v>
                </c:pt>
                <c:pt idx="65">
                  <c:v>500</c:v>
                </c:pt>
                <c:pt idx="66">
                  <c:v>500</c:v>
                </c:pt>
                <c:pt idx="67">
                  <c:v>480</c:v>
                </c:pt>
                <c:pt idx="68">
                  <c:v>480</c:v>
                </c:pt>
                <c:pt idx="69">
                  <c:v>480</c:v>
                </c:pt>
                <c:pt idx="70">
                  <c:v>480</c:v>
                </c:pt>
                <c:pt idx="71">
                  <c:v>480</c:v>
                </c:pt>
                <c:pt idx="72">
                  <c:v>500</c:v>
                </c:pt>
                <c:pt idx="73">
                  <c:v>480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520</c:v>
                </c:pt>
                <c:pt idx="79">
                  <c:v>520</c:v>
                </c:pt>
                <c:pt idx="80">
                  <c:v>500</c:v>
                </c:pt>
                <c:pt idx="81">
                  <c:v>480</c:v>
                </c:pt>
                <c:pt idx="82">
                  <c:v>480</c:v>
                </c:pt>
                <c:pt idx="83">
                  <c:v>480</c:v>
                </c:pt>
                <c:pt idx="84">
                  <c:v>480</c:v>
                </c:pt>
                <c:pt idx="85">
                  <c:v>460</c:v>
                </c:pt>
                <c:pt idx="86">
                  <c:v>480</c:v>
                </c:pt>
                <c:pt idx="87">
                  <c:v>460</c:v>
                </c:pt>
                <c:pt idx="88">
                  <c:v>460</c:v>
                </c:pt>
                <c:pt idx="89">
                  <c:v>460</c:v>
                </c:pt>
                <c:pt idx="90">
                  <c:v>460</c:v>
                </c:pt>
                <c:pt idx="91">
                  <c:v>460</c:v>
                </c:pt>
                <c:pt idx="92">
                  <c:v>460</c:v>
                </c:pt>
                <c:pt idx="93">
                  <c:v>460</c:v>
                </c:pt>
                <c:pt idx="94">
                  <c:v>460</c:v>
                </c:pt>
                <c:pt idx="95">
                  <c:v>460</c:v>
                </c:pt>
                <c:pt idx="96">
                  <c:v>460</c:v>
                </c:pt>
                <c:pt idx="97">
                  <c:v>460</c:v>
                </c:pt>
                <c:pt idx="98">
                  <c:v>460</c:v>
                </c:pt>
                <c:pt idx="99">
                  <c:v>460</c:v>
                </c:pt>
                <c:pt idx="100">
                  <c:v>460</c:v>
                </c:pt>
                <c:pt idx="101">
                  <c:v>460</c:v>
                </c:pt>
                <c:pt idx="102">
                  <c:v>460</c:v>
                </c:pt>
                <c:pt idx="103">
                  <c:v>460</c:v>
                </c:pt>
                <c:pt idx="104">
                  <c:v>460</c:v>
                </c:pt>
                <c:pt idx="105">
                  <c:v>460</c:v>
                </c:pt>
                <c:pt idx="106">
                  <c:v>460</c:v>
                </c:pt>
                <c:pt idx="107">
                  <c:v>460</c:v>
                </c:pt>
                <c:pt idx="108">
                  <c:v>460</c:v>
                </c:pt>
                <c:pt idx="109">
                  <c:v>460</c:v>
                </c:pt>
                <c:pt idx="110">
                  <c:v>460</c:v>
                </c:pt>
                <c:pt idx="111">
                  <c:v>460</c:v>
                </c:pt>
                <c:pt idx="112">
                  <c:v>460</c:v>
                </c:pt>
                <c:pt idx="113">
                  <c:v>460</c:v>
                </c:pt>
                <c:pt idx="114">
                  <c:v>460</c:v>
                </c:pt>
                <c:pt idx="115">
                  <c:v>460</c:v>
                </c:pt>
                <c:pt idx="116">
                  <c:v>460</c:v>
                </c:pt>
                <c:pt idx="117">
                  <c:v>460</c:v>
                </c:pt>
                <c:pt idx="118">
                  <c:v>460</c:v>
                </c:pt>
                <c:pt idx="119">
                  <c:v>460</c:v>
                </c:pt>
                <c:pt idx="120">
                  <c:v>460</c:v>
                </c:pt>
                <c:pt idx="121">
                  <c:v>440</c:v>
                </c:pt>
                <c:pt idx="122">
                  <c:v>440</c:v>
                </c:pt>
                <c:pt idx="123">
                  <c:v>460</c:v>
                </c:pt>
                <c:pt idx="124">
                  <c:v>440</c:v>
                </c:pt>
                <c:pt idx="125">
                  <c:v>460</c:v>
                </c:pt>
                <c:pt idx="126">
                  <c:v>460</c:v>
                </c:pt>
                <c:pt idx="127">
                  <c:v>440</c:v>
                </c:pt>
                <c:pt idx="128">
                  <c:v>440</c:v>
                </c:pt>
                <c:pt idx="129">
                  <c:v>440</c:v>
                </c:pt>
                <c:pt idx="130">
                  <c:v>440</c:v>
                </c:pt>
                <c:pt idx="131">
                  <c:v>440</c:v>
                </c:pt>
                <c:pt idx="132">
                  <c:v>440</c:v>
                </c:pt>
                <c:pt idx="133">
                  <c:v>440</c:v>
                </c:pt>
                <c:pt idx="134">
                  <c:v>440</c:v>
                </c:pt>
                <c:pt idx="135">
                  <c:v>440</c:v>
                </c:pt>
                <c:pt idx="136">
                  <c:v>440</c:v>
                </c:pt>
                <c:pt idx="137">
                  <c:v>440</c:v>
                </c:pt>
                <c:pt idx="138">
                  <c:v>440</c:v>
                </c:pt>
                <c:pt idx="139">
                  <c:v>440</c:v>
                </c:pt>
                <c:pt idx="140">
                  <c:v>440</c:v>
                </c:pt>
                <c:pt idx="141">
                  <c:v>460</c:v>
                </c:pt>
                <c:pt idx="142">
                  <c:v>440</c:v>
                </c:pt>
                <c:pt idx="143">
                  <c:v>440</c:v>
                </c:pt>
                <c:pt idx="144">
                  <c:v>440</c:v>
                </c:pt>
                <c:pt idx="145">
                  <c:v>440</c:v>
                </c:pt>
                <c:pt idx="146">
                  <c:v>460</c:v>
                </c:pt>
                <c:pt idx="147">
                  <c:v>440</c:v>
                </c:pt>
                <c:pt idx="148">
                  <c:v>440</c:v>
                </c:pt>
                <c:pt idx="149">
                  <c:v>460</c:v>
                </c:pt>
                <c:pt idx="150">
                  <c:v>440</c:v>
                </c:pt>
                <c:pt idx="151">
                  <c:v>440</c:v>
                </c:pt>
                <c:pt idx="152">
                  <c:v>440</c:v>
                </c:pt>
                <c:pt idx="153">
                  <c:v>440</c:v>
                </c:pt>
                <c:pt idx="154">
                  <c:v>440</c:v>
                </c:pt>
                <c:pt idx="155">
                  <c:v>440</c:v>
                </c:pt>
                <c:pt idx="156">
                  <c:v>460</c:v>
                </c:pt>
                <c:pt idx="157">
                  <c:v>440</c:v>
                </c:pt>
                <c:pt idx="158">
                  <c:v>460</c:v>
                </c:pt>
                <c:pt idx="159">
                  <c:v>440</c:v>
                </c:pt>
                <c:pt idx="160">
                  <c:v>440</c:v>
                </c:pt>
                <c:pt idx="161">
                  <c:v>440</c:v>
                </c:pt>
                <c:pt idx="162">
                  <c:v>440</c:v>
                </c:pt>
                <c:pt idx="163">
                  <c:v>440</c:v>
                </c:pt>
                <c:pt idx="164">
                  <c:v>440</c:v>
                </c:pt>
                <c:pt idx="165">
                  <c:v>440</c:v>
                </c:pt>
                <c:pt idx="166">
                  <c:v>440</c:v>
                </c:pt>
                <c:pt idx="167">
                  <c:v>440</c:v>
                </c:pt>
                <c:pt idx="168">
                  <c:v>440</c:v>
                </c:pt>
                <c:pt idx="169">
                  <c:v>440</c:v>
                </c:pt>
                <c:pt idx="170">
                  <c:v>440</c:v>
                </c:pt>
                <c:pt idx="171">
                  <c:v>440</c:v>
                </c:pt>
                <c:pt idx="172">
                  <c:v>440</c:v>
                </c:pt>
                <c:pt idx="173">
                  <c:v>440</c:v>
                </c:pt>
                <c:pt idx="174">
                  <c:v>440</c:v>
                </c:pt>
                <c:pt idx="175">
                  <c:v>440</c:v>
                </c:pt>
                <c:pt idx="176">
                  <c:v>440</c:v>
                </c:pt>
                <c:pt idx="177">
                  <c:v>460</c:v>
                </c:pt>
                <c:pt idx="178">
                  <c:v>440</c:v>
                </c:pt>
                <c:pt idx="179">
                  <c:v>460</c:v>
                </c:pt>
                <c:pt idx="180">
                  <c:v>440</c:v>
                </c:pt>
                <c:pt idx="181">
                  <c:v>460</c:v>
                </c:pt>
                <c:pt idx="182">
                  <c:v>440</c:v>
                </c:pt>
                <c:pt idx="183">
                  <c:v>440</c:v>
                </c:pt>
                <c:pt idx="184">
                  <c:v>440</c:v>
                </c:pt>
                <c:pt idx="185">
                  <c:v>440</c:v>
                </c:pt>
                <c:pt idx="186">
                  <c:v>440</c:v>
                </c:pt>
                <c:pt idx="187">
                  <c:v>460</c:v>
                </c:pt>
                <c:pt idx="188">
                  <c:v>460</c:v>
                </c:pt>
                <c:pt idx="189">
                  <c:v>440</c:v>
                </c:pt>
                <c:pt idx="190">
                  <c:v>440</c:v>
                </c:pt>
                <c:pt idx="191">
                  <c:v>440</c:v>
                </c:pt>
                <c:pt idx="192">
                  <c:v>440</c:v>
                </c:pt>
                <c:pt idx="193">
                  <c:v>440</c:v>
                </c:pt>
                <c:pt idx="194">
                  <c:v>440</c:v>
                </c:pt>
                <c:pt idx="195">
                  <c:v>440</c:v>
                </c:pt>
                <c:pt idx="196">
                  <c:v>440</c:v>
                </c:pt>
                <c:pt idx="197">
                  <c:v>440</c:v>
                </c:pt>
                <c:pt idx="198">
                  <c:v>440</c:v>
                </c:pt>
                <c:pt idx="199">
                  <c:v>440</c:v>
                </c:pt>
                <c:pt idx="200">
                  <c:v>440</c:v>
                </c:pt>
                <c:pt idx="201">
                  <c:v>440</c:v>
                </c:pt>
                <c:pt idx="202">
                  <c:v>440</c:v>
                </c:pt>
                <c:pt idx="203">
                  <c:v>460</c:v>
                </c:pt>
                <c:pt idx="204">
                  <c:v>440</c:v>
                </c:pt>
                <c:pt idx="205">
                  <c:v>440</c:v>
                </c:pt>
                <c:pt idx="206">
                  <c:v>440</c:v>
                </c:pt>
                <c:pt idx="207">
                  <c:v>440</c:v>
                </c:pt>
                <c:pt idx="208">
                  <c:v>440</c:v>
                </c:pt>
                <c:pt idx="209">
                  <c:v>440</c:v>
                </c:pt>
                <c:pt idx="210">
                  <c:v>440</c:v>
                </c:pt>
                <c:pt idx="211">
                  <c:v>440</c:v>
                </c:pt>
                <c:pt idx="212">
                  <c:v>440</c:v>
                </c:pt>
                <c:pt idx="213">
                  <c:v>440</c:v>
                </c:pt>
                <c:pt idx="214">
                  <c:v>440</c:v>
                </c:pt>
                <c:pt idx="215">
                  <c:v>440</c:v>
                </c:pt>
                <c:pt idx="216">
                  <c:v>440</c:v>
                </c:pt>
                <c:pt idx="217">
                  <c:v>440</c:v>
                </c:pt>
                <c:pt idx="218">
                  <c:v>440</c:v>
                </c:pt>
                <c:pt idx="219">
                  <c:v>440</c:v>
                </c:pt>
                <c:pt idx="220">
                  <c:v>460</c:v>
                </c:pt>
                <c:pt idx="221">
                  <c:v>440</c:v>
                </c:pt>
                <c:pt idx="222">
                  <c:v>440</c:v>
                </c:pt>
                <c:pt idx="223">
                  <c:v>440</c:v>
                </c:pt>
                <c:pt idx="224">
                  <c:v>440</c:v>
                </c:pt>
                <c:pt idx="225">
                  <c:v>440</c:v>
                </c:pt>
                <c:pt idx="226">
                  <c:v>440</c:v>
                </c:pt>
                <c:pt idx="227">
                  <c:v>440</c:v>
                </c:pt>
                <c:pt idx="228">
                  <c:v>440</c:v>
                </c:pt>
                <c:pt idx="229">
                  <c:v>440</c:v>
                </c:pt>
                <c:pt idx="230">
                  <c:v>440</c:v>
                </c:pt>
                <c:pt idx="231">
                  <c:v>440</c:v>
                </c:pt>
                <c:pt idx="232">
                  <c:v>440</c:v>
                </c:pt>
                <c:pt idx="233">
                  <c:v>440</c:v>
                </c:pt>
                <c:pt idx="234">
                  <c:v>440</c:v>
                </c:pt>
                <c:pt idx="235">
                  <c:v>440</c:v>
                </c:pt>
                <c:pt idx="236">
                  <c:v>440</c:v>
                </c:pt>
                <c:pt idx="237">
                  <c:v>440</c:v>
                </c:pt>
                <c:pt idx="238">
                  <c:v>440</c:v>
                </c:pt>
                <c:pt idx="239">
                  <c:v>440</c:v>
                </c:pt>
                <c:pt idx="240">
                  <c:v>440</c:v>
                </c:pt>
                <c:pt idx="241">
                  <c:v>460</c:v>
                </c:pt>
                <c:pt idx="242">
                  <c:v>440</c:v>
                </c:pt>
                <c:pt idx="243">
                  <c:v>440</c:v>
                </c:pt>
                <c:pt idx="244">
                  <c:v>440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440</c:v>
                </c:pt>
                <c:pt idx="249">
                  <c:v>440</c:v>
                </c:pt>
                <c:pt idx="250">
                  <c:v>440</c:v>
                </c:pt>
                <c:pt idx="251">
                  <c:v>440</c:v>
                </c:pt>
                <c:pt idx="252">
                  <c:v>440</c:v>
                </c:pt>
                <c:pt idx="253">
                  <c:v>440</c:v>
                </c:pt>
                <c:pt idx="254">
                  <c:v>440</c:v>
                </c:pt>
                <c:pt idx="255">
                  <c:v>440</c:v>
                </c:pt>
                <c:pt idx="256">
                  <c:v>440</c:v>
                </c:pt>
                <c:pt idx="257">
                  <c:v>440</c:v>
                </c:pt>
                <c:pt idx="258">
                  <c:v>440</c:v>
                </c:pt>
                <c:pt idx="259">
                  <c:v>440</c:v>
                </c:pt>
                <c:pt idx="260">
                  <c:v>460</c:v>
                </c:pt>
                <c:pt idx="261">
                  <c:v>440</c:v>
                </c:pt>
                <c:pt idx="262">
                  <c:v>440</c:v>
                </c:pt>
                <c:pt idx="263">
                  <c:v>440</c:v>
                </c:pt>
                <c:pt idx="264">
                  <c:v>460</c:v>
                </c:pt>
                <c:pt idx="265">
                  <c:v>440</c:v>
                </c:pt>
                <c:pt idx="266">
                  <c:v>440</c:v>
                </c:pt>
                <c:pt idx="267">
                  <c:v>440</c:v>
                </c:pt>
                <c:pt idx="268">
                  <c:v>440</c:v>
                </c:pt>
                <c:pt idx="269">
                  <c:v>440</c:v>
                </c:pt>
                <c:pt idx="270">
                  <c:v>440</c:v>
                </c:pt>
                <c:pt idx="271">
                  <c:v>440</c:v>
                </c:pt>
                <c:pt idx="272">
                  <c:v>440</c:v>
                </c:pt>
                <c:pt idx="273">
                  <c:v>460</c:v>
                </c:pt>
                <c:pt idx="274">
                  <c:v>460</c:v>
                </c:pt>
                <c:pt idx="275">
                  <c:v>440</c:v>
                </c:pt>
                <c:pt idx="276">
                  <c:v>460</c:v>
                </c:pt>
                <c:pt idx="277">
                  <c:v>440</c:v>
                </c:pt>
                <c:pt idx="278">
                  <c:v>460</c:v>
                </c:pt>
                <c:pt idx="279">
                  <c:v>460</c:v>
                </c:pt>
                <c:pt idx="280">
                  <c:v>460</c:v>
                </c:pt>
                <c:pt idx="281">
                  <c:v>460</c:v>
                </c:pt>
                <c:pt idx="282">
                  <c:v>460</c:v>
                </c:pt>
                <c:pt idx="283">
                  <c:v>460</c:v>
                </c:pt>
                <c:pt idx="284">
                  <c:v>460</c:v>
                </c:pt>
                <c:pt idx="285">
                  <c:v>460</c:v>
                </c:pt>
                <c:pt idx="286">
                  <c:v>460</c:v>
                </c:pt>
                <c:pt idx="287">
                  <c:v>460</c:v>
                </c:pt>
                <c:pt idx="288">
                  <c:v>460</c:v>
                </c:pt>
                <c:pt idx="289">
                  <c:v>460</c:v>
                </c:pt>
                <c:pt idx="290">
                  <c:v>460</c:v>
                </c:pt>
                <c:pt idx="291">
                  <c:v>460</c:v>
                </c:pt>
                <c:pt idx="292">
                  <c:v>460</c:v>
                </c:pt>
                <c:pt idx="293">
                  <c:v>460</c:v>
                </c:pt>
                <c:pt idx="294">
                  <c:v>460</c:v>
                </c:pt>
                <c:pt idx="295">
                  <c:v>460</c:v>
                </c:pt>
                <c:pt idx="296">
                  <c:v>460</c:v>
                </c:pt>
                <c:pt idx="297">
                  <c:v>460</c:v>
                </c:pt>
                <c:pt idx="298">
                  <c:v>460</c:v>
                </c:pt>
                <c:pt idx="299">
                  <c:v>460</c:v>
                </c:pt>
                <c:pt idx="300">
                  <c:v>460</c:v>
                </c:pt>
                <c:pt idx="301">
                  <c:v>500</c:v>
                </c:pt>
                <c:pt idx="302">
                  <c:v>480</c:v>
                </c:pt>
                <c:pt idx="303">
                  <c:v>480</c:v>
                </c:pt>
                <c:pt idx="304">
                  <c:v>480</c:v>
                </c:pt>
                <c:pt idx="305">
                  <c:v>480</c:v>
                </c:pt>
                <c:pt idx="306">
                  <c:v>480</c:v>
                </c:pt>
                <c:pt idx="307">
                  <c:v>480</c:v>
                </c:pt>
                <c:pt idx="308">
                  <c:v>480</c:v>
                </c:pt>
                <c:pt idx="309">
                  <c:v>480</c:v>
                </c:pt>
                <c:pt idx="310">
                  <c:v>480</c:v>
                </c:pt>
                <c:pt idx="311">
                  <c:v>460</c:v>
                </c:pt>
                <c:pt idx="312">
                  <c:v>460</c:v>
                </c:pt>
                <c:pt idx="313">
                  <c:v>460</c:v>
                </c:pt>
                <c:pt idx="314">
                  <c:v>460</c:v>
                </c:pt>
                <c:pt idx="315">
                  <c:v>440</c:v>
                </c:pt>
                <c:pt idx="316">
                  <c:v>440</c:v>
                </c:pt>
                <c:pt idx="317">
                  <c:v>440</c:v>
                </c:pt>
                <c:pt idx="318">
                  <c:v>460</c:v>
                </c:pt>
                <c:pt idx="319">
                  <c:v>440</c:v>
                </c:pt>
                <c:pt idx="320">
                  <c:v>440</c:v>
                </c:pt>
                <c:pt idx="321">
                  <c:v>460</c:v>
                </c:pt>
                <c:pt idx="322">
                  <c:v>440</c:v>
                </c:pt>
                <c:pt idx="323">
                  <c:v>460</c:v>
                </c:pt>
                <c:pt idx="324">
                  <c:v>460</c:v>
                </c:pt>
                <c:pt idx="325">
                  <c:v>460</c:v>
                </c:pt>
                <c:pt idx="326">
                  <c:v>460</c:v>
                </c:pt>
                <c:pt idx="327">
                  <c:v>460</c:v>
                </c:pt>
                <c:pt idx="328">
                  <c:v>460</c:v>
                </c:pt>
                <c:pt idx="329">
                  <c:v>440</c:v>
                </c:pt>
                <c:pt idx="330">
                  <c:v>460</c:v>
                </c:pt>
                <c:pt idx="331">
                  <c:v>460</c:v>
                </c:pt>
                <c:pt idx="332">
                  <c:v>460</c:v>
                </c:pt>
                <c:pt idx="333">
                  <c:v>460</c:v>
                </c:pt>
                <c:pt idx="334">
                  <c:v>480</c:v>
                </c:pt>
                <c:pt idx="335">
                  <c:v>460</c:v>
                </c:pt>
                <c:pt idx="336">
                  <c:v>460</c:v>
                </c:pt>
                <c:pt idx="337">
                  <c:v>460</c:v>
                </c:pt>
                <c:pt idx="338">
                  <c:v>480</c:v>
                </c:pt>
                <c:pt idx="339">
                  <c:v>500</c:v>
                </c:pt>
                <c:pt idx="340">
                  <c:v>480</c:v>
                </c:pt>
                <c:pt idx="341">
                  <c:v>480</c:v>
                </c:pt>
                <c:pt idx="342">
                  <c:v>480</c:v>
                </c:pt>
                <c:pt idx="343">
                  <c:v>460</c:v>
                </c:pt>
                <c:pt idx="344">
                  <c:v>440</c:v>
                </c:pt>
                <c:pt idx="345">
                  <c:v>460</c:v>
                </c:pt>
                <c:pt idx="346">
                  <c:v>460</c:v>
                </c:pt>
                <c:pt idx="347">
                  <c:v>460</c:v>
                </c:pt>
                <c:pt idx="348">
                  <c:v>440</c:v>
                </c:pt>
                <c:pt idx="349">
                  <c:v>460</c:v>
                </c:pt>
                <c:pt idx="350">
                  <c:v>460</c:v>
                </c:pt>
                <c:pt idx="351">
                  <c:v>460</c:v>
                </c:pt>
                <c:pt idx="352">
                  <c:v>480</c:v>
                </c:pt>
                <c:pt idx="353">
                  <c:v>460</c:v>
                </c:pt>
                <c:pt idx="354">
                  <c:v>480</c:v>
                </c:pt>
                <c:pt idx="355">
                  <c:v>460</c:v>
                </c:pt>
                <c:pt idx="356">
                  <c:v>460</c:v>
                </c:pt>
                <c:pt idx="357">
                  <c:v>440</c:v>
                </c:pt>
                <c:pt idx="358">
                  <c:v>460</c:v>
                </c:pt>
                <c:pt idx="359">
                  <c:v>440</c:v>
                </c:pt>
                <c:pt idx="360">
                  <c:v>440</c:v>
                </c:pt>
                <c:pt idx="361">
                  <c:v>440</c:v>
                </c:pt>
                <c:pt idx="362">
                  <c:v>440</c:v>
                </c:pt>
                <c:pt idx="363">
                  <c:v>460</c:v>
                </c:pt>
                <c:pt idx="364">
                  <c:v>440</c:v>
                </c:pt>
                <c:pt idx="365">
                  <c:v>460</c:v>
                </c:pt>
                <c:pt idx="366">
                  <c:v>460</c:v>
                </c:pt>
                <c:pt idx="367">
                  <c:v>440</c:v>
                </c:pt>
                <c:pt idx="368">
                  <c:v>440</c:v>
                </c:pt>
                <c:pt idx="369">
                  <c:v>460</c:v>
                </c:pt>
                <c:pt idx="370">
                  <c:v>460</c:v>
                </c:pt>
                <c:pt idx="371">
                  <c:v>460</c:v>
                </c:pt>
                <c:pt idx="372">
                  <c:v>440</c:v>
                </c:pt>
                <c:pt idx="373">
                  <c:v>440</c:v>
                </c:pt>
                <c:pt idx="374">
                  <c:v>440</c:v>
                </c:pt>
                <c:pt idx="375">
                  <c:v>460</c:v>
                </c:pt>
                <c:pt idx="376">
                  <c:v>460</c:v>
                </c:pt>
                <c:pt idx="377">
                  <c:v>460</c:v>
                </c:pt>
                <c:pt idx="378">
                  <c:v>460</c:v>
                </c:pt>
                <c:pt idx="379">
                  <c:v>440</c:v>
                </c:pt>
                <c:pt idx="380">
                  <c:v>440</c:v>
                </c:pt>
                <c:pt idx="381">
                  <c:v>440</c:v>
                </c:pt>
                <c:pt idx="382">
                  <c:v>440</c:v>
                </c:pt>
                <c:pt idx="383">
                  <c:v>460</c:v>
                </c:pt>
                <c:pt idx="384">
                  <c:v>460</c:v>
                </c:pt>
                <c:pt idx="385">
                  <c:v>460</c:v>
                </c:pt>
                <c:pt idx="386">
                  <c:v>460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440</c:v>
                </c:pt>
                <c:pt idx="391">
                  <c:v>440</c:v>
                </c:pt>
                <c:pt idx="392">
                  <c:v>460</c:v>
                </c:pt>
                <c:pt idx="393">
                  <c:v>460</c:v>
                </c:pt>
                <c:pt idx="394">
                  <c:v>440</c:v>
                </c:pt>
                <c:pt idx="395">
                  <c:v>460</c:v>
                </c:pt>
                <c:pt idx="396">
                  <c:v>460</c:v>
                </c:pt>
                <c:pt idx="397">
                  <c:v>460</c:v>
                </c:pt>
                <c:pt idx="398">
                  <c:v>440</c:v>
                </c:pt>
                <c:pt idx="399">
                  <c:v>440</c:v>
                </c:pt>
                <c:pt idx="400">
                  <c:v>440</c:v>
                </c:pt>
                <c:pt idx="401">
                  <c:v>440</c:v>
                </c:pt>
                <c:pt idx="402">
                  <c:v>440</c:v>
                </c:pt>
                <c:pt idx="403">
                  <c:v>460</c:v>
                </c:pt>
                <c:pt idx="404">
                  <c:v>460</c:v>
                </c:pt>
                <c:pt idx="405">
                  <c:v>460</c:v>
                </c:pt>
                <c:pt idx="406">
                  <c:v>440</c:v>
                </c:pt>
                <c:pt idx="407">
                  <c:v>440</c:v>
                </c:pt>
                <c:pt idx="408">
                  <c:v>440</c:v>
                </c:pt>
                <c:pt idx="409">
                  <c:v>440</c:v>
                </c:pt>
                <c:pt idx="410">
                  <c:v>460</c:v>
                </c:pt>
                <c:pt idx="411">
                  <c:v>460</c:v>
                </c:pt>
                <c:pt idx="412">
                  <c:v>460</c:v>
                </c:pt>
                <c:pt idx="413">
                  <c:v>440</c:v>
                </c:pt>
                <c:pt idx="414">
                  <c:v>460</c:v>
                </c:pt>
                <c:pt idx="415">
                  <c:v>440</c:v>
                </c:pt>
                <c:pt idx="416">
                  <c:v>460</c:v>
                </c:pt>
                <c:pt idx="417">
                  <c:v>440</c:v>
                </c:pt>
                <c:pt idx="418">
                  <c:v>440</c:v>
                </c:pt>
                <c:pt idx="419">
                  <c:v>440</c:v>
                </c:pt>
                <c:pt idx="420">
                  <c:v>440</c:v>
                </c:pt>
                <c:pt idx="421">
                  <c:v>440</c:v>
                </c:pt>
                <c:pt idx="422">
                  <c:v>460</c:v>
                </c:pt>
                <c:pt idx="423">
                  <c:v>460</c:v>
                </c:pt>
                <c:pt idx="424">
                  <c:v>460</c:v>
                </c:pt>
                <c:pt idx="425">
                  <c:v>440</c:v>
                </c:pt>
                <c:pt idx="426">
                  <c:v>440</c:v>
                </c:pt>
                <c:pt idx="427">
                  <c:v>460</c:v>
                </c:pt>
                <c:pt idx="428">
                  <c:v>440</c:v>
                </c:pt>
                <c:pt idx="429">
                  <c:v>460</c:v>
                </c:pt>
                <c:pt idx="430">
                  <c:v>460</c:v>
                </c:pt>
                <c:pt idx="431">
                  <c:v>440</c:v>
                </c:pt>
                <c:pt idx="432">
                  <c:v>440</c:v>
                </c:pt>
                <c:pt idx="433">
                  <c:v>440</c:v>
                </c:pt>
                <c:pt idx="434">
                  <c:v>440</c:v>
                </c:pt>
                <c:pt idx="435">
                  <c:v>440</c:v>
                </c:pt>
                <c:pt idx="436">
                  <c:v>440</c:v>
                </c:pt>
                <c:pt idx="437">
                  <c:v>440</c:v>
                </c:pt>
                <c:pt idx="438">
                  <c:v>460</c:v>
                </c:pt>
                <c:pt idx="439">
                  <c:v>480</c:v>
                </c:pt>
                <c:pt idx="440">
                  <c:v>460</c:v>
                </c:pt>
                <c:pt idx="441">
                  <c:v>460</c:v>
                </c:pt>
                <c:pt idx="442">
                  <c:v>460</c:v>
                </c:pt>
                <c:pt idx="443">
                  <c:v>440</c:v>
                </c:pt>
                <c:pt idx="444">
                  <c:v>440</c:v>
                </c:pt>
                <c:pt idx="445">
                  <c:v>440</c:v>
                </c:pt>
                <c:pt idx="446">
                  <c:v>480</c:v>
                </c:pt>
                <c:pt idx="447">
                  <c:v>480</c:v>
                </c:pt>
                <c:pt idx="448">
                  <c:v>460</c:v>
                </c:pt>
                <c:pt idx="449">
                  <c:v>460</c:v>
                </c:pt>
                <c:pt idx="450">
                  <c:v>440</c:v>
                </c:pt>
                <c:pt idx="451">
                  <c:v>460</c:v>
                </c:pt>
                <c:pt idx="452">
                  <c:v>440</c:v>
                </c:pt>
                <c:pt idx="453">
                  <c:v>460</c:v>
                </c:pt>
                <c:pt idx="454">
                  <c:v>440</c:v>
                </c:pt>
                <c:pt idx="455">
                  <c:v>440</c:v>
                </c:pt>
                <c:pt idx="456">
                  <c:v>440</c:v>
                </c:pt>
                <c:pt idx="457">
                  <c:v>440</c:v>
                </c:pt>
                <c:pt idx="458">
                  <c:v>440</c:v>
                </c:pt>
                <c:pt idx="459">
                  <c:v>440</c:v>
                </c:pt>
                <c:pt idx="460">
                  <c:v>440</c:v>
                </c:pt>
                <c:pt idx="461">
                  <c:v>440</c:v>
                </c:pt>
                <c:pt idx="462">
                  <c:v>460</c:v>
                </c:pt>
                <c:pt idx="463">
                  <c:v>460</c:v>
                </c:pt>
                <c:pt idx="464">
                  <c:v>440</c:v>
                </c:pt>
                <c:pt idx="465">
                  <c:v>440</c:v>
                </c:pt>
                <c:pt idx="466">
                  <c:v>440</c:v>
                </c:pt>
                <c:pt idx="467">
                  <c:v>440</c:v>
                </c:pt>
                <c:pt idx="468">
                  <c:v>460</c:v>
                </c:pt>
                <c:pt idx="469">
                  <c:v>440</c:v>
                </c:pt>
                <c:pt idx="470">
                  <c:v>460</c:v>
                </c:pt>
                <c:pt idx="471">
                  <c:v>460</c:v>
                </c:pt>
                <c:pt idx="472">
                  <c:v>460</c:v>
                </c:pt>
                <c:pt idx="473">
                  <c:v>460</c:v>
                </c:pt>
                <c:pt idx="474">
                  <c:v>460</c:v>
                </c:pt>
                <c:pt idx="475">
                  <c:v>460</c:v>
                </c:pt>
                <c:pt idx="476">
                  <c:v>460</c:v>
                </c:pt>
                <c:pt idx="477">
                  <c:v>460</c:v>
                </c:pt>
                <c:pt idx="478">
                  <c:v>440</c:v>
                </c:pt>
                <c:pt idx="479">
                  <c:v>440</c:v>
                </c:pt>
                <c:pt idx="480">
                  <c:v>460</c:v>
                </c:pt>
                <c:pt idx="481">
                  <c:v>460</c:v>
                </c:pt>
                <c:pt idx="482">
                  <c:v>460</c:v>
                </c:pt>
                <c:pt idx="483">
                  <c:v>460</c:v>
                </c:pt>
                <c:pt idx="484">
                  <c:v>460</c:v>
                </c:pt>
                <c:pt idx="485">
                  <c:v>460</c:v>
                </c:pt>
                <c:pt idx="486">
                  <c:v>460</c:v>
                </c:pt>
                <c:pt idx="487">
                  <c:v>460</c:v>
                </c:pt>
                <c:pt idx="488">
                  <c:v>460</c:v>
                </c:pt>
                <c:pt idx="489">
                  <c:v>460</c:v>
                </c:pt>
                <c:pt idx="490">
                  <c:v>460</c:v>
                </c:pt>
                <c:pt idx="491">
                  <c:v>460</c:v>
                </c:pt>
                <c:pt idx="492">
                  <c:v>460</c:v>
                </c:pt>
                <c:pt idx="493">
                  <c:v>460</c:v>
                </c:pt>
                <c:pt idx="494">
                  <c:v>460</c:v>
                </c:pt>
                <c:pt idx="495">
                  <c:v>460</c:v>
                </c:pt>
                <c:pt idx="496">
                  <c:v>460</c:v>
                </c:pt>
                <c:pt idx="497">
                  <c:v>440</c:v>
                </c:pt>
                <c:pt idx="498">
                  <c:v>460</c:v>
                </c:pt>
                <c:pt idx="499">
                  <c:v>440</c:v>
                </c:pt>
                <c:pt idx="500">
                  <c:v>440</c:v>
                </c:pt>
                <c:pt idx="501">
                  <c:v>460</c:v>
                </c:pt>
                <c:pt idx="502">
                  <c:v>460</c:v>
                </c:pt>
                <c:pt idx="503">
                  <c:v>440</c:v>
                </c:pt>
                <c:pt idx="504">
                  <c:v>460</c:v>
                </c:pt>
                <c:pt idx="505">
                  <c:v>460</c:v>
                </c:pt>
                <c:pt idx="506">
                  <c:v>460</c:v>
                </c:pt>
                <c:pt idx="507">
                  <c:v>460</c:v>
                </c:pt>
                <c:pt idx="508">
                  <c:v>460</c:v>
                </c:pt>
                <c:pt idx="509">
                  <c:v>460</c:v>
                </c:pt>
                <c:pt idx="510">
                  <c:v>460</c:v>
                </c:pt>
                <c:pt idx="511">
                  <c:v>460</c:v>
                </c:pt>
                <c:pt idx="512">
                  <c:v>460</c:v>
                </c:pt>
                <c:pt idx="513">
                  <c:v>460</c:v>
                </c:pt>
                <c:pt idx="514">
                  <c:v>460</c:v>
                </c:pt>
                <c:pt idx="515">
                  <c:v>460</c:v>
                </c:pt>
                <c:pt idx="516">
                  <c:v>460</c:v>
                </c:pt>
                <c:pt idx="517">
                  <c:v>460</c:v>
                </c:pt>
                <c:pt idx="518">
                  <c:v>460</c:v>
                </c:pt>
                <c:pt idx="519">
                  <c:v>440</c:v>
                </c:pt>
                <c:pt idx="520">
                  <c:v>460</c:v>
                </c:pt>
                <c:pt idx="521">
                  <c:v>460</c:v>
                </c:pt>
                <c:pt idx="522">
                  <c:v>460</c:v>
                </c:pt>
                <c:pt idx="523">
                  <c:v>460</c:v>
                </c:pt>
                <c:pt idx="524">
                  <c:v>460</c:v>
                </c:pt>
                <c:pt idx="525">
                  <c:v>460</c:v>
                </c:pt>
                <c:pt idx="526">
                  <c:v>460</c:v>
                </c:pt>
                <c:pt idx="527">
                  <c:v>460</c:v>
                </c:pt>
                <c:pt idx="528">
                  <c:v>460</c:v>
                </c:pt>
                <c:pt idx="529">
                  <c:v>460</c:v>
                </c:pt>
                <c:pt idx="530">
                  <c:v>460</c:v>
                </c:pt>
                <c:pt idx="531">
                  <c:v>460</c:v>
                </c:pt>
                <c:pt idx="532">
                  <c:v>460</c:v>
                </c:pt>
                <c:pt idx="533">
                  <c:v>460</c:v>
                </c:pt>
                <c:pt idx="534">
                  <c:v>460</c:v>
                </c:pt>
                <c:pt idx="535">
                  <c:v>460</c:v>
                </c:pt>
                <c:pt idx="536">
                  <c:v>460</c:v>
                </c:pt>
                <c:pt idx="537">
                  <c:v>460</c:v>
                </c:pt>
                <c:pt idx="538">
                  <c:v>460</c:v>
                </c:pt>
                <c:pt idx="539">
                  <c:v>460</c:v>
                </c:pt>
                <c:pt idx="540">
                  <c:v>460</c:v>
                </c:pt>
                <c:pt idx="541">
                  <c:v>460</c:v>
                </c:pt>
                <c:pt idx="542">
                  <c:v>440</c:v>
                </c:pt>
                <c:pt idx="543">
                  <c:v>460</c:v>
                </c:pt>
                <c:pt idx="544">
                  <c:v>440</c:v>
                </c:pt>
                <c:pt idx="545">
                  <c:v>440</c:v>
                </c:pt>
                <c:pt idx="546">
                  <c:v>440</c:v>
                </c:pt>
                <c:pt idx="547">
                  <c:v>440</c:v>
                </c:pt>
                <c:pt idx="548">
                  <c:v>440</c:v>
                </c:pt>
                <c:pt idx="549">
                  <c:v>440</c:v>
                </c:pt>
                <c:pt idx="550">
                  <c:v>440</c:v>
                </c:pt>
                <c:pt idx="551">
                  <c:v>440</c:v>
                </c:pt>
                <c:pt idx="552">
                  <c:v>440</c:v>
                </c:pt>
                <c:pt idx="553">
                  <c:v>440</c:v>
                </c:pt>
                <c:pt idx="554">
                  <c:v>440</c:v>
                </c:pt>
                <c:pt idx="555">
                  <c:v>440</c:v>
                </c:pt>
                <c:pt idx="556">
                  <c:v>440</c:v>
                </c:pt>
                <c:pt idx="557">
                  <c:v>440</c:v>
                </c:pt>
                <c:pt idx="558">
                  <c:v>460</c:v>
                </c:pt>
                <c:pt idx="559">
                  <c:v>460</c:v>
                </c:pt>
                <c:pt idx="560">
                  <c:v>440</c:v>
                </c:pt>
                <c:pt idx="561">
                  <c:v>440</c:v>
                </c:pt>
                <c:pt idx="562">
                  <c:v>440</c:v>
                </c:pt>
                <c:pt idx="563">
                  <c:v>440</c:v>
                </c:pt>
                <c:pt idx="564">
                  <c:v>460</c:v>
                </c:pt>
                <c:pt idx="565">
                  <c:v>480</c:v>
                </c:pt>
                <c:pt idx="566">
                  <c:v>480</c:v>
                </c:pt>
                <c:pt idx="567">
                  <c:v>460</c:v>
                </c:pt>
                <c:pt idx="568">
                  <c:v>460</c:v>
                </c:pt>
                <c:pt idx="569">
                  <c:v>460</c:v>
                </c:pt>
                <c:pt idx="570">
                  <c:v>460</c:v>
                </c:pt>
                <c:pt idx="571">
                  <c:v>460</c:v>
                </c:pt>
                <c:pt idx="572">
                  <c:v>440</c:v>
                </c:pt>
                <c:pt idx="573">
                  <c:v>440</c:v>
                </c:pt>
                <c:pt idx="574">
                  <c:v>460</c:v>
                </c:pt>
                <c:pt idx="575">
                  <c:v>460</c:v>
                </c:pt>
                <c:pt idx="576">
                  <c:v>460</c:v>
                </c:pt>
                <c:pt idx="577">
                  <c:v>460</c:v>
                </c:pt>
                <c:pt idx="578">
                  <c:v>460</c:v>
                </c:pt>
                <c:pt idx="579">
                  <c:v>460</c:v>
                </c:pt>
                <c:pt idx="580">
                  <c:v>460</c:v>
                </c:pt>
                <c:pt idx="581">
                  <c:v>460</c:v>
                </c:pt>
                <c:pt idx="582">
                  <c:v>460</c:v>
                </c:pt>
                <c:pt idx="583">
                  <c:v>460</c:v>
                </c:pt>
                <c:pt idx="584">
                  <c:v>460</c:v>
                </c:pt>
                <c:pt idx="585">
                  <c:v>460</c:v>
                </c:pt>
                <c:pt idx="586">
                  <c:v>460</c:v>
                </c:pt>
                <c:pt idx="587">
                  <c:v>460</c:v>
                </c:pt>
                <c:pt idx="588">
                  <c:v>460</c:v>
                </c:pt>
                <c:pt idx="589">
                  <c:v>460</c:v>
                </c:pt>
                <c:pt idx="590">
                  <c:v>460</c:v>
                </c:pt>
                <c:pt idx="591">
                  <c:v>460</c:v>
                </c:pt>
                <c:pt idx="592">
                  <c:v>480</c:v>
                </c:pt>
                <c:pt idx="593">
                  <c:v>480</c:v>
                </c:pt>
                <c:pt idx="594">
                  <c:v>480</c:v>
                </c:pt>
                <c:pt idx="595">
                  <c:v>480</c:v>
                </c:pt>
                <c:pt idx="596">
                  <c:v>460</c:v>
                </c:pt>
                <c:pt idx="597">
                  <c:v>460</c:v>
                </c:pt>
                <c:pt idx="598">
                  <c:v>460</c:v>
                </c:pt>
                <c:pt idx="599">
                  <c:v>460</c:v>
                </c:pt>
                <c:pt idx="600">
                  <c:v>460</c:v>
                </c:pt>
                <c:pt idx="601">
                  <c:v>460</c:v>
                </c:pt>
                <c:pt idx="602">
                  <c:v>460</c:v>
                </c:pt>
                <c:pt idx="603">
                  <c:v>460</c:v>
                </c:pt>
                <c:pt idx="604">
                  <c:v>460</c:v>
                </c:pt>
                <c:pt idx="605">
                  <c:v>480</c:v>
                </c:pt>
                <c:pt idx="606">
                  <c:v>480</c:v>
                </c:pt>
                <c:pt idx="607">
                  <c:v>480</c:v>
                </c:pt>
                <c:pt idx="608">
                  <c:v>480</c:v>
                </c:pt>
                <c:pt idx="609">
                  <c:v>480</c:v>
                </c:pt>
                <c:pt idx="610">
                  <c:v>480</c:v>
                </c:pt>
                <c:pt idx="611">
                  <c:v>480</c:v>
                </c:pt>
                <c:pt idx="612">
                  <c:v>480</c:v>
                </c:pt>
                <c:pt idx="613">
                  <c:v>480</c:v>
                </c:pt>
                <c:pt idx="614">
                  <c:v>460</c:v>
                </c:pt>
                <c:pt idx="615">
                  <c:v>460</c:v>
                </c:pt>
                <c:pt idx="616">
                  <c:v>460</c:v>
                </c:pt>
                <c:pt idx="617">
                  <c:v>460</c:v>
                </c:pt>
                <c:pt idx="618">
                  <c:v>500</c:v>
                </c:pt>
                <c:pt idx="619">
                  <c:v>500</c:v>
                </c:pt>
                <c:pt idx="620">
                  <c:v>480</c:v>
                </c:pt>
                <c:pt idx="621">
                  <c:v>480</c:v>
                </c:pt>
                <c:pt idx="622">
                  <c:v>480</c:v>
                </c:pt>
                <c:pt idx="623">
                  <c:v>480</c:v>
                </c:pt>
                <c:pt idx="624">
                  <c:v>480</c:v>
                </c:pt>
                <c:pt idx="625">
                  <c:v>480</c:v>
                </c:pt>
                <c:pt idx="626">
                  <c:v>480</c:v>
                </c:pt>
                <c:pt idx="627">
                  <c:v>480</c:v>
                </c:pt>
                <c:pt idx="628">
                  <c:v>480</c:v>
                </c:pt>
                <c:pt idx="629">
                  <c:v>460</c:v>
                </c:pt>
                <c:pt idx="630">
                  <c:v>460</c:v>
                </c:pt>
                <c:pt idx="631">
                  <c:v>460</c:v>
                </c:pt>
                <c:pt idx="632">
                  <c:v>460</c:v>
                </c:pt>
                <c:pt idx="633">
                  <c:v>460</c:v>
                </c:pt>
                <c:pt idx="634">
                  <c:v>460</c:v>
                </c:pt>
                <c:pt idx="635">
                  <c:v>460</c:v>
                </c:pt>
                <c:pt idx="636">
                  <c:v>460</c:v>
                </c:pt>
                <c:pt idx="637">
                  <c:v>460</c:v>
                </c:pt>
                <c:pt idx="638">
                  <c:v>480</c:v>
                </c:pt>
                <c:pt idx="639">
                  <c:v>480</c:v>
                </c:pt>
                <c:pt idx="640">
                  <c:v>480</c:v>
                </c:pt>
                <c:pt idx="641">
                  <c:v>480</c:v>
                </c:pt>
                <c:pt idx="642">
                  <c:v>480</c:v>
                </c:pt>
                <c:pt idx="643">
                  <c:v>480</c:v>
                </c:pt>
                <c:pt idx="644">
                  <c:v>480</c:v>
                </c:pt>
                <c:pt idx="645">
                  <c:v>480</c:v>
                </c:pt>
                <c:pt idx="646">
                  <c:v>480</c:v>
                </c:pt>
                <c:pt idx="647">
                  <c:v>480</c:v>
                </c:pt>
                <c:pt idx="648">
                  <c:v>460</c:v>
                </c:pt>
                <c:pt idx="649">
                  <c:v>460</c:v>
                </c:pt>
                <c:pt idx="650">
                  <c:v>460</c:v>
                </c:pt>
                <c:pt idx="651">
                  <c:v>460</c:v>
                </c:pt>
                <c:pt idx="652">
                  <c:v>460</c:v>
                </c:pt>
                <c:pt idx="653">
                  <c:v>460</c:v>
                </c:pt>
                <c:pt idx="654">
                  <c:v>460</c:v>
                </c:pt>
                <c:pt idx="655">
                  <c:v>460</c:v>
                </c:pt>
                <c:pt idx="656">
                  <c:v>480</c:v>
                </c:pt>
                <c:pt idx="657">
                  <c:v>480</c:v>
                </c:pt>
                <c:pt idx="658">
                  <c:v>480</c:v>
                </c:pt>
                <c:pt idx="659">
                  <c:v>480</c:v>
                </c:pt>
                <c:pt idx="660">
                  <c:v>460</c:v>
                </c:pt>
                <c:pt idx="661">
                  <c:v>480</c:v>
                </c:pt>
                <c:pt idx="662">
                  <c:v>480</c:v>
                </c:pt>
                <c:pt idx="663">
                  <c:v>460</c:v>
                </c:pt>
                <c:pt idx="664">
                  <c:v>480</c:v>
                </c:pt>
                <c:pt idx="665">
                  <c:v>480</c:v>
                </c:pt>
                <c:pt idx="666">
                  <c:v>480</c:v>
                </c:pt>
                <c:pt idx="667">
                  <c:v>480</c:v>
                </c:pt>
                <c:pt idx="668">
                  <c:v>500</c:v>
                </c:pt>
                <c:pt idx="669">
                  <c:v>480</c:v>
                </c:pt>
                <c:pt idx="670">
                  <c:v>480</c:v>
                </c:pt>
                <c:pt idx="671">
                  <c:v>480</c:v>
                </c:pt>
                <c:pt idx="672">
                  <c:v>480</c:v>
                </c:pt>
                <c:pt idx="673">
                  <c:v>480</c:v>
                </c:pt>
                <c:pt idx="674">
                  <c:v>480</c:v>
                </c:pt>
                <c:pt idx="675">
                  <c:v>480</c:v>
                </c:pt>
                <c:pt idx="676">
                  <c:v>480</c:v>
                </c:pt>
                <c:pt idx="677">
                  <c:v>480</c:v>
                </c:pt>
                <c:pt idx="678">
                  <c:v>500</c:v>
                </c:pt>
                <c:pt idx="679">
                  <c:v>520</c:v>
                </c:pt>
                <c:pt idx="680">
                  <c:v>500</c:v>
                </c:pt>
                <c:pt idx="681">
                  <c:v>500</c:v>
                </c:pt>
                <c:pt idx="682">
                  <c:v>500</c:v>
                </c:pt>
                <c:pt idx="683">
                  <c:v>540</c:v>
                </c:pt>
                <c:pt idx="684">
                  <c:v>520</c:v>
                </c:pt>
                <c:pt idx="685">
                  <c:v>520</c:v>
                </c:pt>
                <c:pt idx="686">
                  <c:v>500</c:v>
                </c:pt>
                <c:pt idx="687">
                  <c:v>500</c:v>
                </c:pt>
                <c:pt idx="688">
                  <c:v>480</c:v>
                </c:pt>
                <c:pt idx="689">
                  <c:v>480</c:v>
                </c:pt>
                <c:pt idx="690">
                  <c:v>480</c:v>
                </c:pt>
                <c:pt idx="691">
                  <c:v>460</c:v>
                </c:pt>
                <c:pt idx="692">
                  <c:v>460</c:v>
                </c:pt>
                <c:pt idx="693">
                  <c:v>460</c:v>
                </c:pt>
                <c:pt idx="694">
                  <c:v>500</c:v>
                </c:pt>
                <c:pt idx="695">
                  <c:v>500</c:v>
                </c:pt>
                <c:pt idx="696">
                  <c:v>480</c:v>
                </c:pt>
                <c:pt idx="697">
                  <c:v>500</c:v>
                </c:pt>
                <c:pt idx="698">
                  <c:v>480</c:v>
                </c:pt>
                <c:pt idx="699">
                  <c:v>520</c:v>
                </c:pt>
                <c:pt idx="700">
                  <c:v>500</c:v>
                </c:pt>
                <c:pt idx="701">
                  <c:v>480</c:v>
                </c:pt>
                <c:pt idx="702">
                  <c:v>460</c:v>
                </c:pt>
                <c:pt idx="703">
                  <c:v>480</c:v>
                </c:pt>
                <c:pt idx="704">
                  <c:v>460</c:v>
                </c:pt>
                <c:pt idx="705">
                  <c:v>460</c:v>
                </c:pt>
                <c:pt idx="706">
                  <c:v>460</c:v>
                </c:pt>
                <c:pt idx="707">
                  <c:v>460</c:v>
                </c:pt>
                <c:pt idx="708">
                  <c:v>460</c:v>
                </c:pt>
                <c:pt idx="709">
                  <c:v>480</c:v>
                </c:pt>
                <c:pt idx="710">
                  <c:v>480</c:v>
                </c:pt>
                <c:pt idx="711">
                  <c:v>480</c:v>
                </c:pt>
                <c:pt idx="712">
                  <c:v>460</c:v>
                </c:pt>
                <c:pt idx="713">
                  <c:v>460</c:v>
                </c:pt>
                <c:pt idx="714">
                  <c:v>440</c:v>
                </c:pt>
                <c:pt idx="715">
                  <c:v>440</c:v>
                </c:pt>
                <c:pt idx="716">
                  <c:v>440</c:v>
                </c:pt>
                <c:pt idx="717">
                  <c:v>460</c:v>
                </c:pt>
                <c:pt idx="718">
                  <c:v>460</c:v>
                </c:pt>
                <c:pt idx="719">
                  <c:v>460</c:v>
                </c:pt>
                <c:pt idx="720">
                  <c:v>460</c:v>
                </c:pt>
                <c:pt idx="721">
                  <c:v>440</c:v>
                </c:pt>
                <c:pt idx="722">
                  <c:v>460</c:v>
                </c:pt>
                <c:pt idx="723">
                  <c:v>460</c:v>
                </c:pt>
                <c:pt idx="724">
                  <c:v>460</c:v>
                </c:pt>
                <c:pt idx="725">
                  <c:v>440</c:v>
                </c:pt>
                <c:pt idx="726">
                  <c:v>440</c:v>
                </c:pt>
                <c:pt idx="727">
                  <c:v>440</c:v>
                </c:pt>
                <c:pt idx="728">
                  <c:v>440</c:v>
                </c:pt>
                <c:pt idx="729">
                  <c:v>440</c:v>
                </c:pt>
                <c:pt idx="730">
                  <c:v>440</c:v>
                </c:pt>
                <c:pt idx="731">
                  <c:v>440</c:v>
                </c:pt>
                <c:pt idx="732">
                  <c:v>440</c:v>
                </c:pt>
                <c:pt idx="733">
                  <c:v>440</c:v>
                </c:pt>
                <c:pt idx="734">
                  <c:v>440</c:v>
                </c:pt>
                <c:pt idx="735">
                  <c:v>460</c:v>
                </c:pt>
                <c:pt idx="736">
                  <c:v>460</c:v>
                </c:pt>
                <c:pt idx="737">
                  <c:v>480</c:v>
                </c:pt>
                <c:pt idx="738">
                  <c:v>480</c:v>
                </c:pt>
                <c:pt idx="739">
                  <c:v>460</c:v>
                </c:pt>
                <c:pt idx="740">
                  <c:v>460</c:v>
                </c:pt>
                <c:pt idx="741">
                  <c:v>460</c:v>
                </c:pt>
                <c:pt idx="742">
                  <c:v>440</c:v>
                </c:pt>
                <c:pt idx="743">
                  <c:v>440</c:v>
                </c:pt>
                <c:pt idx="744">
                  <c:v>440</c:v>
                </c:pt>
                <c:pt idx="745">
                  <c:v>440</c:v>
                </c:pt>
                <c:pt idx="746">
                  <c:v>440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520</c:v>
                </c:pt>
                <c:pt idx="752">
                  <c:v>500</c:v>
                </c:pt>
                <c:pt idx="753">
                  <c:v>480</c:v>
                </c:pt>
                <c:pt idx="754">
                  <c:v>460</c:v>
                </c:pt>
                <c:pt idx="755">
                  <c:v>460</c:v>
                </c:pt>
                <c:pt idx="756">
                  <c:v>460</c:v>
                </c:pt>
                <c:pt idx="757">
                  <c:v>460</c:v>
                </c:pt>
                <c:pt idx="758">
                  <c:v>460</c:v>
                </c:pt>
                <c:pt idx="759">
                  <c:v>460</c:v>
                </c:pt>
                <c:pt idx="760">
                  <c:v>460</c:v>
                </c:pt>
                <c:pt idx="761">
                  <c:v>460</c:v>
                </c:pt>
                <c:pt idx="762">
                  <c:v>460</c:v>
                </c:pt>
                <c:pt idx="763">
                  <c:v>460</c:v>
                </c:pt>
                <c:pt idx="764">
                  <c:v>440</c:v>
                </c:pt>
                <c:pt idx="765">
                  <c:v>440</c:v>
                </c:pt>
                <c:pt idx="766">
                  <c:v>460</c:v>
                </c:pt>
                <c:pt idx="767">
                  <c:v>440</c:v>
                </c:pt>
                <c:pt idx="768">
                  <c:v>440</c:v>
                </c:pt>
                <c:pt idx="769">
                  <c:v>440</c:v>
                </c:pt>
                <c:pt idx="770">
                  <c:v>440</c:v>
                </c:pt>
                <c:pt idx="771">
                  <c:v>440</c:v>
                </c:pt>
                <c:pt idx="772">
                  <c:v>440</c:v>
                </c:pt>
                <c:pt idx="773">
                  <c:v>460</c:v>
                </c:pt>
                <c:pt idx="774">
                  <c:v>440</c:v>
                </c:pt>
                <c:pt idx="775">
                  <c:v>440</c:v>
                </c:pt>
                <c:pt idx="776">
                  <c:v>440</c:v>
                </c:pt>
                <c:pt idx="777">
                  <c:v>460</c:v>
                </c:pt>
                <c:pt idx="778">
                  <c:v>440</c:v>
                </c:pt>
                <c:pt idx="779">
                  <c:v>440</c:v>
                </c:pt>
                <c:pt idx="780">
                  <c:v>460</c:v>
                </c:pt>
                <c:pt idx="781">
                  <c:v>440</c:v>
                </c:pt>
                <c:pt idx="782">
                  <c:v>460</c:v>
                </c:pt>
                <c:pt idx="783">
                  <c:v>440</c:v>
                </c:pt>
                <c:pt idx="784">
                  <c:v>440</c:v>
                </c:pt>
                <c:pt idx="785">
                  <c:v>440</c:v>
                </c:pt>
                <c:pt idx="786">
                  <c:v>440</c:v>
                </c:pt>
                <c:pt idx="787">
                  <c:v>440</c:v>
                </c:pt>
                <c:pt idx="788">
                  <c:v>440</c:v>
                </c:pt>
                <c:pt idx="789">
                  <c:v>440</c:v>
                </c:pt>
                <c:pt idx="790">
                  <c:v>440</c:v>
                </c:pt>
                <c:pt idx="791">
                  <c:v>440</c:v>
                </c:pt>
                <c:pt idx="792">
                  <c:v>460</c:v>
                </c:pt>
                <c:pt idx="793">
                  <c:v>460</c:v>
                </c:pt>
                <c:pt idx="794">
                  <c:v>440</c:v>
                </c:pt>
                <c:pt idx="795">
                  <c:v>440</c:v>
                </c:pt>
                <c:pt idx="796">
                  <c:v>440</c:v>
                </c:pt>
                <c:pt idx="797">
                  <c:v>440</c:v>
                </c:pt>
                <c:pt idx="798">
                  <c:v>440</c:v>
                </c:pt>
                <c:pt idx="799">
                  <c:v>440</c:v>
                </c:pt>
                <c:pt idx="800">
                  <c:v>440</c:v>
                </c:pt>
                <c:pt idx="801">
                  <c:v>440</c:v>
                </c:pt>
                <c:pt idx="802">
                  <c:v>440</c:v>
                </c:pt>
                <c:pt idx="803">
                  <c:v>440</c:v>
                </c:pt>
                <c:pt idx="804">
                  <c:v>440</c:v>
                </c:pt>
                <c:pt idx="805">
                  <c:v>440</c:v>
                </c:pt>
                <c:pt idx="806">
                  <c:v>460</c:v>
                </c:pt>
                <c:pt idx="807">
                  <c:v>440</c:v>
                </c:pt>
                <c:pt idx="808">
                  <c:v>460</c:v>
                </c:pt>
                <c:pt idx="809">
                  <c:v>460</c:v>
                </c:pt>
                <c:pt idx="810">
                  <c:v>460</c:v>
                </c:pt>
                <c:pt idx="811">
                  <c:v>460</c:v>
                </c:pt>
                <c:pt idx="812">
                  <c:v>440</c:v>
                </c:pt>
                <c:pt idx="813">
                  <c:v>460</c:v>
                </c:pt>
                <c:pt idx="814">
                  <c:v>440</c:v>
                </c:pt>
                <c:pt idx="815">
                  <c:v>440</c:v>
                </c:pt>
                <c:pt idx="816">
                  <c:v>460</c:v>
                </c:pt>
                <c:pt idx="817">
                  <c:v>440</c:v>
                </c:pt>
                <c:pt idx="818">
                  <c:v>460</c:v>
                </c:pt>
                <c:pt idx="819">
                  <c:v>460</c:v>
                </c:pt>
                <c:pt idx="820">
                  <c:v>460</c:v>
                </c:pt>
                <c:pt idx="821">
                  <c:v>440</c:v>
                </c:pt>
                <c:pt idx="822">
                  <c:v>440</c:v>
                </c:pt>
                <c:pt idx="823">
                  <c:v>440</c:v>
                </c:pt>
                <c:pt idx="824">
                  <c:v>440</c:v>
                </c:pt>
                <c:pt idx="825">
                  <c:v>440</c:v>
                </c:pt>
                <c:pt idx="826">
                  <c:v>440</c:v>
                </c:pt>
                <c:pt idx="827">
                  <c:v>460</c:v>
                </c:pt>
                <c:pt idx="828">
                  <c:v>440</c:v>
                </c:pt>
                <c:pt idx="829">
                  <c:v>460</c:v>
                </c:pt>
                <c:pt idx="830">
                  <c:v>440</c:v>
                </c:pt>
                <c:pt idx="831">
                  <c:v>440</c:v>
                </c:pt>
                <c:pt idx="832">
                  <c:v>460</c:v>
                </c:pt>
                <c:pt idx="833">
                  <c:v>460</c:v>
                </c:pt>
                <c:pt idx="834">
                  <c:v>440</c:v>
                </c:pt>
                <c:pt idx="835">
                  <c:v>440</c:v>
                </c:pt>
                <c:pt idx="836">
                  <c:v>440</c:v>
                </c:pt>
                <c:pt idx="837">
                  <c:v>440</c:v>
                </c:pt>
                <c:pt idx="838">
                  <c:v>440</c:v>
                </c:pt>
                <c:pt idx="839">
                  <c:v>440</c:v>
                </c:pt>
                <c:pt idx="840">
                  <c:v>460</c:v>
                </c:pt>
                <c:pt idx="841">
                  <c:v>440</c:v>
                </c:pt>
                <c:pt idx="842">
                  <c:v>460</c:v>
                </c:pt>
                <c:pt idx="843">
                  <c:v>440</c:v>
                </c:pt>
                <c:pt idx="844">
                  <c:v>440</c:v>
                </c:pt>
                <c:pt idx="845">
                  <c:v>460</c:v>
                </c:pt>
                <c:pt idx="846">
                  <c:v>460</c:v>
                </c:pt>
                <c:pt idx="847">
                  <c:v>440</c:v>
                </c:pt>
                <c:pt idx="848">
                  <c:v>460</c:v>
                </c:pt>
                <c:pt idx="849">
                  <c:v>460</c:v>
                </c:pt>
                <c:pt idx="850">
                  <c:v>460</c:v>
                </c:pt>
                <c:pt idx="851">
                  <c:v>460</c:v>
                </c:pt>
                <c:pt idx="852">
                  <c:v>460</c:v>
                </c:pt>
                <c:pt idx="853">
                  <c:v>500</c:v>
                </c:pt>
                <c:pt idx="854">
                  <c:v>520</c:v>
                </c:pt>
                <c:pt idx="855">
                  <c:v>520</c:v>
                </c:pt>
                <c:pt idx="856">
                  <c:v>520</c:v>
                </c:pt>
                <c:pt idx="857">
                  <c:v>520</c:v>
                </c:pt>
                <c:pt idx="858">
                  <c:v>500</c:v>
                </c:pt>
                <c:pt idx="859">
                  <c:v>500</c:v>
                </c:pt>
                <c:pt idx="860">
                  <c:v>480</c:v>
                </c:pt>
                <c:pt idx="861">
                  <c:v>480</c:v>
                </c:pt>
                <c:pt idx="862">
                  <c:v>480</c:v>
                </c:pt>
                <c:pt idx="863">
                  <c:v>480</c:v>
                </c:pt>
                <c:pt idx="864">
                  <c:v>480</c:v>
                </c:pt>
                <c:pt idx="865">
                  <c:v>480</c:v>
                </c:pt>
                <c:pt idx="866">
                  <c:v>480</c:v>
                </c:pt>
                <c:pt idx="867">
                  <c:v>500</c:v>
                </c:pt>
                <c:pt idx="868">
                  <c:v>520</c:v>
                </c:pt>
                <c:pt idx="869">
                  <c:v>520</c:v>
                </c:pt>
                <c:pt idx="870">
                  <c:v>520</c:v>
                </c:pt>
                <c:pt idx="871">
                  <c:v>520</c:v>
                </c:pt>
                <c:pt idx="872">
                  <c:v>500</c:v>
                </c:pt>
                <c:pt idx="873">
                  <c:v>500</c:v>
                </c:pt>
                <c:pt idx="874">
                  <c:v>500</c:v>
                </c:pt>
                <c:pt idx="875">
                  <c:v>500</c:v>
                </c:pt>
                <c:pt idx="876">
                  <c:v>500</c:v>
                </c:pt>
                <c:pt idx="877">
                  <c:v>480</c:v>
                </c:pt>
                <c:pt idx="878">
                  <c:v>460</c:v>
                </c:pt>
                <c:pt idx="879">
                  <c:v>460</c:v>
                </c:pt>
                <c:pt idx="880">
                  <c:v>460</c:v>
                </c:pt>
                <c:pt idx="881">
                  <c:v>460</c:v>
                </c:pt>
                <c:pt idx="882">
                  <c:v>460</c:v>
                </c:pt>
                <c:pt idx="883">
                  <c:v>440</c:v>
                </c:pt>
                <c:pt idx="884">
                  <c:v>460</c:v>
                </c:pt>
                <c:pt idx="885">
                  <c:v>460</c:v>
                </c:pt>
                <c:pt idx="886">
                  <c:v>460</c:v>
                </c:pt>
                <c:pt idx="887">
                  <c:v>440</c:v>
                </c:pt>
                <c:pt idx="888">
                  <c:v>440</c:v>
                </c:pt>
                <c:pt idx="889">
                  <c:v>440</c:v>
                </c:pt>
                <c:pt idx="890">
                  <c:v>460</c:v>
                </c:pt>
                <c:pt idx="891">
                  <c:v>460</c:v>
                </c:pt>
                <c:pt idx="892">
                  <c:v>440</c:v>
                </c:pt>
                <c:pt idx="893">
                  <c:v>460</c:v>
                </c:pt>
                <c:pt idx="894">
                  <c:v>460</c:v>
                </c:pt>
                <c:pt idx="895">
                  <c:v>460</c:v>
                </c:pt>
                <c:pt idx="896">
                  <c:v>460</c:v>
                </c:pt>
                <c:pt idx="897">
                  <c:v>460</c:v>
                </c:pt>
                <c:pt idx="898">
                  <c:v>480</c:v>
                </c:pt>
                <c:pt idx="899">
                  <c:v>480</c:v>
                </c:pt>
                <c:pt idx="900">
                  <c:v>480</c:v>
                </c:pt>
                <c:pt idx="901">
                  <c:v>480</c:v>
                </c:pt>
                <c:pt idx="902">
                  <c:v>560</c:v>
                </c:pt>
                <c:pt idx="903">
                  <c:v>520</c:v>
                </c:pt>
                <c:pt idx="904">
                  <c:v>480</c:v>
                </c:pt>
                <c:pt idx="905">
                  <c:v>480</c:v>
                </c:pt>
                <c:pt idx="906">
                  <c:v>500</c:v>
                </c:pt>
                <c:pt idx="907">
                  <c:v>500</c:v>
                </c:pt>
                <c:pt idx="908">
                  <c:v>480</c:v>
                </c:pt>
                <c:pt idx="909">
                  <c:v>480</c:v>
                </c:pt>
                <c:pt idx="910">
                  <c:v>480</c:v>
                </c:pt>
                <c:pt idx="911">
                  <c:v>480</c:v>
                </c:pt>
                <c:pt idx="912">
                  <c:v>500</c:v>
                </c:pt>
                <c:pt idx="913">
                  <c:v>520</c:v>
                </c:pt>
                <c:pt idx="914">
                  <c:v>480</c:v>
                </c:pt>
                <c:pt idx="915">
                  <c:v>480</c:v>
                </c:pt>
                <c:pt idx="916">
                  <c:v>480</c:v>
                </c:pt>
                <c:pt idx="917">
                  <c:v>480</c:v>
                </c:pt>
                <c:pt idx="918">
                  <c:v>480</c:v>
                </c:pt>
                <c:pt idx="919">
                  <c:v>460</c:v>
                </c:pt>
                <c:pt idx="920">
                  <c:v>460</c:v>
                </c:pt>
                <c:pt idx="921">
                  <c:v>460</c:v>
                </c:pt>
                <c:pt idx="922">
                  <c:v>480</c:v>
                </c:pt>
                <c:pt idx="923">
                  <c:v>520</c:v>
                </c:pt>
                <c:pt idx="924">
                  <c:v>520</c:v>
                </c:pt>
                <c:pt idx="925">
                  <c:v>500</c:v>
                </c:pt>
                <c:pt idx="926">
                  <c:v>480</c:v>
                </c:pt>
                <c:pt idx="927">
                  <c:v>480</c:v>
                </c:pt>
                <c:pt idx="928">
                  <c:v>480</c:v>
                </c:pt>
                <c:pt idx="929">
                  <c:v>500</c:v>
                </c:pt>
                <c:pt idx="930">
                  <c:v>560</c:v>
                </c:pt>
                <c:pt idx="931">
                  <c:v>460</c:v>
                </c:pt>
                <c:pt idx="932">
                  <c:v>440</c:v>
                </c:pt>
                <c:pt idx="933">
                  <c:v>440</c:v>
                </c:pt>
                <c:pt idx="934">
                  <c:v>440</c:v>
                </c:pt>
                <c:pt idx="935">
                  <c:v>440</c:v>
                </c:pt>
                <c:pt idx="936">
                  <c:v>460</c:v>
                </c:pt>
                <c:pt idx="937">
                  <c:v>440</c:v>
                </c:pt>
                <c:pt idx="938">
                  <c:v>460</c:v>
                </c:pt>
                <c:pt idx="939">
                  <c:v>500</c:v>
                </c:pt>
                <c:pt idx="940">
                  <c:v>480</c:v>
                </c:pt>
                <c:pt idx="941">
                  <c:v>480</c:v>
                </c:pt>
                <c:pt idx="942">
                  <c:v>440</c:v>
                </c:pt>
                <c:pt idx="943">
                  <c:v>440</c:v>
                </c:pt>
                <c:pt idx="944">
                  <c:v>460</c:v>
                </c:pt>
                <c:pt idx="945">
                  <c:v>460</c:v>
                </c:pt>
                <c:pt idx="946">
                  <c:v>460</c:v>
                </c:pt>
                <c:pt idx="947">
                  <c:v>440</c:v>
                </c:pt>
                <c:pt idx="948">
                  <c:v>460</c:v>
                </c:pt>
                <c:pt idx="949">
                  <c:v>440</c:v>
                </c:pt>
                <c:pt idx="950">
                  <c:v>460</c:v>
                </c:pt>
                <c:pt idx="951">
                  <c:v>460</c:v>
                </c:pt>
                <c:pt idx="952">
                  <c:v>480</c:v>
                </c:pt>
                <c:pt idx="953">
                  <c:v>480</c:v>
                </c:pt>
                <c:pt idx="954">
                  <c:v>480</c:v>
                </c:pt>
                <c:pt idx="955">
                  <c:v>480</c:v>
                </c:pt>
                <c:pt idx="956">
                  <c:v>460</c:v>
                </c:pt>
                <c:pt idx="957">
                  <c:v>480</c:v>
                </c:pt>
                <c:pt idx="958">
                  <c:v>460</c:v>
                </c:pt>
                <c:pt idx="959">
                  <c:v>460</c:v>
                </c:pt>
                <c:pt idx="960">
                  <c:v>460</c:v>
                </c:pt>
                <c:pt idx="961">
                  <c:v>460</c:v>
                </c:pt>
                <c:pt idx="962">
                  <c:v>440</c:v>
                </c:pt>
                <c:pt idx="963">
                  <c:v>440</c:v>
                </c:pt>
                <c:pt idx="964">
                  <c:v>460</c:v>
                </c:pt>
                <c:pt idx="965">
                  <c:v>460</c:v>
                </c:pt>
                <c:pt idx="966">
                  <c:v>480</c:v>
                </c:pt>
                <c:pt idx="967">
                  <c:v>460</c:v>
                </c:pt>
                <c:pt idx="968">
                  <c:v>460</c:v>
                </c:pt>
                <c:pt idx="969">
                  <c:v>440</c:v>
                </c:pt>
                <c:pt idx="970">
                  <c:v>460</c:v>
                </c:pt>
                <c:pt idx="971">
                  <c:v>460</c:v>
                </c:pt>
                <c:pt idx="972">
                  <c:v>460</c:v>
                </c:pt>
                <c:pt idx="973">
                  <c:v>440</c:v>
                </c:pt>
                <c:pt idx="974">
                  <c:v>440</c:v>
                </c:pt>
                <c:pt idx="975">
                  <c:v>460</c:v>
                </c:pt>
                <c:pt idx="976">
                  <c:v>460</c:v>
                </c:pt>
                <c:pt idx="977">
                  <c:v>460</c:v>
                </c:pt>
                <c:pt idx="978">
                  <c:v>460</c:v>
                </c:pt>
                <c:pt idx="979">
                  <c:v>440</c:v>
                </c:pt>
                <c:pt idx="980">
                  <c:v>460</c:v>
                </c:pt>
                <c:pt idx="981">
                  <c:v>460</c:v>
                </c:pt>
                <c:pt idx="982">
                  <c:v>460</c:v>
                </c:pt>
                <c:pt idx="983">
                  <c:v>460</c:v>
                </c:pt>
                <c:pt idx="984">
                  <c:v>460</c:v>
                </c:pt>
                <c:pt idx="985">
                  <c:v>460</c:v>
                </c:pt>
                <c:pt idx="986">
                  <c:v>440</c:v>
                </c:pt>
                <c:pt idx="987">
                  <c:v>460</c:v>
                </c:pt>
                <c:pt idx="988">
                  <c:v>460</c:v>
                </c:pt>
                <c:pt idx="989">
                  <c:v>460</c:v>
                </c:pt>
                <c:pt idx="990">
                  <c:v>460</c:v>
                </c:pt>
                <c:pt idx="991">
                  <c:v>460</c:v>
                </c:pt>
                <c:pt idx="992">
                  <c:v>460</c:v>
                </c:pt>
                <c:pt idx="993">
                  <c:v>460</c:v>
                </c:pt>
                <c:pt idx="994">
                  <c:v>460</c:v>
                </c:pt>
                <c:pt idx="995">
                  <c:v>440</c:v>
                </c:pt>
                <c:pt idx="996">
                  <c:v>460</c:v>
                </c:pt>
                <c:pt idx="997">
                  <c:v>440</c:v>
                </c:pt>
                <c:pt idx="998">
                  <c:v>460</c:v>
                </c:pt>
                <c:pt idx="999">
                  <c:v>460</c:v>
                </c:pt>
                <c:pt idx="1000">
                  <c:v>460</c:v>
                </c:pt>
                <c:pt idx="1001">
                  <c:v>440</c:v>
                </c:pt>
                <c:pt idx="1002">
                  <c:v>460</c:v>
                </c:pt>
                <c:pt idx="1003">
                  <c:v>460</c:v>
                </c:pt>
                <c:pt idx="1004">
                  <c:v>460</c:v>
                </c:pt>
                <c:pt idx="1005">
                  <c:v>460</c:v>
                </c:pt>
                <c:pt idx="1006">
                  <c:v>460</c:v>
                </c:pt>
                <c:pt idx="1007">
                  <c:v>460</c:v>
                </c:pt>
                <c:pt idx="1008">
                  <c:v>440</c:v>
                </c:pt>
                <c:pt idx="1009">
                  <c:v>460</c:v>
                </c:pt>
                <c:pt idx="1010">
                  <c:v>500</c:v>
                </c:pt>
                <c:pt idx="1011">
                  <c:v>460</c:v>
                </c:pt>
                <c:pt idx="1012">
                  <c:v>460</c:v>
                </c:pt>
                <c:pt idx="1013">
                  <c:v>460</c:v>
                </c:pt>
                <c:pt idx="1014">
                  <c:v>440</c:v>
                </c:pt>
                <c:pt idx="1015">
                  <c:v>440</c:v>
                </c:pt>
                <c:pt idx="1016">
                  <c:v>460</c:v>
                </c:pt>
                <c:pt idx="1017">
                  <c:v>460</c:v>
                </c:pt>
                <c:pt idx="1018">
                  <c:v>460</c:v>
                </c:pt>
                <c:pt idx="1019">
                  <c:v>460</c:v>
                </c:pt>
                <c:pt idx="1020">
                  <c:v>440</c:v>
                </c:pt>
                <c:pt idx="1021">
                  <c:v>460</c:v>
                </c:pt>
                <c:pt idx="1022">
                  <c:v>460</c:v>
                </c:pt>
                <c:pt idx="1023">
                  <c:v>460</c:v>
                </c:pt>
                <c:pt idx="1024">
                  <c:v>440</c:v>
                </c:pt>
                <c:pt idx="1025">
                  <c:v>440</c:v>
                </c:pt>
                <c:pt idx="1026">
                  <c:v>460</c:v>
                </c:pt>
                <c:pt idx="1027">
                  <c:v>460</c:v>
                </c:pt>
                <c:pt idx="1028">
                  <c:v>460</c:v>
                </c:pt>
                <c:pt idx="1029">
                  <c:v>460</c:v>
                </c:pt>
                <c:pt idx="1030">
                  <c:v>440</c:v>
                </c:pt>
                <c:pt idx="1031">
                  <c:v>440</c:v>
                </c:pt>
                <c:pt idx="1032">
                  <c:v>460</c:v>
                </c:pt>
                <c:pt idx="1033">
                  <c:v>440</c:v>
                </c:pt>
                <c:pt idx="1034">
                  <c:v>440</c:v>
                </c:pt>
                <c:pt idx="1035">
                  <c:v>460</c:v>
                </c:pt>
                <c:pt idx="1036">
                  <c:v>440</c:v>
                </c:pt>
                <c:pt idx="1037">
                  <c:v>440</c:v>
                </c:pt>
                <c:pt idx="1038">
                  <c:v>460</c:v>
                </c:pt>
                <c:pt idx="1039">
                  <c:v>440</c:v>
                </c:pt>
                <c:pt idx="1040">
                  <c:v>440</c:v>
                </c:pt>
                <c:pt idx="1041">
                  <c:v>460</c:v>
                </c:pt>
                <c:pt idx="1042">
                  <c:v>460</c:v>
                </c:pt>
                <c:pt idx="1043">
                  <c:v>440</c:v>
                </c:pt>
                <c:pt idx="1044">
                  <c:v>440</c:v>
                </c:pt>
                <c:pt idx="1045">
                  <c:v>460</c:v>
                </c:pt>
                <c:pt idx="1046">
                  <c:v>460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460</c:v>
                </c:pt>
                <c:pt idx="1051">
                  <c:v>460</c:v>
                </c:pt>
                <c:pt idx="1052">
                  <c:v>460</c:v>
                </c:pt>
                <c:pt idx="1053">
                  <c:v>460</c:v>
                </c:pt>
                <c:pt idx="1054">
                  <c:v>480</c:v>
                </c:pt>
                <c:pt idx="1055">
                  <c:v>460</c:v>
                </c:pt>
                <c:pt idx="1056">
                  <c:v>460</c:v>
                </c:pt>
                <c:pt idx="1057">
                  <c:v>480</c:v>
                </c:pt>
                <c:pt idx="1058">
                  <c:v>460</c:v>
                </c:pt>
                <c:pt idx="1059">
                  <c:v>460</c:v>
                </c:pt>
                <c:pt idx="1060">
                  <c:v>480</c:v>
                </c:pt>
                <c:pt idx="1061">
                  <c:v>460</c:v>
                </c:pt>
                <c:pt idx="1062">
                  <c:v>480</c:v>
                </c:pt>
                <c:pt idx="1063">
                  <c:v>460</c:v>
                </c:pt>
                <c:pt idx="1064">
                  <c:v>460</c:v>
                </c:pt>
                <c:pt idx="1065">
                  <c:v>460</c:v>
                </c:pt>
                <c:pt idx="1066">
                  <c:v>460</c:v>
                </c:pt>
                <c:pt idx="1067">
                  <c:v>460</c:v>
                </c:pt>
                <c:pt idx="1068">
                  <c:v>460</c:v>
                </c:pt>
                <c:pt idx="1069">
                  <c:v>460</c:v>
                </c:pt>
                <c:pt idx="1070">
                  <c:v>460</c:v>
                </c:pt>
                <c:pt idx="1071">
                  <c:v>460</c:v>
                </c:pt>
                <c:pt idx="1072">
                  <c:v>460</c:v>
                </c:pt>
                <c:pt idx="1073">
                  <c:v>460</c:v>
                </c:pt>
                <c:pt idx="1074">
                  <c:v>460</c:v>
                </c:pt>
                <c:pt idx="1075">
                  <c:v>460</c:v>
                </c:pt>
                <c:pt idx="1076">
                  <c:v>460</c:v>
                </c:pt>
                <c:pt idx="1077">
                  <c:v>460</c:v>
                </c:pt>
                <c:pt idx="1078">
                  <c:v>460</c:v>
                </c:pt>
                <c:pt idx="1079">
                  <c:v>460</c:v>
                </c:pt>
                <c:pt idx="1080">
                  <c:v>460</c:v>
                </c:pt>
                <c:pt idx="1081">
                  <c:v>460</c:v>
                </c:pt>
                <c:pt idx="1082">
                  <c:v>460</c:v>
                </c:pt>
                <c:pt idx="1083">
                  <c:v>460</c:v>
                </c:pt>
                <c:pt idx="1084">
                  <c:v>460</c:v>
                </c:pt>
                <c:pt idx="1085">
                  <c:v>460</c:v>
                </c:pt>
                <c:pt idx="1086">
                  <c:v>460</c:v>
                </c:pt>
                <c:pt idx="1087">
                  <c:v>460</c:v>
                </c:pt>
                <c:pt idx="1088">
                  <c:v>460</c:v>
                </c:pt>
                <c:pt idx="1089">
                  <c:v>460</c:v>
                </c:pt>
                <c:pt idx="1090">
                  <c:v>460</c:v>
                </c:pt>
                <c:pt idx="1091">
                  <c:v>460</c:v>
                </c:pt>
                <c:pt idx="1092">
                  <c:v>460</c:v>
                </c:pt>
                <c:pt idx="1093">
                  <c:v>460</c:v>
                </c:pt>
                <c:pt idx="1094">
                  <c:v>440</c:v>
                </c:pt>
                <c:pt idx="1095">
                  <c:v>440</c:v>
                </c:pt>
                <c:pt idx="1096">
                  <c:v>440</c:v>
                </c:pt>
                <c:pt idx="1097">
                  <c:v>440</c:v>
                </c:pt>
                <c:pt idx="1098">
                  <c:v>460</c:v>
                </c:pt>
                <c:pt idx="1099">
                  <c:v>440</c:v>
                </c:pt>
                <c:pt idx="1100">
                  <c:v>460</c:v>
                </c:pt>
                <c:pt idx="1101">
                  <c:v>440</c:v>
                </c:pt>
                <c:pt idx="1102">
                  <c:v>460</c:v>
                </c:pt>
                <c:pt idx="1103">
                  <c:v>460</c:v>
                </c:pt>
                <c:pt idx="1104">
                  <c:v>440</c:v>
                </c:pt>
                <c:pt idx="1105">
                  <c:v>460</c:v>
                </c:pt>
                <c:pt idx="1106">
                  <c:v>460</c:v>
                </c:pt>
                <c:pt idx="1107">
                  <c:v>440</c:v>
                </c:pt>
                <c:pt idx="1108">
                  <c:v>440</c:v>
                </c:pt>
                <c:pt idx="1109">
                  <c:v>460</c:v>
                </c:pt>
                <c:pt idx="1110">
                  <c:v>440</c:v>
                </c:pt>
                <c:pt idx="1111">
                  <c:v>460</c:v>
                </c:pt>
                <c:pt idx="1112">
                  <c:v>440</c:v>
                </c:pt>
                <c:pt idx="1113">
                  <c:v>460</c:v>
                </c:pt>
                <c:pt idx="1114">
                  <c:v>440</c:v>
                </c:pt>
                <c:pt idx="1115">
                  <c:v>440</c:v>
                </c:pt>
                <c:pt idx="1116">
                  <c:v>440</c:v>
                </c:pt>
                <c:pt idx="1117">
                  <c:v>460</c:v>
                </c:pt>
                <c:pt idx="1118">
                  <c:v>440</c:v>
                </c:pt>
                <c:pt idx="1119">
                  <c:v>460</c:v>
                </c:pt>
                <c:pt idx="1120">
                  <c:v>460</c:v>
                </c:pt>
                <c:pt idx="1121">
                  <c:v>460</c:v>
                </c:pt>
                <c:pt idx="1122">
                  <c:v>460</c:v>
                </c:pt>
                <c:pt idx="1123">
                  <c:v>460</c:v>
                </c:pt>
                <c:pt idx="1124">
                  <c:v>460</c:v>
                </c:pt>
                <c:pt idx="1125">
                  <c:v>460</c:v>
                </c:pt>
                <c:pt idx="1126">
                  <c:v>460</c:v>
                </c:pt>
                <c:pt idx="1127">
                  <c:v>460</c:v>
                </c:pt>
                <c:pt idx="1128">
                  <c:v>460</c:v>
                </c:pt>
                <c:pt idx="1129">
                  <c:v>460</c:v>
                </c:pt>
                <c:pt idx="1130">
                  <c:v>460</c:v>
                </c:pt>
                <c:pt idx="1131">
                  <c:v>460</c:v>
                </c:pt>
                <c:pt idx="1132">
                  <c:v>460</c:v>
                </c:pt>
                <c:pt idx="1133">
                  <c:v>460</c:v>
                </c:pt>
                <c:pt idx="1134">
                  <c:v>460</c:v>
                </c:pt>
                <c:pt idx="1135">
                  <c:v>460</c:v>
                </c:pt>
                <c:pt idx="1136">
                  <c:v>460</c:v>
                </c:pt>
                <c:pt idx="1137">
                  <c:v>460</c:v>
                </c:pt>
                <c:pt idx="1138">
                  <c:v>460</c:v>
                </c:pt>
                <c:pt idx="1139">
                  <c:v>480</c:v>
                </c:pt>
                <c:pt idx="1140">
                  <c:v>540</c:v>
                </c:pt>
                <c:pt idx="1141">
                  <c:v>520</c:v>
                </c:pt>
                <c:pt idx="1142">
                  <c:v>480</c:v>
                </c:pt>
                <c:pt idx="1143">
                  <c:v>460</c:v>
                </c:pt>
                <c:pt idx="1144">
                  <c:v>460</c:v>
                </c:pt>
                <c:pt idx="1145">
                  <c:v>440</c:v>
                </c:pt>
                <c:pt idx="1146">
                  <c:v>460</c:v>
                </c:pt>
                <c:pt idx="1147">
                  <c:v>460</c:v>
                </c:pt>
                <c:pt idx="1148">
                  <c:v>460</c:v>
                </c:pt>
                <c:pt idx="1149">
                  <c:v>480</c:v>
                </c:pt>
                <c:pt idx="1150">
                  <c:v>480</c:v>
                </c:pt>
                <c:pt idx="1151">
                  <c:v>460</c:v>
                </c:pt>
                <c:pt idx="1152">
                  <c:v>480</c:v>
                </c:pt>
                <c:pt idx="1153">
                  <c:v>480</c:v>
                </c:pt>
                <c:pt idx="1154">
                  <c:v>500</c:v>
                </c:pt>
                <c:pt idx="1155">
                  <c:v>520</c:v>
                </c:pt>
                <c:pt idx="1156">
                  <c:v>540</c:v>
                </c:pt>
                <c:pt idx="1157">
                  <c:v>520</c:v>
                </c:pt>
                <c:pt idx="1158">
                  <c:v>520</c:v>
                </c:pt>
                <c:pt idx="1159">
                  <c:v>500</c:v>
                </c:pt>
                <c:pt idx="1160">
                  <c:v>520</c:v>
                </c:pt>
                <c:pt idx="1161">
                  <c:v>520</c:v>
                </c:pt>
                <c:pt idx="1162">
                  <c:v>540</c:v>
                </c:pt>
                <c:pt idx="1163">
                  <c:v>540</c:v>
                </c:pt>
                <c:pt idx="1164">
                  <c:v>540</c:v>
                </c:pt>
                <c:pt idx="1165">
                  <c:v>540</c:v>
                </c:pt>
                <c:pt idx="1166">
                  <c:v>540</c:v>
                </c:pt>
                <c:pt idx="1167">
                  <c:v>540</c:v>
                </c:pt>
                <c:pt idx="1168">
                  <c:v>520</c:v>
                </c:pt>
                <c:pt idx="1169">
                  <c:v>520</c:v>
                </c:pt>
                <c:pt idx="1170">
                  <c:v>520</c:v>
                </c:pt>
                <c:pt idx="1171">
                  <c:v>560</c:v>
                </c:pt>
                <c:pt idx="1172">
                  <c:v>540</c:v>
                </c:pt>
                <c:pt idx="1173">
                  <c:v>520</c:v>
                </c:pt>
                <c:pt idx="1174">
                  <c:v>500</c:v>
                </c:pt>
                <c:pt idx="1175">
                  <c:v>500</c:v>
                </c:pt>
                <c:pt idx="1176">
                  <c:v>480</c:v>
                </c:pt>
                <c:pt idx="1177">
                  <c:v>480</c:v>
                </c:pt>
                <c:pt idx="1178">
                  <c:v>480</c:v>
                </c:pt>
                <c:pt idx="1179">
                  <c:v>500</c:v>
                </c:pt>
                <c:pt idx="1180">
                  <c:v>520</c:v>
                </c:pt>
                <c:pt idx="1181">
                  <c:v>520</c:v>
                </c:pt>
                <c:pt idx="1182">
                  <c:v>520</c:v>
                </c:pt>
                <c:pt idx="1183">
                  <c:v>520</c:v>
                </c:pt>
                <c:pt idx="1184">
                  <c:v>540</c:v>
                </c:pt>
                <c:pt idx="1185">
                  <c:v>520</c:v>
                </c:pt>
                <c:pt idx="1186">
                  <c:v>560</c:v>
                </c:pt>
                <c:pt idx="1187">
                  <c:v>560</c:v>
                </c:pt>
                <c:pt idx="1188">
                  <c:v>540</c:v>
                </c:pt>
                <c:pt idx="1189">
                  <c:v>520</c:v>
                </c:pt>
                <c:pt idx="1190">
                  <c:v>500</c:v>
                </c:pt>
                <c:pt idx="1191">
                  <c:v>480</c:v>
                </c:pt>
                <c:pt idx="1192">
                  <c:v>500</c:v>
                </c:pt>
                <c:pt idx="1193">
                  <c:v>500</c:v>
                </c:pt>
                <c:pt idx="1194">
                  <c:v>500</c:v>
                </c:pt>
                <c:pt idx="1195">
                  <c:v>500</c:v>
                </c:pt>
                <c:pt idx="1196">
                  <c:v>500</c:v>
                </c:pt>
                <c:pt idx="1197">
                  <c:v>500</c:v>
                </c:pt>
                <c:pt idx="1198">
                  <c:v>500</c:v>
                </c:pt>
                <c:pt idx="1199">
                  <c:v>500</c:v>
                </c:pt>
                <c:pt idx="1200">
                  <c:v>540</c:v>
                </c:pt>
                <c:pt idx="1201">
                  <c:v>560</c:v>
                </c:pt>
                <c:pt idx="1202">
                  <c:v>560</c:v>
                </c:pt>
                <c:pt idx="1203">
                  <c:v>560</c:v>
                </c:pt>
                <c:pt idx="1204">
                  <c:v>520</c:v>
                </c:pt>
                <c:pt idx="1205">
                  <c:v>520</c:v>
                </c:pt>
                <c:pt idx="1206">
                  <c:v>520</c:v>
                </c:pt>
                <c:pt idx="1207">
                  <c:v>540</c:v>
                </c:pt>
                <c:pt idx="1208">
                  <c:v>540</c:v>
                </c:pt>
                <c:pt idx="1209">
                  <c:v>560</c:v>
                </c:pt>
                <c:pt idx="1210">
                  <c:v>560</c:v>
                </c:pt>
                <c:pt idx="1211">
                  <c:v>580</c:v>
                </c:pt>
                <c:pt idx="1212">
                  <c:v>600</c:v>
                </c:pt>
                <c:pt idx="1213">
                  <c:v>560</c:v>
                </c:pt>
                <c:pt idx="1214">
                  <c:v>540</c:v>
                </c:pt>
                <c:pt idx="1215">
                  <c:v>560</c:v>
                </c:pt>
                <c:pt idx="1216">
                  <c:v>560</c:v>
                </c:pt>
                <c:pt idx="1217">
                  <c:v>520</c:v>
                </c:pt>
                <c:pt idx="1218">
                  <c:v>500</c:v>
                </c:pt>
                <c:pt idx="1219">
                  <c:v>480</c:v>
                </c:pt>
                <c:pt idx="1220">
                  <c:v>480</c:v>
                </c:pt>
                <c:pt idx="1221">
                  <c:v>480</c:v>
                </c:pt>
                <c:pt idx="1222">
                  <c:v>500</c:v>
                </c:pt>
                <c:pt idx="1223">
                  <c:v>480</c:v>
                </c:pt>
                <c:pt idx="1224">
                  <c:v>480</c:v>
                </c:pt>
                <c:pt idx="1225">
                  <c:v>540</c:v>
                </c:pt>
                <c:pt idx="1226">
                  <c:v>520</c:v>
                </c:pt>
                <c:pt idx="1227">
                  <c:v>520</c:v>
                </c:pt>
                <c:pt idx="1228">
                  <c:v>520</c:v>
                </c:pt>
                <c:pt idx="1229">
                  <c:v>520</c:v>
                </c:pt>
                <c:pt idx="1230">
                  <c:v>540</c:v>
                </c:pt>
                <c:pt idx="1231">
                  <c:v>500</c:v>
                </c:pt>
                <c:pt idx="1232">
                  <c:v>500</c:v>
                </c:pt>
                <c:pt idx="1233">
                  <c:v>500</c:v>
                </c:pt>
                <c:pt idx="1234">
                  <c:v>480</c:v>
                </c:pt>
                <c:pt idx="1235">
                  <c:v>500</c:v>
                </c:pt>
                <c:pt idx="1236">
                  <c:v>480</c:v>
                </c:pt>
                <c:pt idx="1237">
                  <c:v>480</c:v>
                </c:pt>
                <c:pt idx="1238">
                  <c:v>480</c:v>
                </c:pt>
                <c:pt idx="1239">
                  <c:v>500</c:v>
                </c:pt>
                <c:pt idx="1240">
                  <c:v>540</c:v>
                </c:pt>
                <c:pt idx="1241">
                  <c:v>520</c:v>
                </c:pt>
                <c:pt idx="1242">
                  <c:v>520</c:v>
                </c:pt>
                <c:pt idx="1243">
                  <c:v>520</c:v>
                </c:pt>
                <c:pt idx="1244">
                  <c:v>520</c:v>
                </c:pt>
                <c:pt idx="1245">
                  <c:v>500</c:v>
                </c:pt>
                <c:pt idx="1246">
                  <c:v>520</c:v>
                </c:pt>
                <c:pt idx="1247">
                  <c:v>500</c:v>
                </c:pt>
                <c:pt idx="1248">
                  <c:v>500</c:v>
                </c:pt>
                <c:pt idx="1249">
                  <c:v>500</c:v>
                </c:pt>
                <c:pt idx="1250">
                  <c:v>500</c:v>
                </c:pt>
                <c:pt idx="1251">
                  <c:v>500</c:v>
                </c:pt>
                <c:pt idx="1252">
                  <c:v>480</c:v>
                </c:pt>
                <c:pt idx="1253">
                  <c:v>480</c:v>
                </c:pt>
                <c:pt idx="1254">
                  <c:v>480</c:v>
                </c:pt>
                <c:pt idx="1255">
                  <c:v>460</c:v>
                </c:pt>
                <c:pt idx="1256">
                  <c:v>460</c:v>
                </c:pt>
                <c:pt idx="1257">
                  <c:v>460</c:v>
                </c:pt>
                <c:pt idx="1258">
                  <c:v>480</c:v>
                </c:pt>
                <c:pt idx="1259">
                  <c:v>460</c:v>
                </c:pt>
                <c:pt idx="1260">
                  <c:v>480</c:v>
                </c:pt>
                <c:pt idx="1261">
                  <c:v>460</c:v>
                </c:pt>
                <c:pt idx="1262">
                  <c:v>440</c:v>
                </c:pt>
                <c:pt idx="1263">
                  <c:v>440</c:v>
                </c:pt>
                <c:pt idx="1264">
                  <c:v>440</c:v>
                </c:pt>
                <c:pt idx="1265">
                  <c:v>460</c:v>
                </c:pt>
                <c:pt idx="1266">
                  <c:v>460</c:v>
                </c:pt>
                <c:pt idx="1267">
                  <c:v>460</c:v>
                </c:pt>
                <c:pt idx="1268">
                  <c:v>480</c:v>
                </c:pt>
                <c:pt idx="1269">
                  <c:v>460</c:v>
                </c:pt>
                <c:pt idx="1270">
                  <c:v>460</c:v>
                </c:pt>
                <c:pt idx="1271">
                  <c:v>440</c:v>
                </c:pt>
                <c:pt idx="1272">
                  <c:v>440</c:v>
                </c:pt>
                <c:pt idx="1273">
                  <c:v>460</c:v>
                </c:pt>
                <c:pt idx="1274">
                  <c:v>460</c:v>
                </c:pt>
                <c:pt idx="1275">
                  <c:v>460</c:v>
                </c:pt>
                <c:pt idx="1276">
                  <c:v>480</c:v>
                </c:pt>
                <c:pt idx="1277">
                  <c:v>520</c:v>
                </c:pt>
                <c:pt idx="1278">
                  <c:v>480</c:v>
                </c:pt>
                <c:pt idx="1279">
                  <c:v>580</c:v>
                </c:pt>
                <c:pt idx="1280">
                  <c:v>580</c:v>
                </c:pt>
                <c:pt idx="1281">
                  <c:v>520</c:v>
                </c:pt>
                <c:pt idx="1282">
                  <c:v>480</c:v>
                </c:pt>
                <c:pt idx="1283">
                  <c:v>480</c:v>
                </c:pt>
                <c:pt idx="1284">
                  <c:v>460</c:v>
                </c:pt>
                <c:pt idx="1285">
                  <c:v>460</c:v>
                </c:pt>
                <c:pt idx="1286">
                  <c:v>460</c:v>
                </c:pt>
                <c:pt idx="1287">
                  <c:v>460</c:v>
                </c:pt>
                <c:pt idx="1288">
                  <c:v>460</c:v>
                </c:pt>
                <c:pt idx="1289">
                  <c:v>460</c:v>
                </c:pt>
                <c:pt idx="1290">
                  <c:v>460</c:v>
                </c:pt>
                <c:pt idx="1291">
                  <c:v>460</c:v>
                </c:pt>
                <c:pt idx="1292">
                  <c:v>480</c:v>
                </c:pt>
                <c:pt idx="1293">
                  <c:v>600</c:v>
                </c:pt>
                <c:pt idx="1294">
                  <c:v>740</c:v>
                </c:pt>
                <c:pt idx="1295">
                  <c:v>580</c:v>
                </c:pt>
                <c:pt idx="1296">
                  <c:v>520</c:v>
                </c:pt>
                <c:pt idx="1297">
                  <c:v>500</c:v>
                </c:pt>
                <c:pt idx="1298">
                  <c:v>480</c:v>
                </c:pt>
                <c:pt idx="1299">
                  <c:v>480</c:v>
                </c:pt>
                <c:pt idx="1300">
                  <c:v>480</c:v>
                </c:pt>
                <c:pt idx="1301">
                  <c:v>480</c:v>
                </c:pt>
                <c:pt idx="1302">
                  <c:v>480</c:v>
                </c:pt>
                <c:pt idx="1303">
                  <c:v>480</c:v>
                </c:pt>
                <c:pt idx="1304">
                  <c:v>500</c:v>
                </c:pt>
                <c:pt idx="1305">
                  <c:v>500</c:v>
                </c:pt>
                <c:pt idx="1306">
                  <c:v>480</c:v>
                </c:pt>
                <c:pt idx="1307">
                  <c:v>480</c:v>
                </c:pt>
                <c:pt idx="1308">
                  <c:v>480</c:v>
                </c:pt>
                <c:pt idx="1309">
                  <c:v>500</c:v>
                </c:pt>
                <c:pt idx="1310">
                  <c:v>500</c:v>
                </c:pt>
                <c:pt idx="1311">
                  <c:v>500</c:v>
                </c:pt>
                <c:pt idx="1312">
                  <c:v>500</c:v>
                </c:pt>
                <c:pt idx="1313">
                  <c:v>500</c:v>
                </c:pt>
                <c:pt idx="1314">
                  <c:v>500</c:v>
                </c:pt>
                <c:pt idx="1315">
                  <c:v>500</c:v>
                </c:pt>
                <c:pt idx="1316">
                  <c:v>480</c:v>
                </c:pt>
                <c:pt idx="1317">
                  <c:v>480</c:v>
                </c:pt>
                <c:pt idx="1318">
                  <c:v>480</c:v>
                </c:pt>
                <c:pt idx="1319">
                  <c:v>480</c:v>
                </c:pt>
                <c:pt idx="1320">
                  <c:v>500</c:v>
                </c:pt>
                <c:pt idx="1321">
                  <c:v>500</c:v>
                </c:pt>
                <c:pt idx="1322">
                  <c:v>500</c:v>
                </c:pt>
                <c:pt idx="1323">
                  <c:v>500</c:v>
                </c:pt>
                <c:pt idx="1324">
                  <c:v>500</c:v>
                </c:pt>
                <c:pt idx="1325">
                  <c:v>500</c:v>
                </c:pt>
                <c:pt idx="1326">
                  <c:v>500</c:v>
                </c:pt>
                <c:pt idx="1327">
                  <c:v>500</c:v>
                </c:pt>
                <c:pt idx="1328">
                  <c:v>500</c:v>
                </c:pt>
                <c:pt idx="1329">
                  <c:v>500</c:v>
                </c:pt>
                <c:pt idx="1330">
                  <c:v>500</c:v>
                </c:pt>
                <c:pt idx="1331">
                  <c:v>500</c:v>
                </c:pt>
                <c:pt idx="1332">
                  <c:v>500</c:v>
                </c:pt>
                <c:pt idx="1333">
                  <c:v>500</c:v>
                </c:pt>
                <c:pt idx="1334">
                  <c:v>500</c:v>
                </c:pt>
                <c:pt idx="1335">
                  <c:v>500</c:v>
                </c:pt>
                <c:pt idx="1336">
                  <c:v>500</c:v>
                </c:pt>
                <c:pt idx="1337">
                  <c:v>500</c:v>
                </c:pt>
                <c:pt idx="1338">
                  <c:v>500</c:v>
                </c:pt>
                <c:pt idx="1339">
                  <c:v>520</c:v>
                </c:pt>
                <c:pt idx="1340">
                  <c:v>520</c:v>
                </c:pt>
                <c:pt idx="1341">
                  <c:v>520</c:v>
                </c:pt>
                <c:pt idx="1342">
                  <c:v>520</c:v>
                </c:pt>
                <c:pt idx="1343">
                  <c:v>520</c:v>
                </c:pt>
                <c:pt idx="1344">
                  <c:v>520</c:v>
                </c:pt>
                <c:pt idx="1345">
                  <c:v>520</c:v>
                </c:pt>
                <c:pt idx="1346">
                  <c:v>520</c:v>
                </c:pt>
                <c:pt idx="1347">
                  <c:v>520</c:v>
                </c:pt>
                <c:pt idx="1348">
                  <c:v>520</c:v>
                </c:pt>
                <c:pt idx="1349">
                  <c:v>520</c:v>
                </c:pt>
                <c:pt idx="1350">
                  <c:v>520</c:v>
                </c:pt>
                <c:pt idx="1351">
                  <c:v>520</c:v>
                </c:pt>
                <c:pt idx="1352">
                  <c:v>520</c:v>
                </c:pt>
                <c:pt idx="1353">
                  <c:v>520</c:v>
                </c:pt>
                <c:pt idx="1354">
                  <c:v>520</c:v>
                </c:pt>
                <c:pt idx="1355">
                  <c:v>520</c:v>
                </c:pt>
                <c:pt idx="1356">
                  <c:v>520</c:v>
                </c:pt>
                <c:pt idx="1357">
                  <c:v>520</c:v>
                </c:pt>
                <c:pt idx="1358">
                  <c:v>520</c:v>
                </c:pt>
                <c:pt idx="1359">
                  <c:v>540</c:v>
                </c:pt>
                <c:pt idx="1360">
                  <c:v>540</c:v>
                </c:pt>
                <c:pt idx="1361">
                  <c:v>540</c:v>
                </c:pt>
                <c:pt idx="1362">
                  <c:v>540</c:v>
                </c:pt>
                <c:pt idx="1363">
                  <c:v>540</c:v>
                </c:pt>
                <c:pt idx="1364">
                  <c:v>540</c:v>
                </c:pt>
                <c:pt idx="1365">
                  <c:v>540</c:v>
                </c:pt>
                <c:pt idx="1366">
                  <c:v>520</c:v>
                </c:pt>
                <c:pt idx="1367">
                  <c:v>540</c:v>
                </c:pt>
                <c:pt idx="1368">
                  <c:v>540</c:v>
                </c:pt>
                <c:pt idx="1369">
                  <c:v>520</c:v>
                </c:pt>
                <c:pt idx="1370">
                  <c:v>520</c:v>
                </c:pt>
                <c:pt idx="1371">
                  <c:v>520</c:v>
                </c:pt>
                <c:pt idx="1372">
                  <c:v>520</c:v>
                </c:pt>
                <c:pt idx="1373">
                  <c:v>520</c:v>
                </c:pt>
                <c:pt idx="1374">
                  <c:v>520</c:v>
                </c:pt>
                <c:pt idx="1375">
                  <c:v>520</c:v>
                </c:pt>
                <c:pt idx="1376">
                  <c:v>520</c:v>
                </c:pt>
                <c:pt idx="1377">
                  <c:v>520</c:v>
                </c:pt>
                <c:pt idx="1378">
                  <c:v>520</c:v>
                </c:pt>
                <c:pt idx="1379">
                  <c:v>520</c:v>
                </c:pt>
                <c:pt idx="1380">
                  <c:v>540</c:v>
                </c:pt>
                <c:pt idx="1381">
                  <c:v>520</c:v>
                </c:pt>
                <c:pt idx="1382">
                  <c:v>540</c:v>
                </c:pt>
                <c:pt idx="1383">
                  <c:v>540</c:v>
                </c:pt>
                <c:pt idx="1384">
                  <c:v>540</c:v>
                </c:pt>
                <c:pt idx="1385">
                  <c:v>540</c:v>
                </c:pt>
                <c:pt idx="1386">
                  <c:v>540</c:v>
                </c:pt>
                <c:pt idx="1387">
                  <c:v>540</c:v>
                </c:pt>
                <c:pt idx="1388">
                  <c:v>540</c:v>
                </c:pt>
                <c:pt idx="1389">
                  <c:v>540</c:v>
                </c:pt>
                <c:pt idx="1390">
                  <c:v>540</c:v>
                </c:pt>
                <c:pt idx="1391">
                  <c:v>540</c:v>
                </c:pt>
                <c:pt idx="1392">
                  <c:v>520</c:v>
                </c:pt>
                <c:pt idx="1393">
                  <c:v>540</c:v>
                </c:pt>
                <c:pt idx="1394">
                  <c:v>520</c:v>
                </c:pt>
                <c:pt idx="1395">
                  <c:v>520</c:v>
                </c:pt>
                <c:pt idx="1396">
                  <c:v>520</c:v>
                </c:pt>
                <c:pt idx="1397">
                  <c:v>520</c:v>
                </c:pt>
                <c:pt idx="1398">
                  <c:v>520</c:v>
                </c:pt>
                <c:pt idx="1399">
                  <c:v>520</c:v>
                </c:pt>
                <c:pt idx="1400">
                  <c:v>520</c:v>
                </c:pt>
                <c:pt idx="1401">
                  <c:v>520</c:v>
                </c:pt>
                <c:pt idx="1402">
                  <c:v>520</c:v>
                </c:pt>
                <c:pt idx="1403">
                  <c:v>520</c:v>
                </c:pt>
                <c:pt idx="1404">
                  <c:v>520</c:v>
                </c:pt>
                <c:pt idx="1405">
                  <c:v>520</c:v>
                </c:pt>
                <c:pt idx="1406">
                  <c:v>520</c:v>
                </c:pt>
                <c:pt idx="1407">
                  <c:v>540</c:v>
                </c:pt>
                <c:pt idx="1408">
                  <c:v>540</c:v>
                </c:pt>
                <c:pt idx="1409">
                  <c:v>540</c:v>
                </c:pt>
                <c:pt idx="1410">
                  <c:v>560</c:v>
                </c:pt>
                <c:pt idx="1411">
                  <c:v>560</c:v>
                </c:pt>
                <c:pt idx="1412">
                  <c:v>560</c:v>
                </c:pt>
                <c:pt idx="1413">
                  <c:v>560</c:v>
                </c:pt>
                <c:pt idx="1414">
                  <c:v>560</c:v>
                </c:pt>
                <c:pt idx="1415">
                  <c:v>560</c:v>
                </c:pt>
                <c:pt idx="1416">
                  <c:v>560</c:v>
                </c:pt>
                <c:pt idx="1417">
                  <c:v>560</c:v>
                </c:pt>
                <c:pt idx="1418">
                  <c:v>560</c:v>
                </c:pt>
                <c:pt idx="1419">
                  <c:v>540</c:v>
                </c:pt>
                <c:pt idx="1420">
                  <c:v>540</c:v>
                </c:pt>
                <c:pt idx="1421">
                  <c:v>560</c:v>
                </c:pt>
                <c:pt idx="1422">
                  <c:v>560</c:v>
                </c:pt>
                <c:pt idx="1423">
                  <c:v>560</c:v>
                </c:pt>
                <c:pt idx="1424">
                  <c:v>540</c:v>
                </c:pt>
                <c:pt idx="1425">
                  <c:v>540</c:v>
                </c:pt>
                <c:pt idx="1426">
                  <c:v>540</c:v>
                </c:pt>
                <c:pt idx="1427">
                  <c:v>540</c:v>
                </c:pt>
                <c:pt idx="1428">
                  <c:v>540</c:v>
                </c:pt>
                <c:pt idx="1429">
                  <c:v>540</c:v>
                </c:pt>
                <c:pt idx="1430">
                  <c:v>540</c:v>
                </c:pt>
                <c:pt idx="1431">
                  <c:v>540</c:v>
                </c:pt>
                <c:pt idx="1432">
                  <c:v>540</c:v>
                </c:pt>
                <c:pt idx="1433">
                  <c:v>540</c:v>
                </c:pt>
                <c:pt idx="1434">
                  <c:v>540</c:v>
                </c:pt>
                <c:pt idx="1435">
                  <c:v>540</c:v>
                </c:pt>
                <c:pt idx="1436">
                  <c:v>540</c:v>
                </c:pt>
                <c:pt idx="1437">
                  <c:v>560</c:v>
                </c:pt>
                <c:pt idx="1438">
                  <c:v>560</c:v>
                </c:pt>
                <c:pt idx="1439">
                  <c:v>540</c:v>
                </c:pt>
                <c:pt idx="1440">
                  <c:v>540</c:v>
                </c:pt>
                <c:pt idx="1441">
                  <c:v>540</c:v>
                </c:pt>
                <c:pt idx="1442">
                  <c:v>540</c:v>
                </c:pt>
                <c:pt idx="1443">
                  <c:v>540</c:v>
                </c:pt>
                <c:pt idx="1444">
                  <c:v>540</c:v>
                </c:pt>
                <c:pt idx="1445">
                  <c:v>540</c:v>
                </c:pt>
                <c:pt idx="1446">
                  <c:v>540</c:v>
                </c:pt>
                <c:pt idx="1447">
                  <c:v>540</c:v>
                </c:pt>
                <c:pt idx="1448">
                  <c:v>540</c:v>
                </c:pt>
                <c:pt idx="1449">
                  <c:v>520</c:v>
                </c:pt>
                <c:pt idx="1450">
                  <c:v>520</c:v>
                </c:pt>
                <c:pt idx="1451">
                  <c:v>520</c:v>
                </c:pt>
                <c:pt idx="1452">
                  <c:v>520</c:v>
                </c:pt>
                <c:pt idx="1453">
                  <c:v>520</c:v>
                </c:pt>
                <c:pt idx="1454">
                  <c:v>520</c:v>
                </c:pt>
                <c:pt idx="1455">
                  <c:v>540</c:v>
                </c:pt>
                <c:pt idx="1456">
                  <c:v>540</c:v>
                </c:pt>
                <c:pt idx="1457">
                  <c:v>540</c:v>
                </c:pt>
                <c:pt idx="1458">
                  <c:v>540</c:v>
                </c:pt>
                <c:pt idx="1459">
                  <c:v>540</c:v>
                </c:pt>
                <c:pt idx="1460">
                  <c:v>540</c:v>
                </c:pt>
                <c:pt idx="1461">
                  <c:v>540</c:v>
                </c:pt>
                <c:pt idx="1462">
                  <c:v>520</c:v>
                </c:pt>
                <c:pt idx="1463">
                  <c:v>520</c:v>
                </c:pt>
                <c:pt idx="1464">
                  <c:v>520</c:v>
                </c:pt>
                <c:pt idx="1465">
                  <c:v>520</c:v>
                </c:pt>
                <c:pt idx="1466">
                  <c:v>520</c:v>
                </c:pt>
                <c:pt idx="1467">
                  <c:v>520</c:v>
                </c:pt>
                <c:pt idx="1468">
                  <c:v>500</c:v>
                </c:pt>
                <c:pt idx="1469">
                  <c:v>500</c:v>
                </c:pt>
                <c:pt idx="1470">
                  <c:v>500</c:v>
                </c:pt>
                <c:pt idx="1471">
                  <c:v>500</c:v>
                </c:pt>
                <c:pt idx="1472">
                  <c:v>500</c:v>
                </c:pt>
                <c:pt idx="1473">
                  <c:v>500</c:v>
                </c:pt>
                <c:pt idx="1474">
                  <c:v>500</c:v>
                </c:pt>
                <c:pt idx="1475">
                  <c:v>500</c:v>
                </c:pt>
                <c:pt idx="1476">
                  <c:v>500</c:v>
                </c:pt>
                <c:pt idx="1477">
                  <c:v>500</c:v>
                </c:pt>
                <c:pt idx="1478">
                  <c:v>500</c:v>
                </c:pt>
                <c:pt idx="1479">
                  <c:v>520</c:v>
                </c:pt>
                <c:pt idx="1480">
                  <c:v>500</c:v>
                </c:pt>
                <c:pt idx="1481">
                  <c:v>500</c:v>
                </c:pt>
                <c:pt idx="1482">
                  <c:v>500</c:v>
                </c:pt>
                <c:pt idx="1483">
                  <c:v>500</c:v>
                </c:pt>
                <c:pt idx="1484">
                  <c:v>500</c:v>
                </c:pt>
                <c:pt idx="1485">
                  <c:v>500</c:v>
                </c:pt>
                <c:pt idx="1486">
                  <c:v>480</c:v>
                </c:pt>
                <c:pt idx="1487">
                  <c:v>480</c:v>
                </c:pt>
                <c:pt idx="1488">
                  <c:v>520</c:v>
                </c:pt>
                <c:pt idx="1489">
                  <c:v>600</c:v>
                </c:pt>
                <c:pt idx="1490">
                  <c:v>600</c:v>
                </c:pt>
                <c:pt idx="1491">
                  <c:v>620</c:v>
                </c:pt>
                <c:pt idx="1492">
                  <c:v>600</c:v>
                </c:pt>
                <c:pt idx="1493">
                  <c:v>580</c:v>
                </c:pt>
                <c:pt idx="1494">
                  <c:v>560</c:v>
                </c:pt>
                <c:pt idx="1495">
                  <c:v>540</c:v>
                </c:pt>
                <c:pt idx="1496">
                  <c:v>540</c:v>
                </c:pt>
                <c:pt idx="1497">
                  <c:v>540</c:v>
                </c:pt>
                <c:pt idx="1498">
                  <c:v>540</c:v>
                </c:pt>
                <c:pt idx="1499">
                  <c:v>540</c:v>
                </c:pt>
                <c:pt idx="1500">
                  <c:v>540</c:v>
                </c:pt>
                <c:pt idx="1501">
                  <c:v>540</c:v>
                </c:pt>
                <c:pt idx="1502">
                  <c:v>540</c:v>
                </c:pt>
                <c:pt idx="1503">
                  <c:v>520</c:v>
                </c:pt>
                <c:pt idx="1504">
                  <c:v>520</c:v>
                </c:pt>
                <c:pt idx="1505">
                  <c:v>480</c:v>
                </c:pt>
                <c:pt idx="1506">
                  <c:v>480</c:v>
                </c:pt>
                <c:pt idx="1507">
                  <c:v>460</c:v>
                </c:pt>
                <c:pt idx="1508">
                  <c:v>460</c:v>
                </c:pt>
                <c:pt idx="1509">
                  <c:v>460</c:v>
                </c:pt>
                <c:pt idx="1510">
                  <c:v>460</c:v>
                </c:pt>
                <c:pt idx="1511">
                  <c:v>460</c:v>
                </c:pt>
                <c:pt idx="1512">
                  <c:v>460</c:v>
                </c:pt>
                <c:pt idx="1513">
                  <c:v>480</c:v>
                </c:pt>
                <c:pt idx="1514">
                  <c:v>480</c:v>
                </c:pt>
                <c:pt idx="1515">
                  <c:v>480</c:v>
                </c:pt>
                <c:pt idx="1516">
                  <c:v>460</c:v>
                </c:pt>
                <c:pt idx="1517">
                  <c:v>460</c:v>
                </c:pt>
                <c:pt idx="1518">
                  <c:v>460</c:v>
                </c:pt>
                <c:pt idx="1519">
                  <c:v>460</c:v>
                </c:pt>
                <c:pt idx="1520">
                  <c:v>460</c:v>
                </c:pt>
                <c:pt idx="1521">
                  <c:v>460</c:v>
                </c:pt>
                <c:pt idx="1522">
                  <c:v>440</c:v>
                </c:pt>
                <c:pt idx="1523">
                  <c:v>440</c:v>
                </c:pt>
                <c:pt idx="1524">
                  <c:v>460</c:v>
                </c:pt>
                <c:pt idx="1525">
                  <c:v>460</c:v>
                </c:pt>
                <c:pt idx="1526">
                  <c:v>460</c:v>
                </c:pt>
                <c:pt idx="1527">
                  <c:v>460</c:v>
                </c:pt>
                <c:pt idx="1528">
                  <c:v>460</c:v>
                </c:pt>
                <c:pt idx="1529">
                  <c:v>460</c:v>
                </c:pt>
                <c:pt idx="1530">
                  <c:v>460</c:v>
                </c:pt>
                <c:pt idx="1531">
                  <c:v>460</c:v>
                </c:pt>
                <c:pt idx="1532">
                  <c:v>460</c:v>
                </c:pt>
                <c:pt idx="1533">
                  <c:v>440</c:v>
                </c:pt>
                <c:pt idx="1534">
                  <c:v>440</c:v>
                </c:pt>
                <c:pt idx="1535">
                  <c:v>440</c:v>
                </c:pt>
                <c:pt idx="1536">
                  <c:v>460</c:v>
                </c:pt>
                <c:pt idx="1537">
                  <c:v>440</c:v>
                </c:pt>
                <c:pt idx="1538">
                  <c:v>440</c:v>
                </c:pt>
                <c:pt idx="1539">
                  <c:v>460</c:v>
                </c:pt>
                <c:pt idx="1540">
                  <c:v>460</c:v>
                </c:pt>
                <c:pt idx="1541">
                  <c:v>440</c:v>
                </c:pt>
                <c:pt idx="1542">
                  <c:v>460</c:v>
                </c:pt>
                <c:pt idx="1543">
                  <c:v>460</c:v>
                </c:pt>
                <c:pt idx="1544">
                  <c:v>460</c:v>
                </c:pt>
                <c:pt idx="1545">
                  <c:v>440</c:v>
                </c:pt>
                <c:pt idx="1546">
                  <c:v>440</c:v>
                </c:pt>
                <c:pt idx="1547">
                  <c:v>440</c:v>
                </c:pt>
                <c:pt idx="1548">
                  <c:v>460</c:v>
                </c:pt>
                <c:pt idx="1549">
                  <c:v>460</c:v>
                </c:pt>
                <c:pt idx="1550">
                  <c:v>460</c:v>
                </c:pt>
                <c:pt idx="1551">
                  <c:v>460</c:v>
                </c:pt>
                <c:pt idx="1552">
                  <c:v>460</c:v>
                </c:pt>
                <c:pt idx="1553">
                  <c:v>460</c:v>
                </c:pt>
                <c:pt idx="1554">
                  <c:v>460</c:v>
                </c:pt>
                <c:pt idx="1555">
                  <c:v>440</c:v>
                </c:pt>
                <c:pt idx="1556">
                  <c:v>460</c:v>
                </c:pt>
                <c:pt idx="1557">
                  <c:v>460</c:v>
                </c:pt>
                <c:pt idx="1558">
                  <c:v>460</c:v>
                </c:pt>
                <c:pt idx="1559">
                  <c:v>440</c:v>
                </c:pt>
                <c:pt idx="1560">
                  <c:v>440</c:v>
                </c:pt>
                <c:pt idx="1561">
                  <c:v>460</c:v>
                </c:pt>
                <c:pt idx="1562">
                  <c:v>440</c:v>
                </c:pt>
                <c:pt idx="1563">
                  <c:v>460</c:v>
                </c:pt>
                <c:pt idx="1564">
                  <c:v>460</c:v>
                </c:pt>
                <c:pt idx="1565">
                  <c:v>460</c:v>
                </c:pt>
                <c:pt idx="1566">
                  <c:v>460</c:v>
                </c:pt>
                <c:pt idx="1567">
                  <c:v>480</c:v>
                </c:pt>
                <c:pt idx="1568">
                  <c:v>460</c:v>
                </c:pt>
                <c:pt idx="1569">
                  <c:v>460</c:v>
                </c:pt>
                <c:pt idx="1570">
                  <c:v>460</c:v>
                </c:pt>
                <c:pt idx="1571">
                  <c:v>460</c:v>
                </c:pt>
                <c:pt idx="1572">
                  <c:v>460</c:v>
                </c:pt>
                <c:pt idx="1573">
                  <c:v>480</c:v>
                </c:pt>
                <c:pt idx="1574">
                  <c:v>480</c:v>
                </c:pt>
                <c:pt idx="1575">
                  <c:v>480</c:v>
                </c:pt>
                <c:pt idx="1576">
                  <c:v>500</c:v>
                </c:pt>
                <c:pt idx="1577">
                  <c:v>520</c:v>
                </c:pt>
                <c:pt idx="1578">
                  <c:v>560</c:v>
                </c:pt>
                <c:pt idx="1579">
                  <c:v>560</c:v>
                </c:pt>
                <c:pt idx="1580">
                  <c:v>540</c:v>
                </c:pt>
                <c:pt idx="1581">
                  <c:v>520</c:v>
                </c:pt>
                <c:pt idx="1582">
                  <c:v>520</c:v>
                </c:pt>
                <c:pt idx="1583">
                  <c:v>520</c:v>
                </c:pt>
                <c:pt idx="1584">
                  <c:v>520</c:v>
                </c:pt>
                <c:pt idx="1585">
                  <c:v>500</c:v>
                </c:pt>
                <c:pt idx="1586">
                  <c:v>520</c:v>
                </c:pt>
                <c:pt idx="1587">
                  <c:v>500</c:v>
                </c:pt>
                <c:pt idx="1588">
                  <c:v>500</c:v>
                </c:pt>
                <c:pt idx="1589">
                  <c:v>500</c:v>
                </c:pt>
                <c:pt idx="1590">
                  <c:v>500</c:v>
                </c:pt>
                <c:pt idx="1591">
                  <c:v>500</c:v>
                </c:pt>
                <c:pt idx="1592">
                  <c:v>500</c:v>
                </c:pt>
                <c:pt idx="1593">
                  <c:v>480</c:v>
                </c:pt>
                <c:pt idx="1594">
                  <c:v>480</c:v>
                </c:pt>
                <c:pt idx="1595">
                  <c:v>480</c:v>
                </c:pt>
                <c:pt idx="1596">
                  <c:v>480</c:v>
                </c:pt>
                <c:pt idx="1597">
                  <c:v>500</c:v>
                </c:pt>
                <c:pt idx="1598">
                  <c:v>480</c:v>
                </c:pt>
                <c:pt idx="1599">
                  <c:v>480</c:v>
                </c:pt>
                <c:pt idx="1600">
                  <c:v>500</c:v>
                </c:pt>
                <c:pt idx="1601">
                  <c:v>500</c:v>
                </c:pt>
                <c:pt idx="1602">
                  <c:v>480</c:v>
                </c:pt>
                <c:pt idx="1603">
                  <c:v>480</c:v>
                </c:pt>
                <c:pt idx="1604">
                  <c:v>480</c:v>
                </c:pt>
                <c:pt idx="1605">
                  <c:v>480</c:v>
                </c:pt>
                <c:pt idx="1606">
                  <c:v>480</c:v>
                </c:pt>
                <c:pt idx="1607">
                  <c:v>480</c:v>
                </c:pt>
                <c:pt idx="1608">
                  <c:v>480</c:v>
                </c:pt>
                <c:pt idx="1609">
                  <c:v>480</c:v>
                </c:pt>
                <c:pt idx="1610">
                  <c:v>480</c:v>
                </c:pt>
                <c:pt idx="1611">
                  <c:v>460</c:v>
                </c:pt>
                <c:pt idx="1612">
                  <c:v>460</c:v>
                </c:pt>
                <c:pt idx="1613">
                  <c:v>460</c:v>
                </c:pt>
                <c:pt idx="1614">
                  <c:v>460</c:v>
                </c:pt>
                <c:pt idx="1615">
                  <c:v>460</c:v>
                </c:pt>
                <c:pt idx="1616">
                  <c:v>460</c:v>
                </c:pt>
                <c:pt idx="1617">
                  <c:v>460</c:v>
                </c:pt>
                <c:pt idx="1618">
                  <c:v>460</c:v>
                </c:pt>
                <c:pt idx="1619">
                  <c:v>460</c:v>
                </c:pt>
                <c:pt idx="1620">
                  <c:v>460</c:v>
                </c:pt>
                <c:pt idx="1621">
                  <c:v>460</c:v>
                </c:pt>
                <c:pt idx="1622">
                  <c:v>440</c:v>
                </c:pt>
                <c:pt idx="1623">
                  <c:v>460</c:v>
                </c:pt>
                <c:pt idx="1624">
                  <c:v>460</c:v>
                </c:pt>
                <c:pt idx="1625">
                  <c:v>460</c:v>
                </c:pt>
                <c:pt idx="1626">
                  <c:v>460</c:v>
                </c:pt>
                <c:pt idx="1627">
                  <c:v>440</c:v>
                </c:pt>
                <c:pt idx="1628">
                  <c:v>440</c:v>
                </c:pt>
                <c:pt idx="1629">
                  <c:v>460</c:v>
                </c:pt>
                <c:pt idx="1630">
                  <c:v>440</c:v>
                </c:pt>
                <c:pt idx="1631">
                  <c:v>460</c:v>
                </c:pt>
                <c:pt idx="1632">
                  <c:v>460</c:v>
                </c:pt>
                <c:pt idx="1633">
                  <c:v>440</c:v>
                </c:pt>
                <c:pt idx="1634">
                  <c:v>440</c:v>
                </c:pt>
                <c:pt idx="1635">
                  <c:v>460</c:v>
                </c:pt>
                <c:pt idx="1636">
                  <c:v>440</c:v>
                </c:pt>
                <c:pt idx="1637">
                  <c:v>460</c:v>
                </c:pt>
                <c:pt idx="1638">
                  <c:v>440</c:v>
                </c:pt>
                <c:pt idx="1639">
                  <c:v>440</c:v>
                </c:pt>
                <c:pt idx="1640">
                  <c:v>460</c:v>
                </c:pt>
                <c:pt idx="1641">
                  <c:v>440</c:v>
                </c:pt>
                <c:pt idx="1642">
                  <c:v>460</c:v>
                </c:pt>
                <c:pt idx="1643">
                  <c:v>460</c:v>
                </c:pt>
                <c:pt idx="1644">
                  <c:v>440</c:v>
                </c:pt>
                <c:pt idx="1645">
                  <c:v>440</c:v>
                </c:pt>
                <c:pt idx="1646">
                  <c:v>460</c:v>
                </c:pt>
                <c:pt idx="1647">
                  <c:v>440</c:v>
                </c:pt>
                <c:pt idx="1648">
                  <c:v>460</c:v>
                </c:pt>
                <c:pt idx="1649">
                  <c:v>460</c:v>
                </c:pt>
                <c:pt idx="1650">
                  <c:v>460</c:v>
                </c:pt>
                <c:pt idx="1651">
                  <c:v>460</c:v>
                </c:pt>
                <c:pt idx="1652">
                  <c:v>460</c:v>
                </c:pt>
                <c:pt idx="1653">
                  <c:v>460</c:v>
                </c:pt>
                <c:pt idx="1654">
                  <c:v>460</c:v>
                </c:pt>
                <c:pt idx="1655">
                  <c:v>460</c:v>
                </c:pt>
                <c:pt idx="1656">
                  <c:v>460</c:v>
                </c:pt>
                <c:pt idx="1657">
                  <c:v>460</c:v>
                </c:pt>
                <c:pt idx="1658">
                  <c:v>460</c:v>
                </c:pt>
                <c:pt idx="1659">
                  <c:v>460</c:v>
                </c:pt>
                <c:pt idx="1660">
                  <c:v>460</c:v>
                </c:pt>
                <c:pt idx="1661">
                  <c:v>460</c:v>
                </c:pt>
                <c:pt idx="1662">
                  <c:v>460</c:v>
                </c:pt>
                <c:pt idx="1663">
                  <c:v>460</c:v>
                </c:pt>
                <c:pt idx="1664">
                  <c:v>460</c:v>
                </c:pt>
                <c:pt idx="1665">
                  <c:v>460</c:v>
                </c:pt>
                <c:pt idx="1666">
                  <c:v>460</c:v>
                </c:pt>
                <c:pt idx="1667">
                  <c:v>460</c:v>
                </c:pt>
                <c:pt idx="1668">
                  <c:v>460</c:v>
                </c:pt>
                <c:pt idx="1669">
                  <c:v>460</c:v>
                </c:pt>
                <c:pt idx="1670">
                  <c:v>460</c:v>
                </c:pt>
                <c:pt idx="1671">
                  <c:v>460</c:v>
                </c:pt>
                <c:pt idx="1672">
                  <c:v>460</c:v>
                </c:pt>
                <c:pt idx="1673">
                  <c:v>460</c:v>
                </c:pt>
                <c:pt idx="1674">
                  <c:v>460</c:v>
                </c:pt>
                <c:pt idx="1675">
                  <c:v>460</c:v>
                </c:pt>
                <c:pt idx="1676">
                  <c:v>440</c:v>
                </c:pt>
                <c:pt idx="1677">
                  <c:v>460</c:v>
                </c:pt>
                <c:pt idx="1678">
                  <c:v>460</c:v>
                </c:pt>
                <c:pt idx="1679">
                  <c:v>440</c:v>
                </c:pt>
                <c:pt idx="1680">
                  <c:v>440</c:v>
                </c:pt>
                <c:pt idx="1681">
                  <c:v>460</c:v>
                </c:pt>
                <c:pt idx="1682">
                  <c:v>440</c:v>
                </c:pt>
                <c:pt idx="1683">
                  <c:v>440</c:v>
                </c:pt>
                <c:pt idx="1684">
                  <c:v>460</c:v>
                </c:pt>
                <c:pt idx="1685">
                  <c:v>460</c:v>
                </c:pt>
                <c:pt idx="1686">
                  <c:v>460</c:v>
                </c:pt>
                <c:pt idx="1687">
                  <c:v>440</c:v>
                </c:pt>
                <c:pt idx="1688">
                  <c:v>440</c:v>
                </c:pt>
                <c:pt idx="1689">
                  <c:v>460</c:v>
                </c:pt>
                <c:pt idx="1690">
                  <c:v>440</c:v>
                </c:pt>
                <c:pt idx="1691">
                  <c:v>440</c:v>
                </c:pt>
                <c:pt idx="1692">
                  <c:v>440</c:v>
                </c:pt>
                <c:pt idx="1693">
                  <c:v>440</c:v>
                </c:pt>
                <c:pt idx="1694">
                  <c:v>460</c:v>
                </c:pt>
                <c:pt idx="1695">
                  <c:v>440</c:v>
                </c:pt>
                <c:pt idx="1696">
                  <c:v>460</c:v>
                </c:pt>
                <c:pt idx="1697">
                  <c:v>440</c:v>
                </c:pt>
                <c:pt idx="1698">
                  <c:v>440</c:v>
                </c:pt>
                <c:pt idx="1699">
                  <c:v>440</c:v>
                </c:pt>
                <c:pt idx="1700">
                  <c:v>440</c:v>
                </c:pt>
                <c:pt idx="1701">
                  <c:v>460</c:v>
                </c:pt>
                <c:pt idx="1702">
                  <c:v>440</c:v>
                </c:pt>
                <c:pt idx="1703">
                  <c:v>460</c:v>
                </c:pt>
                <c:pt idx="1704">
                  <c:v>440</c:v>
                </c:pt>
                <c:pt idx="1705">
                  <c:v>460</c:v>
                </c:pt>
                <c:pt idx="1706">
                  <c:v>440</c:v>
                </c:pt>
                <c:pt idx="1707">
                  <c:v>440</c:v>
                </c:pt>
                <c:pt idx="1708">
                  <c:v>440</c:v>
                </c:pt>
                <c:pt idx="1709">
                  <c:v>440</c:v>
                </c:pt>
                <c:pt idx="1710">
                  <c:v>440</c:v>
                </c:pt>
                <c:pt idx="1711">
                  <c:v>440</c:v>
                </c:pt>
                <c:pt idx="1712">
                  <c:v>440</c:v>
                </c:pt>
                <c:pt idx="1713">
                  <c:v>460</c:v>
                </c:pt>
                <c:pt idx="1714">
                  <c:v>440</c:v>
                </c:pt>
                <c:pt idx="1715">
                  <c:v>440</c:v>
                </c:pt>
                <c:pt idx="1716">
                  <c:v>460</c:v>
                </c:pt>
                <c:pt idx="1717">
                  <c:v>460</c:v>
                </c:pt>
                <c:pt idx="1718">
                  <c:v>440</c:v>
                </c:pt>
                <c:pt idx="1719">
                  <c:v>460</c:v>
                </c:pt>
                <c:pt idx="1720">
                  <c:v>440</c:v>
                </c:pt>
                <c:pt idx="1721">
                  <c:v>460</c:v>
                </c:pt>
                <c:pt idx="1722">
                  <c:v>460</c:v>
                </c:pt>
                <c:pt idx="1723">
                  <c:v>440</c:v>
                </c:pt>
                <c:pt idx="1724">
                  <c:v>460</c:v>
                </c:pt>
                <c:pt idx="1725">
                  <c:v>460</c:v>
                </c:pt>
                <c:pt idx="1726">
                  <c:v>440</c:v>
                </c:pt>
                <c:pt idx="1727">
                  <c:v>440</c:v>
                </c:pt>
                <c:pt idx="1728">
                  <c:v>440</c:v>
                </c:pt>
                <c:pt idx="1729">
                  <c:v>460</c:v>
                </c:pt>
                <c:pt idx="1730">
                  <c:v>440</c:v>
                </c:pt>
                <c:pt idx="1731">
                  <c:v>440</c:v>
                </c:pt>
                <c:pt idx="1732">
                  <c:v>440</c:v>
                </c:pt>
                <c:pt idx="1733">
                  <c:v>440</c:v>
                </c:pt>
                <c:pt idx="1734">
                  <c:v>440</c:v>
                </c:pt>
                <c:pt idx="1735">
                  <c:v>440</c:v>
                </c:pt>
                <c:pt idx="1736">
                  <c:v>460</c:v>
                </c:pt>
                <c:pt idx="1737">
                  <c:v>440</c:v>
                </c:pt>
                <c:pt idx="1738">
                  <c:v>440</c:v>
                </c:pt>
                <c:pt idx="1739">
                  <c:v>440</c:v>
                </c:pt>
                <c:pt idx="1740">
                  <c:v>440</c:v>
                </c:pt>
                <c:pt idx="1741">
                  <c:v>460</c:v>
                </c:pt>
                <c:pt idx="1742">
                  <c:v>440</c:v>
                </c:pt>
                <c:pt idx="1743">
                  <c:v>440</c:v>
                </c:pt>
                <c:pt idx="1744">
                  <c:v>440</c:v>
                </c:pt>
                <c:pt idx="1745">
                  <c:v>460</c:v>
                </c:pt>
                <c:pt idx="1746">
                  <c:v>440</c:v>
                </c:pt>
                <c:pt idx="1747">
                  <c:v>440</c:v>
                </c:pt>
                <c:pt idx="1748">
                  <c:v>440</c:v>
                </c:pt>
                <c:pt idx="1749">
                  <c:v>460</c:v>
                </c:pt>
                <c:pt idx="1750">
                  <c:v>440</c:v>
                </c:pt>
                <c:pt idx="1751">
                  <c:v>460</c:v>
                </c:pt>
                <c:pt idx="1752">
                  <c:v>440</c:v>
                </c:pt>
                <c:pt idx="1753">
                  <c:v>440</c:v>
                </c:pt>
                <c:pt idx="1754">
                  <c:v>440</c:v>
                </c:pt>
                <c:pt idx="1755">
                  <c:v>440</c:v>
                </c:pt>
                <c:pt idx="1756">
                  <c:v>460</c:v>
                </c:pt>
                <c:pt idx="1757">
                  <c:v>460</c:v>
                </c:pt>
                <c:pt idx="1758">
                  <c:v>460</c:v>
                </c:pt>
                <c:pt idx="1759">
                  <c:v>440</c:v>
                </c:pt>
                <c:pt idx="1760">
                  <c:v>440</c:v>
                </c:pt>
                <c:pt idx="1761">
                  <c:v>440</c:v>
                </c:pt>
                <c:pt idx="1762">
                  <c:v>440</c:v>
                </c:pt>
                <c:pt idx="1763">
                  <c:v>460</c:v>
                </c:pt>
                <c:pt idx="1764">
                  <c:v>440</c:v>
                </c:pt>
                <c:pt idx="1765">
                  <c:v>440</c:v>
                </c:pt>
                <c:pt idx="1766">
                  <c:v>440</c:v>
                </c:pt>
                <c:pt idx="1767">
                  <c:v>460</c:v>
                </c:pt>
                <c:pt idx="1768">
                  <c:v>440</c:v>
                </c:pt>
                <c:pt idx="1769">
                  <c:v>460</c:v>
                </c:pt>
                <c:pt idx="1770">
                  <c:v>440</c:v>
                </c:pt>
                <c:pt idx="1771">
                  <c:v>460</c:v>
                </c:pt>
                <c:pt idx="1772">
                  <c:v>460</c:v>
                </c:pt>
                <c:pt idx="1773">
                  <c:v>440</c:v>
                </c:pt>
                <c:pt idx="1774">
                  <c:v>440</c:v>
                </c:pt>
                <c:pt idx="1775">
                  <c:v>440</c:v>
                </c:pt>
                <c:pt idx="1776">
                  <c:v>440</c:v>
                </c:pt>
                <c:pt idx="1777">
                  <c:v>460</c:v>
                </c:pt>
                <c:pt idx="1778">
                  <c:v>460</c:v>
                </c:pt>
                <c:pt idx="1779">
                  <c:v>440</c:v>
                </c:pt>
                <c:pt idx="1780">
                  <c:v>440</c:v>
                </c:pt>
                <c:pt idx="1781">
                  <c:v>440</c:v>
                </c:pt>
                <c:pt idx="1782">
                  <c:v>460</c:v>
                </c:pt>
                <c:pt idx="1783">
                  <c:v>460</c:v>
                </c:pt>
                <c:pt idx="1784">
                  <c:v>460</c:v>
                </c:pt>
                <c:pt idx="1785">
                  <c:v>460</c:v>
                </c:pt>
                <c:pt idx="1786">
                  <c:v>460</c:v>
                </c:pt>
                <c:pt idx="1787">
                  <c:v>460</c:v>
                </c:pt>
                <c:pt idx="1788">
                  <c:v>460</c:v>
                </c:pt>
                <c:pt idx="1789">
                  <c:v>460</c:v>
                </c:pt>
                <c:pt idx="1790">
                  <c:v>460</c:v>
                </c:pt>
                <c:pt idx="1791">
                  <c:v>460</c:v>
                </c:pt>
                <c:pt idx="1792">
                  <c:v>460</c:v>
                </c:pt>
                <c:pt idx="1793">
                  <c:v>460</c:v>
                </c:pt>
                <c:pt idx="1794">
                  <c:v>460</c:v>
                </c:pt>
                <c:pt idx="1795">
                  <c:v>460</c:v>
                </c:pt>
                <c:pt idx="1796">
                  <c:v>460</c:v>
                </c:pt>
                <c:pt idx="1797">
                  <c:v>460</c:v>
                </c:pt>
                <c:pt idx="1798">
                  <c:v>460</c:v>
                </c:pt>
                <c:pt idx="1799">
                  <c:v>440</c:v>
                </c:pt>
                <c:pt idx="1800">
                  <c:v>440</c:v>
                </c:pt>
                <c:pt idx="1801">
                  <c:v>440</c:v>
                </c:pt>
                <c:pt idx="1802">
                  <c:v>440</c:v>
                </c:pt>
                <c:pt idx="1803">
                  <c:v>440</c:v>
                </c:pt>
                <c:pt idx="1804">
                  <c:v>440</c:v>
                </c:pt>
                <c:pt idx="1805">
                  <c:v>440</c:v>
                </c:pt>
                <c:pt idx="1806">
                  <c:v>440</c:v>
                </c:pt>
                <c:pt idx="1807">
                  <c:v>440</c:v>
                </c:pt>
                <c:pt idx="1808">
                  <c:v>460</c:v>
                </c:pt>
                <c:pt idx="1809">
                  <c:v>440</c:v>
                </c:pt>
                <c:pt idx="1810">
                  <c:v>440</c:v>
                </c:pt>
                <c:pt idx="1811">
                  <c:v>440</c:v>
                </c:pt>
                <c:pt idx="1812">
                  <c:v>440</c:v>
                </c:pt>
                <c:pt idx="1813">
                  <c:v>440</c:v>
                </c:pt>
                <c:pt idx="1814">
                  <c:v>460</c:v>
                </c:pt>
                <c:pt idx="1815">
                  <c:v>460</c:v>
                </c:pt>
                <c:pt idx="1816">
                  <c:v>460</c:v>
                </c:pt>
                <c:pt idx="1817">
                  <c:v>460</c:v>
                </c:pt>
                <c:pt idx="1818">
                  <c:v>460</c:v>
                </c:pt>
                <c:pt idx="1819">
                  <c:v>460</c:v>
                </c:pt>
                <c:pt idx="1820">
                  <c:v>460</c:v>
                </c:pt>
                <c:pt idx="1821">
                  <c:v>460</c:v>
                </c:pt>
                <c:pt idx="1822">
                  <c:v>460</c:v>
                </c:pt>
                <c:pt idx="1823">
                  <c:v>480</c:v>
                </c:pt>
                <c:pt idx="1824">
                  <c:v>460</c:v>
                </c:pt>
                <c:pt idx="1825">
                  <c:v>460</c:v>
                </c:pt>
                <c:pt idx="1826">
                  <c:v>460</c:v>
                </c:pt>
                <c:pt idx="1827">
                  <c:v>460</c:v>
                </c:pt>
                <c:pt idx="1828">
                  <c:v>460</c:v>
                </c:pt>
                <c:pt idx="1829">
                  <c:v>460</c:v>
                </c:pt>
                <c:pt idx="1830">
                  <c:v>480</c:v>
                </c:pt>
                <c:pt idx="1831">
                  <c:v>460</c:v>
                </c:pt>
                <c:pt idx="1832">
                  <c:v>440</c:v>
                </c:pt>
                <c:pt idx="1833">
                  <c:v>440</c:v>
                </c:pt>
                <c:pt idx="1834">
                  <c:v>440</c:v>
                </c:pt>
                <c:pt idx="1835">
                  <c:v>440</c:v>
                </c:pt>
                <c:pt idx="1836">
                  <c:v>440</c:v>
                </c:pt>
                <c:pt idx="1837">
                  <c:v>440</c:v>
                </c:pt>
                <c:pt idx="1838">
                  <c:v>440</c:v>
                </c:pt>
                <c:pt idx="1839">
                  <c:v>440</c:v>
                </c:pt>
                <c:pt idx="1840">
                  <c:v>440</c:v>
                </c:pt>
                <c:pt idx="1841">
                  <c:v>440</c:v>
                </c:pt>
                <c:pt idx="1842">
                  <c:v>440</c:v>
                </c:pt>
                <c:pt idx="1843">
                  <c:v>440</c:v>
                </c:pt>
                <c:pt idx="1844">
                  <c:v>460</c:v>
                </c:pt>
                <c:pt idx="1845">
                  <c:v>440</c:v>
                </c:pt>
                <c:pt idx="1846">
                  <c:v>460</c:v>
                </c:pt>
                <c:pt idx="1847">
                  <c:v>440</c:v>
                </c:pt>
                <c:pt idx="1848">
                  <c:v>440</c:v>
                </c:pt>
                <c:pt idx="1849">
                  <c:v>440</c:v>
                </c:pt>
                <c:pt idx="1850">
                  <c:v>440</c:v>
                </c:pt>
                <c:pt idx="1851">
                  <c:v>440</c:v>
                </c:pt>
                <c:pt idx="1852">
                  <c:v>440</c:v>
                </c:pt>
                <c:pt idx="1853">
                  <c:v>440</c:v>
                </c:pt>
                <c:pt idx="1854">
                  <c:v>440</c:v>
                </c:pt>
                <c:pt idx="1855">
                  <c:v>440</c:v>
                </c:pt>
                <c:pt idx="1856">
                  <c:v>440</c:v>
                </c:pt>
                <c:pt idx="1857">
                  <c:v>440</c:v>
                </c:pt>
                <c:pt idx="1858">
                  <c:v>460</c:v>
                </c:pt>
                <c:pt idx="1859">
                  <c:v>460</c:v>
                </c:pt>
                <c:pt idx="1860">
                  <c:v>460</c:v>
                </c:pt>
                <c:pt idx="1861">
                  <c:v>440</c:v>
                </c:pt>
                <c:pt idx="1862">
                  <c:v>440</c:v>
                </c:pt>
                <c:pt idx="1863">
                  <c:v>480</c:v>
                </c:pt>
                <c:pt idx="1864">
                  <c:v>480</c:v>
                </c:pt>
                <c:pt idx="1865">
                  <c:v>460</c:v>
                </c:pt>
                <c:pt idx="1866">
                  <c:v>460</c:v>
                </c:pt>
                <c:pt idx="1867">
                  <c:v>460</c:v>
                </c:pt>
                <c:pt idx="1868">
                  <c:v>440</c:v>
                </c:pt>
                <c:pt idx="1869">
                  <c:v>440</c:v>
                </c:pt>
                <c:pt idx="1870">
                  <c:v>440</c:v>
                </c:pt>
                <c:pt idx="1871">
                  <c:v>440</c:v>
                </c:pt>
                <c:pt idx="1872">
                  <c:v>440</c:v>
                </c:pt>
                <c:pt idx="1873">
                  <c:v>440</c:v>
                </c:pt>
                <c:pt idx="1874">
                  <c:v>440</c:v>
                </c:pt>
                <c:pt idx="1875">
                  <c:v>460</c:v>
                </c:pt>
                <c:pt idx="1876">
                  <c:v>440</c:v>
                </c:pt>
                <c:pt idx="1877">
                  <c:v>440</c:v>
                </c:pt>
                <c:pt idx="1878">
                  <c:v>440</c:v>
                </c:pt>
                <c:pt idx="1879">
                  <c:v>440</c:v>
                </c:pt>
                <c:pt idx="1880">
                  <c:v>440</c:v>
                </c:pt>
                <c:pt idx="1881">
                  <c:v>440</c:v>
                </c:pt>
                <c:pt idx="1882">
                  <c:v>440</c:v>
                </c:pt>
                <c:pt idx="1883">
                  <c:v>440</c:v>
                </c:pt>
                <c:pt idx="1884">
                  <c:v>440</c:v>
                </c:pt>
                <c:pt idx="1885">
                  <c:v>440</c:v>
                </c:pt>
                <c:pt idx="1886">
                  <c:v>440</c:v>
                </c:pt>
                <c:pt idx="1887">
                  <c:v>440</c:v>
                </c:pt>
                <c:pt idx="1888">
                  <c:v>440</c:v>
                </c:pt>
                <c:pt idx="1889">
                  <c:v>440</c:v>
                </c:pt>
                <c:pt idx="1890">
                  <c:v>440</c:v>
                </c:pt>
                <c:pt idx="1891">
                  <c:v>460</c:v>
                </c:pt>
                <c:pt idx="1892">
                  <c:v>460</c:v>
                </c:pt>
                <c:pt idx="1893">
                  <c:v>460</c:v>
                </c:pt>
                <c:pt idx="1894">
                  <c:v>440</c:v>
                </c:pt>
                <c:pt idx="1895">
                  <c:v>440</c:v>
                </c:pt>
                <c:pt idx="1896">
                  <c:v>440</c:v>
                </c:pt>
                <c:pt idx="1897">
                  <c:v>440</c:v>
                </c:pt>
                <c:pt idx="1898">
                  <c:v>440</c:v>
                </c:pt>
                <c:pt idx="1899">
                  <c:v>440</c:v>
                </c:pt>
                <c:pt idx="1900">
                  <c:v>460</c:v>
                </c:pt>
                <c:pt idx="1901">
                  <c:v>440</c:v>
                </c:pt>
                <c:pt idx="1902">
                  <c:v>440</c:v>
                </c:pt>
                <c:pt idx="1903">
                  <c:v>460</c:v>
                </c:pt>
                <c:pt idx="1904">
                  <c:v>440</c:v>
                </c:pt>
                <c:pt idx="1905">
                  <c:v>440</c:v>
                </c:pt>
                <c:pt idx="1906">
                  <c:v>460</c:v>
                </c:pt>
                <c:pt idx="1907">
                  <c:v>440</c:v>
                </c:pt>
                <c:pt idx="1908">
                  <c:v>440</c:v>
                </c:pt>
                <c:pt idx="1909">
                  <c:v>440</c:v>
                </c:pt>
                <c:pt idx="1910">
                  <c:v>440</c:v>
                </c:pt>
                <c:pt idx="1911">
                  <c:v>440</c:v>
                </c:pt>
                <c:pt idx="1912">
                  <c:v>440</c:v>
                </c:pt>
                <c:pt idx="1913">
                  <c:v>440</c:v>
                </c:pt>
                <c:pt idx="1914">
                  <c:v>440</c:v>
                </c:pt>
                <c:pt idx="1915">
                  <c:v>440</c:v>
                </c:pt>
                <c:pt idx="1916">
                  <c:v>440</c:v>
                </c:pt>
                <c:pt idx="1917">
                  <c:v>460</c:v>
                </c:pt>
                <c:pt idx="1918">
                  <c:v>440</c:v>
                </c:pt>
                <c:pt idx="1919">
                  <c:v>460</c:v>
                </c:pt>
                <c:pt idx="1920">
                  <c:v>460</c:v>
                </c:pt>
                <c:pt idx="1921">
                  <c:v>440</c:v>
                </c:pt>
                <c:pt idx="1922">
                  <c:v>460</c:v>
                </c:pt>
                <c:pt idx="1923">
                  <c:v>440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5"/>
          <c:order val="5"/>
          <c:tx>
            <c:strRef>
              <c:f>'B24, hiilidioksidimittaus'!$H$2</c:f>
              <c:strCache>
                <c:ptCount val="1"/>
                <c:pt idx="0">
                  <c:v>Käytävä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'B24, hiilidioksidimittaus'!$A$3:$B$1926</c:f>
              <c:multiLvlStrCache>
                <c:ptCount val="1924"/>
                <c:lvl>
                  <c:pt idx="0">
                    <c:v>7:40</c:v>
                  </c:pt>
                  <c:pt idx="1">
                    <c:v>7:45</c:v>
                  </c:pt>
                  <c:pt idx="2">
                    <c:v>7:50</c:v>
                  </c:pt>
                  <c:pt idx="3">
                    <c:v>7:55</c:v>
                  </c:pt>
                  <c:pt idx="4">
                    <c:v>8:00</c:v>
                  </c:pt>
                  <c:pt idx="5">
                    <c:v>8:05</c:v>
                  </c:pt>
                  <c:pt idx="6">
                    <c:v>8:10</c:v>
                  </c:pt>
                  <c:pt idx="7">
                    <c:v>8:15</c:v>
                  </c:pt>
                  <c:pt idx="8">
                    <c:v>8:20</c:v>
                  </c:pt>
                  <c:pt idx="9">
                    <c:v>8:25</c:v>
                  </c:pt>
                  <c:pt idx="10">
                    <c:v>8:30</c:v>
                  </c:pt>
                  <c:pt idx="11">
                    <c:v>8:35</c:v>
                  </c:pt>
                  <c:pt idx="12">
                    <c:v>8:40</c:v>
                  </c:pt>
                  <c:pt idx="13">
                    <c:v>8:45</c:v>
                  </c:pt>
                  <c:pt idx="14">
                    <c:v>8:50</c:v>
                  </c:pt>
                  <c:pt idx="15">
                    <c:v>8:55</c:v>
                  </c:pt>
                  <c:pt idx="16">
                    <c:v>9:00</c:v>
                  </c:pt>
                  <c:pt idx="17">
                    <c:v>9:05</c:v>
                  </c:pt>
                  <c:pt idx="18">
                    <c:v>9:10</c:v>
                  </c:pt>
                  <c:pt idx="19">
                    <c:v>9:15</c:v>
                  </c:pt>
                  <c:pt idx="20">
                    <c:v>9:20</c:v>
                  </c:pt>
                  <c:pt idx="21">
                    <c:v>9:25</c:v>
                  </c:pt>
                  <c:pt idx="22">
                    <c:v>9:30</c:v>
                  </c:pt>
                  <c:pt idx="23">
                    <c:v>9:35</c:v>
                  </c:pt>
                  <c:pt idx="24">
                    <c:v>9:40</c:v>
                  </c:pt>
                  <c:pt idx="25">
                    <c:v>9:45</c:v>
                  </c:pt>
                  <c:pt idx="26">
                    <c:v>9:50</c:v>
                  </c:pt>
                  <c:pt idx="27">
                    <c:v>9:55</c:v>
                  </c:pt>
                  <c:pt idx="28">
                    <c:v>10:00</c:v>
                  </c:pt>
                  <c:pt idx="29">
                    <c:v>10:05</c:v>
                  </c:pt>
                  <c:pt idx="30">
                    <c:v>10:10</c:v>
                  </c:pt>
                  <c:pt idx="31">
                    <c:v>10:15</c:v>
                  </c:pt>
                  <c:pt idx="32">
                    <c:v>10:20</c:v>
                  </c:pt>
                  <c:pt idx="33">
                    <c:v>10:25</c:v>
                  </c:pt>
                  <c:pt idx="34">
                    <c:v>10:30</c:v>
                  </c:pt>
                  <c:pt idx="35">
                    <c:v>10:35</c:v>
                  </c:pt>
                  <c:pt idx="36">
                    <c:v>10:40</c:v>
                  </c:pt>
                  <c:pt idx="37">
                    <c:v>10:45</c:v>
                  </c:pt>
                  <c:pt idx="38">
                    <c:v>10:50</c:v>
                  </c:pt>
                  <c:pt idx="39">
                    <c:v>10:55</c:v>
                  </c:pt>
                  <c:pt idx="40">
                    <c:v>11:00</c:v>
                  </c:pt>
                  <c:pt idx="41">
                    <c:v>11:05</c:v>
                  </c:pt>
                  <c:pt idx="42">
                    <c:v>11:10</c:v>
                  </c:pt>
                  <c:pt idx="43">
                    <c:v>11:15</c:v>
                  </c:pt>
                  <c:pt idx="44">
                    <c:v>11:20</c:v>
                  </c:pt>
                  <c:pt idx="45">
                    <c:v>11:25</c:v>
                  </c:pt>
                  <c:pt idx="46">
                    <c:v>11:30</c:v>
                  </c:pt>
                  <c:pt idx="47">
                    <c:v>11:35</c:v>
                  </c:pt>
                  <c:pt idx="48">
                    <c:v>11:40</c:v>
                  </c:pt>
                  <c:pt idx="49">
                    <c:v>11:45</c:v>
                  </c:pt>
                  <c:pt idx="50">
                    <c:v>11:50</c:v>
                  </c:pt>
                  <c:pt idx="51">
                    <c:v>11:55</c:v>
                  </c:pt>
                  <c:pt idx="52">
                    <c:v>12:00</c:v>
                  </c:pt>
                  <c:pt idx="53">
                    <c:v>12:05</c:v>
                  </c:pt>
                  <c:pt idx="54">
                    <c:v>12:10</c:v>
                  </c:pt>
                  <c:pt idx="55">
                    <c:v>12:15</c:v>
                  </c:pt>
                  <c:pt idx="56">
                    <c:v>12:20</c:v>
                  </c:pt>
                  <c:pt idx="57">
                    <c:v>12:25</c:v>
                  </c:pt>
                  <c:pt idx="58">
                    <c:v>12:30</c:v>
                  </c:pt>
                  <c:pt idx="59">
                    <c:v>12:35</c:v>
                  </c:pt>
                  <c:pt idx="60">
                    <c:v>12:40</c:v>
                  </c:pt>
                  <c:pt idx="61">
                    <c:v>12:45</c:v>
                  </c:pt>
                  <c:pt idx="62">
                    <c:v>12:50</c:v>
                  </c:pt>
                  <c:pt idx="63">
                    <c:v>12:55</c:v>
                  </c:pt>
                  <c:pt idx="64">
                    <c:v>13:00</c:v>
                  </c:pt>
                  <c:pt idx="65">
                    <c:v>13:05</c:v>
                  </c:pt>
                  <c:pt idx="66">
                    <c:v>13:10</c:v>
                  </c:pt>
                  <c:pt idx="67">
                    <c:v>13:15</c:v>
                  </c:pt>
                  <c:pt idx="68">
                    <c:v>13:20</c:v>
                  </c:pt>
                  <c:pt idx="69">
                    <c:v>13:25</c:v>
                  </c:pt>
                  <c:pt idx="70">
                    <c:v>13:30</c:v>
                  </c:pt>
                  <c:pt idx="71">
                    <c:v>13:35</c:v>
                  </c:pt>
                  <c:pt idx="72">
                    <c:v>13:40</c:v>
                  </c:pt>
                  <c:pt idx="73">
                    <c:v>13:45</c:v>
                  </c:pt>
                  <c:pt idx="74">
                    <c:v>13:50</c:v>
                  </c:pt>
                  <c:pt idx="75">
                    <c:v>13:55</c:v>
                  </c:pt>
                  <c:pt idx="76">
                    <c:v>14:00</c:v>
                  </c:pt>
                  <c:pt idx="77">
                    <c:v>14:05</c:v>
                  </c:pt>
                  <c:pt idx="78">
                    <c:v>14:10</c:v>
                  </c:pt>
                  <c:pt idx="79">
                    <c:v>14:15</c:v>
                  </c:pt>
                  <c:pt idx="80">
                    <c:v>14:20</c:v>
                  </c:pt>
                  <c:pt idx="81">
                    <c:v>14:25</c:v>
                  </c:pt>
                  <c:pt idx="82">
                    <c:v>14:30</c:v>
                  </c:pt>
                  <c:pt idx="83">
                    <c:v>14:35</c:v>
                  </c:pt>
                  <c:pt idx="84">
                    <c:v>14:40</c:v>
                  </c:pt>
                  <c:pt idx="85">
                    <c:v>14:45</c:v>
                  </c:pt>
                  <c:pt idx="86">
                    <c:v>14:50</c:v>
                  </c:pt>
                  <c:pt idx="87">
                    <c:v>14:55</c:v>
                  </c:pt>
                  <c:pt idx="88">
                    <c:v>15:00</c:v>
                  </c:pt>
                  <c:pt idx="89">
                    <c:v>15:05</c:v>
                  </c:pt>
                  <c:pt idx="90">
                    <c:v>15:10</c:v>
                  </c:pt>
                  <c:pt idx="91">
                    <c:v>15:15</c:v>
                  </c:pt>
                  <c:pt idx="92">
                    <c:v>15:20</c:v>
                  </c:pt>
                  <c:pt idx="93">
                    <c:v>15:25</c:v>
                  </c:pt>
                  <c:pt idx="94">
                    <c:v>15:30</c:v>
                  </c:pt>
                  <c:pt idx="95">
                    <c:v>15:35</c:v>
                  </c:pt>
                  <c:pt idx="96">
                    <c:v>15:40</c:v>
                  </c:pt>
                  <c:pt idx="97">
                    <c:v>15:45</c:v>
                  </c:pt>
                  <c:pt idx="98">
                    <c:v>15:50</c:v>
                  </c:pt>
                  <c:pt idx="99">
                    <c:v>15:55</c:v>
                  </c:pt>
                  <c:pt idx="100">
                    <c:v>16:00</c:v>
                  </c:pt>
                  <c:pt idx="101">
                    <c:v>16:05</c:v>
                  </c:pt>
                  <c:pt idx="102">
                    <c:v>16:10</c:v>
                  </c:pt>
                  <c:pt idx="103">
                    <c:v>16:15</c:v>
                  </c:pt>
                  <c:pt idx="104">
                    <c:v>16:20</c:v>
                  </c:pt>
                  <c:pt idx="105">
                    <c:v>16:25</c:v>
                  </c:pt>
                  <c:pt idx="106">
                    <c:v>16:30</c:v>
                  </c:pt>
                  <c:pt idx="107">
                    <c:v>16:35</c:v>
                  </c:pt>
                  <c:pt idx="108">
                    <c:v>16:40</c:v>
                  </c:pt>
                  <c:pt idx="109">
                    <c:v>16:45</c:v>
                  </c:pt>
                  <c:pt idx="110">
                    <c:v>16:50</c:v>
                  </c:pt>
                  <c:pt idx="111">
                    <c:v>16:55</c:v>
                  </c:pt>
                  <c:pt idx="112">
                    <c:v>17:00</c:v>
                  </c:pt>
                  <c:pt idx="113">
                    <c:v>17:05</c:v>
                  </c:pt>
                  <c:pt idx="114">
                    <c:v>17:10</c:v>
                  </c:pt>
                  <c:pt idx="115">
                    <c:v>17:15</c:v>
                  </c:pt>
                  <c:pt idx="116">
                    <c:v>17:20</c:v>
                  </c:pt>
                  <c:pt idx="117">
                    <c:v>17:25</c:v>
                  </c:pt>
                  <c:pt idx="118">
                    <c:v>17:30</c:v>
                  </c:pt>
                  <c:pt idx="119">
                    <c:v>17:35</c:v>
                  </c:pt>
                  <c:pt idx="120">
                    <c:v>17:40</c:v>
                  </c:pt>
                  <c:pt idx="121">
                    <c:v>17:45</c:v>
                  </c:pt>
                  <c:pt idx="122">
                    <c:v>17:50</c:v>
                  </c:pt>
                  <c:pt idx="123">
                    <c:v>17:55</c:v>
                  </c:pt>
                  <c:pt idx="124">
                    <c:v>18:00</c:v>
                  </c:pt>
                  <c:pt idx="125">
                    <c:v>18:05</c:v>
                  </c:pt>
                  <c:pt idx="126">
                    <c:v>18:10</c:v>
                  </c:pt>
                  <c:pt idx="127">
                    <c:v>18:15</c:v>
                  </c:pt>
                  <c:pt idx="128">
                    <c:v>18:20</c:v>
                  </c:pt>
                  <c:pt idx="129">
                    <c:v>18:25</c:v>
                  </c:pt>
                  <c:pt idx="130">
                    <c:v>18:30</c:v>
                  </c:pt>
                  <c:pt idx="131">
                    <c:v>18:35</c:v>
                  </c:pt>
                  <c:pt idx="132">
                    <c:v>18:40</c:v>
                  </c:pt>
                  <c:pt idx="133">
                    <c:v>18:45</c:v>
                  </c:pt>
                  <c:pt idx="134">
                    <c:v>18:50</c:v>
                  </c:pt>
                  <c:pt idx="135">
                    <c:v>18:55</c:v>
                  </c:pt>
                  <c:pt idx="136">
                    <c:v>19:00</c:v>
                  </c:pt>
                  <c:pt idx="137">
                    <c:v>19:05</c:v>
                  </c:pt>
                  <c:pt idx="138">
                    <c:v>19:10</c:v>
                  </c:pt>
                  <c:pt idx="139">
                    <c:v>19:15</c:v>
                  </c:pt>
                  <c:pt idx="140">
                    <c:v>19:20</c:v>
                  </c:pt>
                  <c:pt idx="141">
                    <c:v>19:25</c:v>
                  </c:pt>
                  <c:pt idx="142">
                    <c:v>19:30</c:v>
                  </c:pt>
                  <c:pt idx="143">
                    <c:v>19:35</c:v>
                  </c:pt>
                  <c:pt idx="144">
                    <c:v>19:40</c:v>
                  </c:pt>
                  <c:pt idx="145">
                    <c:v>19:45</c:v>
                  </c:pt>
                  <c:pt idx="146">
                    <c:v>19:50</c:v>
                  </c:pt>
                  <c:pt idx="147">
                    <c:v>19:55</c:v>
                  </c:pt>
                  <c:pt idx="148">
                    <c:v>20:00</c:v>
                  </c:pt>
                  <c:pt idx="149">
                    <c:v>20:05</c:v>
                  </c:pt>
                  <c:pt idx="150">
                    <c:v>20:10</c:v>
                  </c:pt>
                  <c:pt idx="151">
                    <c:v>20:15</c:v>
                  </c:pt>
                  <c:pt idx="152">
                    <c:v>20:20</c:v>
                  </c:pt>
                  <c:pt idx="153">
                    <c:v>20:25</c:v>
                  </c:pt>
                  <c:pt idx="154">
                    <c:v>20:30</c:v>
                  </c:pt>
                  <c:pt idx="155">
                    <c:v>20:35</c:v>
                  </c:pt>
                  <c:pt idx="156">
                    <c:v>20:40</c:v>
                  </c:pt>
                  <c:pt idx="157">
                    <c:v>20:45</c:v>
                  </c:pt>
                  <c:pt idx="158">
                    <c:v>20:50</c:v>
                  </c:pt>
                  <c:pt idx="159">
                    <c:v>20:55</c:v>
                  </c:pt>
                  <c:pt idx="160">
                    <c:v>21:00</c:v>
                  </c:pt>
                  <c:pt idx="161">
                    <c:v>21:05</c:v>
                  </c:pt>
                  <c:pt idx="162">
                    <c:v>21:10</c:v>
                  </c:pt>
                  <c:pt idx="163">
                    <c:v>21:15</c:v>
                  </c:pt>
                  <c:pt idx="164">
                    <c:v>21:20</c:v>
                  </c:pt>
                  <c:pt idx="165">
                    <c:v>21:25</c:v>
                  </c:pt>
                  <c:pt idx="166">
                    <c:v>21:30</c:v>
                  </c:pt>
                  <c:pt idx="167">
                    <c:v>21:35</c:v>
                  </c:pt>
                  <c:pt idx="168">
                    <c:v>21:40</c:v>
                  </c:pt>
                  <c:pt idx="169">
                    <c:v>21:45</c:v>
                  </c:pt>
                  <c:pt idx="170">
                    <c:v>21:50</c:v>
                  </c:pt>
                  <c:pt idx="171">
                    <c:v>21:55</c:v>
                  </c:pt>
                  <c:pt idx="172">
                    <c:v>22:00</c:v>
                  </c:pt>
                  <c:pt idx="173">
                    <c:v>22:05</c:v>
                  </c:pt>
                  <c:pt idx="174">
                    <c:v>22:10</c:v>
                  </c:pt>
                  <c:pt idx="175">
                    <c:v>22:15</c:v>
                  </c:pt>
                  <c:pt idx="176">
                    <c:v>22:20</c:v>
                  </c:pt>
                  <c:pt idx="177">
                    <c:v>22:25</c:v>
                  </c:pt>
                  <c:pt idx="178">
                    <c:v>22:30</c:v>
                  </c:pt>
                  <c:pt idx="179">
                    <c:v>22:35</c:v>
                  </c:pt>
                  <c:pt idx="180">
                    <c:v>22:40</c:v>
                  </c:pt>
                  <c:pt idx="181">
                    <c:v>22:45</c:v>
                  </c:pt>
                  <c:pt idx="182">
                    <c:v>22:50</c:v>
                  </c:pt>
                  <c:pt idx="183">
                    <c:v>22:55</c:v>
                  </c:pt>
                  <c:pt idx="184">
                    <c:v>23:00</c:v>
                  </c:pt>
                  <c:pt idx="185">
                    <c:v>23:05</c:v>
                  </c:pt>
                  <c:pt idx="186">
                    <c:v>23:10</c:v>
                  </c:pt>
                  <c:pt idx="187">
                    <c:v>23:15</c:v>
                  </c:pt>
                  <c:pt idx="188">
                    <c:v>23:20</c:v>
                  </c:pt>
                  <c:pt idx="189">
                    <c:v>23:25</c:v>
                  </c:pt>
                  <c:pt idx="190">
                    <c:v>23:30</c:v>
                  </c:pt>
                  <c:pt idx="191">
                    <c:v>23:35</c:v>
                  </c:pt>
                  <c:pt idx="192">
                    <c:v>23:40</c:v>
                  </c:pt>
                  <c:pt idx="193">
                    <c:v>23:45</c:v>
                  </c:pt>
                  <c:pt idx="194">
                    <c:v>23:50</c:v>
                  </c:pt>
                  <c:pt idx="195">
                    <c:v>23:55</c:v>
                  </c:pt>
                  <c:pt idx="196">
                    <c:v>0:00</c:v>
                  </c:pt>
                  <c:pt idx="197">
                    <c:v>0:05</c:v>
                  </c:pt>
                  <c:pt idx="198">
                    <c:v>0:10</c:v>
                  </c:pt>
                  <c:pt idx="199">
                    <c:v>0:15</c:v>
                  </c:pt>
                  <c:pt idx="200">
                    <c:v>0:20</c:v>
                  </c:pt>
                  <c:pt idx="201">
                    <c:v>0:25</c:v>
                  </c:pt>
                  <c:pt idx="202">
                    <c:v>0:30</c:v>
                  </c:pt>
                  <c:pt idx="203">
                    <c:v>0:35</c:v>
                  </c:pt>
                  <c:pt idx="204">
                    <c:v>0:40</c:v>
                  </c:pt>
                  <c:pt idx="205">
                    <c:v>0:45</c:v>
                  </c:pt>
                  <c:pt idx="206">
                    <c:v>0:50</c:v>
                  </c:pt>
                  <c:pt idx="207">
                    <c:v>0:55</c:v>
                  </c:pt>
                  <c:pt idx="208">
                    <c:v>1:00</c:v>
                  </c:pt>
                  <c:pt idx="209">
                    <c:v>1:05</c:v>
                  </c:pt>
                  <c:pt idx="210">
                    <c:v>1:10</c:v>
                  </c:pt>
                  <c:pt idx="211">
                    <c:v>1:15</c:v>
                  </c:pt>
                  <c:pt idx="212">
                    <c:v>1:20</c:v>
                  </c:pt>
                  <c:pt idx="213">
                    <c:v>1:25</c:v>
                  </c:pt>
                  <c:pt idx="214">
                    <c:v>1:30</c:v>
                  </c:pt>
                  <c:pt idx="215">
                    <c:v>1:35</c:v>
                  </c:pt>
                  <c:pt idx="216">
                    <c:v>1:40</c:v>
                  </c:pt>
                  <c:pt idx="217">
                    <c:v>1:45</c:v>
                  </c:pt>
                  <c:pt idx="218">
                    <c:v>1:50</c:v>
                  </c:pt>
                  <c:pt idx="219">
                    <c:v>1:55</c:v>
                  </c:pt>
                  <c:pt idx="220">
                    <c:v>2:00</c:v>
                  </c:pt>
                  <c:pt idx="221">
                    <c:v>2:05</c:v>
                  </c:pt>
                  <c:pt idx="222">
                    <c:v>2:10</c:v>
                  </c:pt>
                  <c:pt idx="223">
                    <c:v>2:15</c:v>
                  </c:pt>
                  <c:pt idx="224">
                    <c:v>2:20</c:v>
                  </c:pt>
                  <c:pt idx="225">
                    <c:v>2:25</c:v>
                  </c:pt>
                  <c:pt idx="226">
                    <c:v>2:30</c:v>
                  </c:pt>
                  <c:pt idx="227">
                    <c:v>2:35</c:v>
                  </c:pt>
                  <c:pt idx="228">
                    <c:v>2:40</c:v>
                  </c:pt>
                  <c:pt idx="229">
                    <c:v>2:45</c:v>
                  </c:pt>
                  <c:pt idx="230">
                    <c:v>2:50</c:v>
                  </c:pt>
                  <c:pt idx="231">
                    <c:v>2:55</c:v>
                  </c:pt>
                  <c:pt idx="232">
                    <c:v>3:00</c:v>
                  </c:pt>
                  <c:pt idx="233">
                    <c:v>3:05</c:v>
                  </c:pt>
                  <c:pt idx="234">
                    <c:v>3:10</c:v>
                  </c:pt>
                  <c:pt idx="235">
                    <c:v>3:15</c:v>
                  </c:pt>
                  <c:pt idx="236">
                    <c:v>3:20</c:v>
                  </c:pt>
                  <c:pt idx="237">
                    <c:v>3:25</c:v>
                  </c:pt>
                  <c:pt idx="238">
                    <c:v>3:30</c:v>
                  </c:pt>
                  <c:pt idx="239">
                    <c:v>3:35</c:v>
                  </c:pt>
                  <c:pt idx="240">
                    <c:v>3:40</c:v>
                  </c:pt>
                  <c:pt idx="241">
                    <c:v>3:45</c:v>
                  </c:pt>
                  <c:pt idx="242">
                    <c:v>3:50</c:v>
                  </c:pt>
                  <c:pt idx="243">
                    <c:v>3:55</c:v>
                  </c:pt>
                  <c:pt idx="244">
                    <c:v>4:00</c:v>
                  </c:pt>
                  <c:pt idx="245">
                    <c:v>4:05</c:v>
                  </c:pt>
                  <c:pt idx="246">
                    <c:v>4:10</c:v>
                  </c:pt>
                  <c:pt idx="247">
                    <c:v>4:15</c:v>
                  </c:pt>
                  <c:pt idx="248">
                    <c:v>4:20</c:v>
                  </c:pt>
                  <c:pt idx="249">
                    <c:v>4:25</c:v>
                  </c:pt>
                  <c:pt idx="250">
                    <c:v>4:30</c:v>
                  </c:pt>
                  <c:pt idx="251">
                    <c:v>4:35</c:v>
                  </c:pt>
                  <c:pt idx="252">
                    <c:v>4:40</c:v>
                  </c:pt>
                  <c:pt idx="253">
                    <c:v>4:45</c:v>
                  </c:pt>
                  <c:pt idx="254">
                    <c:v>4:50</c:v>
                  </c:pt>
                  <c:pt idx="255">
                    <c:v>4:55</c:v>
                  </c:pt>
                  <c:pt idx="256">
                    <c:v>5:00</c:v>
                  </c:pt>
                  <c:pt idx="257">
                    <c:v>5:05</c:v>
                  </c:pt>
                  <c:pt idx="258">
                    <c:v>5:10</c:v>
                  </c:pt>
                  <c:pt idx="259">
                    <c:v>5:15</c:v>
                  </c:pt>
                  <c:pt idx="260">
                    <c:v>5:20</c:v>
                  </c:pt>
                  <c:pt idx="261">
                    <c:v>5:25</c:v>
                  </c:pt>
                  <c:pt idx="262">
                    <c:v>5:30</c:v>
                  </c:pt>
                  <c:pt idx="263">
                    <c:v>5:35</c:v>
                  </c:pt>
                  <c:pt idx="264">
                    <c:v>5:40</c:v>
                  </c:pt>
                  <c:pt idx="265">
                    <c:v>5:45</c:v>
                  </c:pt>
                  <c:pt idx="266">
                    <c:v>5:50</c:v>
                  </c:pt>
                  <c:pt idx="267">
                    <c:v>5:55</c:v>
                  </c:pt>
                  <c:pt idx="268">
                    <c:v>6:00</c:v>
                  </c:pt>
                  <c:pt idx="269">
                    <c:v>6:05</c:v>
                  </c:pt>
                  <c:pt idx="270">
                    <c:v>6:10</c:v>
                  </c:pt>
                  <c:pt idx="271">
                    <c:v>6:15</c:v>
                  </c:pt>
                  <c:pt idx="272">
                    <c:v>6:20</c:v>
                  </c:pt>
                  <c:pt idx="273">
                    <c:v>6:25</c:v>
                  </c:pt>
                  <c:pt idx="274">
                    <c:v>6:30</c:v>
                  </c:pt>
                  <c:pt idx="275">
                    <c:v>6:35</c:v>
                  </c:pt>
                  <c:pt idx="276">
                    <c:v>6:40</c:v>
                  </c:pt>
                  <c:pt idx="277">
                    <c:v>6:45</c:v>
                  </c:pt>
                  <c:pt idx="278">
                    <c:v>6:50</c:v>
                  </c:pt>
                  <c:pt idx="279">
                    <c:v>6:55</c:v>
                  </c:pt>
                  <c:pt idx="280">
                    <c:v>7:00</c:v>
                  </c:pt>
                  <c:pt idx="281">
                    <c:v>7:05</c:v>
                  </c:pt>
                  <c:pt idx="282">
                    <c:v>7:10</c:v>
                  </c:pt>
                  <c:pt idx="283">
                    <c:v>7:15</c:v>
                  </c:pt>
                  <c:pt idx="284">
                    <c:v>7:20</c:v>
                  </c:pt>
                  <c:pt idx="285">
                    <c:v>7:25</c:v>
                  </c:pt>
                  <c:pt idx="286">
                    <c:v>7:30</c:v>
                  </c:pt>
                  <c:pt idx="287">
                    <c:v>7:35</c:v>
                  </c:pt>
                  <c:pt idx="288">
                    <c:v>7:40</c:v>
                  </c:pt>
                  <c:pt idx="289">
                    <c:v>7:45</c:v>
                  </c:pt>
                  <c:pt idx="290">
                    <c:v>7:50</c:v>
                  </c:pt>
                  <c:pt idx="291">
                    <c:v>7:55</c:v>
                  </c:pt>
                  <c:pt idx="292">
                    <c:v>8:00</c:v>
                  </c:pt>
                  <c:pt idx="293">
                    <c:v>8:05</c:v>
                  </c:pt>
                  <c:pt idx="294">
                    <c:v>8:10</c:v>
                  </c:pt>
                  <c:pt idx="295">
                    <c:v>8:15</c:v>
                  </c:pt>
                  <c:pt idx="296">
                    <c:v>8:20</c:v>
                  </c:pt>
                  <c:pt idx="297">
                    <c:v>8:25</c:v>
                  </c:pt>
                  <c:pt idx="298">
                    <c:v>8:30</c:v>
                  </c:pt>
                  <c:pt idx="299">
                    <c:v>8:35</c:v>
                  </c:pt>
                  <c:pt idx="300">
                    <c:v>8:40</c:v>
                  </c:pt>
                  <c:pt idx="301">
                    <c:v>8:45</c:v>
                  </c:pt>
                  <c:pt idx="302">
                    <c:v>8:50</c:v>
                  </c:pt>
                  <c:pt idx="303">
                    <c:v>8:55</c:v>
                  </c:pt>
                  <c:pt idx="304">
                    <c:v>9:00</c:v>
                  </c:pt>
                  <c:pt idx="305">
                    <c:v>9:05</c:v>
                  </c:pt>
                  <c:pt idx="306">
                    <c:v>9:10</c:v>
                  </c:pt>
                  <c:pt idx="307">
                    <c:v>9:15</c:v>
                  </c:pt>
                  <c:pt idx="308">
                    <c:v>9:20</c:v>
                  </c:pt>
                  <c:pt idx="309">
                    <c:v>9:25</c:v>
                  </c:pt>
                  <c:pt idx="310">
                    <c:v>9:30</c:v>
                  </c:pt>
                  <c:pt idx="311">
                    <c:v>9:35</c:v>
                  </c:pt>
                  <c:pt idx="312">
                    <c:v>9:40</c:v>
                  </c:pt>
                  <c:pt idx="313">
                    <c:v>9:45</c:v>
                  </c:pt>
                  <c:pt idx="314">
                    <c:v>9:50</c:v>
                  </c:pt>
                  <c:pt idx="315">
                    <c:v>9:55</c:v>
                  </c:pt>
                  <c:pt idx="316">
                    <c:v>10:00</c:v>
                  </c:pt>
                  <c:pt idx="317">
                    <c:v>10:05</c:v>
                  </c:pt>
                  <c:pt idx="318">
                    <c:v>10:10</c:v>
                  </c:pt>
                  <c:pt idx="319">
                    <c:v>10:15</c:v>
                  </c:pt>
                  <c:pt idx="320">
                    <c:v>10:20</c:v>
                  </c:pt>
                  <c:pt idx="321">
                    <c:v>10:25</c:v>
                  </c:pt>
                  <c:pt idx="322">
                    <c:v>10:30</c:v>
                  </c:pt>
                  <c:pt idx="323">
                    <c:v>10:35</c:v>
                  </c:pt>
                  <c:pt idx="324">
                    <c:v>10:40</c:v>
                  </c:pt>
                  <c:pt idx="325">
                    <c:v>10:45</c:v>
                  </c:pt>
                  <c:pt idx="326">
                    <c:v>10:50</c:v>
                  </c:pt>
                  <c:pt idx="327">
                    <c:v>10:55</c:v>
                  </c:pt>
                  <c:pt idx="328">
                    <c:v>11:00</c:v>
                  </c:pt>
                  <c:pt idx="329">
                    <c:v>11:05</c:v>
                  </c:pt>
                  <c:pt idx="330">
                    <c:v>11:10</c:v>
                  </c:pt>
                  <c:pt idx="331">
                    <c:v>11:15</c:v>
                  </c:pt>
                  <c:pt idx="332">
                    <c:v>11:20</c:v>
                  </c:pt>
                  <c:pt idx="333">
                    <c:v>11:25</c:v>
                  </c:pt>
                  <c:pt idx="334">
                    <c:v>11:30</c:v>
                  </c:pt>
                  <c:pt idx="335">
                    <c:v>11:35</c:v>
                  </c:pt>
                  <c:pt idx="336">
                    <c:v>11:40</c:v>
                  </c:pt>
                  <c:pt idx="337">
                    <c:v>11:45</c:v>
                  </c:pt>
                  <c:pt idx="338">
                    <c:v>11:50</c:v>
                  </c:pt>
                  <c:pt idx="339">
                    <c:v>11:55</c:v>
                  </c:pt>
                  <c:pt idx="340">
                    <c:v>12:00</c:v>
                  </c:pt>
                  <c:pt idx="341">
                    <c:v>12:05</c:v>
                  </c:pt>
                  <c:pt idx="342">
                    <c:v>12:10</c:v>
                  </c:pt>
                  <c:pt idx="343">
                    <c:v>12:15</c:v>
                  </c:pt>
                  <c:pt idx="344">
                    <c:v>12:20</c:v>
                  </c:pt>
                  <c:pt idx="345">
                    <c:v>12:25</c:v>
                  </c:pt>
                  <c:pt idx="346">
                    <c:v>12:30</c:v>
                  </c:pt>
                  <c:pt idx="347">
                    <c:v>12:35</c:v>
                  </c:pt>
                  <c:pt idx="348">
                    <c:v>12:40</c:v>
                  </c:pt>
                  <c:pt idx="349">
                    <c:v>12:45</c:v>
                  </c:pt>
                  <c:pt idx="350">
                    <c:v>12:50</c:v>
                  </c:pt>
                  <c:pt idx="351">
                    <c:v>12:55</c:v>
                  </c:pt>
                  <c:pt idx="352">
                    <c:v>13:00</c:v>
                  </c:pt>
                  <c:pt idx="353">
                    <c:v>13:05</c:v>
                  </c:pt>
                  <c:pt idx="354">
                    <c:v>13:10</c:v>
                  </c:pt>
                  <c:pt idx="355">
                    <c:v>13:15</c:v>
                  </c:pt>
                  <c:pt idx="356">
                    <c:v>13:20</c:v>
                  </c:pt>
                  <c:pt idx="357">
                    <c:v>13:25</c:v>
                  </c:pt>
                  <c:pt idx="358">
                    <c:v>13:30</c:v>
                  </c:pt>
                  <c:pt idx="359">
                    <c:v>13:35</c:v>
                  </c:pt>
                  <c:pt idx="360">
                    <c:v>13:40</c:v>
                  </c:pt>
                  <c:pt idx="361">
                    <c:v>13:45</c:v>
                  </c:pt>
                  <c:pt idx="362">
                    <c:v>13:50</c:v>
                  </c:pt>
                  <c:pt idx="363">
                    <c:v>13:55</c:v>
                  </c:pt>
                  <c:pt idx="364">
                    <c:v>14:00</c:v>
                  </c:pt>
                  <c:pt idx="365">
                    <c:v>14:05</c:v>
                  </c:pt>
                  <c:pt idx="366">
                    <c:v>14:10</c:v>
                  </c:pt>
                  <c:pt idx="367">
                    <c:v>14:15</c:v>
                  </c:pt>
                  <c:pt idx="368">
                    <c:v>14:20</c:v>
                  </c:pt>
                  <c:pt idx="369">
                    <c:v>14:25</c:v>
                  </c:pt>
                  <c:pt idx="370">
                    <c:v>14:30</c:v>
                  </c:pt>
                  <c:pt idx="371">
                    <c:v>14:35</c:v>
                  </c:pt>
                  <c:pt idx="372">
                    <c:v>14:40</c:v>
                  </c:pt>
                  <c:pt idx="373">
                    <c:v>14:45</c:v>
                  </c:pt>
                  <c:pt idx="374">
                    <c:v>14:50</c:v>
                  </c:pt>
                  <c:pt idx="375">
                    <c:v>14:55</c:v>
                  </c:pt>
                  <c:pt idx="376">
                    <c:v>15:00</c:v>
                  </c:pt>
                  <c:pt idx="377">
                    <c:v>15:05</c:v>
                  </c:pt>
                  <c:pt idx="378">
                    <c:v>15:10</c:v>
                  </c:pt>
                  <c:pt idx="379">
                    <c:v>15:15</c:v>
                  </c:pt>
                  <c:pt idx="380">
                    <c:v>15:20</c:v>
                  </c:pt>
                  <c:pt idx="381">
                    <c:v>15:25</c:v>
                  </c:pt>
                  <c:pt idx="382">
                    <c:v>15:30</c:v>
                  </c:pt>
                  <c:pt idx="383">
                    <c:v>15:35</c:v>
                  </c:pt>
                  <c:pt idx="384">
                    <c:v>15:40</c:v>
                  </c:pt>
                  <c:pt idx="385">
                    <c:v>15:45</c:v>
                  </c:pt>
                  <c:pt idx="386">
                    <c:v>15:50</c:v>
                  </c:pt>
                  <c:pt idx="387">
                    <c:v>15:55</c:v>
                  </c:pt>
                  <c:pt idx="388">
                    <c:v>16:00</c:v>
                  </c:pt>
                  <c:pt idx="389">
                    <c:v>16:05</c:v>
                  </c:pt>
                  <c:pt idx="390">
                    <c:v>16:10</c:v>
                  </c:pt>
                  <c:pt idx="391">
                    <c:v>16:15</c:v>
                  </c:pt>
                  <c:pt idx="392">
                    <c:v>16:20</c:v>
                  </c:pt>
                  <c:pt idx="393">
                    <c:v>16:25</c:v>
                  </c:pt>
                  <c:pt idx="394">
                    <c:v>16:30</c:v>
                  </c:pt>
                  <c:pt idx="395">
                    <c:v>16:35</c:v>
                  </c:pt>
                  <c:pt idx="396">
                    <c:v>16:40</c:v>
                  </c:pt>
                  <c:pt idx="397">
                    <c:v>16:45</c:v>
                  </c:pt>
                  <c:pt idx="398">
                    <c:v>16:50</c:v>
                  </c:pt>
                  <c:pt idx="399">
                    <c:v>16:55</c:v>
                  </c:pt>
                  <c:pt idx="400">
                    <c:v>17:00</c:v>
                  </c:pt>
                  <c:pt idx="401">
                    <c:v>17:05</c:v>
                  </c:pt>
                  <c:pt idx="402">
                    <c:v>17:10</c:v>
                  </c:pt>
                  <c:pt idx="403">
                    <c:v>17:15</c:v>
                  </c:pt>
                  <c:pt idx="404">
                    <c:v>17:20</c:v>
                  </c:pt>
                  <c:pt idx="405">
                    <c:v>17:25</c:v>
                  </c:pt>
                  <c:pt idx="406">
                    <c:v>17:30</c:v>
                  </c:pt>
                  <c:pt idx="407">
                    <c:v>17:35</c:v>
                  </c:pt>
                  <c:pt idx="408">
                    <c:v>17:40</c:v>
                  </c:pt>
                  <c:pt idx="409">
                    <c:v>17:45</c:v>
                  </c:pt>
                  <c:pt idx="410">
                    <c:v>17:50</c:v>
                  </c:pt>
                  <c:pt idx="411">
                    <c:v>17:55</c:v>
                  </c:pt>
                  <c:pt idx="412">
                    <c:v>18:00</c:v>
                  </c:pt>
                  <c:pt idx="413">
                    <c:v>18:05</c:v>
                  </c:pt>
                  <c:pt idx="414">
                    <c:v>18:10</c:v>
                  </c:pt>
                  <c:pt idx="415">
                    <c:v>18:15</c:v>
                  </c:pt>
                  <c:pt idx="416">
                    <c:v>18:20</c:v>
                  </c:pt>
                  <c:pt idx="417">
                    <c:v>18:25</c:v>
                  </c:pt>
                  <c:pt idx="418">
                    <c:v>18:30</c:v>
                  </c:pt>
                  <c:pt idx="419">
                    <c:v>18:35</c:v>
                  </c:pt>
                  <c:pt idx="420">
                    <c:v>18:40</c:v>
                  </c:pt>
                  <c:pt idx="421">
                    <c:v>18:45</c:v>
                  </c:pt>
                  <c:pt idx="422">
                    <c:v>18:50</c:v>
                  </c:pt>
                  <c:pt idx="423">
                    <c:v>18:55</c:v>
                  </c:pt>
                  <c:pt idx="424">
                    <c:v>19:00</c:v>
                  </c:pt>
                  <c:pt idx="425">
                    <c:v>19:05</c:v>
                  </c:pt>
                  <c:pt idx="426">
                    <c:v>19:10</c:v>
                  </c:pt>
                  <c:pt idx="427">
                    <c:v>19:15</c:v>
                  </c:pt>
                  <c:pt idx="428">
                    <c:v>19:20</c:v>
                  </c:pt>
                  <c:pt idx="429">
                    <c:v>19:25</c:v>
                  </c:pt>
                  <c:pt idx="430">
                    <c:v>19:30</c:v>
                  </c:pt>
                  <c:pt idx="431">
                    <c:v>19:35</c:v>
                  </c:pt>
                  <c:pt idx="432">
                    <c:v>19:40</c:v>
                  </c:pt>
                  <c:pt idx="433">
                    <c:v>19:45</c:v>
                  </c:pt>
                  <c:pt idx="434">
                    <c:v>19:50</c:v>
                  </c:pt>
                  <c:pt idx="435">
                    <c:v>19:55</c:v>
                  </c:pt>
                  <c:pt idx="436">
                    <c:v>20:00</c:v>
                  </c:pt>
                  <c:pt idx="437">
                    <c:v>20:05</c:v>
                  </c:pt>
                  <c:pt idx="438">
                    <c:v>20:10</c:v>
                  </c:pt>
                  <c:pt idx="439">
                    <c:v>20:15</c:v>
                  </c:pt>
                  <c:pt idx="440">
                    <c:v>20:20</c:v>
                  </c:pt>
                  <c:pt idx="441">
                    <c:v>20:25</c:v>
                  </c:pt>
                  <c:pt idx="442">
                    <c:v>20:30</c:v>
                  </c:pt>
                  <c:pt idx="443">
                    <c:v>20:35</c:v>
                  </c:pt>
                  <c:pt idx="444">
                    <c:v>20:40</c:v>
                  </c:pt>
                  <c:pt idx="445">
                    <c:v>20:45</c:v>
                  </c:pt>
                  <c:pt idx="446">
                    <c:v>20:50</c:v>
                  </c:pt>
                  <c:pt idx="447">
                    <c:v>20:55</c:v>
                  </c:pt>
                  <c:pt idx="448">
                    <c:v>21:00</c:v>
                  </c:pt>
                  <c:pt idx="449">
                    <c:v>21:05</c:v>
                  </c:pt>
                  <c:pt idx="450">
                    <c:v>21:10</c:v>
                  </c:pt>
                  <c:pt idx="451">
                    <c:v>21:15</c:v>
                  </c:pt>
                  <c:pt idx="452">
                    <c:v>21:20</c:v>
                  </c:pt>
                  <c:pt idx="453">
                    <c:v>21:25</c:v>
                  </c:pt>
                  <c:pt idx="454">
                    <c:v>21:30</c:v>
                  </c:pt>
                  <c:pt idx="455">
                    <c:v>21:35</c:v>
                  </c:pt>
                  <c:pt idx="456">
                    <c:v>21:40</c:v>
                  </c:pt>
                  <c:pt idx="457">
                    <c:v>21:45</c:v>
                  </c:pt>
                  <c:pt idx="458">
                    <c:v>21:50</c:v>
                  </c:pt>
                  <c:pt idx="459">
                    <c:v>21:55</c:v>
                  </c:pt>
                  <c:pt idx="460">
                    <c:v>22:00</c:v>
                  </c:pt>
                  <c:pt idx="461">
                    <c:v>22:05</c:v>
                  </c:pt>
                  <c:pt idx="462">
                    <c:v>22:10</c:v>
                  </c:pt>
                  <c:pt idx="463">
                    <c:v>22:15</c:v>
                  </c:pt>
                  <c:pt idx="464">
                    <c:v>22:20</c:v>
                  </c:pt>
                  <c:pt idx="465">
                    <c:v>22:25</c:v>
                  </c:pt>
                  <c:pt idx="466">
                    <c:v>22:30</c:v>
                  </c:pt>
                  <c:pt idx="467">
                    <c:v>22:35</c:v>
                  </c:pt>
                  <c:pt idx="468">
                    <c:v>22:40</c:v>
                  </c:pt>
                  <c:pt idx="469">
                    <c:v>22:45</c:v>
                  </c:pt>
                  <c:pt idx="470">
                    <c:v>22:50</c:v>
                  </c:pt>
                  <c:pt idx="471">
                    <c:v>22:55</c:v>
                  </c:pt>
                  <c:pt idx="472">
                    <c:v>23:00</c:v>
                  </c:pt>
                  <c:pt idx="473">
                    <c:v>23:05</c:v>
                  </c:pt>
                  <c:pt idx="474">
                    <c:v>23:10</c:v>
                  </c:pt>
                  <c:pt idx="475">
                    <c:v>23:15</c:v>
                  </c:pt>
                  <c:pt idx="476">
                    <c:v>23:20</c:v>
                  </c:pt>
                  <c:pt idx="477">
                    <c:v>23:25</c:v>
                  </c:pt>
                  <c:pt idx="478">
                    <c:v>23:30</c:v>
                  </c:pt>
                  <c:pt idx="479">
                    <c:v>23:35</c:v>
                  </c:pt>
                  <c:pt idx="480">
                    <c:v>23:40</c:v>
                  </c:pt>
                  <c:pt idx="481">
                    <c:v>23:45</c:v>
                  </c:pt>
                  <c:pt idx="482">
                    <c:v>23:50</c:v>
                  </c:pt>
                  <c:pt idx="483">
                    <c:v>23:55</c:v>
                  </c:pt>
                  <c:pt idx="484">
                    <c:v>0:00</c:v>
                  </c:pt>
                  <c:pt idx="485">
                    <c:v>0:05</c:v>
                  </c:pt>
                  <c:pt idx="486">
                    <c:v>0:10</c:v>
                  </c:pt>
                  <c:pt idx="487">
                    <c:v>0:15</c:v>
                  </c:pt>
                  <c:pt idx="488">
                    <c:v>0:20</c:v>
                  </c:pt>
                  <c:pt idx="489">
                    <c:v>0:25</c:v>
                  </c:pt>
                  <c:pt idx="490">
                    <c:v>0:30</c:v>
                  </c:pt>
                  <c:pt idx="491">
                    <c:v>0:35</c:v>
                  </c:pt>
                  <c:pt idx="492">
                    <c:v>0:40</c:v>
                  </c:pt>
                  <c:pt idx="493">
                    <c:v>0:45</c:v>
                  </c:pt>
                  <c:pt idx="494">
                    <c:v>0:50</c:v>
                  </c:pt>
                  <c:pt idx="495">
                    <c:v>0:55</c:v>
                  </c:pt>
                  <c:pt idx="496">
                    <c:v>1:00</c:v>
                  </c:pt>
                  <c:pt idx="497">
                    <c:v>1:05</c:v>
                  </c:pt>
                  <c:pt idx="498">
                    <c:v>1:10</c:v>
                  </c:pt>
                  <c:pt idx="499">
                    <c:v>1:15</c:v>
                  </c:pt>
                  <c:pt idx="500">
                    <c:v>1:20</c:v>
                  </c:pt>
                  <c:pt idx="501">
                    <c:v>1:25</c:v>
                  </c:pt>
                  <c:pt idx="502">
                    <c:v>1:30</c:v>
                  </c:pt>
                  <c:pt idx="503">
                    <c:v>1:35</c:v>
                  </c:pt>
                  <c:pt idx="504">
                    <c:v>1:40</c:v>
                  </c:pt>
                  <c:pt idx="505">
                    <c:v>1:45</c:v>
                  </c:pt>
                  <c:pt idx="506">
                    <c:v>1:50</c:v>
                  </c:pt>
                  <c:pt idx="507">
                    <c:v>1:55</c:v>
                  </c:pt>
                  <c:pt idx="508">
                    <c:v>2:00</c:v>
                  </c:pt>
                  <c:pt idx="509">
                    <c:v>2:05</c:v>
                  </c:pt>
                  <c:pt idx="510">
                    <c:v>2:10</c:v>
                  </c:pt>
                  <c:pt idx="511">
                    <c:v>2:15</c:v>
                  </c:pt>
                  <c:pt idx="512">
                    <c:v>2:20</c:v>
                  </c:pt>
                  <c:pt idx="513">
                    <c:v>2:25</c:v>
                  </c:pt>
                  <c:pt idx="514">
                    <c:v>2:30</c:v>
                  </c:pt>
                  <c:pt idx="515">
                    <c:v>2:35</c:v>
                  </c:pt>
                  <c:pt idx="516">
                    <c:v>2:40</c:v>
                  </c:pt>
                  <c:pt idx="517">
                    <c:v>2:45</c:v>
                  </c:pt>
                  <c:pt idx="518">
                    <c:v>2:50</c:v>
                  </c:pt>
                  <c:pt idx="519">
                    <c:v>2:55</c:v>
                  </c:pt>
                  <c:pt idx="520">
                    <c:v>3:00</c:v>
                  </c:pt>
                  <c:pt idx="521">
                    <c:v>3:05</c:v>
                  </c:pt>
                  <c:pt idx="522">
                    <c:v>3:10</c:v>
                  </c:pt>
                  <c:pt idx="523">
                    <c:v>3:15</c:v>
                  </c:pt>
                  <c:pt idx="524">
                    <c:v>3:20</c:v>
                  </c:pt>
                  <c:pt idx="525">
                    <c:v>3:25</c:v>
                  </c:pt>
                  <c:pt idx="526">
                    <c:v>3:30</c:v>
                  </c:pt>
                  <c:pt idx="527">
                    <c:v>3:35</c:v>
                  </c:pt>
                  <c:pt idx="528">
                    <c:v>3:40</c:v>
                  </c:pt>
                  <c:pt idx="529">
                    <c:v>3:45</c:v>
                  </c:pt>
                  <c:pt idx="530">
                    <c:v>3:50</c:v>
                  </c:pt>
                  <c:pt idx="531">
                    <c:v>3:55</c:v>
                  </c:pt>
                  <c:pt idx="532">
                    <c:v>4:00</c:v>
                  </c:pt>
                  <c:pt idx="533">
                    <c:v>4:05</c:v>
                  </c:pt>
                  <c:pt idx="534">
                    <c:v>4:10</c:v>
                  </c:pt>
                  <c:pt idx="535">
                    <c:v>4:15</c:v>
                  </c:pt>
                  <c:pt idx="536">
                    <c:v>4:20</c:v>
                  </c:pt>
                  <c:pt idx="537">
                    <c:v>4:25</c:v>
                  </c:pt>
                  <c:pt idx="538">
                    <c:v>4:30</c:v>
                  </c:pt>
                  <c:pt idx="539">
                    <c:v>4:35</c:v>
                  </c:pt>
                  <c:pt idx="540">
                    <c:v>4:40</c:v>
                  </c:pt>
                  <c:pt idx="541">
                    <c:v>4:45</c:v>
                  </c:pt>
                  <c:pt idx="542">
                    <c:v>4:50</c:v>
                  </c:pt>
                  <c:pt idx="543">
                    <c:v>4:55</c:v>
                  </c:pt>
                  <c:pt idx="544">
                    <c:v>5:00</c:v>
                  </c:pt>
                  <c:pt idx="545">
                    <c:v>5:05</c:v>
                  </c:pt>
                  <c:pt idx="546">
                    <c:v>5:10</c:v>
                  </c:pt>
                  <c:pt idx="547">
                    <c:v>5:15</c:v>
                  </c:pt>
                  <c:pt idx="548">
                    <c:v>5:20</c:v>
                  </c:pt>
                  <c:pt idx="549">
                    <c:v>5:25</c:v>
                  </c:pt>
                  <c:pt idx="550">
                    <c:v>5:30</c:v>
                  </c:pt>
                  <c:pt idx="551">
                    <c:v>5:35</c:v>
                  </c:pt>
                  <c:pt idx="552">
                    <c:v>5:40</c:v>
                  </c:pt>
                  <c:pt idx="553">
                    <c:v>5:45</c:v>
                  </c:pt>
                  <c:pt idx="554">
                    <c:v>5:50</c:v>
                  </c:pt>
                  <c:pt idx="555">
                    <c:v>5:55</c:v>
                  </c:pt>
                  <c:pt idx="556">
                    <c:v>6:00</c:v>
                  </c:pt>
                  <c:pt idx="557">
                    <c:v>6:05</c:v>
                  </c:pt>
                  <c:pt idx="558">
                    <c:v>6:10</c:v>
                  </c:pt>
                  <c:pt idx="559">
                    <c:v>6:15</c:v>
                  </c:pt>
                  <c:pt idx="560">
                    <c:v>6:20</c:v>
                  </c:pt>
                  <c:pt idx="561">
                    <c:v>6:25</c:v>
                  </c:pt>
                  <c:pt idx="562">
                    <c:v>6:30</c:v>
                  </c:pt>
                  <c:pt idx="563">
                    <c:v>6:35</c:v>
                  </c:pt>
                  <c:pt idx="564">
                    <c:v>6:40</c:v>
                  </c:pt>
                  <c:pt idx="565">
                    <c:v>6:45</c:v>
                  </c:pt>
                  <c:pt idx="566">
                    <c:v>6:50</c:v>
                  </c:pt>
                  <c:pt idx="567">
                    <c:v>6:55</c:v>
                  </c:pt>
                  <c:pt idx="568">
                    <c:v>7:00</c:v>
                  </c:pt>
                  <c:pt idx="569">
                    <c:v>7:05</c:v>
                  </c:pt>
                  <c:pt idx="570">
                    <c:v>7:10</c:v>
                  </c:pt>
                  <c:pt idx="571">
                    <c:v>7:15</c:v>
                  </c:pt>
                  <c:pt idx="572">
                    <c:v>7:20</c:v>
                  </c:pt>
                  <c:pt idx="573">
                    <c:v>7:25</c:v>
                  </c:pt>
                  <c:pt idx="574">
                    <c:v>7:30</c:v>
                  </c:pt>
                  <c:pt idx="575">
                    <c:v>7:35</c:v>
                  </c:pt>
                  <c:pt idx="576">
                    <c:v>7:40</c:v>
                  </c:pt>
                  <c:pt idx="577">
                    <c:v>7:45</c:v>
                  </c:pt>
                  <c:pt idx="578">
                    <c:v>7:50</c:v>
                  </c:pt>
                  <c:pt idx="579">
                    <c:v>7:55</c:v>
                  </c:pt>
                  <c:pt idx="580">
                    <c:v>8:00</c:v>
                  </c:pt>
                  <c:pt idx="581">
                    <c:v>8:05</c:v>
                  </c:pt>
                  <c:pt idx="582">
                    <c:v>8:10</c:v>
                  </c:pt>
                  <c:pt idx="583">
                    <c:v>8:15</c:v>
                  </c:pt>
                  <c:pt idx="584">
                    <c:v>8:20</c:v>
                  </c:pt>
                  <c:pt idx="585">
                    <c:v>8:25</c:v>
                  </c:pt>
                  <c:pt idx="586">
                    <c:v>8:30</c:v>
                  </c:pt>
                  <c:pt idx="587">
                    <c:v>8:35</c:v>
                  </c:pt>
                  <c:pt idx="588">
                    <c:v>8:40</c:v>
                  </c:pt>
                  <c:pt idx="589">
                    <c:v>8:45</c:v>
                  </c:pt>
                  <c:pt idx="590">
                    <c:v>8:50</c:v>
                  </c:pt>
                  <c:pt idx="591">
                    <c:v>8:55</c:v>
                  </c:pt>
                  <c:pt idx="592">
                    <c:v>9:00</c:v>
                  </c:pt>
                  <c:pt idx="593">
                    <c:v>9:05</c:v>
                  </c:pt>
                  <c:pt idx="594">
                    <c:v>9:10</c:v>
                  </c:pt>
                  <c:pt idx="595">
                    <c:v>9:15</c:v>
                  </c:pt>
                  <c:pt idx="596">
                    <c:v>9:20</c:v>
                  </c:pt>
                  <c:pt idx="597">
                    <c:v>9:25</c:v>
                  </c:pt>
                  <c:pt idx="598">
                    <c:v>9:30</c:v>
                  </c:pt>
                  <c:pt idx="599">
                    <c:v>9:35</c:v>
                  </c:pt>
                  <c:pt idx="600">
                    <c:v>9:40</c:v>
                  </c:pt>
                  <c:pt idx="601">
                    <c:v>9:45</c:v>
                  </c:pt>
                  <c:pt idx="602">
                    <c:v>9:50</c:v>
                  </c:pt>
                  <c:pt idx="603">
                    <c:v>9:55</c:v>
                  </c:pt>
                  <c:pt idx="604">
                    <c:v>10:00</c:v>
                  </c:pt>
                  <c:pt idx="605">
                    <c:v>10:05</c:v>
                  </c:pt>
                  <c:pt idx="606">
                    <c:v>10:10</c:v>
                  </c:pt>
                  <c:pt idx="607">
                    <c:v>10:15</c:v>
                  </c:pt>
                  <c:pt idx="608">
                    <c:v>10:20</c:v>
                  </c:pt>
                  <c:pt idx="609">
                    <c:v>10:25</c:v>
                  </c:pt>
                  <c:pt idx="610">
                    <c:v>10:30</c:v>
                  </c:pt>
                  <c:pt idx="611">
                    <c:v>10:35</c:v>
                  </c:pt>
                  <c:pt idx="612">
                    <c:v>10:40</c:v>
                  </c:pt>
                  <c:pt idx="613">
                    <c:v>10:45</c:v>
                  </c:pt>
                  <c:pt idx="614">
                    <c:v>10:50</c:v>
                  </c:pt>
                  <c:pt idx="615">
                    <c:v>10:55</c:v>
                  </c:pt>
                  <c:pt idx="616">
                    <c:v>11:00</c:v>
                  </c:pt>
                  <c:pt idx="617">
                    <c:v>11:05</c:v>
                  </c:pt>
                  <c:pt idx="618">
                    <c:v>11:10</c:v>
                  </c:pt>
                  <c:pt idx="619">
                    <c:v>11:15</c:v>
                  </c:pt>
                  <c:pt idx="620">
                    <c:v>11:20</c:v>
                  </c:pt>
                  <c:pt idx="621">
                    <c:v>11:25</c:v>
                  </c:pt>
                  <c:pt idx="622">
                    <c:v>11:30</c:v>
                  </c:pt>
                  <c:pt idx="623">
                    <c:v>11:35</c:v>
                  </c:pt>
                  <c:pt idx="624">
                    <c:v>11:40</c:v>
                  </c:pt>
                  <c:pt idx="625">
                    <c:v>11:45</c:v>
                  </c:pt>
                  <c:pt idx="626">
                    <c:v>11:50</c:v>
                  </c:pt>
                  <c:pt idx="627">
                    <c:v>11:55</c:v>
                  </c:pt>
                  <c:pt idx="628">
                    <c:v>12:00</c:v>
                  </c:pt>
                  <c:pt idx="629">
                    <c:v>12:05</c:v>
                  </c:pt>
                  <c:pt idx="630">
                    <c:v>12:10</c:v>
                  </c:pt>
                  <c:pt idx="631">
                    <c:v>12:15</c:v>
                  </c:pt>
                  <c:pt idx="632">
                    <c:v>12:20</c:v>
                  </c:pt>
                  <c:pt idx="633">
                    <c:v>12:25</c:v>
                  </c:pt>
                  <c:pt idx="634">
                    <c:v>12:30</c:v>
                  </c:pt>
                  <c:pt idx="635">
                    <c:v>12:35</c:v>
                  </c:pt>
                  <c:pt idx="636">
                    <c:v>12:40</c:v>
                  </c:pt>
                  <c:pt idx="637">
                    <c:v>12:45</c:v>
                  </c:pt>
                  <c:pt idx="638">
                    <c:v>12:50</c:v>
                  </c:pt>
                  <c:pt idx="639">
                    <c:v>12:55</c:v>
                  </c:pt>
                  <c:pt idx="640">
                    <c:v>13:00</c:v>
                  </c:pt>
                  <c:pt idx="641">
                    <c:v>13:05</c:v>
                  </c:pt>
                  <c:pt idx="642">
                    <c:v>13:10</c:v>
                  </c:pt>
                  <c:pt idx="643">
                    <c:v>13:15</c:v>
                  </c:pt>
                  <c:pt idx="644">
                    <c:v>13:20</c:v>
                  </c:pt>
                  <c:pt idx="645">
                    <c:v>13:25</c:v>
                  </c:pt>
                  <c:pt idx="646">
                    <c:v>13:30</c:v>
                  </c:pt>
                  <c:pt idx="647">
                    <c:v>13:35</c:v>
                  </c:pt>
                  <c:pt idx="648">
                    <c:v>13:40</c:v>
                  </c:pt>
                  <c:pt idx="649">
                    <c:v>13:45</c:v>
                  </c:pt>
                  <c:pt idx="650">
                    <c:v>13:50</c:v>
                  </c:pt>
                  <c:pt idx="651">
                    <c:v>13:55</c:v>
                  </c:pt>
                  <c:pt idx="652">
                    <c:v>14:00</c:v>
                  </c:pt>
                  <c:pt idx="653">
                    <c:v>14:05</c:v>
                  </c:pt>
                  <c:pt idx="654">
                    <c:v>14:10</c:v>
                  </c:pt>
                  <c:pt idx="655">
                    <c:v>14:15</c:v>
                  </c:pt>
                  <c:pt idx="656">
                    <c:v>14:20</c:v>
                  </c:pt>
                  <c:pt idx="657">
                    <c:v>14:25</c:v>
                  </c:pt>
                  <c:pt idx="658">
                    <c:v>14:30</c:v>
                  </c:pt>
                  <c:pt idx="659">
                    <c:v>14:35</c:v>
                  </c:pt>
                  <c:pt idx="660">
                    <c:v>14:40</c:v>
                  </c:pt>
                  <c:pt idx="661">
                    <c:v>14:45</c:v>
                  </c:pt>
                  <c:pt idx="662">
                    <c:v>14:50</c:v>
                  </c:pt>
                  <c:pt idx="663">
                    <c:v>14:55</c:v>
                  </c:pt>
                  <c:pt idx="664">
                    <c:v>15:00</c:v>
                  </c:pt>
                  <c:pt idx="665">
                    <c:v>15:05</c:v>
                  </c:pt>
                  <c:pt idx="666">
                    <c:v>15:10</c:v>
                  </c:pt>
                  <c:pt idx="667">
                    <c:v>15:15</c:v>
                  </c:pt>
                  <c:pt idx="668">
                    <c:v>15:20</c:v>
                  </c:pt>
                  <c:pt idx="669">
                    <c:v>15:25</c:v>
                  </c:pt>
                  <c:pt idx="670">
                    <c:v>15:30</c:v>
                  </c:pt>
                  <c:pt idx="671">
                    <c:v>15:35</c:v>
                  </c:pt>
                  <c:pt idx="672">
                    <c:v>15:40</c:v>
                  </c:pt>
                  <c:pt idx="673">
                    <c:v>15:45</c:v>
                  </c:pt>
                  <c:pt idx="674">
                    <c:v>15:50</c:v>
                  </c:pt>
                  <c:pt idx="675">
                    <c:v>15:55</c:v>
                  </c:pt>
                  <c:pt idx="676">
                    <c:v>16:00</c:v>
                  </c:pt>
                  <c:pt idx="677">
                    <c:v>16:05</c:v>
                  </c:pt>
                  <c:pt idx="678">
                    <c:v>16:10</c:v>
                  </c:pt>
                  <c:pt idx="679">
                    <c:v>16:15</c:v>
                  </c:pt>
                  <c:pt idx="680">
                    <c:v>16:20</c:v>
                  </c:pt>
                  <c:pt idx="681">
                    <c:v>16:25</c:v>
                  </c:pt>
                  <c:pt idx="682">
                    <c:v>16:30</c:v>
                  </c:pt>
                  <c:pt idx="683">
                    <c:v>16:35</c:v>
                  </c:pt>
                  <c:pt idx="684">
                    <c:v>16:40</c:v>
                  </c:pt>
                  <c:pt idx="685">
                    <c:v>16:45</c:v>
                  </c:pt>
                  <c:pt idx="686">
                    <c:v>16:50</c:v>
                  </c:pt>
                  <c:pt idx="687">
                    <c:v>16:55</c:v>
                  </c:pt>
                  <c:pt idx="688">
                    <c:v>17:00</c:v>
                  </c:pt>
                  <c:pt idx="689">
                    <c:v>17:05</c:v>
                  </c:pt>
                  <c:pt idx="690">
                    <c:v>17:10</c:v>
                  </c:pt>
                  <c:pt idx="691">
                    <c:v>17:15</c:v>
                  </c:pt>
                  <c:pt idx="692">
                    <c:v>17:20</c:v>
                  </c:pt>
                  <c:pt idx="693">
                    <c:v>17:25</c:v>
                  </c:pt>
                  <c:pt idx="694">
                    <c:v>17:30</c:v>
                  </c:pt>
                  <c:pt idx="695">
                    <c:v>17:35</c:v>
                  </c:pt>
                  <c:pt idx="696">
                    <c:v>17:40</c:v>
                  </c:pt>
                  <c:pt idx="697">
                    <c:v>17:45</c:v>
                  </c:pt>
                  <c:pt idx="698">
                    <c:v>17:50</c:v>
                  </c:pt>
                  <c:pt idx="699">
                    <c:v>17:55</c:v>
                  </c:pt>
                  <c:pt idx="700">
                    <c:v>18:00</c:v>
                  </c:pt>
                  <c:pt idx="701">
                    <c:v>18:05</c:v>
                  </c:pt>
                  <c:pt idx="702">
                    <c:v>18:10</c:v>
                  </c:pt>
                  <c:pt idx="703">
                    <c:v>18:15</c:v>
                  </c:pt>
                  <c:pt idx="704">
                    <c:v>18:20</c:v>
                  </c:pt>
                  <c:pt idx="705">
                    <c:v>18:25</c:v>
                  </c:pt>
                  <c:pt idx="706">
                    <c:v>18:30</c:v>
                  </c:pt>
                  <c:pt idx="707">
                    <c:v>18:35</c:v>
                  </c:pt>
                  <c:pt idx="708">
                    <c:v>18:40</c:v>
                  </c:pt>
                  <c:pt idx="709">
                    <c:v>18:45</c:v>
                  </c:pt>
                  <c:pt idx="710">
                    <c:v>18:50</c:v>
                  </c:pt>
                  <c:pt idx="711">
                    <c:v>18:55</c:v>
                  </c:pt>
                  <c:pt idx="712">
                    <c:v>19:00</c:v>
                  </c:pt>
                  <c:pt idx="713">
                    <c:v>19:05</c:v>
                  </c:pt>
                  <c:pt idx="714">
                    <c:v>19:10</c:v>
                  </c:pt>
                  <c:pt idx="715">
                    <c:v>19:15</c:v>
                  </c:pt>
                  <c:pt idx="716">
                    <c:v>19:20</c:v>
                  </c:pt>
                  <c:pt idx="717">
                    <c:v>19:25</c:v>
                  </c:pt>
                  <c:pt idx="718">
                    <c:v>19:30</c:v>
                  </c:pt>
                  <c:pt idx="719">
                    <c:v>19:35</c:v>
                  </c:pt>
                  <c:pt idx="720">
                    <c:v>19:40</c:v>
                  </c:pt>
                  <c:pt idx="721">
                    <c:v>19:45</c:v>
                  </c:pt>
                  <c:pt idx="722">
                    <c:v>19:50</c:v>
                  </c:pt>
                  <c:pt idx="723">
                    <c:v>19:55</c:v>
                  </c:pt>
                  <c:pt idx="724">
                    <c:v>20:00</c:v>
                  </c:pt>
                  <c:pt idx="725">
                    <c:v>20:05</c:v>
                  </c:pt>
                  <c:pt idx="726">
                    <c:v>20:10</c:v>
                  </c:pt>
                  <c:pt idx="727">
                    <c:v>20:15</c:v>
                  </c:pt>
                  <c:pt idx="728">
                    <c:v>20:20</c:v>
                  </c:pt>
                  <c:pt idx="729">
                    <c:v>20:25</c:v>
                  </c:pt>
                  <c:pt idx="730">
                    <c:v>20:30</c:v>
                  </c:pt>
                  <c:pt idx="731">
                    <c:v>20:35</c:v>
                  </c:pt>
                  <c:pt idx="732">
                    <c:v>20:40</c:v>
                  </c:pt>
                  <c:pt idx="733">
                    <c:v>20:45</c:v>
                  </c:pt>
                  <c:pt idx="734">
                    <c:v>20:50</c:v>
                  </c:pt>
                  <c:pt idx="735">
                    <c:v>20:55</c:v>
                  </c:pt>
                  <c:pt idx="736">
                    <c:v>21:00</c:v>
                  </c:pt>
                  <c:pt idx="737">
                    <c:v>21:05</c:v>
                  </c:pt>
                  <c:pt idx="738">
                    <c:v>21:10</c:v>
                  </c:pt>
                  <c:pt idx="739">
                    <c:v>21:15</c:v>
                  </c:pt>
                  <c:pt idx="740">
                    <c:v>21:20</c:v>
                  </c:pt>
                  <c:pt idx="741">
                    <c:v>21:25</c:v>
                  </c:pt>
                  <c:pt idx="742">
                    <c:v>21:30</c:v>
                  </c:pt>
                  <c:pt idx="743">
                    <c:v>21:35</c:v>
                  </c:pt>
                  <c:pt idx="744">
                    <c:v>21:40</c:v>
                  </c:pt>
                  <c:pt idx="745">
                    <c:v>21:45</c:v>
                  </c:pt>
                  <c:pt idx="746">
                    <c:v>21:50</c:v>
                  </c:pt>
                  <c:pt idx="747">
                    <c:v>21:55</c:v>
                  </c:pt>
                  <c:pt idx="748">
                    <c:v>22:00</c:v>
                  </c:pt>
                  <c:pt idx="749">
                    <c:v>22:05</c:v>
                  </c:pt>
                  <c:pt idx="750">
                    <c:v>22:10</c:v>
                  </c:pt>
                  <c:pt idx="751">
                    <c:v>22:15</c:v>
                  </c:pt>
                  <c:pt idx="752">
                    <c:v>22:20</c:v>
                  </c:pt>
                  <c:pt idx="753">
                    <c:v>22:25</c:v>
                  </c:pt>
                  <c:pt idx="754">
                    <c:v>22:30</c:v>
                  </c:pt>
                  <c:pt idx="755">
                    <c:v>22:35</c:v>
                  </c:pt>
                  <c:pt idx="756">
                    <c:v>22:40</c:v>
                  </c:pt>
                  <c:pt idx="757">
                    <c:v>22:45</c:v>
                  </c:pt>
                  <c:pt idx="758">
                    <c:v>22:50</c:v>
                  </c:pt>
                  <c:pt idx="759">
                    <c:v>22:55</c:v>
                  </c:pt>
                  <c:pt idx="760">
                    <c:v>23:00</c:v>
                  </c:pt>
                  <c:pt idx="761">
                    <c:v>23:05</c:v>
                  </c:pt>
                  <c:pt idx="762">
                    <c:v>23:10</c:v>
                  </c:pt>
                  <c:pt idx="763">
                    <c:v>23:15</c:v>
                  </c:pt>
                  <c:pt idx="764">
                    <c:v>23:20</c:v>
                  </c:pt>
                  <c:pt idx="765">
                    <c:v>23:25</c:v>
                  </c:pt>
                  <c:pt idx="766">
                    <c:v>23:30</c:v>
                  </c:pt>
                  <c:pt idx="767">
                    <c:v>23:35</c:v>
                  </c:pt>
                  <c:pt idx="768">
                    <c:v>23:40</c:v>
                  </c:pt>
                  <c:pt idx="769">
                    <c:v>23:45</c:v>
                  </c:pt>
                  <c:pt idx="770">
                    <c:v>23:50</c:v>
                  </c:pt>
                  <c:pt idx="771">
                    <c:v>23:55</c:v>
                  </c:pt>
                  <c:pt idx="772">
                    <c:v>0:00</c:v>
                  </c:pt>
                  <c:pt idx="773">
                    <c:v>0:05</c:v>
                  </c:pt>
                  <c:pt idx="774">
                    <c:v>0:10</c:v>
                  </c:pt>
                  <c:pt idx="775">
                    <c:v>0:15</c:v>
                  </c:pt>
                  <c:pt idx="776">
                    <c:v>0:20</c:v>
                  </c:pt>
                  <c:pt idx="777">
                    <c:v>0:25</c:v>
                  </c:pt>
                  <c:pt idx="778">
                    <c:v>0:30</c:v>
                  </c:pt>
                  <c:pt idx="779">
                    <c:v>0:35</c:v>
                  </c:pt>
                  <c:pt idx="780">
                    <c:v>0:40</c:v>
                  </c:pt>
                  <c:pt idx="781">
                    <c:v>0:45</c:v>
                  </c:pt>
                  <c:pt idx="782">
                    <c:v>0:50</c:v>
                  </c:pt>
                  <c:pt idx="783">
                    <c:v>0:55</c:v>
                  </c:pt>
                  <c:pt idx="784">
                    <c:v>1:00</c:v>
                  </c:pt>
                  <c:pt idx="785">
                    <c:v>1:05</c:v>
                  </c:pt>
                  <c:pt idx="786">
                    <c:v>1:10</c:v>
                  </c:pt>
                  <c:pt idx="787">
                    <c:v>1:15</c:v>
                  </c:pt>
                  <c:pt idx="788">
                    <c:v>1:20</c:v>
                  </c:pt>
                  <c:pt idx="789">
                    <c:v>1:25</c:v>
                  </c:pt>
                  <c:pt idx="790">
                    <c:v>1:30</c:v>
                  </c:pt>
                  <c:pt idx="791">
                    <c:v>1:35</c:v>
                  </c:pt>
                  <c:pt idx="792">
                    <c:v>1:40</c:v>
                  </c:pt>
                  <c:pt idx="793">
                    <c:v>1:45</c:v>
                  </c:pt>
                  <c:pt idx="794">
                    <c:v>1:50</c:v>
                  </c:pt>
                  <c:pt idx="795">
                    <c:v>1:55</c:v>
                  </c:pt>
                  <c:pt idx="796">
                    <c:v>2:00</c:v>
                  </c:pt>
                  <c:pt idx="797">
                    <c:v>2:05</c:v>
                  </c:pt>
                  <c:pt idx="798">
                    <c:v>2:10</c:v>
                  </c:pt>
                  <c:pt idx="799">
                    <c:v>2:15</c:v>
                  </c:pt>
                  <c:pt idx="800">
                    <c:v>2:20</c:v>
                  </c:pt>
                  <c:pt idx="801">
                    <c:v>2:25</c:v>
                  </c:pt>
                  <c:pt idx="802">
                    <c:v>2:30</c:v>
                  </c:pt>
                  <c:pt idx="803">
                    <c:v>2:35</c:v>
                  </c:pt>
                  <c:pt idx="804">
                    <c:v>2:40</c:v>
                  </c:pt>
                  <c:pt idx="805">
                    <c:v>2:45</c:v>
                  </c:pt>
                  <c:pt idx="806">
                    <c:v>2:50</c:v>
                  </c:pt>
                  <c:pt idx="807">
                    <c:v>2:55</c:v>
                  </c:pt>
                  <c:pt idx="808">
                    <c:v>3:00</c:v>
                  </c:pt>
                  <c:pt idx="809">
                    <c:v>3:05</c:v>
                  </c:pt>
                  <c:pt idx="810">
                    <c:v>3:10</c:v>
                  </c:pt>
                  <c:pt idx="811">
                    <c:v>3:15</c:v>
                  </c:pt>
                  <c:pt idx="812">
                    <c:v>3:20</c:v>
                  </c:pt>
                  <c:pt idx="813">
                    <c:v>3:25</c:v>
                  </c:pt>
                  <c:pt idx="814">
                    <c:v>3:30</c:v>
                  </c:pt>
                  <c:pt idx="815">
                    <c:v>3:35</c:v>
                  </c:pt>
                  <c:pt idx="816">
                    <c:v>3:40</c:v>
                  </c:pt>
                  <c:pt idx="817">
                    <c:v>3:45</c:v>
                  </c:pt>
                  <c:pt idx="818">
                    <c:v>3:50</c:v>
                  </c:pt>
                  <c:pt idx="819">
                    <c:v>3:55</c:v>
                  </c:pt>
                  <c:pt idx="820">
                    <c:v>4:00</c:v>
                  </c:pt>
                  <c:pt idx="821">
                    <c:v>4:05</c:v>
                  </c:pt>
                  <c:pt idx="822">
                    <c:v>4:10</c:v>
                  </c:pt>
                  <c:pt idx="823">
                    <c:v>4:15</c:v>
                  </c:pt>
                  <c:pt idx="824">
                    <c:v>4:20</c:v>
                  </c:pt>
                  <c:pt idx="825">
                    <c:v>4:25</c:v>
                  </c:pt>
                  <c:pt idx="826">
                    <c:v>4:30</c:v>
                  </c:pt>
                  <c:pt idx="827">
                    <c:v>4:35</c:v>
                  </c:pt>
                  <c:pt idx="828">
                    <c:v>4:40</c:v>
                  </c:pt>
                  <c:pt idx="829">
                    <c:v>4:45</c:v>
                  </c:pt>
                  <c:pt idx="830">
                    <c:v>4:50</c:v>
                  </c:pt>
                  <c:pt idx="831">
                    <c:v>4:55</c:v>
                  </c:pt>
                  <c:pt idx="832">
                    <c:v>5:00</c:v>
                  </c:pt>
                  <c:pt idx="833">
                    <c:v>5:05</c:v>
                  </c:pt>
                  <c:pt idx="834">
                    <c:v>5:10</c:v>
                  </c:pt>
                  <c:pt idx="835">
                    <c:v>5:15</c:v>
                  </c:pt>
                  <c:pt idx="836">
                    <c:v>5:20</c:v>
                  </c:pt>
                  <c:pt idx="837">
                    <c:v>5:25</c:v>
                  </c:pt>
                  <c:pt idx="838">
                    <c:v>5:30</c:v>
                  </c:pt>
                  <c:pt idx="839">
                    <c:v>5:35</c:v>
                  </c:pt>
                  <c:pt idx="840">
                    <c:v>5:40</c:v>
                  </c:pt>
                  <c:pt idx="841">
                    <c:v>5:45</c:v>
                  </c:pt>
                  <c:pt idx="842">
                    <c:v>5:50</c:v>
                  </c:pt>
                  <c:pt idx="843">
                    <c:v>5:55</c:v>
                  </c:pt>
                  <c:pt idx="844">
                    <c:v>6:00</c:v>
                  </c:pt>
                  <c:pt idx="845">
                    <c:v>6:05</c:v>
                  </c:pt>
                  <c:pt idx="846">
                    <c:v>6:10</c:v>
                  </c:pt>
                  <c:pt idx="847">
                    <c:v>6:15</c:v>
                  </c:pt>
                  <c:pt idx="848">
                    <c:v>6:20</c:v>
                  </c:pt>
                  <c:pt idx="849">
                    <c:v>6:25</c:v>
                  </c:pt>
                  <c:pt idx="850">
                    <c:v>6:30</c:v>
                  </c:pt>
                  <c:pt idx="851">
                    <c:v>6:35</c:v>
                  </c:pt>
                  <c:pt idx="852">
                    <c:v>6:40</c:v>
                  </c:pt>
                  <c:pt idx="853">
                    <c:v>6:45</c:v>
                  </c:pt>
                  <c:pt idx="854">
                    <c:v>6:50</c:v>
                  </c:pt>
                  <c:pt idx="855">
                    <c:v>6:55</c:v>
                  </c:pt>
                  <c:pt idx="856">
                    <c:v>7:00</c:v>
                  </c:pt>
                  <c:pt idx="857">
                    <c:v>7:05</c:v>
                  </c:pt>
                  <c:pt idx="858">
                    <c:v>7:10</c:v>
                  </c:pt>
                  <c:pt idx="859">
                    <c:v>7:15</c:v>
                  </c:pt>
                  <c:pt idx="860">
                    <c:v>7:20</c:v>
                  </c:pt>
                  <c:pt idx="861">
                    <c:v>7:25</c:v>
                  </c:pt>
                  <c:pt idx="862">
                    <c:v>7:30</c:v>
                  </c:pt>
                  <c:pt idx="863">
                    <c:v>7:35</c:v>
                  </c:pt>
                  <c:pt idx="864">
                    <c:v>7:40</c:v>
                  </c:pt>
                  <c:pt idx="865">
                    <c:v>7:45</c:v>
                  </c:pt>
                  <c:pt idx="866">
                    <c:v>7:50</c:v>
                  </c:pt>
                  <c:pt idx="867">
                    <c:v>7:55</c:v>
                  </c:pt>
                  <c:pt idx="868">
                    <c:v>8:00</c:v>
                  </c:pt>
                  <c:pt idx="869">
                    <c:v>8:05</c:v>
                  </c:pt>
                  <c:pt idx="870">
                    <c:v>8:10</c:v>
                  </c:pt>
                  <c:pt idx="871">
                    <c:v>8:15</c:v>
                  </c:pt>
                  <c:pt idx="872">
                    <c:v>8:20</c:v>
                  </c:pt>
                  <c:pt idx="873">
                    <c:v>8:25</c:v>
                  </c:pt>
                  <c:pt idx="874">
                    <c:v>8:30</c:v>
                  </c:pt>
                  <c:pt idx="875">
                    <c:v>8:35</c:v>
                  </c:pt>
                  <c:pt idx="876">
                    <c:v>8:40</c:v>
                  </c:pt>
                  <c:pt idx="877">
                    <c:v>8:45</c:v>
                  </c:pt>
                  <c:pt idx="878">
                    <c:v>8:50</c:v>
                  </c:pt>
                  <c:pt idx="879">
                    <c:v>8:55</c:v>
                  </c:pt>
                  <c:pt idx="880">
                    <c:v>9:00</c:v>
                  </c:pt>
                  <c:pt idx="881">
                    <c:v>9:05</c:v>
                  </c:pt>
                  <c:pt idx="882">
                    <c:v>9:10</c:v>
                  </c:pt>
                  <c:pt idx="883">
                    <c:v>9:15</c:v>
                  </c:pt>
                  <c:pt idx="884">
                    <c:v>9:20</c:v>
                  </c:pt>
                  <c:pt idx="885">
                    <c:v>9:25</c:v>
                  </c:pt>
                  <c:pt idx="886">
                    <c:v>9:30</c:v>
                  </c:pt>
                  <c:pt idx="887">
                    <c:v>9:35</c:v>
                  </c:pt>
                  <c:pt idx="888">
                    <c:v>9:40</c:v>
                  </c:pt>
                  <c:pt idx="889">
                    <c:v>9:45</c:v>
                  </c:pt>
                  <c:pt idx="890">
                    <c:v>9:50</c:v>
                  </c:pt>
                  <c:pt idx="891">
                    <c:v>9:55</c:v>
                  </c:pt>
                  <c:pt idx="892">
                    <c:v>10:00</c:v>
                  </c:pt>
                  <c:pt idx="893">
                    <c:v>10:05</c:v>
                  </c:pt>
                  <c:pt idx="894">
                    <c:v>10:10</c:v>
                  </c:pt>
                  <c:pt idx="895">
                    <c:v>10:15</c:v>
                  </c:pt>
                  <c:pt idx="896">
                    <c:v>10:20</c:v>
                  </c:pt>
                  <c:pt idx="897">
                    <c:v>10:25</c:v>
                  </c:pt>
                  <c:pt idx="898">
                    <c:v>10:30</c:v>
                  </c:pt>
                  <c:pt idx="899">
                    <c:v>10:35</c:v>
                  </c:pt>
                  <c:pt idx="900">
                    <c:v>10:40</c:v>
                  </c:pt>
                  <c:pt idx="901">
                    <c:v>10:45</c:v>
                  </c:pt>
                  <c:pt idx="902">
                    <c:v>10:50</c:v>
                  </c:pt>
                  <c:pt idx="903">
                    <c:v>10:55</c:v>
                  </c:pt>
                  <c:pt idx="904">
                    <c:v>11:00</c:v>
                  </c:pt>
                  <c:pt idx="905">
                    <c:v>11:05</c:v>
                  </c:pt>
                  <c:pt idx="906">
                    <c:v>11:10</c:v>
                  </c:pt>
                  <c:pt idx="907">
                    <c:v>11:15</c:v>
                  </c:pt>
                  <c:pt idx="908">
                    <c:v>11:20</c:v>
                  </c:pt>
                  <c:pt idx="909">
                    <c:v>11:25</c:v>
                  </c:pt>
                  <c:pt idx="910">
                    <c:v>11:30</c:v>
                  </c:pt>
                  <c:pt idx="911">
                    <c:v>11:35</c:v>
                  </c:pt>
                  <c:pt idx="912">
                    <c:v>11:40</c:v>
                  </c:pt>
                  <c:pt idx="913">
                    <c:v>11:45</c:v>
                  </c:pt>
                  <c:pt idx="914">
                    <c:v>11:50</c:v>
                  </c:pt>
                  <c:pt idx="915">
                    <c:v>11:55</c:v>
                  </c:pt>
                  <c:pt idx="916">
                    <c:v>12:00</c:v>
                  </c:pt>
                  <c:pt idx="917">
                    <c:v>12:05</c:v>
                  </c:pt>
                  <c:pt idx="918">
                    <c:v>12:10</c:v>
                  </c:pt>
                  <c:pt idx="919">
                    <c:v>12:15</c:v>
                  </c:pt>
                  <c:pt idx="920">
                    <c:v>12:20</c:v>
                  </c:pt>
                  <c:pt idx="921">
                    <c:v>12:25</c:v>
                  </c:pt>
                  <c:pt idx="922">
                    <c:v>12:30</c:v>
                  </c:pt>
                  <c:pt idx="923">
                    <c:v>12:35</c:v>
                  </c:pt>
                  <c:pt idx="924">
                    <c:v>12:40</c:v>
                  </c:pt>
                  <c:pt idx="925">
                    <c:v>12:45</c:v>
                  </c:pt>
                  <c:pt idx="926">
                    <c:v>12:50</c:v>
                  </c:pt>
                  <c:pt idx="927">
                    <c:v>12:55</c:v>
                  </c:pt>
                  <c:pt idx="928">
                    <c:v>13:00</c:v>
                  </c:pt>
                  <c:pt idx="929">
                    <c:v>13:05</c:v>
                  </c:pt>
                  <c:pt idx="930">
                    <c:v>13:10</c:v>
                  </c:pt>
                  <c:pt idx="931">
                    <c:v>13:15</c:v>
                  </c:pt>
                  <c:pt idx="932">
                    <c:v>13:20</c:v>
                  </c:pt>
                  <c:pt idx="933">
                    <c:v>13:25</c:v>
                  </c:pt>
                  <c:pt idx="934">
                    <c:v>13:30</c:v>
                  </c:pt>
                  <c:pt idx="935">
                    <c:v>13:35</c:v>
                  </c:pt>
                  <c:pt idx="936">
                    <c:v>13:40</c:v>
                  </c:pt>
                  <c:pt idx="937">
                    <c:v>13:45</c:v>
                  </c:pt>
                  <c:pt idx="938">
                    <c:v>13:50</c:v>
                  </c:pt>
                  <c:pt idx="939">
                    <c:v>13:55</c:v>
                  </c:pt>
                  <c:pt idx="940">
                    <c:v>14:00</c:v>
                  </c:pt>
                  <c:pt idx="941">
                    <c:v>14:05</c:v>
                  </c:pt>
                  <c:pt idx="942">
                    <c:v>14:10</c:v>
                  </c:pt>
                  <c:pt idx="943">
                    <c:v>14:15</c:v>
                  </c:pt>
                  <c:pt idx="944">
                    <c:v>14:20</c:v>
                  </c:pt>
                  <c:pt idx="945">
                    <c:v>14:25</c:v>
                  </c:pt>
                  <c:pt idx="946">
                    <c:v>14:30</c:v>
                  </c:pt>
                  <c:pt idx="947">
                    <c:v>14:35</c:v>
                  </c:pt>
                  <c:pt idx="948">
                    <c:v>14:40</c:v>
                  </c:pt>
                  <c:pt idx="949">
                    <c:v>14:45</c:v>
                  </c:pt>
                  <c:pt idx="950">
                    <c:v>14:50</c:v>
                  </c:pt>
                  <c:pt idx="951">
                    <c:v>14:55</c:v>
                  </c:pt>
                  <c:pt idx="952">
                    <c:v>15:00</c:v>
                  </c:pt>
                  <c:pt idx="953">
                    <c:v>15:05</c:v>
                  </c:pt>
                  <c:pt idx="954">
                    <c:v>15:10</c:v>
                  </c:pt>
                  <c:pt idx="955">
                    <c:v>15:15</c:v>
                  </c:pt>
                  <c:pt idx="956">
                    <c:v>15:20</c:v>
                  </c:pt>
                  <c:pt idx="957">
                    <c:v>15:25</c:v>
                  </c:pt>
                  <c:pt idx="958">
                    <c:v>15:30</c:v>
                  </c:pt>
                  <c:pt idx="959">
                    <c:v>15:35</c:v>
                  </c:pt>
                  <c:pt idx="960">
                    <c:v>15:40</c:v>
                  </c:pt>
                  <c:pt idx="961">
                    <c:v>15:45</c:v>
                  </c:pt>
                  <c:pt idx="962">
                    <c:v>15:50</c:v>
                  </c:pt>
                  <c:pt idx="963">
                    <c:v>15:55</c:v>
                  </c:pt>
                  <c:pt idx="964">
                    <c:v>16:00</c:v>
                  </c:pt>
                  <c:pt idx="965">
                    <c:v>16:05</c:v>
                  </c:pt>
                  <c:pt idx="966">
                    <c:v>16:10</c:v>
                  </c:pt>
                  <c:pt idx="967">
                    <c:v>16:15</c:v>
                  </c:pt>
                  <c:pt idx="968">
                    <c:v>16:20</c:v>
                  </c:pt>
                  <c:pt idx="969">
                    <c:v>16:25</c:v>
                  </c:pt>
                  <c:pt idx="970">
                    <c:v>16:30</c:v>
                  </c:pt>
                  <c:pt idx="971">
                    <c:v>16:35</c:v>
                  </c:pt>
                  <c:pt idx="972">
                    <c:v>16:40</c:v>
                  </c:pt>
                  <c:pt idx="973">
                    <c:v>16:45</c:v>
                  </c:pt>
                  <c:pt idx="974">
                    <c:v>16:50</c:v>
                  </c:pt>
                  <c:pt idx="975">
                    <c:v>16:55</c:v>
                  </c:pt>
                  <c:pt idx="976">
                    <c:v>17:00</c:v>
                  </c:pt>
                  <c:pt idx="977">
                    <c:v>17:05</c:v>
                  </c:pt>
                  <c:pt idx="978">
                    <c:v>17:10</c:v>
                  </c:pt>
                  <c:pt idx="979">
                    <c:v>17:15</c:v>
                  </c:pt>
                  <c:pt idx="980">
                    <c:v>17:20</c:v>
                  </c:pt>
                  <c:pt idx="981">
                    <c:v>17:25</c:v>
                  </c:pt>
                  <c:pt idx="982">
                    <c:v>17:30</c:v>
                  </c:pt>
                  <c:pt idx="983">
                    <c:v>17:35</c:v>
                  </c:pt>
                  <c:pt idx="984">
                    <c:v>17:40</c:v>
                  </c:pt>
                  <c:pt idx="985">
                    <c:v>17:45</c:v>
                  </c:pt>
                  <c:pt idx="986">
                    <c:v>17:50</c:v>
                  </c:pt>
                  <c:pt idx="987">
                    <c:v>17:55</c:v>
                  </c:pt>
                  <c:pt idx="988">
                    <c:v>18:00</c:v>
                  </c:pt>
                  <c:pt idx="989">
                    <c:v>18:05</c:v>
                  </c:pt>
                  <c:pt idx="990">
                    <c:v>18:10</c:v>
                  </c:pt>
                  <c:pt idx="991">
                    <c:v>18:15</c:v>
                  </c:pt>
                  <c:pt idx="992">
                    <c:v>18:20</c:v>
                  </c:pt>
                  <c:pt idx="993">
                    <c:v>18:25</c:v>
                  </c:pt>
                  <c:pt idx="994">
                    <c:v>18:30</c:v>
                  </c:pt>
                  <c:pt idx="995">
                    <c:v>18:35</c:v>
                  </c:pt>
                  <c:pt idx="996">
                    <c:v>18:40</c:v>
                  </c:pt>
                  <c:pt idx="997">
                    <c:v>18:45</c:v>
                  </c:pt>
                  <c:pt idx="998">
                    <c:v>18:50</c:v>
                  </c:pt>
                  <c:pt idx="999">
                    <c:v>18:55</c:v>
                  </c:pt>
                  <c:pt idx="1000">
                    <c:v>19:00</c:v>
                  </c:pt>
                  <c:pt idx="1001">
                    <c:v>19:05</c:v>
                  </c:pt>
                  <c:pt idx="1002">
                    <c:v>19:10</c:v>
                  </c:pt>
                  <c:pt idx="1003">
                    <c:v>19:15</c:v>
                  </c:pt>
                  <c:pt idx="1004">
                    <c:v>19:20</c:v>
                  </c:pt>
                  <c:pt idx="1005">
                    <c:v>19:25</c:v>
                  </c:pt>
                  <c:pt idx="1006">
                    <c:v>19:30</c:v>
                  </c:pt>
                  <c:pt idx="1007">
                    <c:v>19:35</c:v>
                  </c:pt>
                  <c:pt idx="1008">
                    <c:v>19:40</c:v>
                  </c:pt>
                  <c:pt idx="1009">
                    <c:v>19:45</c:v>
                  </c:pt>
                  <c:pt idx="1010">
                    <c:v>19:50</c:v>
                  </c:pt>
                  <c:pt idx="1011">
                    <c:v>19:55</c:v>
                  </c:pt>
                  <c:pt idx="1012">
                    <c:v>20:00</c:v>
                  </c:pt>
                  <c:pt idx="1013">
                    <c:v>20:05</c:v>
                  </c:pt>
                  <c:pt idx="1014">
                    <c:v>20:10</c:v>
                  </c:pt>
                  <c:pt idx="1015">
                    <c:v>20:15</c:v>
                  </c:pt>
                  <c:pt idx="1016">
                    <c:v>20:20</c:v>
                  </c:pt>
                  <c:pt idx="1017">
                    <c:v>20:25</c:v>
                  </c:pt>
                  <c:pt idx="1018">
                    <c:v>20:30</c:v>
                  </c:pt>
                  <c:pt idx="1019">
                    <c:v>20:35</c:v>
                  </c:pt>
                  <c:pt idx="1020">
                    <c:v>20:40</c:v>
                  </c:pt>
                  <c:pt idx="1021">
                    <c:v>20:45</c:v>
                  </c:pt>
                  <c:pt idx="1022">
                    <c:v>20:50</c:v>
                  </c:pt>
                  <c:pt idx="1023">
                    <c:v>20:55</c:v>
                  </c:pt>
                  <c:pt idx="1024">
                    <c:v>21:00</c:v>
                  </c:pt>
                  <c:pt idx="1025">
                    <c:v>21:05</c:v>
                  </c:pt>
                  <c:pt idx="1026">
                    <c:v>21:10</c:v>
                  </c:pt>
                  <c:pt idx="1027">
                    <c:v>21:15</c:v>
                  </c:pt>
                  <c:pt idx="1028">
                    <c:v>21:20</c:v>
                  </c:pt>
                  <c:pt idx="1029">
                    <c:v>21:25</c:v>
                  </c:pt>
                  <c:pt idx="1030">
                    <c:v>21:30</c:v>
                  </c:pt>
                  <c:pt idx="1031">
                    <c:v>21:35</c:v>
                  </c:pt>
                  <c:pt idx="1032">
                    <c:v>21:40</c:v>
                  </c:pt>
                  <c:pt idx="1033">
                    <c:v>21:45</c:v>
                  </c:pt>
                  <c:pt idx="1034">
                    <c:v>21:50</c:v>
                  </c:pt>
                  <c:pt idx="1035">
                    <c:v>21:55</c:v>
                  </c:pt>
                  <c:pt idx="1036">
                    <c:v>22:00</c:v>
                  </c:pt>
                  <c:pt idx="1037">
                    <c:v>22:05</c:v>
                  </c:pt>
                  <c:pt idx="1038">
                    <c:v>22:10</c:v>
                  </c:pt>
                  <c:pt idx="1039">
                    <c:v>22:15</c:v>
                  </c:pt>
                  <c:pt idx="1040">
                    <c:v>22:20</c:v>
                  </c:pt>
                  <c:pt idx="1041">
                    <c:v>22:25</c:v>
                  </c:pt>
                  <c:pt idx="1042">
                    <c:v>22:30</c:v>
                  </c:pt>
                  <c:pt idx="1043">
                    <c:v>22:35</c:v>
                  </c:pt>
                  <c:pt idx="1044">
                    <c:v>22:40</c:v>
                  </c:pt>
                  <c:pt idx="1045">
                    <c:v>22:45</c:v>
                  </c:pt>
                  <c:pt idx="1046">
                    <c:v>22:50</c:v>
                  </c:pt>
                  <c:pt idx="1047">
                    <c:v>22:55</c:v>
                  </c:pt>
                  <c:pt idx="1048">
                    <c:v>23:00</c:v>
                  </c:pt>
                  <c:pt idx="1049">
                    <c:v>23:05</c:v>
                  </c:pt>
                  <c:pt idx="1050">
                    <c:v>23:10</c:v>
                  </c:pt>
                  <c:pt idx="1051">
                    <c:v>23:15</c:v>
                  </c:pt>
                  <c:pt idx="1052">
                    <c:v>23:20</c:v>
                  </c:pt>
                  <c:pt idx="1053">
                    <c:v>23:25</c:v>
                  </c:pt>
                  <c:pt idx="1054">
                    <c:v>23:30</c:v>
                  </c:pt>
                  <c:pt idx="1055">
                    <c:v>23:35</c:v>
                  </c:pt>
                  <c:pt idx="1056">
                    <c:v>23:40</c:v>
                  </c:pt>
                  <c:pt idx="1057">
                    <c:v>23:45</c:v>
                  </c:pt>
                  <c:pt idx="1058">
                    <c:v>23:50</c:v>
                  </c:pt>
                  <c:pt idx="1059">
                    <c:v>23:55</c:v>
                  </c:pt>
                  <c:pt idx="1060">
                    <c:v>0:00</c:v>
                  </c:pt>
                  <c:pt idx="1061">
                    <c:v>0:05</c:v>
                  </c:pt>
                  <c:pt idx="1062">
                    <c:v>0:10</c:v>
                  </c:pt>
                  <c:pt idx="1063">
                    <c:v>0:15</c:v>
                  </c:pt>
                  <c:pt idx="1064">
                    <c:v>0:20</c:v>
                  </c:pt>
                  <c:pt idx="1065">
                    <c:v>0:25</c:v>
                  </c:pt>
                  <c:pt idx="1066">
                    <c:v>0:30</c:v>
                  </c:pt>
                  <c:pt idx="1067">
                    <c:v>0:35</c:v>
                  </c:pt>
                  <c:pt idx="1068">
                    <c:v>0:40</c:v>
                  </c:pt>
                  <c:pt idx="1069">
                    <c:v>0:45</c:v>
                  </c:pt>
                  <c:pt idx="1070">
                    <c:v>0:50</c:v>
                  </c:pt>
                  <c:pt idx="1071">
                    <c:v>0:55</c:v>
                  </c:pt>
                  <c:pt idx="1072">
                    <c:v>1:00</c:v>
                  </c:pt>
                  <c:pt idx="1073">
                    <c:v>1:05</c:v>
                  </c:pt>
                  <c:pt idx="1074">
                    <c:v>1:10</c:v>
                  </c:pt>
                  <c:pt idx="1075">
                    <c:v>1:15</c:v>
                  </c:pt>
                  <c:pt idx="1076">
                    <c:v>1:20</c:v>
                  </c:pt>
                  <c:pt idx="1077">
                    <c:v>1:25</c:v>
                  </c:pt>
                  <c:pt idx="1078">
                    <c:v>1:30</c:v>
                  </c:pt>
                  <c:pt idx="1079">
                    <c:v>1:35</c:v>
                  </c:pt>
                  <c:pt idx="1080">
                    <c:v>1:40</c:v>
                  </c:pt>
                  <c:pt idx="1081">
                    <c:v>1:45</c:v>
                  </c:pt>
                  <c:pt idx="1082">
                    <c:v>1:50</c:v>
                  </c:pt>
                  <c:pt idx="1083">
                    <c:v>1:55</c:v>
                  </c:pt>
                  <c:pt idx="1084">
                    <c:v>2:00</c:v>
                  </c:pt>
                  <c:pt idx="1085">
                    <c:v>2:05</c:v>
                  </c:pt>
                  <c:pt idx="1086">
                    <c:v>2:10</c:v>
                  </c:pt>
                  <c:pt idx="1087">
                    <c:v>2:15</c:v>
                  </c:pt>
                  <c:pt idx="1088">
                    <c:v>2:20</c:v>
                  </c:pt>
                  <c:pt idx="1089">
                    <c:v>2:25</c:v>
                  </c:pt>
                  <c:pt idx="1090">
                    <c:v>2:30</c:v>
                  </c:pt>
                  <c:pt idx="1091">
                    <c:v>2:35</c:v>
                  </c:pt>
                  <c:pt idx="1092">
                    <c:v>2:40</c:v>
                  </c:pt>
                  <c:pt idx="1093">
                    <c:v>2:45</c:v>
                  </c:pt>
                  <c:pt idx="1094">
                    <c:v>2:50</c:v>
                  </c:pt>
                  <c:pt idx="1095">
                    <c:v>2:55</c:v>
                  </c:pt>
                  <c:pt idx="1096">
                    <c:v>3:00</c:v>
                  </c:pt>
                  <c:pt idx="1097">
                    <c:v>3:05</c:v>
                  </c:pt>
                  <c:pt idx="1098">
                    <c:v>3:10</c:v>
                  </c:pt>
                  <c:pt idx="1099">
                    <c:v>3:15</c:v>
                  </c:pt>
                  <c:pt idx="1100">
                    <c:v>3:20</c:v>
                  </c:pt>
                  <c:pt idx="1101">
                    <c:v>3:25</c:v>
                  </c:pt>
                  <c:pt idx="1102">
                    <c:v>3:30</c:v>
                  </c:pt>
                  <c:pt idx="1103">
                    <c:v>3:35</c:v>
                  </c:pt>
                  <c:pt idx="1104">
                    <c:v>3:40</c:v>
                  </c:pt>
                  <c:pt idx="1105">
                    <c:v>3:45</c:v>
                  </c:pt>
                  <c:pt idx="1106">
                    <c:v>3:50</c:v>
                  </c:pt>
                  <c:pt idx="1107">
                    <c:v>3:55</c:v>
                  </c:pt>
                  <c:pt idx="1108">
                    <c:v>4:00</c:v>
                  </c:pt>
                  <c:pt idx="1109">
                    <c:v>4:05</c:v>
                  </c:pt>
                  <c:pt idx="1110">
                    <c:v>4:10</c:v>
                  </c:pt>
                  <c:pt idx="1111">
                    <c:v>4:15</c:v>
                  </c:pt>
                  <c:pt idx="1112">
                    <c:v>4:20</c:v>
                  </c:pt>
                  <c:pt idx="1113">
                    <c:v>4:25</c:v>
                  </c:pt>
                  <c:pt idx="1114">
                    <c:v>4:30</c:v>
                  </c:pt>
                  <c:pt idx="1115">
                    <c:v>4:35</c:v>
                  </c:pt>
                  <c:pt idx="1116">
                    <c:v>4:40</c:v>
                  </c:pt>
                  <c:pt idx="1117">
                    <c:v>4:45</c:v>
                  </c:pt>
                  <c:pt idx="1118">
                    <c:v>4:50</c:v>
                  </c:pt>
                  <c:pt idx="1119">
                    <c:v>4:55</c:v>
                  </c:pt>
                  <c:pt idx="1120">
                    <c:v>5:00</c:v>
                  </c:pt>
                  <c:pt idx="1121">
                    <c:v>5:05</c:v>
                  </c:pt>
                  <c:pt idx="1122">
                    <c:v>5:10</c:v>
                  </c:pt>
                  <c:pt idx="1123">
                    <c:v>5:15</c:v>
                  </c:pt>
                  <c:pt idx="1124">
                    <c:v>5:20</c:v>
                  </c:pt>
                  <c:pt idx="1125">
                    <c:v>5:25</c:v>
                  </c:pt>
                  <c:pt idx="1126">
                    <c:v>5:30</c:v>
                  </c:pt>
                  <c:pt idx="1127">
                    <c:v>5:35</c:v>
                  </c:pt>
                  <c:pt idx="1128">
                    <c:v>5:40</c:v>
                  </c:pt>
                  <c:pt idx="1129">
                    <c:v>5:45</c:v>
                  </c:pt>
                  <c:pt idx="1130">
                    <c:v>5:50</c:v>
                  </c:pt>
                  <c:pt idx="1131">
                    <c:v>5:55</c:v>
                  </c:pt>
                  <c:pt idx="1132">
                    <c:v>6:00</c:v>
                  </c:pt>
                  <c:pt idx="1133">
                    <c:v>6:05</c:v>
                  </c:pt>
                  <c:pt idx="1134">
                    <c:v>6:10</c:v>
                  </c:pt>
                  <c:pt idx="1135">
                    <c:v>6:15</c:v>
                  </c:pt>
                  <c:pt idx="1136">
                    <c:v>6:20</c:v>
                  </c:pt>
                  <c:pt idx="1137">
                    <c:v>6:25</c:v>
                  </c:pt>
                  <c:pt idx="1138">
                    <c:v>6:30</c:v>
                  </c:pt>
                  <c:pt idx="1139">
                    <c:v>6:35</c:v>
                  </c:pt>
                  <c:pt idx="1140">
                    <c:v>6:40</c:v>
                  </c:pt>
                  <c:pt idx="1141">
                    <c:v>6:45</c:v>
                  </c:pt>
                  <c:pt idx="1142">
                    <c:v>6:50</c:v>
                  </c:pt>
                  <c:pt idx="1143">
                    <c:v>6:55</c:v>
                  </c:pt>
                  <c:pt idx="1144">
                    <c:v>7:00</c:v>
                  </c:pt>
                  <c:pt idx="1145">
                    <c:v>7:05</c:v>
                  </c:pt>
                  <c:pt idx="1146">
                    <c:v>7:10</c:v>
                  </c:pt>
                  <c:pt idx="1147">
                    <c:v>7:15</c:v>
                  </c:pt>
                  <c:pt idx="1148">
                    <c:v>7:20</c:v>
                  </c:pt>
                  <c:pt idx="1149">
                    <c:v>7:25</c:v>
                  </c:pt>
                  <c:pt idx="1150">
                    <c:v>7:30</c:v>
                  </c:pt>
                  <c:pt idx="1151">
                    <c:v>7:35</c:v>
                  </c:pt>
                  <c:pt idx="1152">
                    <c:v>7:40</c:v>
                  </c:pt>
                  <c:pt idx="1153">
                    <c:v>7:45</c:v>
                  </c:pt>
                  <c:pt idx="1154">
                    <c:v>7:50</c:v>
                  </c:pt>
                  <c:pt idx="1155">
                    <c:v>7:55</c:v>
                  </c:pt>
                  <c:pt idx="1156">
                    <c:v>8:00</c:v>
                  </c:pt>
                  <c:pt idx="1157">
                    <c:v>8:05</c:v>
                  </c:pt>
                  <c:pt idx="1158">
                    <c:v>8:10</c:v>
                  </c:pt>
                  <c:pt idx="1159">
                    <c:v>8:15</c:v>
                  </c:pt>
                  <c:pt idx="1160">
                    <c:v>8:20</c:v>
                  </c:pt>
                  <c:pt idx="1161">
                    <c:v>8:25</c:v>
                  </c:pt>
                  <c:pt idx="1162">
                    <c:v>8:30</c:v>
                  </c:pt>
                  <c:pt idx="1163">
                    <c:v>8:35</c:v>
                  </c:pt>
                  <c:pt idx="1164">
                    <c:v>8:40</c:v>
                  </c:pt>
                  <c:pt idx="1165">
                    <c:v>8:45</c:v>
                  </c:pt>
                  <c:pt idx="1166">
                    <c:v>8:50</c:v>
                  </c:pt>
                  <c:pt idx="1167">
                    <c:v>8:55</c:v>
                  </c:pt>
                  <c:pt idx="1168">
                    <c:v>9:00</c:v>
                  </c:pt>
                  <c:pt idx="1169">
                    <c:v>9:05</c:v>
                  </c:pt>
                  <c:pt idx="1170">
                    <c:v>9:10</c:v>
                  </c:pt>
                  <c:pt idx="1171">
                    <c:v>9:15</c:v>
                  </c:pt>
                  <c:pt idx="1172">
                    <c:v>9:20</c:v>
                  </c:pt>
                  <c:pt idx="1173">
                    <c:v>9:25</c:v>
                  </c:pt>
                  <c:pt idx="1174">
                    <c:v>9:30</c:v>
                  </c:pt>
                  <c:pt idx="1175">
                    <c:v>9:35</c:v>
                  </c:pt>
                  <c:pt idx="1176">
                    <c:v>9:40</c:v>
                  </c:pt>
                  <c:pt idx="1177">
                    <c:v>9:45</c:v>
                  </c:pt>
                  <c:pt idx="1178">
                    <c:v>9:50</c:v>
                  </c:pt>
                  <c:pt idx="1179">
                    <c:v>9:55</c:v>
                  </c:pt>
                  <c:pt idx="1180">
                    <c:v>10:00</c:v>
                  </c:pt>
                  <c:pt idx="1181">
                    <c:v>10:05</c:v>
                  </c:pt>
                  <c:pt idx="1182">
                    <c:v>10:10</c:v>
                  </c:pt>
                  <c:pt idx="1183">
                    <c:v>10:15</c:v>
                  </c:pt>
                  <c:pt idx="1184">
                    <c:v>10:20</c:v>
                  </c:pt>
                  <c:pt idx="1185">
                    <c:v>10:25</c:v>
                  </c:pt>
                  <c:pt idx="1186">
                    <c:v>10:30</c:v>
                  </c:pt>
                  <c:pt idx="1187">
                    <c:v>10:35</c:v>
                  </c:pt>
                  <c:pt idx="1188">
                    <c:v>10:40</c:v>
                  </c:pt>
                  <c:pt idx="1189">
                    <c:v>10:45</c:v>
                  </c:pt>
                  <c:pt idx="1190">
                    <c:v>10:50</c:v>
                  </c:pt>
                  <c:pt idx="1191">
                    <c:v>10:55</c:v>
                  </c:pt>
                  <c:pt idx="1192">
                    <c:v>11:00</c:v>
                  </c:pt>
                  <c:pt idx="1193">
                    <c:v>11:05</c:v>
                  </c:pt>
                  <c:pt idx="1194">
                    <c:v>11:10</c:v>
                  </c:pt>
                  <c:pt idx="1195">
                    <c:v>11:15</c:v>
                  </c:pt>
                  <c:pt idx="1196">
                    <c:v>11:20</c:v>
                  </c:pt>
                  <c:pt idx="1197">
                    <c:v>11:25</c:v>
                  </c:pt>
                  <c:pt idx="1198">
                    <c:v>11:30</c:v>
                  </c:pt>
                  <c:pt idx="1199">
                    <c:v>11:35</c:v>
                  </c:pt>
                  <c:pt idx="1200">
                    <c:v>11:40</c:v>
                  </c:pt>
                  <c:pt idx="1201">
                    <c:v>11:45</c:v>
                  </c:pt>
                  <c:pt idx="1202">
                    <c:v>11:50</c:v>
                  </c:pt>
                  <c:pt idx="1203">
                    <c:v>11:55</c:v>
                  </c:pt>
                  <c:pt idx="1204">
                    <c:v>12:00</c:v>
                  </c:pt>
                  <c:pt idx="1205">
                    <c:v>12:05</c:v>
                  </c:pt>
                  <c:pt idx="1206">
                    <c:v>12:10</c:v>
                  </c:pt>
                  <c:pt idx="1207">
                    <c:v>12:15</c:v>
                  </c:pt>
                  <c:pt idx="1208">
                    <c:v>12:20</c:v>
                  </c:pt>
                  <c:pt idx="1209">
                    <c:v>12:25</c:v>
                  </c:pt>
                  <c:pt idx="1210">
                    <c:v>12:30</c:v>
                  </c:pt>
                  <c:pt idx="1211">
                    <c:v>12:35</c:v>
                  </c:pt>
                  <c:pt idx="1212">
                    <c:v>12:40</c:v>
                  </c:pt>
                  <c:pt idx="1213">
                    <c:v>12:45</c:v>
                  </c:pt>
                  <c:pt idx="1214">
                    <c:v>12:50</c:v>
                  </c:pt>
                  <c:pt idx="1215">
                    <c:v>12:55</c:v>
                  </c:pt>
                  <c:pt idx="1216">
                    <c:v>13:00</c:v>
                  </c:pt>
                  <c:pt idx="1217">
                    <c:v>13:05</c:v>
                  </c:pt>
                  <c:pt idx="1218">
                    <c:v>13:10</c:v>
                  </c:pt>
                  <c:pt idx="1219">
                    <c:v>13:15</c:v>
                  </c:pt>
                  <c:pt idx="1220">
                    <c:v>13:20</c:v>
                  </c:pt>
                  <c:pt idx="1221">
                    <c:v>13:25</c:v>
                  </c:pt>
                  <c:pt idx="1222">
                    <c:v>13:30</c:v>
                  </c:pt>
                  <c:pt idx="1223">
                    <c:v>13:35</c:v>
                  </c:pt>
                  <c:pt idx="1224">
                    <c:v>13:40</c:v>
                  </c:pt>
                  <c:pt idx="1225">
                    <c:v>13:45</c:v>
                  </c:pt>
                  <c:pt idx="1226">
                    <c:v>13:50</c:v>
                  </c:pt>
                  <c:pt idx="1227">
                    <c:v>13:55</c:v>
                  </c:pt>
                  <c:pt idx="1228">
                    <c:v>14:00</c:v>
                  </c:pt>
                  <c:pt idx="1229">
                    <c:v>14:05</c:v>
                  </c:pt>
                  <c:pt idx="1230">
                    <c:v>14:10</c:v>
                  </c:pt>
                  <c:pt idx="1231">
                    <c:v>14:15</c:v>
                  </c:pt>
                  <c:pt idx="1232">
                    <c:v>14:20</c:v>
                  </c:pt>
                  <c:pt idx="1233">
                    <c:v>14:25</c:v>
                  </c:pt>
                  <c:pt idx="1234">
                    <c:v>14:30</c:v>
                  </c:pt>
                  <c:pt idx="1235">
                    <c:v>14:35</c:v>
                  </c:pt>
                  <c:pt idx="1236">
                    <c:v>14:40</c:v>
                  </c:pt>
                  <c:pt idx="1237">
                    <c:v>14:45</c:v>
                  </c:pt>
                  <c:pt idx="1238">
                    <c:v>14:50</c:v>
                  </c:pt>
                  <c:pt idx="1239">
                    <c:v>14:55</c:v>
                  </c:pt>
                  <c:pt idx="1240">
                    <c:v>15:00</c:v>
                  </c:pt>
                  <c:pt idx="1241">
                    <c:v>15:05</c:v>
                  </c:pt>
                  <c:pt idx="1242">
                    <c:v>15:10</c:v>
                  </c:pt>
                  <c:pt idx="1243">
                    <c:v>15:15</c:v>
                  </c:pt>
                  <c:pt idx="1244">
                    <c:v>15:20</c:v>
                  </c:pt>
                  <c:pt idx="1245">
                    <c:v>15:25</c:v>
                  </c:pt>
                  <c:pt idx="1246">
                    <c:v>15:30</c:v>
                  </c:pt>
                  <c:pt idx="1247">
                    <c:v>15:35</c:v>
                  </c:pt>
                  <c:pt idx="1248">
                    <c:v>15:40</c:v>
                  </c:pt>
                  <c:pt idx="1249">
                    <c:v>15:45</c:v>
                  </c:pt>
                  <c:pt idx="1250">
                    <c:v>15:50</c:v>
                  </c:pt>
                  <c:pt idx="1251">
                    <c:v>15:55</c:v>
                  </c:pt>
                  <c:pt idx="1252">
                    <c:v>16:00</c:v>
                  </c:pt>
                  <c:pt idx="1253">
                    <c:v>16:05</c:v>
                  </c:pt>
                  <c:pt idx="1254">
                    <c:v>16:10</c:v>
                  </c:pt>
                  <c:pt idx="1255">
                    <c:v>16:15</c:v>
                  </c:pt>
                  <c:pt idx="1256">
                    <c:v>16:20</c:v>
                  </c:pt>
                  <c:pt idx="1257">
                    <c:v>16:25</c:v>
                  </c:pt>
                  <c:pt idx="1258">
                    <c:v>16:30</c:v>
                  </c:pt>
                  <c:pt idx="1259">
                    <c:v>16:35</c:v>
                  </c:pt>
                  <c:pt idx="1260">
                    <c:v>16:40</c:v>
                  </c:pt>
                  <c:pt idx="1261">
                    <c:v>16:45</c:v>
                  </c:pt>
                  <c:pt idx="1262">
                    <c:v>16:50</c:v>
                  </c:pt>
                  <c:pt idx="1263">
                    <c:v>16:55</c:v>
                  </c:pt>
                  <c:pt idx="1264">
                    <c:v>17:00</c:v>
                  </c:pt>
                  <c:pt idx="1265">
                    <c:v>17:05</c:v>
                  </c:pt>
                  <c:pt idx="1266">
                    <c:v>17:10</c:v>
                  </c:pt>
                  <c:pt idx="1267">
                    <c:v>17:15</c:v>
                  </c:pt>
                  <c:pt idx="1268">
                    <c:v>17:20</c:v>
                  </c:pt>
                  <c:pt idx="1269">
                    <c:v>17:25</c:v>
                  </c:pt>
                  <c:pt idx="1270">
                    <c:v>17:30</c:v>
                  </c:pt>
                  <c:pt idx="1271">
                    <c:v>17:35</c:v>
                  </c:pt>
                  <c:pt idx="1272">
                    <c:v>17:40</c:v>
                  </c:pt>
                  <c:pt idx="1273">
                    <c:v>17:45</c:v>
                  </c:pt>
                  <c:pt idx="1274">
                    <c:v>17:50</c:v>
                  </c:pt>
                  <c:pt idx="1275">
                    <c:v>17:55</c:v>
                  </c:pt>
                  <c:pt idx="1276">
                    <c:v>18:00</c:v>
                  </c:pt>
                  <c:pt idx="1277">
                    <c:v>18:05</c:v>
                  </c:pt>
                  <c:pt idx="1278">
                    <c:v>18:10</c:v>
                  </c:pt>
                  <c:pt idx="1279">
                    <c:v>18:15</c:v>
                  </c:pt>
                  <c:pt idx="1280">
                    <c:v>18:20</c:v>
                  </c:pt>
                  <c:pt idx="1281">
                    <c:v>18:25</c:v>
                  </c:pt>
                  <c:pt idx="1282">
                    <c:v>18:30</c:v>
                  </c:pt>
                  <c:pt idx="1283">
                    <c:v>18:35</c:v>
                  </c:pt>
                  <c:pt idx="1284">
                    <c:v>18:40</c:v>
                  </c:pt>
                  <c:pt idx="1285">
                    <c:v>18:45</c:v>
                  </c:pt>
                  <c:pt idx="1286">
                    <c:v>18:50</c:v>
                  </c:pt>
                  <c:pt idx="1287">
                    <c:v>18:55</c:v>
                  </c:pt>
                  <c:pt idx="1288">
                    <c:v>19:00</c:v>
                  </c:pt>
                  <c:pt idx="1289">
                    <c:v>19:05</c:v>
                  </c:pt>
                  <c:pt idx="1290">
                    <c:v>19:10</c:v>
                  </c:pt>
                  <c:pt idx="1291">
                    <c:v>19:15</c:v>
                  </c:pt>
                  <c:pt idx="1292">
                    <c:v>19:20</c:v>
                  </c:pt>
                  <c:pt idx="1293">
                    <c:v>19:25</c:v>
                  </c:pt>
                  <c:pt idx="1294">
                    <c:v>19:30</c:v>
                  </c:pt>
                  <c:pt idx="1295">
                    <c:v>19:35</c:v>
                  </c:pt>
                  <c:pt idx="1296">
                    <c:v>19:40</c:v>
                  </c:pt>
                  <c:pt idx="1297">
                    <c:v>19:45</c:v>
                  </c:pt>
                  <c:pt idx="1298">
                    <c:v>19:50</c:v>
                  </c:pt>
                  <c:pt idx="1299">
                    <c:v>19:55</c:v>
                  </c:pt>
                  <c:pt idx="1300">
                    <c:v>20:00</c:v>
                  </c:pt>
                  <c:pt idx="1301">
                    <c:v>20:05</c:v>
                  </c:pt>
                  <c:pt idx="1302">
                    <c:v>20:10</c:v>
                  </c:pt>
                  <c:pt idx="1303">
                    <c:v>20:15</c:v>
                  </c:pt>
                  <c:pt idx="1304">
                    <c:v>20:20</c:v>
                  </c:pt>
                  <c:pt idx="1305">
                    <c:v>20:25</c:v>
                  </c:pt>
                  <c:pt idx="1306">
                    <c:v>20:30</c:v>
                  </c:pt>
                  <c:pt idx="1307">
                    <c:v>20:35</c:v>
                  </c:pt>
                  <c:pt idx="1308">
                    <c:v>20:40</c:v>
                  </c:pt>
                  <c:pt idx="1309">
                    <c:v>20:45</c:v>
                  </c:pt>
                  <c:pt idx="1310">
                    <c:v>20:50</c:v>
                  </c:pt>
                  <c:pt idx="1311">
                    <c:v>20:55</c:v>
                  </c:pt>
                  <c:pt idx="1312">
                    <c:v>21:00</c:v>
                  </c:pt>
                  <c:pt idx="1313">
                    <c:v>21:05</c:v>
                  </c:pt>
                  <c:pt idx="1314">
                    <c:v>21:10</c:v>
                  </c:pt>
                  <c:pt idx="1315">
                    <c:v>21:15</c:v>
                  </c:pt>
                  <c:pt idx="1316">
                    <c:v>21:20</c:v>
                  </c:pt>
                  <c:pt idx="1317">
                    <c:v>21:25</c:v>
                  </c:pt>
                  <c:pt idx="1318">
                    <c:v>21:30</c:v>
                  </c:pt>
                  <c:pt idx="1319">
                    <c:v>21:35</c:v>
                  </c:pt>
                  <c:pt idx="1320">
                    <c:v>21:40</c:v>
                  </c:pt>
                  <c:pt idx="1321">
                    <c:v>21:45</c:v>
                  </c:pt>
                  <c:pt idx="1322">
                    <c:v>21:50</c:v>
                  </c:pt>
                  <c:pt idx="1323">
                    <c:v>21:55</c:v>
                  </c:pt>
                  <c:pt idx="1324">
                    <c:v>22:00</c:v>
                  </c:pt>
                  <c:pt idx="1325">
                    <c:v>22:05</c:v>
                  </c:pt>
                  <c:pt idx="1326">
                    <c:v>22:10</c:v>
                  </c:pt>
                  <c:pt idx="1327">
                    <c:v>22:15</c:v>
                  </c:pt>
                  <c:pt idx="1328">
                    <c:v>22:20</c:v>
                  </c:pt>
                  <c:pt idx="1329">
                    <c:v>22:25</c:v>
                  </c:pt>
                  <c:pt idx="1330">
                    <c:v>22:30</c:v>
                  </c:pt>
                  <c:pt idx="1331">
                    <c:v>22:35</c:v>
                  </c:pt>
                  <c:pt idx="1332">
                    <c:v>22:40</c:v>
                  </c:pt>
                  <c:pt idx="1333">
                    <c:v>22:45</c:v>
                  </c:pt>
                  <c:pt idx="1334">
                    <c:v>22:50</c:v>
                  </c:pt>
                  <c:pt idx="1335">
                    <c:v>22:55</c:v>
                  </c:pt>
                  <c:pt idx="1336">
                    <c:v>23:00</c:v>
                  </c:pt>
                  <c:pt idx="1337">
                    <c:v>23:05</c:v>
                  </c:pt>
                  <c:pt idx="1338">
                    <c:v>23:10</c:v>
                  </c:pt>
                  <c:pt idx="1339">
                    <c:v>23:15</c:v>
                  </c:pt>
                  <c:pt idx="1340">
                    <c:v>23:20</c:v>
                  </c:pt>
                  <c:pt idx="1341">
                    <c:v>23:25</c:v>
                  </c:pt>
                  <c:pt idx="1342">
                    <c:v>23:30</c:v>
                  </c:pt>
                  <c:pt idx="1343">
                    <c:v>23:35</c:v>
                  </c:pt>
                  <c:pt idx="1344">
                    <c:v>23:40</c:v>
                  </c:pt>
                  <c:pt idx="1345">
                    <c:v>23:45</c:v>
                  </c:pt>
                  <c:pt idx="1346">
                    <c:v>23:50</c:v>
                  </c:pt>
                  <c:pt idx="1347">
                    <c:v>23:55</c:v>
                  </c:pt>
                  <c:pt idx="1348">
                    <c:v>0:00</c:v>
                  </c:pt>
                  <c:pt idx="1349">
                    <c:v>0:05</c:v>
                  </c:pt>
                  <c:pt idx="1350">
                    <c:v>0:10</c:v>
                  </c:pt>
                  <c:pt idx="1351">
                    <c:v>0:15</c:v>
                  </c:pt>
                  <c:pt idx="1352">
                    <c:v>0:20</c:v>
                  </c:pt>
                  <c:pt idx="1353">
                    <c:v>0:25</c:v>
                  </c:pt>
                  <c:pt idx="1354">
                    <c:v>0:30</c:v>
                  </c:pt>
                  <c:pt idx="1355">
                    <c:v>0:35</c:v>
                  </c:pt>
                  <c:pt idx="1356">
                    <c:v>0:40</c:v>
                  </c:pt>
                  <c:pt idx="1357">
                    <c:v>0:45</c:v>
                  </c:pt>
                  <c:pt idx="1358">
                    <c:v>0:50</c:v>
                  </c:pt>
                  <c:pt idx="1359">
                    <c:v>0:55</c:v>
                  </c:pt>
                  <c:pt idx="1360">
                    <c:v>1:00</c:v>
                  </c:pt>
                  <c:pt idx="1361">
                    <c:v>1:05</c:v>
                  </c:pt>
                  <c:pt idx="1362">
                    <c:v>1:10</c:v>
                  </c:pt>
                  <c:pt idx="1363">
                    <c:v>1:15</c:v>
                  </c:pt>
                  <c:pt idx="1364">
                    <c:v>1:20</c:v>
                  </c:pt>
                  <c:pt idx="1365">
                    <c:v>1:25</c:v>
                  </c:pt>
                  <c:pt idx="1366">
                    <c:v>1:30</c:v>
                  </c:pt>
                  <c:pt idx="1367">
                    <c:v>1:35</c:v>
                  </c:pt>
                  <c:pt idx="1368">
                    <c:v>1:40</c:v>
                  </c:pt>
                  <c:pt idx="1369">
                    <c:v>1:45</c:v>
                  </c:pt>
                  <c:pt idx="1370">
                    <c:v>1:50</c:v>
                  </c:pt>
                  <c:pt idx="1371">
                    <c:v>1:55</c:v>
                  </c:pt>
                  <c:pt idx="1372">
                    <c:v>2:00</c:v>
                  </c:pt>
                  <c:pt idx="1373">
                    <c:v>2:05</c:v>
                  </c:pt>
                  <c:pt idx="1374">
                    <c:v>2:10</c:v>
                  </c:pt>
                  <c:pt idx="1375">
                    <c:v>2:15</c:v>
                  </c:pt>
                  <c:pt idx="1376">
                    <c:v>2:20</c:v>
                  </c:pt>
                  <c:pt idx="1377">
                    <c:v>2:25</c:v>
                  </c:pt>
                  <c:pt idx="1378">
                    <c:v>2:30</c:v>
                  </c:pt>
                  <c:pt idx="1379">
                    <c:v>2:35</c:v>
                  </c:pt>
                  <c:pt idx="1380">
                    <c:v>2:40</c:v>
                  </c:pt>
                  <c:pt idx="1381">
                    <c:v>2:45</c:v>
                  </c:pt>
                  <c:pt idx="1382">
                    <c:v>2:50</c:v>
                  </c:pt>
                  <c:pt idx="1383">
                    <c:v>2:55</c:v>
                  </c:pt>
                  <c:pt idx="1384">
                    <c:v>3:00</c:v>
                  </c:pt>
                  <c:pt idx="1385">
                    <c:v>3:05</c:v>
                  </c:pt>
                  <c:pt idx="1386">
                    <c:v>3:10</c:v>
                  </c:pt>
                  <c:pt idx="1387">
                    <c:v>3:15</c:v>
                  </c:pt>
                  <c:pt idx="1388">
                    <c:v>3:20</c:v>
                  </c:pt>
                  <c:pt idx="1389">
                    <c:v>3:25</c:v>
                  </c:pt>
                  <c:pt idx="1390">
                    <c:v>3:30</c:v>
                  </c:pt>
                  <c:pt idx="1391">
                    <c:v>3:35</c:v>
                  </c:pt>
                  <c:pt idx="1392">
                    <c:v>3:40</c:v>
                  </c:pt>
                  <c:pt idx="1393">
                    <c:v>3:45</c:v>
                  </c:pt>
                  <c:pt idx="1394">
                    <c:v>3:50</c:v>
                  </c:pt>
                  <c:pt idx="1395">
                    <c:v>3:55</c:v>
                  </c:pt>
                  <c:pt idx="1396">
                    <c:v>4:00</c:v>
                  </c:pt>
                  <c:pt idx="1397">
                    <c:v>4:05</c:v>
                  </c:pt>
                  <c:pt idx="1398">
                    <c:v>4:10</c:v>
                  </c:pt>
                  <c:pt idx="1399">
                    <c:v>4:15</c:v>
                  </c:pt>
                  <c:pt idx="1400">
                    <c:v>4:20</c:v>
                  </c:pt>
                  <c:pt idx="1401">
                    <c:v>4:25</c:v>
                  </c:pt>
                  <c:pt idx="1402">
                    <c:v>4:30</c:v>
                  </c:pt>
                  <c:pt idx="1403">
                    <c:v>4:35</c:v>
                  </c:pt>
                  <c:pt idx="1404">
                    <c:v>4:40</c:v>
                  </c:pt>
                  <c:pt idx="1405">
                    <c:v>4:45</c:v>
                  </c:pt>
                  <c:pt idx="1406">
                    <c:v>4:50</c:v>
                  </c:pt>
                  <c:pt idx="1407">
                    <c:v>4:55</c:v>
                  </c:pt>
                  <c:pt idx="1408">
                    <c:v>5:00</c:v>
                  </c:pt>
                  <c:pt idx="1409">
                    <c:v>5:05</c:v>
                  </c:pt>
                  <c:pt idx="1410">
                    <c:v>5:10</c:v>
                  </c:pt>
                  <c:pt idx="1411">
                    <c:v>5:15</c:v>
                  </c:pt>
                  <c:pt idx="1412">
                    <c:v>5:20</c:v>
                  </c:pt>
                  <c:pt idx="1413">
                    <c:v>5:25</c:v>
                  </c:pt>
                  <c:pt idx="1414">
                    <c:v>5:30</c:v>
                  </c:pt>
                  <c:pt idx="1415">
                    <c:v>5:35</c:v>
                  </c:pt>
                  <c:pt idx="1416">
                    <c:v>5:40</c:v>
                  </c:pt>
                  <c:pt idx="1417">
                    <c:v>5:45</c:v>
                  </c:pt>
                  <c:pt idx="1418">
                    <c:v>5:50</c:v>
                  </c:pt>
                  <c:pt idx="1419">
                    <c:v>5:55</c:v>
                  </c:pt>
                  <c:pt idx="1420">
                    <c:v>6:00</c:v>
                  </c:pt>
                  <c:pt idx="1421">
                    <c:v>6:05</c:v>
                  </c:pt>
                  <c:pt idx="1422">
                    <c:v>6:10</c:v>
                  </c:pt>
                  <c:pt idx="1423">
                    <c:v>6:15</c:v>
                  </c:pt>
                  <c:pt idx="1424">
                    <c:v>6:20</c:v>
                  </c:pt>
                  <c:pt idx="1425">
                    <c:v>6:25</c:v>
                  </c:pt>
                  <c:pt idx="1426">
                    <c:v>6:30</c:v>
                  </c:pt>
                  <c:pt idx="1427">
                    <c:v>6:35</c:v>
                  </c:pt>
                  <c:pt idx="1428">
                    <c:v>6:40</c:v>
                  </c:pt>
                  <c:pt idx="1429">
                    <c:v>6:45</c:v>
                  </c:pt>
                  <c:pt idx="1430">
                    <c:v>6:50</c:v>
                  </c:pt>
                  <c:pt idx="1431">
                    <c:v>6:55</c:v>
                  </c:pt>
                  <c:pt idx="1432">
                    <c:v>7:00</c:v>
                  </c:pt>
                  <c:pt idx="1433">
                    <c:v>7:05</c:v>
                  </c:pt>
                  <c:pt idx="1434">
                    <c:v>7:10</c:v>
                  </c:pt>
                  <c:pt idx="1435">
                    <c:v>7:15</c:v>
                  </c:pt>
                  <c:pt idx="1436">
                    <c:v>7:20</c:v>
                  </c:pt>
                  <c:pt idx="1437">
                    <c:v>7:25</c:v>
                  </c:pt>
                  <c:pt idx="1438">
                    <c:v>7:30</c:v>
                  </c:pt>
                  <c:pt idx="1439">
                    <c:v>7:35</c:v>
                  </c:pt>
                  <c:pt idx="1440">
                    <c:v>7:40</c:v>
                  </c:pt>
                  <c:pt idx="1441">
                    <c:v>7:45</c:v>
                  </c:pt>
                  <c:pt idx="1442">
                    <c:v>7:50</c:v>
                  </c:pt>
                  <c:pt idx="1443">
                    <c:v>7:55</c:v>
                  </c:pt>
                  <c:pt idx="1444">
                    <c:v>8:00</c:v>
                  </c:pt>
                  <c:pt idx="1445">
                    <c:v>8:05</c:v>
                  </c:pt>
                  <c:pt idx="1446">
                    <c:v>8:10</c:v>
                  </c:pt>
                  <c:pt idx="1447">
                    <c:v>8:15</c:v>
                  </c:pt>
                  <c:pt idx="1448">
                    <c:v>8:20</c:v>
                  </c:pt>
                  <c:pt idx="1449">
                    <c:v>8:25</c:v>
                  </c:pt>
                  <c:pt idx="1450">
                    <c:v>8:30</c:v>
                  </c:pt>
                  <c:pt idx="1451">
                    <c:v>8:35</c:v>
                  </c:pt>
                  <c:pt idx="1452">
                    <c:v>8:40</c:v>
                  </c:pt>
                  <c:pt idx="1453">
                    <c:v>8:45</c:v>
                  </c:pt>
                  <c:pt idx="1454">
                    <c:v>8:50</c:v>
                  </c:pt>
                  <c:pt idx="1455">
                    <c:v>8:55</c:v>
                  </c:pt>
                  <c:pt idx="1456">
                    <c:v>9:00</c:v>
                  </c:pt>
                  <c:pt idx="1457">
                    <c:v>9:05</c:v>
                  </c:pt>
                  <c:pt idx="1458">
                    <c:v>9:10</c:v>
                  </c:pt>
                  <c:pt idx="1459">
                    <c:v>9:15</c:v>
                  </c:pt>
                  <c:pt idx="1460">
                    <c:v>9:20</c:v>
                  </c:pt>
                  <c:pt idx="1461">
                    <c:v>9:25</c:v>
                  </c:pt>
                  <c:pt idx="1462">
                    <c:v>9:30</c:v>
                  </c:pt>
                  <c:pt idx="1463">
                    <c:v>9:35</c:v>
                  </c:pt>
                  <c:pt idx="1464">
                    <c:v>9:40</c:v>
                  </c:pt>
                  <c:pt idx="1465">
                    <c:v>9:45</c:v>
                  </c:pt>
                  <c:pt idx="1466">
                    <c:v>9:50</c:v>
                  </c:pt>
                  <c:pt idx="1467">
                    <c:v>9:55</c:v>
                  </c:pt>
                  <c:pt idx="1468">
                    <c:v>10:00</c:v>
                  </c:pt>
                  <c:pt idx="1469">
                    <c:v>10:05</c:v>
                  </c:pt>
                  <c:pt idx="1470">
                    <c:v>10:10</c:v>
                  </c:pt>
                  <c:pt idx="1471">
                    <c:v>10:15</c:v>
                  </c:pt>
                  <c:pt idx="1472">
                    <c:v>10:20</c:v>
                  </c:pt>
                  <c:pt idx="1473">
                    <c:v>10:25</c:v>
                  </c:pt>
                  <c:pt idx="1474">
                    <c:v>10:30</c:v>
                  </c:pt>
                  <c:pt idx="1475">
                    <c:v>10:35</c:v>
                  </c:pt>
                  <c:pt idx="1476">
                    <c:v>10:40</c:v>
                  </c:pt>
                  <c:pt idx="1477">
                    <c:v>10:45</c:v>
                  </c:pt>
                  <c:pt idx="1478">
                    <c:v>10:50</c:v>
                  </c:pt>
                  <c:pt idx="1479">
                    <c:v>10:55</c:v>
                  </c:pt>
                  <c:pt idx="1480">
                    <c:v>11:00</c:v>
                  </c:pt>
                  <c:pt idx="1481">
                    <c:v>11:05</c:v>
                  </c:pt>
                  <c:pt idx="1482">
                    <c:v>11:10</c:v>
                  </c:pt>
                  <c:pt idx="1483">
                    <c:v>11:15</c:v>
                  </c:pt>
                  <c:pt idx="1484">
                    <c:v>11:20</c:v>
                  </c:pt>
                  <c:pt idx="1485">
                    <c:v>11:25</c:v>
                  </c:pt>
                  <c:pt idx="1486">
                    <c:v>11:30</c:v>
                  </c:pt>
                  <c:pt idx="1487">
                    <c:v>11:35</c:v>
                  </c:pt>
                  <c:pt idx="1488">
                    <c:v>11:40</c:v>
                  </c:pt>
                  <c:pt idx="1489">
                    <c:v>11:45</c:v>
                  </c:pt>
                  <c:pt idx="1490">
                    <c:v>11:50</c:v>
                  </c:pt>
                  <c:pt idx="1491">
                    <c:v>11:55</c:v>
                  </c:pt>
                  <c:pt idx="1492">
                    <c:v>12:00</c:v>
                  </c:pt>
                  <c:pt idx="1493">
                    <c:v>12:05</c:v>
                  </c:pt>
                  <c:pt idx="1494">
                    <c:v>12:10</c:v>
                  </c:pt>
                  <c:pt idx="1495">
                    <c:v>12:15</c:v>
                  </c:pt>
                  <c:pt idx="1496">
                    <c:v>12:20</c:v>
                  </c:pt>
                  <c:pt idx="1497">
                    <c:v>12:25</c:v>
                  </c:pt>
                  <c:pt idx="1498">
                    <c:v>12:30</c:v>
                  </c:pt>
                  <c:pt idx="1499">
                    <c:v>12:35</c:v>
                  </c:pt>
                  <c:pt idx="1500">
                    <c:v>12:40</c:v>
                  </c:pt>
                  <c:pt idx="1501">
                    <c:v>12:45</c:v>
                  </c:pt>
                  <c:pt idx="1502">
                    <c:v>12:50</c:v>
                  </c:pt>
                  <c:pt idx="1503">
                    <c:v>12:55</c:v>
                  </c:pt>
                  <c:pt idx="1504">
                    <c:v>13:00</c:v>
                  </c:pt>
                  <c:pt idx="1505">
                    <c:v>13:05</c:v>
                  </c:pt>
                  <c:pt idx="1506">
                    <c:v>13:10</c:v>
                  </c:pt>
                  <c:pt idx="1507">
                    <c:v>13:15</c:v>
                  </c:pt>
                  <c:pt idx="1508">
                    <c:v>13:20</c:v>
                  </c:pt>
                  <c:pt idx="1509">
                    <c:v>13:25</c:v>
                  </c:pt>
                  <c:pt idx="1510">
                    <c:v>13:30</c:v>
                  </c:pt>
                  <c:pt idx="1511">
                    <c:v>13:35</c:v>
                  </c:pt>
                  <c:pt idx="1512">
                    <c:v>13:40</c:v>
                  </c:pt>
                  <c:pt idx="1513">
                    <c:v>13:45</c:v>
                  </c:pt>
                  <c:pt idx="1514">
                    <c:v>13:50</c:v>
                  </c:pt>
                  <c:pt idx="1515">
                    <c:v>13:55</c:v>
                  </c:pt>
                  <c:pt idx="1516">
                    <c:v>14:00</c:v>
                  </c:pt>
                  <c:pt idx="1517">
                    <c:v>14:05</c:v>
                  </c:pt>
                  <c:pt idx="1518">
                    <c:v>14:10</c:v>
                  </c:pt>
                  <c:pt idx="1519">
                    <c:v>14:15</c:v>
                  </c:pt>
                  <c:pt idx="1520">
                    <c:v>14:20</c:v>
                  </c:pt>
                  <c:pt idx="1521">
                    <c:v>14:25</c:v>
                  </c:pt>
                  <c:pt idx="1522">
                    <c:v>14:30</c:v>
                  </c:pt>
                  <c:pt idx="1523">
                    <c:v>14:35</c:v>
                  </c:pt>
                  <c:pt idx="1524">
                    <c:v>14:40</c:v>
                  </c:pt>
                  <c:pt idx="1525">
                    <c:v>14:45</c:v>
                  </c:pt>
                  <c:pt idx="1526">
                    <c:v>14:50</c:v>
                  </c:pt>
                  <c:pt idx="1527">
                    <c:v>14:55</c:v>
                  </c:pt>
                  <c:pt idx="1528">
                    <c:v>15:00</c:v>
                  </c:pt>
                  <c:pt idx="1529">
                    <c:v>15:05</c:v>
                  </c:pt>
                  <c:pt idx="1530">
                    <c:v>15:10</c:v>
                  </c:pt>
                  <c:pt idx="1531">
                    <c:v>15:15</c:v>
                  </c:pt>
                  <c:pt idx="1532">
                    <c:v>15:20</c:v>
                  </c:pt>
                  <c:pt idx="1533">
                    <c:v>15:25</c:v>
                  </c:pt>
                  <c:pt idx="1534">
                    <c:v>15:30</c:v>
                  </c:pt>
                  <c:pt idx="1535">
                    <c:v>15:35</c:v>
                  </c:pt>
                  <c:pt idx="1536">
                    <c:v>15:40</c:v>
                  </c:pt>
                  <c:pt idx="1537">
                    <c:v>15:45</c:v>
                  </c:pt>
                  <c:pt idx="1538">
                    <c:v>15:50</c:v>
                  </c:pt>
                  <c:pt idx="1539">
                    <c:v>15:55</c:v>
                  </c:pt>
                  <c:pt idx="1540">
                    <c:v>16:00</c:v>
                  </c:pt>
                  <c:pt idx="1541">
                    <c:v>16:05</c:v>
                  </c:pt>
                  <c:pt idx="1542">
                    <c:v>16:10</c:v>
                  </c:pt>
                  <c:pt idx="1543">
                    <c:v>16:15</c:v>
                  </c:pt>
                  <c:pt idx="1544">
                    <c:v>16:20</c:v>
                  </c:pt>
                  <c:pt idx="1545">
                    <c:v>16:25</c:v>
                  </c:pt>
                  <c:pt idx="1546">
                    <c:v>16:30</c:v>
                  </c:pt>
                  <c:pt idx="1547">
                    <c:v>16:35</c:v>
                  </c:pt>
                  <c:pt idx="1548">
                    <c:v>16:40</c:v>
                  </c:pt>
                  <c:pt idx="1549">
                    <c:v>16:45</c:v>
                  </c:pt>
                  <c:pt idx="1550">
                    <c:v>16:50</c:v>
                  </c:pt>
                  <c:pt idx="1551">
                    <c:v>16:55</c:v>
                  </c:pt>
                  <c:pt idx="1552">
                    <c:v>17:00</c:v>
                  </c:pt>
                  <c:pt idx="1553">
                    <c:v>17:05</c:v>
                  </c:pt>
                  <c:pt idx="1554">
                    <c:v>17:10</c:v>
                  </c:pt>
                  <c:pt idx="1555">
                    <c:v>17:15</c:v>
                  </c:pt>
                  <c:pt idx="1556">
                    <c:v>17:20</c:v>
                  </c:pt>
                  <c:pt idx="1557">
                    <c:v>17:25</c:v>
                  </c:pt>
                  <c:pt idx="1558">
                    <c:v>17:30</c:v>
                  </c:pt>
                  <c:pt idx="1559">
                    <c:v>17:35</c:v>
                  </c:pt>
                  <c:pt idx="1560">
                    <c:v>17:40</c:v>
                  </c:pt>
                  <c:pt idx="1561">
                    <c:v>17:45</c:v>
                  </c:pt>
                  <c:pt idx="1562">
                    <c:v>17:50</c:v>
                  </c:pt>
                  <c:pt idx="1563">
                    <c:v>17:55</c:v>
                  </c:pt>
                  <c:pt idx="1564">
                    <c:v>18:00</c:v>
                  </c:pt>
                  <c:pt idx="1565">
                    <c:v>18:05</c:v>
                  </c:pt>
                  <c:pt idx="1566">
                    <c:v>18:10</c:v>
                  </c:pt>
                  <c:pt idx="1567">
                    <c:v>18:15</c:v>
                  </c:pt>
                  <c:pt idx="1568">
                    <c:v>18:20</c:v>
                  </c:pt>
                  <c:pt idx="1569">
                    <c:v>18:25</c:v>
                  </c:pt>
                  <c:pt idx="1570">
                    <c:v>18:30</c:v>
                  </c:pt>
                  <c:pt idx="1571">
                    <c:v>18:35</c:v>
                  </c:pt>
                  <c:pt idx="1572">
                    <c:v>18:40</c:v>
                  </c:pt>
                  <c:pt idx="1573">
                    <c:v>18:45</c:v>
                  </c:pt>
                  <c:pt idx="1574">
                    <c:v>18:50</c:v>
                  </c:pt>
                  <c:pt idx="1575">
                    <c:v>18:55</c:v>
                  </c:pt>
                  <c:pt idx="1576">
                    <c:v>19:00</c:v>
                  </c:pt>
                  <c:pt idx="1577">
                    <c:v>19:05</c:v>
                  </c:pt>
                  <c:pt idx="1578">
                    <c:v>19:10</c:v>
                  </c:pt>
                  <c:pt idx="1579">
                    <c:v>19:15</c:v>
                  </c:pt>
                  <c:pt idx="1580">
                    <c:v>19:20</c:v>
                  </c:pt>
                  <c:pt idx="1581">
                    <c:v>19:25</c:v>
                  </c:pt>
                  <c:pt idx="1582">
                    <c:v>19:30</c:v>
                  </c:pt>
                  <c:pt idx="1583">
                    <c:v>19:35</c:v>
                  </c:pt>
                  <c:pt idx="1584">
                    <c:v>19:40</c:v>
                  </c:pt>
                  <c:pt idx="1585">
                    <c:v>19:45</c:v>
                  </c:pt>
                  <c:pt idx="1586">
                    <c:v>19:50</c:v>
                  </c:pt>
                  <c:pt idx="1587">
                    <c:v>19:55</c:v>
                  </c:pt>
                  <c:pt idx="1588">
                    <c:v>20:00</c:v>
                  </c:pt>
                  <c:pt idx="1589">
                    <c:v>20:05</c:v>
                  </c:pt>
                  <c:pt idx="1590">
                    <c:v>20:10</c:v>
                  </c:pt>
                  <c:pt idx="1591">
                    <c:v>20:15</c:v>
                  </c:pt>
                  <c:pt idx="1592">
                    <c:v>20:20</c:v>
                  </c:pt>
                  <c:pt idx="1593">
                    <c:v>20:25</c:v>
                  </c:pt>
                  <c:pt idx="1594">
                    <c:v>20:30</c:v>
                  </c:pt>
                  <c:pt idx="1595">
                    <c:v>20:35</c:v>
                  </c:pt>
                  <c:pt idx="1596">
                    <c:v>20:40</c:v>
                  </c:pt>
                  <c:pt idx="1597">
                    <c:v>20:45</c:v>
                  </c:pt>
                  <c:pt idx="1598">
                    <c:v>20:50</c:v>
                  </c:pt>
                  <c:pt idx="1599">
                    <c:v>20:55</c:v>
                  </c:pt>
                  <c:pt idx="1600">
                    <c:v>21:00</c:v>
                  </c:pt>
                  <c:pt idx="1601">
                    <c:v>21:05</c:v>
                  </c:pt>
                  <c:pt idx="1602">
                    <c:v>21:10</c:v>
                  </c:pt>
                  <c:pt idx="1603">
                    <c:v>21:15</c:v>
                  </c:pt>
                  <c:pt idx="1604">
                    <c:v>21:20</c:v>
                  </c:pt>
                  <c:pt idx="1605">
                    <c:v>21:25</c:v>
                  </c:pt>
                  <c:pt idx="1606">
                    <c:v>21:30</c:v>
                  </c:pt>
                  <c:pt idx="1607">
                    <c:v>21:35</c:v>
                  </c:pt>
                  <c:pt idx="1608">
                    <c:v>21:40</c:v>
                  </c:pt>
                  <c:pt idx="1609">
                    <c:v>21:45</c:v>
                  </c:pt>
                  <c:pt idx="1610">
                    <c:v>21:50</c:v>
                  </c:pt>
                  <c:pt idx="1611">
                    <c:v>21:55</c:v>
                  </c:pt>
                  <c:pt idx="1612">
                    <c:v>22:00</c:v>
                  </c:pt>
                  <c:pt idx="1613">
                    <c:v>22:05</c:v>
                  </c:pt>
                  <c:pt idx="1614">
                    <c:v>22:10</c:v>
                  </c:pt>
                  <c:pt idx="1615">
                    <c:v>22:15</c:v>
                  </c:pt>
                  <c:pt idx="1616">
                    <c:v>22:20</c:v>
                  </c:pt>
                  <c:pt idx="1617">
                    <c:v>22:25</c:v>
                  </c:pt>
                  <c:pt idx="1618">
                    <c:v>22:30</c:v>
                  </c:pt>
                  <c:pt idx="1619">
                    <c:v>22:35</c:v>
                  </c:pt>
                  <c:pt idx="1620">
                    <c:v>22:40</c:v>
                  </c:pt>
                  <c:pt idx="1621">
                    <c:v>22:45</c:v>
                  </c:pt>
                  <c:pt idx="1622">
                    <c:v>22:50</c:v>
                  </c:pt>
                  <c:pt idx="1623">
                    <c:v>22:55</c:v>
                  </c:pt>
                  <c:pt idx="1624">
                    <c:v>23:00</c:v>
                  </c:pt>
                  <c:pt idx="1625">
                    <c:v>23:05</c:v>
                  </c:pt>
                  <c:pt idx="1626">
                    <c:v>23:10</c:v>
                  </c:pt>
                  <c:pt idx="1627">
                    <c:v>23:15</c:v>
                  </c:pt>
                  <c:pt idx="1628">
                    <c:v>23:20</c:v>
                  </c:pt>
                  <c:pt idx="1629">
                    <c:v>23:25</c:v>
                  </c:pt>
                  <c:pt idx="1630">
                    <c:v>23:30</c:v>
                  </c:pt>
                  <c:pt idx="1631">
                    <c:v>23:35</c:v>
                  </c:pt>
                  <c:pt idx="1632">
                    <c:v>23:40</c:v>
                  </c:pt>
                  <c:pt idx="1633">
                    <c:v>23:45</c:v>
                  </c:pt>
                  <c:pt idx="1634">
                    <c:v>23:50</c:v>
                  </c:pt>
                  <c:pt idx="1635">
                    <c:v>23:55</c:v>
                  </c:pt>
                  <c:pt idx="1636">
                    <c:v>0:00</c:v>
                  </c:pt>
                  <c:pt idx="1637">
                    <c:v>0:05</c:v>
                  </c:pt>
                  <c:pt idx="1638">
                    <c:v>0:10</c:v>
                  </c:pt>
                  <c:pt idx="1639">
                    <c:v>0:15</c:v>
                  </c:pt>
                  <c:pt idx="1640">
                    <c:v>0:20</c:v>
                  </c:pt>
                  <c:pt idx="1641">
                    <c:v>0:25</c:v>
                  </c:pt>
                  <c:pt idx="1642">
                    <c:v>0:30</c:v>
                  </c:pt>
                  <c:pt idx="1643">
                    <c:v>0:35</c:v>
                  </c:pt>
                  <c:pt idx="1644">
                    <c:v>0:40</c:v>
                  </c:pt>
                  <c:pt idx="1645">
                    <c:v>0:45</c:v>
                  </c:pt>
                  <c:pt idx="1646">
                    <c:v>0:50</c:v>
                  </c:pt>
                  <c:pt idx="1647">
                    <c:v>0:55</c:v>
                  </c:pt>
                  <c:pt idx="1648">
                    <c:v>1:00</c:v>
                  </c:pt>
                  <c:pt idx="1649">
                    <c:v>1:05</c:v>
                  </c:pt>
                  <c:pt idx="1650">
                    <c:v>1:10</c:v>
                  </c:pt>
                  <c:pt idx="1651">
                    <c:v>1:15</c:v>
                  </c:pt>
                  <c:pt idx="1652">
                    <c:v>1:20</c:v>
                  </c:pt>
                  <c:pt idx="1653">
                    <c:v>1:25</c:v>
                  </c:pt>
                  <c:pt idx="1654">
                    <c:v>1:30</c:v>
                  </c:pt>
                  <c:pt idx="1655">
                    <c:v>1:35</c:v>
                  </c:pt>
                  <c:pt idx="1656">
                    <c:v>1:40</c:v>
                  </c:pt>
                  <c:pt idx="1657">
                    <c:v>1:45</c:v>
                  </c:pt>
                  <c:pt idx="1658">
                    <c:v>1:50</c:v>
                  </c:pt>
                  <c:pt idx="1659">
                    <c:v>1:55</c:v>
                  </c:pt>
                  <c:pt idx="1660">
                    <c:v>2:00</c:v>
                  </c:pt>
                  <c:pt idx="1661">
                    <c:v>2:05</c:v>
                  </c:pt>
                  <c:pt idx="1662">
                    <c:v>2:10</c:v>
                  </c:pt>
                  <c:pt idx="1663">
                    <c:v>2:15</c:v>
                  </c:pt>
                  <c:pt idx="1664">
                    <c:v>2:20</c:v>
                  </c:pt>
                  <c:pt idx="1665">
                    <c:v>2:25</c:v>
                  </c:pt>
                  <c:pt idx="1666">
                    <c:v>2:30</c:v>
                  </c:pt>
                  <c:pt idx="1667">
                    <c:v>2:35</c:v>
                  </c:pt>
                  <c:pt idx="1668">
                    <c:v>2:40</c:v>
                  </c:pt>
                  <c:pt idx="1669">
                    <c:v>2:45</c:v>
                  </c:pt>
                  <c:pt idx="1670">
                    <c:v>2:50</c:v>
                  </c:pt>
                  <c:pt idx="1671">
                    <c:v>2:55</c:v>
                  </c:pt>
                  <c:pt idx="1672">
                    <c:v>3:00</c:v>
                  </c:pt>
                  <c:pt idx="1673">
                    <c:v>3:05</c:v>
                  </c:pt>
                  <c:pt idx="1674">
                    <c:v>3:10</c:v>
                  </c:pt>
                  <c:pt idx="1675">
                    <c:v>3:15</c:v>
                  </c:pt>
                  <c:pt idx="1676">
                    <c:v>3:20</c:v>
                  </c:pt>
                  <c:pt idx="1677">
                    <c:v>3:25</c:v>
                  </c:pt>
                  <c:pt idx="1678">
                    <c:v>3:30</c:v>
                  </c:pt>
                  <c:pt idx="1679">
                    <c:v>3:35</c:v>
                  </c:pt>
                  <c:pt idx="1680">
                    <c:v>3:40</c:v>
                  </c:pt>
                  <c:pt idx="1681">
                    <c:v>3:45</c:v>
                  </c:pt>
                  <c:pt idx="1682">
                    <c:v>3:50</c:v>
                  </c:pt>
                  <c:pt idx="1683">
                    <c:v>3:55</c:v>
                  </c:pt>
                  <c:pt idx="1684">
                    <c:v>4:00</c:v>
                  </c:pt>
                  <c:pt idx="1685">
                    <c:v>4:05</c:v>
                  </c:pt>
                  <c:pt idx="1686">
                    <c:v>4:10</c:v>
                  </c:pt>
                  <c:pt idx="1687">
                    <c:v>4:15</c:v>
                  </c:pt>
                  <c:pt idx="1688">
                    <c:v>4:20</c:v>
                  </c:pt>
                  <c:pt idx="1689">
                    <c:v>4:25</c:v>
                  </c:pt>
                  <c:pt idx="1690">
                    <c:v>4:30</c:v>
                  </c:pt>
                  <c:pt idx="1691">
                    <c:v>4:35</c:v>
                  </c:pt>
                  <c:pt idx="1692">
                    <c:v>4:40</c:v>
                  </c:pt>
                  <c:pt idx="1693">
                    <c:v>4:45</c:v>
                  </c:pt>
                  <c:pt idx="1694">
                    <c:v>4:50</c:v>
                  </c:pt>
                  <c:pt idx="1695">
                    <c:v>4:55</c:v>
                  </c:pt>
                  <c:pt idx="1696">
                    <c:v>5:00</c:v>
                  </c:pt>
                  <c:pt idx="1697">
                    <c:v>5:05</c:v>
                  </c:pt>
                  <c:pt idx="1698">
                    <c:v>5:10</c:v>
                  </c:pt>
                  <c:pt idx="1699">
                    <c:v>5:15</c:v>
                  </c:pt>
                  <c:pt idx="1700">
                    <c:v>5:20</c:v>
                  </c:pt>
                  <c:pt idx="1701">
                    <c:v>5:25</c:v>
                  </c:pt>
                  <c:pt idx="1702">
                    <c:v>5:30</c:v>
                  </c:pt>
                  <c:pt idx="1703">
                    <c:v>5:35</c:v>
                  </c:pt>
                  <c:pt idx="1704">
                    <c:v>5:40</c:v>
                  </c:pt>
                  <c:pt idx="1705">
                    <c:v>5:45</c:v>
                  </c:pt>
                  <c:pt idx="1706">
                    <c:v>5:50</c:v>
                  </c:pt>
                  <c:pt idx="1707">
                    <c:v>5:55</c:v>
                  </c:pt>
                  <c:pt idx="1708">
                    <c:v>6:00</c:v>
                  </c:pt>
                  <c:pt idx="1709">
                    <c:v>6:05</c:v>
                  </c:pt>
                  <c:pt idx="1710">
                    <c:v>6:10</c:v>
                  </c:pt>
                  <c:pt idx="1711">
                    <c:v>6:15</c:v>
                  </c:pt>
                  <c:pt idx="1712">
                    <c:v>6:20</c:v>
                  </c:pt>
                  <c:pt idx="1713">
                    <c:v>6:25</c:v>
                  </c:pt>
                  <c:pt idx="1714">
                    <c:v>6:30</c:v>
                  </c:pt>
                  <c:pt idx="1715">
                    <c:v>6:35</c:v>
                  </c:pt>
                  <c:pt idx="1716">
                    <c:v>6:40</c:v>
                  </c:pt>
                  <c:pt idx="1717">
                    <c:v>6:45</c:v>
                  </c:pt>
                  <c:pt idx="1718">
                    <c:v>6:50</c:v>
                  </c:pt>
                  <c:pt idx="1719">
                    <c:v>6:55</c:v>
                  </c:pt>
                  <c:pt idx="1720">
                    <c:v>7:00</c:v>
                  </c:pt>
                  <c:pt idx="1721">
                    <c:v>7:05</c:v>
                  </c:pt>
                  <c:pt idx="1722">
                    <c:v>7:10</c:v>
                  </c:pt>
                  <c:pt idx="1723">
                    <c:v>7:15</c:v>
                  </c:pt>
                  <c:pt idx="1724">
                    <c:v>7:20</c:v>
                  </c:pt>
                  <c:pt idx="1725">
                    <c:v>7:25</c:v>
                  </c:pt>
                  <c:pt idx="1726">
                    <c:v>7:30</c:v>
                  </c:pt>
                  <c:pt idx="1727">
                    <c:v>7:35</c:v>
                  </c:pt>
                  <c:pt idx="1728">
                    <c:v>7:40</c:v>
                  </c:pt>
                  <c:pt idx="1729">
                    <c:v>7:45</c:v>
                  </c:pt>
                  <c:pt idx="1730">
                    <c:v>7:50</c:v>
                  </c:pt>
                  <c:pt idx="1731">
                    <c:v>7:55</c:v>
                  </c:pt>
                  <c:pt idx="1732">
                    <c:v>8:00</c:v>
                  </c:pt>
                  <c:pt idx="1733">
                    <c:v>8:05</c:v>
                  </c:pt>
                  <c:pt idx="1734">
                    <c:v>8:10</c:v>
                  </c:pt>
                  <c:pt idx="1735">
                    <c:v>8:15</c:v>
                  </c:pt>
                  <c:pt idx="1736">
                    <c:v>8:20</c:v>
                  </c:pt>
                  <c:pt idx="1737">
                    <c:v>8:25</c:v>
                  </c:pt>
                  <c:pt idx="1738">
                    <c:v>8:30</c:v>
                  </c:pt>
                  <c:pt idx="1739">
                    <c:v>8:35</c:v>
                  </c:pt>
                  <c:pt idx="1740">
                    <c:v>8:40</c:v>
                  </c:pt>
                  <c:pt idx="1741">
                    <c:v>8:45</c:v>
                  </c:pt>
                  <c:pt idx="1742">
                    <c:v>8:50</c:v>
                  </c:pt>
                  <c:pt idx="1743">
                    <c:v>8:55</c:v>
                  </c:pt>
                  <c:pt idx="1744">
                    <c:v>9:00</c:v>
                  </c:pt>
                  <c:pt idx="1745">
                    <c:v>9:05</c:v>
                  </c:pt>
                  <c:pt idx="1746">
                    <c:v>9:10</c:v>
                  </c:pt>
                  <c:pt idx="1747">
                    <c:v>9:15</c:v>
                  </c:pt>
                  <c:pt idx="1748">
                    <c:v>9:20</c:v>
                  </c:pt>
                  <c:pt idx="1749">
                    <c:v>9:25</c:v>
                  </c:pt>
                  <c:pt idx="1750">
                    <c:v>9:30</c:v>
                  </c:pt>
                  <c:pt idx="1751">
                    <c:v>9:35</c:v>
                  </c:pt>
                  <c:pt idx="1752">
                    <c:v>9:40</c:v>
                  </c:pt>
                  <c:pt idx="1753">
                    <c:v>9:45</c:v>
                  </c:pt>
                  <c:pt idx="1754">
                    <c:v>9:50</c:v>
                  </c:pt>
                  <c:pt idx="1755">
                    <c:v>9:55</c:v>
                  </c:pt>
                  <c:pt idx="1756">
                    <c:v>10:00</c:v>
                  </c:pt>
                  <c:pt idx="1757">
                    <c:v>10:05</c:v>
                  </c:pt>
                  <c:pt idx="1758">
                    <c:v>10:10</c:v>
                  </c:pt>
                  <c:pt idx="1759">
                    <c:v>10:15</c:v>
                  </c:pt>
                  <c:pt idx="1760">
                    <c:v>10:20</c:v>
                  </c:pt>
                  <c:pt idx="1761">
                    <c:v>10:25</c:v>
                  </c:pt>
                  <c:pt idx="1762">
                    <c:v>10:30</c:v>
                  </c:pt>
                  <c:pt idx="1763">
                    <c:v>10:35</c:v>
                  </c:pt>
                  <c:pt idx="1764">
                    <c:v>10:40</c:v>
                  </c:pt>
                  <c:pt idx="1765">
                    <c:v>10:45</c:v>
                  </c:pt>
                  <c:pt idx="1766">
                    <c:v>10:50</c:v>
                  </c:pt>
                  <c:pt idx="1767">
                    <c:v>10:55</c:v>
                  </c:pt>
                  <c:pt idx="1768">
                    <c:v>11:00</c:v>
                  </c:pt>
                  <c:pt idx="1769">
                    <c:v>11:05</c:v>
                  </c:pt>
                  <c:pt idx="1770">
                    <c:v>11:10</c:v>
                  </c:pt>
                  <c:pt idx="1771">
                    <c:v>11:15</c:v>
                  </c:pt>
                  <c:pt idx="1772">
                    <c:v>11:20</c:v>
                  </c:pt>
                  <c:pt idx="1773">
                    <c:v>11:25</c:v>
                  </c:pt>
                  <c:pt idx="1774">
                    <c:v>11:30</c:v>
                  </c:pt>
                  <c:pt idx="1775">
                    <c:v>11:35</c:v>
                  </c:pt>
                  <c:pt idx="1776">
                    <c:v>11:40</c:v>
                  </c:pt>
                  <c:pt idx="1777">
                    <c:v>11:45</c:v>
                  </c:pt>
                  <c:pt idx="1778">
                    <c:v>11:50</c:v>
                  </c:pt>
                  <c:pt idx="1779">
                    <c:v>11:55</c:v>
                  </c:pt>
                  <c:pt idx="1780">
                    <c:v>12:00</c:v>
                  </c:pt>
                  <c:pt idx="1781">
                    <c:v>12:05</c:v>
                  </c:pt>
                  <c:pt idx="1782">
                    <c:v>12:10</c:v>
                  </c:pt>
                  <c:pt idx="1783">
                    <c:v>12:15</c:v>
                  </c:pt>
                  <c:pt idx="1784">
                    <c:v>12:20</c:v>
                  </c:pt>
                  <c:pt idx="1785">
                    <c:v>12:25</c:v>
                  </c:pt>
                  <c:pt idx="1786">
                    <c:v>12:30</c:v>
                  </c:pt>
                  <c:pt idx="1787">
                    <c:v>12:35</c:v>
                  </c:pt>
                  <c:pt idx="1788">
                    <c:v>12:40</c:v>
                  </c:pt>
                  <c:pt idx="1789">
                    <c:v>12:45</c:v>
                  </c:pt>
                  <c:pt idx="1790">
                    <c:v>12:50</c:v>
                  </c:pt>
                  <c:pt idx="1791">
                    <c:v>12:55</c:v>
                  </c:pt>
                  <c:pt idx="1792">
                    <c:v>13:00</c:v>
                  </c:pt>
                  <c:pt idx="1793">
                    <c:v>13:05</c:v>
                  </c:pt>
                  <c:pt idx="1794">
                    <c:v>13:10</c:v>
                  </c:pt>
                  <c:pt idx="1795">
                    <c:v>13:15</c:v>
                  </c:pt>
                  <c:pt idx="1796">
                    <c:v>13:20</c:v>
                  </c:pt>
                  <c:pt idx="1797">
                    <c:v>13:25</c:v>
                  </c:pt>
                  <c:pt idx="1798">
                    <c:v>13:30</c:v>
                  </c:pt>
                  <c:pt idx="1799">
                    <c:v>13:35</c:v>
                  </c:pt>
                  <c:pt idx="1800">
                    <c:v>13:40</c:v>
                  </c:pt>
                  <c:pt idx="1801">
                    <c:v>13:45</c:v>
                  </c:pt>
                  <c:pt idx="1802">
                    <c:v>13:50</c:v>
                  </c:pt>
                  <c:pt idx="1803">
                    <c:v>13:55</c:v>
                  </c:pt>
                  <c:pt idx="1804">
                    <c:v>14:00</c:v>
                  </c:pt>
                  <c:pt idx="1805">
                    <c:v>14:05</c:v>
                  </c:pt>
                  <c:pt idx="1806">
                    <c:v>14:10</c:v>
                  </c:pt>
                  <c:pt idx="1807">
                    <c:v>14:15</c:v>
                  </c:pt>
                  <c:pt idx="1808">
                    <c:v>14:20</c:v>
                  </c:pt>
                  <c:pt idx="1809">
                    <c:v>14:25</c:v>
                  </c:pt>
                  <c:pt idx="1810">
                    <c:v>14:30</c:v>
                  </c:pt>
                  <c:pt idx="1811">
                    <c:v>14:35</c:v>
                  </c:pt>
                  <c:pt idx="1812">
                    <c:v>14:40</c:v>
                  </c:pt>
                  <c:pt idx="1813">
                    <c:v>14:45</c:v>
                  </c:pt>
                  <c:pt idx="1814">
                    <c:v>14:50</c:v>
                  </c:pt>
                  <c:pt idx="1815">
                    <c:v>14:55</c:v>
                  </c:pt>
                  <c:pt idx="1816">
                    <c:v>15:00</c:v>
                  </c:pt>
                  <c:pt idx="1817">
                    <c:v>15:05</c:v>
                  </c:pt>
                  <c:pt idx="1818">
                    <c:v>15:10</c:v>
                  </c:pt>
                  <c:pt idx="1819">
                    <c:v>15:15</c:v>
                  </c:pt>
                  <c:pt idx="1820">
                    <c:v>15:20</c:v>
                  </c:pt>
                  <c:pt idx="1821">
                    <c:v>15:25</c:v>
                  </c:pt>
                  <c:pt idx="1822">
                    <c:v>15:30</c:v>
                  </c:pt>
                  <c:pt idx="1823">
                    <c:v>15:35</c:v>
                  </c:pt>
                  <c:pt idx="1824">
                    <c:v>15:40</c:v>
                  </c:pt>
                  <c:pt idx="1825">
                    <c:v>15:45</c:v>
                  </c:pt>
                  <c:pt idx="1826">
                    <c:v>15:50</c:v>
                  </c:pt>
                  <c:pt idx="1827">
                    <c:v>15:55</c:v>
                  </c:pt>
                  <c:pt idx="1828">
                    <c:v>16:00</c:v>
                  </c:pt>
                  <c:pt idx="1829">
                    <c:v>16:05</c:v>
                  </c:pt>
                  <c:pt idx="1830">
                    <c:v>16:10</c:v>
                  </c:pt>
                  <c:pt idx="1831">
                    <c:v>16:15</c:v>
                  </c:pt>
                  <c:pt idx="1832">
                    <c:v>16:20</c:v>
                  </c:pt>
                  <c:pt idx="1833">
                    <c:v>16:25</c:v>
                  </c:pt>
                  <c:pt idx="1834">
                    <c:v>16:30</c:v>
                  </c:pt>
                  <c:pt idx="1835">
                    <c:v>16:35</c:v>
                  </c:pt>
                  <c:pt idx="1836">
                    <c:v>16:40</c:v>
                  </c:pt>
                  <c:pt idx="1837">
                    <c:v>16:45</c:v>
                  </c:pt>
                  <c:pt idx="1838">
                    <c:v>16:50</c:v>
                  </c:pt>
                  <c:pt idx="1839">
                    <c:v>16:55</c:v>
                  </c:pt>
                  <c:pt idx="1840">
                    <c:v>17:00</c:v>
                  </c:pt>
                  <c:pt idx="1841">
                    <c:v>17:05</c:v>
                  </c:pt>
                  <c:pt idx="1842">
                    <c:v>17:10</c:v>
                  </c:pt>
                  <c:pt idx="1843">
                    <c:v>17:15</c:v>
                  </c:pt>
                  <c:pt idx="1844">
                    <c:v>17:20</c:v>
                  </c:pt>
                  <c:pt idx="1845">
                    <c:v>17:25</c:v>
                  </c:pt>
                  <c:pt idx="1846">
                    <c:v>17:30</c:v>
                  </c:pt>
                  <c:pt idx="1847">
                    <c:v>17:35</c:v>
                  </c:pt>
                  <c:pt idx="1848">
                    <c:v>17:40</c:v>
                  </c:pt>
                  <c:pt idx="1849">
                    <c:v>17:45</c:v>
                  </c:pt>
                  <c:pt idx="1850">
                    <c:v>17:50</c:v>
                  </c:pt>
                  <c:pt idx="1851">
                    <c:v>17:55</c:v>
                  </c:pt>
                  <c:pt idx="1852">
                    <c:v>18:00</c:v>
                  </c:pt>
                  <c:pt idx="1853">
                    <c:v>18:05</c:v>
                  </c:pt>
                  <c:pt idx="1854">
                    <c:v>18:10</c:v>
                  </c:pt>
                  <c:pt idx="1855">
                    <c:v>18:15</c:v>
                  </c:pt>
                  <c:pt idx="1856">
                    <c:v>18:20</c:v>
                  </c:pt>
                  <c:pt idx="1857">
                    <c:v>18:25</c:v>
                  </c:pt>
                  <c:pt idx="1858">
                    <c:v>18:30</c:v>
                  </c:pt>
                  <c:pt idx="1859">
                    <c:v>18:35</c:v>
                  </c:pt>
                  <c:pt idx="1860">
                    <c:v>18:40</c:v>
                  </c:pt>
                  <c:pt idx="1861">
                    <c:v>18:45</c:v>
                  </c:pt>
                  <c:pt idx="1862">
                    <c:v>18:50</c:v>
                  </c:pt>
                  <c:pt idx="1863">
                    <c:v>18:55</c:v>
                  </c:pt>
                  <c:pt idx="1864">
                    <c:v>19:00</c:v>
                  </c:pt>
                  <c:pt idx="1865">
                    <c:v>19:05</c:v>
                  </c:pt>
                  <c:pt idx="1866">
                    <c:v>19:10</c:v>
                  </c:pt>
                  <c:pt idx="1867">
                    <c:v>19:15</c:v>
                  </c:pt>
                  <c:pt idx="1868">
                    <c:v>19:20</c:v>
                  </c:pt>
                  <c:pt idx="1869">
                    <c:v>19:25</c:v>
                  </c:pt>
                  <c:pt idx="1870">
                    <c:v>19:30</c:v>
                  </c:pt>
                  <c:pt idx="1871">
                    <c:v>19:35</c:v>
                  </c:pt>
                  <c:pt idx="1872">
                    <c:v>19:40</c:v>
                  </c:pt>
                  <c:pt idx="1873">
                    <c:v>19:45</c:v>
                  </c:pt>
                  <c:pt idx="1874">
                    <c:v>19:50</c:v>
                  </c:pt>
                  <c:pt idx="1875">
                    <c:v>19:55</c:v>
                  </c:pt>
                  <c:pt idx="1876">
                    <c:v>20:00</c:v>
                  </c:pt>
                  <c:pt idx="1877">
                    <c:v>20:05</c:v>
                  </c:pt>
                  <c:pt idx="1878">
                    <c:v>20:10</c:v>
                  </c:pt>
                  <c:pt idx="1879">
                    <c:v>20:15</c:v>
                  </c:pt>
                  <c:pt idx="1880">
                    <c:v>20:20</c:v>
                  </c:pt>
                  <c:pt idx="1881">
                    <c:v>20:25</c:v>
                  </c:pt>
                  <c:pt idx="1882">
                    <c:v>20:30</c:v>
                  </c:pt>
                  <c:pt idx="1883">
                    <c:v>20:35</c:v>
                  </c:pt>
                  <c:pt idx="1884">
                    <c:v>20:40</c:v>
                  </c:pt>
                  <c:pt idx="1885">
                    <c:v>20:45</c:v>
                  </c:pt>
                  <c:pt idx="1886">
                    <c:v>20:50</c:v>
                  </c:pt>
                  <c:pt idx="1887">
                    <c:v>20:55</c:v>
                  </c:pt>
                  <c:pt idx="1888">
                    <c:v>21:00</c:v>
                  </c:pt>
                  <c:pt idx="1889">
                    <c:v>21:05</c:v>
                  </c:pt>
                  <c:pt idx="1890">
                    <c:v>21:10</c:v>
                  </c:pt>
                  <c:pt idx="1891">
                    <c:v>21:15</c:v>
                  </c:pt>
                  <c:pt idx="1892">
                    <c:v>21:20</c:v>
                  </c:pt>
                  <c:pt idx="1893">
                    <c:v>21:25</c:v>
                  </c:pt>
                  <c:pt idx="1894">
                    <c:v>21:30</c:v>
                  </c:pt>
                  <c:pt idx="1895">
                    <c:v>21:35</c:v>
                  </c:pt>
                  <c:pt idx="1896">
                    <c:v>21:40</c:v>
                  </c:pt>
                  <c:pt idx="1897">
                    <c:v>21:45</c:v>
                  </c:pt>
                  <c:pt idx="1898">
                    <c:v>21:50</c:v>
                  </c:pt>
                  <c:pt idx="1899">
                    <c:v>21:55</c:v>
                  </c:pt>
                  <c:pt idx="1900">
                    <c:v>22:00</c:v>
                  </c:pt>
                  <c:pt idx="1901">
                    <c:v>22:05</c:v>
                  </c:pt>
                  <c:pt idx="1902">
                    <c:v>22:10</c:v>
                  </c:pt>
                  <c:pt idx="1903">
                    <c:v>22:15</c:v>
                  </c:pt>
                  <c:pt idx="1904">
                    <c:v>22:20</c:v>
                  </c:pt>
                  <c:pt idx="1905">
                    <c:v>22:25</c:v>
                  </c:pt>
                  <c:pt idx="1906">
                    <c:v>22:30</c:v>
                  </c:pt>
                  <c:pt idx="1907">
                    <c:v>22:35</c:v>
                  </c:pt>
                  <c:pt idx="1908">
                    <c:v>22:40</c:v>
                  </c:pt>
                  <c:pt idx="1909">
                    <c:v>22:45</c:v>
                  </c:pt>
                  <c:pt idx="1910">
                    <c:v>22:50</c:v>
                  </c:pt>
                  <c:pt idx="1911">
                    <c:v>22:55</c:v>
                  </c:pt>
                  <c:pt idx="1912">
                    <c:v>23:00</c:v>
                  </c:pt>
                  <c:pt idx="1913">
                    <c:v>23:05</c:v>
                  </c:pt>
                  <c:pt idx="1914">
                    <c:v>23:10</c:v>
                  </c:pt>
                  <c:pt idx="1915">
                    <c:v>23:15</c:v>
                  </c:pt>
                  <c:pt idx="1916">
                    <c:v>23:20</c:v>
                  </c:pt>
                  <c:pt idx="1917">
                    <c:v>23:25</c:v>
                  </c:pt>
                  <c:pt idx="1918">
                    <c:v>23:30</c:v>
                  </c:pt>
                  <c:pt idx="1919">
                    <c:v>23:35</c:v>
                  </c:pt>
                  <c:pt idx="1920">
                    <c:v>23:40</c:v>
                  </c:pt>
                  <c:pt idx="1921">
                    <c:v>23:45</c:v>
                  </c:pt>
                  <c:pt idx="1922">
                    <c:v>23:50</c:v>
                  </c:pt>
                  <c:pt idx="1923">
                    <c:v>23:55</c:v>
                  </c:pt>
                </c:lvl>
                <c:lvl>
                  <c:pt idx="0">
                    <c:v>21.11.</c:v>
                  </c:pt>
                  <c:pt idx="1">
                    <c:v>21.11.</c:v>
                  </c:pt>
                  <c:pt idx="2">
                    <c:v>21.11.</c:v>
                  </c:pt>
                  <c:pt idx="3">
                    <c:v>21.11.</c:v>
                  </c:pt>
                  <c:pt idx="4">
                    <c:v>21.11.</c:v>
                  </c:pt>
                  <c:pt idx="5">
                    <c:v>21.11.</c:v>
                  </c:pt>
                  <c:pt idx="6">
                    <c:v>21.11.</c:v>
                  </c:pt>
                  <c:pt idx="7">
                    <c:v>21.11.</c:v>
                  </c:pt>
                  <c:pt idx="8">
                    <c:v>21.11.</c:v>
                  </c:pt>
                  <c:pt idx="9">
                    <c:v>21.11.</c:v>
                  </c:pt>
                  <c:pt idx="10">
                    <c:v>21.11.</c:v>
                  </c:pt>
                  <c:pt idx="11">
                    <c:v>21.11.</c:v>
                  </c:pt>
                  <c:pt idx="12">
                    <c:v>21.11.</c:v>
                  </c:pt>
                  <c:pt idx="13">
                    <c:v>21.11.</c:v>
                  </c:pt>
                  <c:pt idx="14">
                    <c:v>21.11.</c:v>
                  </c:pt>
                  <c:pt idx="15">
                    <c:v>21.11.</c:v>
                  </c:pt>
                  <c:pt idx="16">
                    <c:v>21.11.</c:v>
                  </c:pt>
                  <c:pt idx="17">
                    <c:v>21.11.</c:v>
                  </c:pt>
                  <c:pt idx="18">
                    <c:v>21.11.</c:v>
                  </c:pt>
                  <c:pt idx="19">
                    <c:v>21.11.</c:v>
                  </c:pt>
                  <c:pt idx="20">
                    <c:v>21.11.</c:v>
                  </c:pt>
                  <c:pt idx="21">
                    <c:v>21.11.</c:v>
                  </c:pt>
                  <c:pt idx="22">
                    <c:v>21.11.</c:v>
                  </c:pt>
                  <c:pt idx="23">
                    <c:v>21.11.</c:v>
                  </c:pt>
                  <c:pt idx="24">
                    <c:v>21.11.</c:v>
                  </c:pt>
                  <c:pt idx="25">
                    <c:v>21.11.</c:v>
                  </c:pt>
                  <c:pt idx="26">
                    <c:v>21.11.</c:v>
                  </c:pt>
                  <c:pt idx="27">
                    <c:v>21.11.</c:v>
                  </c:pt>
                  <c:pt idx="28">
                    <c:v>21.11.</c:v>
                  </c:pt>
                  <c:pt idx="29">
                    <c:v>21.11.</c:v>
                  </c:pt>
                  <c:pt idx="30">
                    <c:v>21.11.</c:v>
                  </c:pt>
                  <c:pt idx="31">
                    <c:v>21.11.</c:v>
                  </c:pt>
                  <c:pt idx="32">
                    <c:v>21.11.</c:v>
                  </c:pt>
                  <c:pt idx="33">
                    <c:v>21.11.</c:v>
                  </c:pt>
                  <c:pt idx="34">
                    <c:v>21.11.</c:v>
                  </c:pt>
                  <c:pt idx="35">
                    <c:v>21.11.</c:v>
                  </c:pt>
                  <c:pt idx="36">
                    <c:v>21.11.</c:v>
                  </c:pt>
                  <c:pt idx="37">
                    <c:v>21.11.</c:v>
                  </c:pt>
                  <c:pt idx="38">
                    <c:v>21.11.</c:v>
                  </c:pt>
                  <c:pt idx="39">
                    <c:v>21.11.</c:v>
                  </c:pt>
                  <c:pt idx="40">
                    <c:v>21.11.</c:v>
                  </c:pt>
                  <c:pt idx="41">
                    <c:v>21.11.</c:v>
                  </c:pt>
                  <c:pt idx="42">
                    <c:v>21.11.</c:v>
                  </c:pt>
                  <c:pt idx="43">
                    <c:v>21.11.</c:v>
                  </c:pt>
                  <c:pt idx="44">
                    <c:v>21.11.</c:v>
                  </c:pt>
                  <c:pt idx="45">
                    <c:v>21.11.</c:v>
                  </c:pt>
                  <c:pt idx="46">
                    <c:v>21.11.</c:v>
                  </c:pt>
                  <c:pt idx="47">
                    <c:v>21.11.</c:v>
                  </c:pt>
                  <c:pt idx="48">
                    <c:v>21.11.</c:v>
                  </c:pt>
                  <c:pt idx="49">
                    <c:v>21.11.</c:v>
                  </c:pt>
                  <c:pt idx="50">
                    <c:v>21.11.</c:v>
                  </c:pt>
                  <c:pt idx="51">
                    <c:v>21.11.</c:v>
                  </c:pt>
                  <c:pt idx="52">
                    <c:v>21.11.</c:v>
                  </c:pt>
                  <c:pt idx="53">
                    <c:v>21.11.</c:v>
                  </c:pt>
                  <c:pt idx="54">
                    <c:v>21.11.</c:v>
                  </c:pt>
                  <c:pt idx="55">
                    <c:v>21.11.</c:v>
                  </c:pt>
                  <c:pt idx="56">
                    <c:v>21.11.</c:v>
                  </c:pt>
                  <c:pt idx="57">
                    <c:v>21.11.</c:v>
                  </c:pt>
                  <c:pt idx="58">
                    <c:v>21.11.</c:v>
                  </c:pt>
                  <c:pt idx="59">
                    <c:v>21.11.</c:v>
                  </c:pt>
                  <c:pt idx="60">
                    <c:v>21.11.</c:v>
                  </c:pt>
                  <c:pt idx="61">
                    <c:v>21.11.</c:v>
                  </c:pt>
                  <c:pt idx="62">
                    <c:v>21.11.</c:v>
                  </c:pt>
                  <c:pt idx="63">
                    <c:v>21.11.</c:v>
                  </c:pt>
                  <c:pt idx="64">
                    <c:v>21.11.</c:v>
                  </c:pt>
                  <c:pt idx="65">
                    <c:v>21.11.</c:v>
                  </c:pt>
                  <c:pt idx="66">
                    <c:v>21.11.</c:v>
                  </c:pt>
                  <c:pt idx="67">
                    <c:v>21.11.</c:v>
                  </c:pt>
                  <c:pt idx="68">
                    <c:v>21.11.</c:v>
                  </c:pt>
                  <c:pt idx="69">
                    <c:v>21.11.</c:v>
                  </c:pt>
                  <c:pt idx="70">
                    <c:v>21.11.</c:v>
                  </c:pt>
                  <c:pt idx="71">
                    <c:v>21.11.</c:v>
                  </c:pt>
                  <c:pt idx="72">
                    <c:v>21.11.</c:v>
                  </c:pt>
                  <c:pt idx="73">
                    <c:v>21.11.</c:v>
                  </c:pt>
                  <c:pt idx="74">
                    <c:v>21.11.</c:v>
                  </c:pt>
                  <c:pt idx="75">
                    <c:v>21.11.</c:v>
                  </c:pt>
                  <c:pt idx="76">
                    <c:v>21.11.</c:v>
                  </c:pt>
                  <c:pt idx="77">
                    <c:v>21.11.</c:v>
                  </c:pt>
                  <c:pt idx="78">
                    <c:v>21.11.</c:v>
                  </c:pt>
                  <c:pt idx="79">
                    <c:v>21.11.</c:v>
                  </c:pt>
                  <c:pt idx="80">
                    <c:v>21.11.</c:v>
                  </c:pt>
                  <c:pt idx="81">
                    <c:v>21.11.</c:v>
                  </c:pt>
                  <c:pt idx="82">
                    <c:v>21.11.</c:v>
                  </c:pt>
                  <c:pt idx="83">
                    <c:v>21.11.</c:v>
                  </c:pt>
                  <c:pt idx="84">
                    <c:v>21.11.</c:v>
                  </c:pt>
                  <c:pt idx="85">
                    <c:v>21.11.</c:v>
                  </c:pt>
                  <c:pt idx="86">
                    <c:v>21.11.</c:v>
                  </c:pt>
                  <c:pt idx="87">
                    <c:v>21.11.</c:v>
                  </c:pt>
                  <c:pt idx="88">
                    <c:v>21.11.</c:v>
                  </c:pt>
                  <c:pt idx="89">
                    <c:v>21.11.</c:v>
                  </c:pt>
                  <c:pt idx="90">
                    <c:v>21.11.</c:v>
                  </c:pt>
                  <c:pt idx="91">
                    <c:v>21.11.</c:v>
                  </c:pt>
                  <c:pt idx="92">
                    <c:v>21.11.</c:v>
                  </c:pt>
                  <c:pt idx="93">
                    <c:v>21.11.</c:v>
                  </c:pt>
                  <c:pt idx="94">
                    <c:v>21.11.</c:v>
                  </c:pt>
                  <c:pt idx="95">
                    <c:v>21.11.</c:v>
                  </c:pt>
                  <c:pt idx="96">
                    <c:v>21.11.</c:v>
                  </c:pt>
                  <c:pt idx="97">
                    <c:v>21.11.</c:v>
                  </c:pt>
                  <c:pt idx="98">
                    <c:v>21.11.</c:v>
                  </c:pt>
                  <c:pt idx="99">
                    <c:v>21.11.</c:v>
                  </c:pt>
                  <c:pt idx="100">
                    <c:v>21.11.</c:v>
                  </c:pt>
                  <c:pt idx="101">
                    <c:v>21.11.</c:v>
                  </c:pt>
                  <c:pt idx="102">
                    <c:v>21.11.</c:v>
                  </c:pt>
                  <c:pt idx="103">
                    <c:v>21.11.</c:v>
                  </c:pt>
                  <c:pt idx="104">
                    <c:v>21.11.</c:v>
                  </c:pt>
                  <c:pt idx="105">
                    <c:v>21.11.</c:v>
                  </c:pt>
                  <c:pt idx="106">
                    <c:v>21.11.</c:v>
                  </c:pt>
                  <c:pt idx="107">
                    <c:v>21.11.</c:v>
                  </c:pt>
                  <c:pt idx="108">
                    <c:v>21.11.</c:v>
                  </c:pt>
                  <c:pt idx="109">
                    <c:v>21.11.</c:v>
                  </c:pt>
                  <c:pt idx="110">
                    <c:v>21.11.</c:v>
                  </c:pt>
                  <c:pt idx="111">
                    <c:v>21.11.</c:v>
                  </c:pt>
                  <c:pt idx="112">
                    <c:v>21.11.</c:v>
                  </c:pt>
                  <c:pt idx="113">
                    <c:v>21.11.</c:v>
                  </c:pt>
                  <c:pt idx="114">
                    <c:v>21.11.</c:v>
                  </c:pt>
                  <c:pt idx="115">
                    <c:v>21.11.</c:v>
                  </c:pt>
                  <c:pt idx="116">
                    <c:v>21.11.</c:v>
                  </c:pt>
                  <c:pt idx="117">
                    <c:v>21.11.</c:v>
                  </c:pt>
                  <c:pt idx="118">
                    <c:v>21.11.</c:v>
                  </c:pt>
                  <c:pt idx="119">
                    <c:v>21.11.</c:v>
                  </c:pt>
                  <c:pt idx="120">
                    <c:v>21.11.</c:v>
                  </c:pt>
                  <c:pt idx="121">
                    <c:v>21.11.</c:v>
                  </c:pt>
                  <c:pt idx="122">
                    <c:v>21.11.</c:v>
                  </c:pt>
                  <c:pt idx="123">
                    <c:v>21.11.</c:v>
                  </c:pt>
                  <c:pt idx="124">
                    <c:v>21.11.</c:v>
                  </c:pt>
                  <c:pt idx="125">
                    <c:v>21.11.</c:v>
                  </c:pt>
                  <c:pt idx="126">
                    <c:v>21.11.</c:v>
                  </c:pt>
                  <c:pt idx="127">
                    <c:v>21.11.</c:v>
                  </c:pt>
                  <c:pt idx="128">
                    <c:v>21.11.</c:v>
                  </c:pt>
                  <c:pt idx="129">
                    <c:v>21.11.</c:v>
                  </c:pt>
                  <c:pt idx="130">
                    <c:v>21.11.</c:v>
                  </c:pt>
                  <c:pt idx="131">
                    <c:v>21.11.</c:v>
                  </c:pt>
                  <c:pt idx="132">
                    <c:v>21.11.</c:v>
                  </c:pt>
                  <c:pt idx="133">
                    <c:v>21.11.</c:v>
                  </c:pt>
                  <c:pt idx="134">
                    <c:v>21.11.</c:v>
                  </c:pt>
                  <c:pt idx="135">
                    <c:v>21.11.</c:v>
                  </c:pt>
                  <c:pt idx="136">
                    <c:v>21.11.</c:v>
                  </c:pt>
                  <c:pt idx="137">
                    <c:v>21.11.</c:v>
                  </c:pt>
                  <c:pt idx="138">
                    <c:v>21.11.</c:v>
                  </c:pt>
                  <c:pt idx="139">
                    <c:v>21.11.</c:v>
                  </c:pt>
                  <c:pt idx="140">
                    <c:v>21.11.</c:v>
                  </c:pt>
                  <c:pt idx="141">
                    <c:v>21.11.</c:v>
                  </c:pt>
                  <c:pt idx="142">
                    <c:v>21.11.</c:v>
                  </c:pt>
                  <c:pt idx="143">
                    <c:v>21.11.</c:v>
                  </c:pt>
                  <c:pt idx="144">
                    <c:v>21.11.</c:v>
                  </c:pt>
                  <c:pt idx="145">
                    <c:v>21.11.</c:v>
                  </c:pt>
                  <c:pt idx="146">
                    <c:v>21.11.</c:v>
                  </c:pt>
                  <c:pt idx="147">
                    <c:v>21.11.</c:v>
                  </c:pt>
                  <c:pt idx="148">
                    <c:v>21.11.</c:v>
                  </c:pt>
                  <c:pt idx="149">
                    <c:v>21.11.</c:v>
                  </c:pt>
                  <c:pt idx="150">
                    <c:v>21.11.</c:v>
                  </c:pt>
                  <c:pt idx="151">
                    <c:v>21.11.</c:v>
                  </c:pt>
                  <c:pt idx="152">
                    <c:v>21.11.</c:v>
                  </c:pt>
                  <c:pt idx="153">
                    <c:v>21.11.</c:v>
                  </c:pt>
                  <c:pt idx="154">
                    <c:v>21.11.</c:v>
                  </c:pt>
                  <c:pt idx="155">
                    <c:v>21.11.</c:v>
                  </c:pt>
                  <c:pt idx="156">
                    <c:v>21.11.</c:v>
                  </c:pt>
                  <c:pt idx="157">
                    <c:v>21.11.</c:v>
                  </c:pt>
                  <c:pt idx="158">
                    <c:v>21.11.</c:v>
                  </c:pt>
                  <c:pt idx="159">
                    <c:v>21.11.</c:v>
                  </c:pt>
                  <c:pt idx="160">
                    <c:v>21.11.</c:v>
                  </c:pt>
                  <c:pt idx="161">
                    <c:v>21.11.</c:v>
                  </c:pt>
                  <c:pt idx="162">
                    <c:v>21.11.</c:v>
                  </c:pt>
                  <c:pt idx="163">
                    <c:v>21.11.</c:v>
                  </c:pt>
                  <c:pt idx="164">
                    <c:v>21.11.</c:v>
                  </c:pt>
                  <c:pt idx="165">
                    <c:v>21.11.</c:v>
                  </c:pt>
                  <c:pt idx="166">
                    <c:v>21.11.</c:v>
                  </c:pt>
                  <c:pt idx="167">
                    <c:v>21.11.</c:v>
                  </c:pt>
                  <c:pt idx="168">
                    <c:v>21.11.</c:v>
                  </c:pt>
                  <c:pt idx="169">
                    <c:v>21.11.</c:v>
                  </c:pt>
                  <c:pt idx="170">
                    <c:v>21.11.</c:v>
                  </c:pt>
                  <c:pt idx="171">
                    <c:v>21.11.</c:v>
                  </c:pt>
                  <c:pt idx="172">
                    <c:v>21.11.</c:v>
                  </c:pt>
                  <c:pt idx="173">
                    <c:v>21.11.</c:v>
                  </c:pt>
                  <c:pt idx="174">
                    <c:v>21.11.</c:v>
                  </c:pt>
                  <c:pt idx="175">
                    <c:v>21.11.</c:v>
                  </c:pt>
                  <c:pt idx="176">
                    <c:v>21.11.</c:v>
                  </c:pt>
                  <c:pt idx="177">
                    <c:v>21.11.</c:v>
                  </c:pt>
                  <c:pt idx="178">
                    <c:v>21.11.</c:v>
                  </c:pt>
                  <c:pt idx="179">
                    <c:v>21.11.</c:v>
                  </c:pt>
                  <c:pt idx="180">
                    <c:v>21.11.</c:v>
                  </c:pt>
                  <c:pt idx="181">
                    <c:v>21.11.</c:v>
                  </c:pt>
                  <c:pt idx="182">
                    <c:v>21.11.</c:v>
                  </c:pt>
                  <c:pt idx="183">
                    <c:v>21.11.</c:v>
                  </c:pt>
                  <c:pt idx="184">
                    <c:v>21.11.</c:v>
                  </c:pt>
                  <c:pt idx="185">
                    <c:v>21.11.</c:v>
                  </c:pt>
                  <c:pt idx="186">
                    <c:v>21.11.</c:v>
                  </c:pt>
                  <c:pt idx="187">
                    <c:v>21.11.</c:v>
                  </c:pt>
                  <c:pt idx="188">
                    <c:v>21.11.</c:v>
                  </c:pt>
                  <c:pt idx="189">
                    <c:v>21.11.</c:v>
                  </c:pt>
                  <c:pt idx="190">
                    <c:v>21.11.</c:v>
                  </c:pt>
                  <c:pt idx="191">
                    <c:v>21.11.</c:v>
                  </c:pt>
                  <c:pt idx="192">
                    <c:v>21.11.</c:v>
                  </c:pt>
                  <c:pt idx="193">
                    <c:v>21.11.</c:v>
                  </c:pt>
                  <c:pt idx="194">
                    <c:v>21.11.</c:v>
                  </c:pt>
                  <c:pt idx="195">
                    <c:v>21.11.</c:v>
                  </c:pt>
                  <c:pt idx="196">
                    <c:v>22.11.</c:v>
                  </c:pt>
                  <c:pt idx="197">
                    <c:v>22.11.</c:v>
                  </c:pt>
                  <c:pt idx="198">
                    <c:v>22.11.</c:v>
                  </c:pt>
                  <c:pt idx="199">
                    <c:v>22.11.</c:v>
                  </c:pt>
                  <c:pt idx="200">
                    <c:v>22.11.</c:v>
                  </c:pt>
                  <c:pt idx="201">
                    <c:v>22.11.</c:v>
                  </c:pt>
                  <c:pt idx="202">
                    <c:v>22.11.</c:v>
                  </c:pt>
                  <c:pt idx="203">
                    <c:v>22.11.</c:v>
                  </c:pt>
                  <c:pt idx="204">
                    <c:v>22.11.</c:v>
                  </c:pt>
                  <c:pt idx="205">
                    <c:v>22.11.</c:v>
                  </c:pt>
                  <c:pt idx="206">
                    <c:v>22.11.</c:v>
                  </c:pt>
                  <c:pt idx="207">
                    <c:v>22.11.</c:v>
                  </c:pt>
                  <c:pt idx="208">
                    <c:v>22.11.</c:v>
                  </c:pt>
                  <c:pt idx="209">
                    <c:v>22.11.</c:v>
                  </c:pt>
                  <c:pt idx="210">
                    <c:v>22.11.</c:v>
                  </c:pt>
                  <c:pt idx="211">
                    <c:v>22.11.</c:v>
                  </c:pt>
                  <c:pt idx="212">
                    <c:v>22.11.</c:v>
                  </c:pt>
                  <c:pt idx="213">
                    <c:v>22.11.</c:v>
                  </c:pt>
                  <c:pt idx="214">
                    <c:v>22.11.</c:v>
                  </c:pt>
                  <c:pt idx="215">
                    <c:v>22.11.</c:v>
                  </c:pt>
                  <c:pt idx="216">
                    <c:v>22.11.</c:v>
                  </c:pt>
                  <c:pt idx="217">
                    <c:v>22.11.</c:v>
                  </c:pt>
                  <c:pt idx="218">
                    <c:v>22.11.</c:v>
                  </c:pt>
                  <c:pt idx="219">
                    <c:v>22.11.</c:v>
                  </c:pt>
                  <c:pt idx="220">
                    <c:v>22.11.</c:v>
                  </c:pt>
                  <c:pt idx="221">
                    <c:v>22.11.</c:v>
                  </c:pt>
                  <c:pt idx="222">
                    <c:v>22.11.</c:v>
                  </c:pt>
                  <c:pt idx="223">
                    <c:v>22.11.</c:v>
                  </c:pt>
                  <c:pt idx="224">
                    <c:v>22.11.</c:v>
                  </c:pt>
                  <c:pt idx="225">
                    <c:v>22.11.</c:v>
                  </c:pt>
                  <c:pt idx="226">
                    <c:v>22.11.</c:v>
                  </c:pt>
                  <c:pt idx="227">
                    <c:v>22.11.</c:v>
                  </c:pt>
                  <c:pt idx="228">
                    <c:v>22.11.</c:v>
                  </c:pt>
                  <c:pt idx="229">
                    <c:v>22.11.</c:v>
                  </c:pt>
                  <c:pt idx="230">
                    <c:v>22.11.</c:v>
                  </c:pt>
                  <c:pt idx="231">
                    <c:v>22.11.</c:v>
                  </c:pt>
                  <c:pt idx="232">
                    <c:v>22.11.</c:v>
                  </c:pt>
                  <c:pt idx="233">
                    <c:v>22.11.</c:v>
                  </c:pt>
                  <c:pt idx="234">
                    <c:v>22.11.</c:v>
                  </c:pt>
                  <c:pt idx="235">
                    <c:v>22.11.</c:v>
                  </c:pt>
                  <c:pt idx="236">
                    <c:v>22.11.</c:v>
                  </c:pt>
                  <c:pt idx="237">
                    <c:v>22.11.</c:v>
                  </c:pt>
                  <c:pt idx="238">
                    <c:v>22.11.</c:v>
                  </c:pt>
                  <c:pt idx="239">
                    <c:v>22.11.</c:v>
                  </c:pt>
                  <c:pt idx="240">
                    <c:v>22.11.</c:v>
                  </c:pt>
                  <c:pt idx="241">
                    <c:v>22.11.</c:v>
                  </c:pt>
                  <c:pt idx="242">
                    <c:v>22.11.</c:v>
                  </c:pt>
                  <c:pt idx="243">
                    <c:v>22.11.</c:v>
                  </c:pt>
                  <c:pt idx="244">
                    <c:v>22.11.</c:v>
                  </c:pt>
                  <c:pt idx="245">
                    <c:v>22.11.</c:v>
                  </c:pt>
                  <c:pt idx="246">
                    <c:v>22.11.</c:v>
                  </c:pt>
                  <c:pt idx="247">
                    <c:v>22.11.</c:v>
                  </c:pt>
                  <c:pt idx="248">
                    <c:v>22.11.</c:v>
                  </c:pt>
                  <c:pt idx="249">
                    <c:v>22.11.</c:v>
                  </c:pt>
                  <c:pt idx="250">
                    <c:v>22.11.</c:v>
                  </c:pt>
                  <c:pt idx="251">
                    <c:v>22.11.</c:v>
                  </c:pt>
                  <c:pt idx="252">
                    <c:v>22.11.</c:v>
                  </c:pt>
                  <c:pt idx="253">
                    <c:v>22.11.</c:v>
                  </c:pt>
                  <c:pt idx="254">
                    <c:v>22.11.</c:v>
                  </c:pt>
                  <c:pt idx="255">
                    <c:v>22.11.</c:v>
                  </c:pt>
                  <c:pt idx="256">
                    <c:v>22.11.</c:v>
                  </c:pt>
                  <c:pt idx="257">
                    <c:v>22.11.</c:v>
                  </c:pt>
                  <c:pt idx="258">
                    <c:v>22.11.</c:v>
                  </c:pt>
                  <c:pt idx="259">
                    <c:v>22.11.</c:v>
                  </c:pt>
                  <c:pt idx="260">
                    <c:v>22.11.</c:v>
                  </c:pt>
                  <c:pt idx="261">
                    <c:v>22.11.</c:v>
                  </c:pt>
                  <c:pt idx="262">
                    <c:v>22.11.</c:v>
                  </c:pt>
                  <c:pt idx="263">
                    <c:v>22.11.</c:v>
                  </c:pt>
                  <c:pt idx="264">
                    <c:v>22.11.</c:v>
                  </c:pt>
                  <c:pt idx="265">
                    <c:v>22.11.</c:v>
                  </c:pt>
                  <c:pt idx="266">
                    <c:v>22.11.</c:v>
                  </c:pt>
                  <c:pt idx="267">
                    <c:v>22.11.</c:v>
                  </c:pt>
                  <c:pt idx="268">
                    <c:v>22.11.</c:v>
                  </c:pt>
                  <c:pt idx="269">
                    <c:v>22.11.</c:v>
                  </c:pt>
                  <c:pt idx="270">
                    <c:v>22.11.</c:v>
                  </c:pt>
                  <c:pt idx="271">
                    <c:v>22.11.</c:v>
                  </c:pt>
                  <c:pt idx="272">
                    <c:v>22.11.</c:v>
                  </c:pt>
                  <c:pt idx="273">
                    <c:v>22.11.</c:v>
                  </c:pt>
                  <c:pt idx="274">
                    <c:v>22.11.</c:v>
                  </c:pt>
                  <c:pt idx="275">
                    <c:v>22.11.</c:v>
                  </c:pt>
                  <c:pt idx="276">
                    <c:v>22.11.</c:v>
                  </c:pt>
                  <c:pt idx="277">
                    <c:v>22.11.</c:v>
                  </c:pt>
                  <c:pt idx="278">
                    <c:v>22.11.</c:v>
                  </c:pt>
                  <c:pt idx="279">
                    <c:v>22.11.</c:v>
                  </c:pt>
                  <c:pt idx="280">
                    <c:v>22.11.</c:v>
                  </c:pt>
                  <c:pt idx="281">
                    <c:v>22.11.</c:v>
                  </c:pt>
                  <c:pt idx="282">
                    <c:v>22.11.</c:v>
                  </c:pt>
                  <c:pt idx="283">
                    <c:v>22.11.</c:v>
                  </c:pt>
                  <c:pt idx="284">
                    <c:v>22.11.</c:v>
                  </c:pt>
                  <c:pt idx="285">
                    <c:v>22.11.</c:v>
                  </c:pt>
                  <c:pt idx="286">
                    <c:v>22.11.</c:v>
                  </c:pt>
                  <c:pt idx="287">
                    <c:v>22.11.</c:v>
                  </c:pt>
                  <c:pt idx="288">
                    <c:v>22.11.</c:v>
                  </c:pt>
                  <c:pt idx="289">
                    <c:v>22.11.</c:v>
                  </c:pt>
                  <c:pt idx="290">
                    <c:v>22.11.</c:v>
                  </c:pt>
                  <c:pt idx="291">
                    <c:v>22.11.</c:v>
                  </c:pt>
                  <c:pt idx="292">
                    <c:v>22.11.</c:v>
                  </c:pt>
                  <c:pt idx="293">
                    <c:v>22.11.</c:v>
                  </c:pt>
                  <c:pt idx="294">
                    <c:v>22.11.</c:v>
                  </c:pt>
                  <c:pt idx="295">
                    <c:v>22.11.</c:v>
                  </c:pt>
                  <c:pt idx="296">
                    <c:v>22.11.</c:v>
                  </c:pt>
                  <c:pt idx="297">
                    <c:v>22.11.</c:v>
                  </c:pt>
                  <c:pt idx="298">
                    <c:v>22.11.</c:v>
                  </c:pt>
                  <c:pt idx="299">
                    <c:v>22.11.</c:v>
                  </c:pt>
                  <c:pt idx="300">
                    <c:v>22.11.</c:v>
                  </c:pt>
                  <c:pt idx="301">
                    <c:v>22.11.</c:v>
                  </c:pt>
                  <c:pt idx="302">
                    <c:v>22.11.</c:v>
                  </c:pt>
                  <c:pt idx="303">
                    <c:v>22.11.</c:v>
                  </c:pt>
                  <c:pt idx="304">
                    <c:v>22.11.</c:v>
                  </c:pt>
                  <c:pt idx="305">
                    <c:v>22.11.</c:v>
                  </c:pt>
                  <c:pt idx="306">
                    <c:v>22.11.</c:v>
                  </c:pt>
                  <c:pt idx="307">
                    <c:v>22.11.</c:v>
                  </c:pt>
                  <c:pt idx="308">
                    <c:v>22.11.</c:v>
                  </c:pt>
                  <c:pt idx="309">
                    <c:v>22.11.</c:v>
                  </c:pt>
                  <c:pt idx="310">
                    <c:v>22.11.</c:v>
                  </c:pt>
                  <c:pt idx="311">
                    <c:v>22.11.</c:v>
                  </c:pt>
                  <c:pt idx="312">
                    <c:v>22.11.</c:v>
                  </c:pt>
                  <c:pt idx="313">
                    <c:v>22.11.</c:v>
                  </c:pt>
                  <c:pt idx="314">
                    <c:v>22.11.</c:v>
                  </c:pt>
                  <c:pt idx="315">
                    <c:v>22.11.</c:v>
                  </c:pt>
                  <c:pt idx="316">
                    <c:v>22.11.</c:v>
                  </c:pt>
                  <c:pt idx="317">
                    <c:v>22.11.</c:v>
                  </c:pt>
                  <c:pt idx="318">
                    <c:v>22.11.</c:v>
                  </c:pt>
                  <c:pt idx="319">
                    <c:v>22.11.</c:v>
                  </c:pt>
                  <c:pt idx="320">
                    <c:v>22.11.</c:v>
                  </c:pt>
                  <c:pt idx="321">
                    <c:v>22.11.</c:v>
                  </c:pt>
                  <c:pt idx="322">
                    <c:v>22.11.</c:v>
                  </c:pt>
                  <c:pt idx="323">
                    <c:v>22.11.</c:v>
                  </c:pt>
                  <c:pt idx="324">
                    <c:v>22.11.</c:v>
                  </c:pt>
                  <c:pt idx="325">
                    <c:v>22.11.</c:v>
                  </c:pt>
                  <c:pt idx="326">
                    <c:v>22.11.</c:v>
                  </c:pt>
                  <c:pt idx="327">
                    <c:v>22.11.</c:v>
                  </c:pt>
                  <c:pt idx="328">
                    <c:v>22.11.</c:v>
                  </c:pt>
                  <c:pt idx="329">
                    <c:v>22.11.</c:v>
                  </c:pt>
                  <c:pt idx="330">
                    <c:v>22.11.</c:v>
                  </c:pt>
                  <c:pt idx="331">
                    <c:v>22.11.</c:v>
                  </c:pt>
                  <c:pt idx="332">
                    <c:v>22.11.</c:v>
                  </c:pt>
                  <c:pt idx="333">
                    <c:v>22.11.</c:v>
                  </c:pt>
                  <c:pt idx="334">
                    <c:v>22.11.</c:v>
                  </c:pt>
                  <c:pt idx="335">
                    <c:v>22.11.</c:v>
                  </c:pt>
                  <c:pt idx="336">
                    <c:v>22.11.</c:v>
                  </c:pt>
                  <c:pt idx="337">
                    <c:v>22.11.</c:v>
                  </c:pt>
                  <c:pt idx="338">
                    <c:v>22.11.</c:v>
                  </c:pt>
                  <c:pt idx="339">
                    <c:v>22.11.</c:v>
                  </c:pt>
                  <c:pt idx="340">
                    <c:v>22.11.</c:v>
                  </c:pt>
                  <c:pt idx="341">
                    <c:v>22.11.</c:v>
                  </c:pt>
                  <c:pt idx="342">
                    <c:v>22.11.</c:v>
                  </c:pt>
                  <c:pt idx="343">
                    <c:v>22.11.</c:v>
                  </c:pt>
                  <c:pt idx="344">
                    <c:v>22.11.</c:v>
                  </c:pt>
                  <c:pt idx="345">
                    <c:v>22.11.</c:v>
                  </c:pt>
                  <c:pt idx="346">
                    <c:v>22.11.</c:v>
                  </c:pt>
                  <c:pt idx="347">
                    <c:v>22.11.</c:v>
                  </c:pt>
                  <c:pt idx="348">
                    <c:v>22.11.</c:v>
                  </c:pt>
                  <c:pt idx="349">
                    <c:v>22.11.</c:v>
                  </c:pt>
                  <c:pt idx="350">
                    <c:v>22.11.</c:v>
                  </c:pt>
                  <c:pt idx="351">
                    <c:v>22.11.</c:v>
                  </c:pt>
                  <c:pt idx="352">
                    <c:v>22.11.</c:v>
                  </c:pt>
                  <c:pt idx="353">
                    <c:v>22.11.</c:v>
                  </c:pt>
                  <c:pt idx="354">
                    <c:v>22.11.</c:v>
                  </c:pt>
                  <c:pt idx="355">
                    <c:v>22.11.</c:v>
                  </c:pt>
                  <c:pt idx="356">
                    <c:v>22.11.</c:v>
                  </c:pt>
                  <c:pt idx="357">
                    <c:v>22.11.</c:v>
                  </c:pt>
                  <c:pt idx="358">
                    <c:v>22.11.</c:v>
                  </c:pt>
                  <c:pt idx="359">
                    <c:v>22.11.</c:v>
                  </c:pt>
                  <c:pt idx="360">
                    <c:v>22.11.</c:v>
                  </c:pt>
                  <c:pt idx="361">
                    <c:v>22.11.</c:v>
                  </c:pt>
                  <c:pt idx="362">
                    <c:v>22.11.</c:v>
                  </c:pt>
                  <c:pt idx="363">
                    <c:v>22.11.</c:v>
                  </c:pt>
                  <c:pt idx="364">
                    <c:v>22.11.</c:v>
                  </c:pt>
                  <c:pt idx="365">
                    <c:v>22.11.</c:v>
                  </c:pt>
                  <c:pt idx="366">
                    <c:v>22.11.</c:v>
                  </c:pt>
                  <c:pt idx="367">
                    <c:v>22.11.</c:v>
                  </c:pt>
                  <c:pt idx="368">
                    <c:v>22.11.</c:v>
                  </c:pt>
                  <c:pt idx="369">
                    <c:v>22.11.</c:v>
                  </c:pt>
                  <c:pt idx="370">
                    <c:v>22.11.</c:v>
                  </c:pt>
                  <c:pt idx="371">
                    <c:v>22.11.</c:v>
                  </c:pt>
                  <c:pt idx="372">
                    <c:v>22.11.</c:v>
                  </c:pt>
                  <c:pt idx="373">
                    <c:v>22.11.</c:v>
                  </c:pt>
                  <c:pt idx="374">
                    <c:v>22.11.</c:v>
                  </c:pt>
                  <c:pt idx="375">
                    <c:v>22.11.</c:v>
                  </c:pt>
                  <c:pt idx="376">
                    <c:v>22.11.</c:v>
                  </c:pt>
                  <c:pt idx="377">
                    <c:v>22.11.</c:v>
                  </c:pt>
                  <c:pt idx="378">
                    <c:v>22.11.</c:v>
                  </c:pt>
                  <c:pt idx="379">
                    <c:v>22.11.</c:v>
                  </c:pt>
                  <c:pt idx="380">
                    <c:v>22.11.</c:v>
                  </c:pt>
                  <c:pt idx="381">
                    <c:v>22.11.</c:v>
                  </c:pt>
                  <c:pt idx="382">
                    <c:v>22.11.</c:v>
                  </c:pt>
                  <c:pt idx="383">
                    <c:v>22.11.</c:v>
                  </c:pt>
                  <c:pt idx="384">
                    <c:v>22.11.</c:v>
                  </c:pt>
                  <c:pt idx="385">
                    <c:v>22.11.</c:v>
                  </c:pt>
                  <c:pt idx="386">
                    <c:v>22.11.</c:v>
                  </c:pt>
                  <c:pt idx="387">
                    <c:v>22.11.</c:v>
                  </c:pt>
                  <c:pt idx="388">
                    <c:v>22.11.</c:v>
                  </c:pt>
                  <c:pt idx="389">
                    <c:v>22.11.</c:v>
                  </c:pt>
                  <c:pt idx="390">
                    <c:v>22.11.</c:v>
                  </c:pt>
                  <c:pt idx="391">
                    <c:v>22.11.</c:v>
                  </c:pt>
                  <c:pt idx="392">
                    <c:v>22.11.</c:v>
                  </c:pt>
                  <c:pt idx="393">
                    <c:v>22.11.</c:v>
                  </c:pt>
                  <c:pt idx="394">
                    <c:v>22.11.</c:v>
                  </c:pt>
                  <c:pt idx="395">
                    <c:v>22.11.</c:v>
                  </c:pt>
                  <c:pt idx="396">
                    <c:v>22.11.</c:v>
                  </c:pt>
                  <c:pt idx="397">
                    <c:v>22.11.</c:v>
                  </c:pt>
                  <c:pt idx="398">
                    <c:v>22.11.</c:v>
                  </c:pt>
                  <c:pt idx="399">
                    <c:v>22.11.</c:v>
                  </c:pt>
                  <c:pt idx="400">
                    <c:v>22.11.</c:v>
                  </c:pt>
                  <c:pt idx="401">
                    <c:v>22.11.</c:v>
                  </c:pt>
                  <c:pt idx="402">
                    <c:v>22.11.</c:v>
                  </c:pt>
                  <c:pt idx="403">
                    <c:v>22.11.</c:v>
                  </c:pt>
                  <c:pt idx="404">
                    <c:v>22.11.</c:v>
                  </c:pt>
                  <c:pt idx="405">
                    <c:v>22.11.</c:v>
                  </c:pt>
                  <c:pt idx="406">
                    <c:v>22.11.</c:v>
                  </c:pt>
                  <c:pt idx="407">
                    <c:v>22.11.</c:v>
                  </c:pt>
                  <c:pt idx="408">
                    <c:v>22.11.</c:v>
                  </c:pt>
                  <c:pt idx="409">
                    <c:v>22.11.</c:v>
                  </c:pt>
                  <c:pt idx="410">
                    <c:v>22.11.</c:v>
                  </c:pt>
                  <c:pt idx="411">
                    <c:v>22.11.</c:v>
                  </c:pt>
                  <c:pt idx="412">
                    <c:v>22.11.</c:v>
                  </c:pt>
                  <c:pt idx="413">
                    <c:v>22.11.</c:v>
                  </c:pt>
                  <c:pt idx="414">
                    <c:v>22.11.</c:v>
                  </c:pt>
                  <c:pt idx="415">
                    <c:v>22.11.</c:v>
                  </c:pt>
                  <c:pt idx="416">
                    <c:v>22.11.</c:v>
                  </c:pt>
                  <c:pt idx="417">
                    <c:v>22.11.</c:v>
                  </c:pt>
                  <c:pt idx="418">
                    <c:v>22.11.</c:v>
                  </c:pt>
                  <c:pt idx="419">
                    <c:v>22.11.</c:v>
                  </c:pt>
                  <c:pt idx="420">
                    <c:v>22.11.</c:v>
                  </c:pt>
                  <c:pt idx="421">
                    <c:v>22.11.</c:v>
                  </c:pt>
                  <c:pt idx="422">
                    <c:v>22.11.</c:v>
                  </c:pt>
                  <c:pt idx="423">
                    <c:v>22.11.</c:v>
                  </c:pt>
                  <c:pt idx="424">
                    <c:v>22.11.</c:v>
                  </c:pt>
                  <c:pt idx="425">
                    <c:v>22.11.</c:v>
                  </c:pt>
                  <c:pt idx="426">
                    <c:v>22.11.</c:v>
                  </c:pt>
                  <c:pt idx="427">
                    <c:v>22.11.</c:v>
                  </c:pt>
                  <c:pt idx="428">
                    <c:v>22.11.</c:v>
                  </c:pt>
                  <c:pt idx="429">
                    <c:v>22.11.</c:v>
                  </c:pt>
                  <c:pt idx="430">
                    <c:v>22.11.</c:v>
                  </c:pt>
                  <c:pt idx="431">
                    <c:v>22.11.</c:v>
                  </c:pt>
                  <c:pt idx="432">
                    <c:v>22.11.</c:v>
                  </c:pt>
                  <c:pt idx="433">
                    <c:v>22.11.</c:v>
                  </c:pt>
                  <c:pt idx="434">
                    <c:v>22.11.</c:v>
                  </c:pt>
                  <c:pt idx="435">
                    <c:v>22.11.</c:v>
                  </c:pt>
                  <c:pt idx="436">
                    <c:v>22.11.</c:v>
                  </c:pt>
                  <c:pt idx="437">
                    <c:v>22.11.</c:v>
                  </c:pt>
                  <c:pt idx="438">
                    <c:v>22.11.</c:v>
                  </c:pt>
                  <c:pt idx="439">
                    <c:v>22.11.</c:v>
                  </c:pt>
                  <c:pt idx="440">
                    <c:v>22.11.</c:v>
                  </c:pt>
                  <c:pt idx="441">
                    <c:v>22.11.</c:v>
                  </c:pt>
                  <c:pt idx="442">
                    <c:v>22.11.</c:v>
                  </c:pt>
                  <c:pt idx="443">
                    <c:v>22.11.</c:v>
                  </c:pt>
                  <c:pt idx="444">
                    <c:v>22.11.</c:v>
                  </c:pt>
                  <c:pt idx="445">
                    <c:v>22.11.</c:v>
                  </c:pt>
                  <c:pt idx="446">
                    <c:v>22.11.</c:v>
                  </c:pt>
                  <c:pt idx="447">
                    <c:v>22.11.</c:v>
                  </c:pt>
                  <c:pt idx="448">
                    <c:v>22.11.</c:v>
                  </c:pt>
                  <c:pt idx="449">
                    <c:v>22.11.</c:v>
                  </c:pt>
                  <c:pt idx="450">
                    <c:v>22.11.</c:v>
                  </c:pt>
                  <c:pt idx="451">
                    <c:v>22.11.</c:v>
                  </c:pt>
                  <c:pt idx="452">
                    <c:v>22.11.</c:v>
                  </c:pt>
                  <c:pt idx="453">
                    <c:v>22.11.</c:v>
                  </c:pt>
                  <c:pt idx="454">
                    <c:v>22.11.</c:v>
                  </c:pt>
                  <c:pt idx="455">
                    <c:v>22.11.</c:v>
                  </c:pt>
                  <c:pt idx="456">
                    <c:v>22.11.</c:v>
                  </c:pt>
                  <c:pt idx="457">
                    <c:v>22.11.</c:v>
                  </c:pt>
                  <c:pt idx="458">
                    <c:v>22.11.</c:v>
                  </c:pt>
                  <c:pt idx="459">
                    <c:v>22.11.</c:v>
                  </c:pt>
                  <c:pt idx="460">
                    <c:v>22.11.</c:v>
                  </c:pt>
                  <c:pt idx="461">
                    <c:v>22.11.</c:v>
                  </c:pt>
                  <c:pt idx="462">
                    <c:v>22.11.</c:v>
                  </c:pt>
                  <c:pt idx="463">
                    <c:v>22.11.</c:v>
                  </c:pt>
                  <c:pt idx="464">
                    <c:v>22.11.</c:v>
                  </c:pt>
                  <c:pt idx="465">
                    <c:v>22.11.</c:v>
                  </c:pt>
                  <c:pt idx="466">
                    <c:v>22.11.</c:v>
                  </c:pt>
                  <c:pt idx="467">
                    <c:v>22.11.</c:v>
                  </c:pt>
                  <c:pt idx="468">
                    <c:v>22.11.</c:v>
                  </c:pt>
                  <c:pt idx="469">
                    <c:v>22.11.</c:v>
                  </c:pt>
                  <c:pt idx="470">
                    <c:v>22.11.</c:v>
                  </c:pt>
                  <c:pt idx="471">
                    <c:v>22.11.</c:v>
                  </c:pt>
                  <c:pt idx="472">
                    <c:v>22.11.</c:v>
                  </c:pt>
                  <c:pt idx="473">
                    <c:v>22.11.</c:v>
                  </c:pt>
                  <c:pt idx="474">
                    <c:v>22.11.</c:v>
                  </c:pt>
                  <c:pt idx="475">
                    <c:v>22.11.</c:v>
                  </c:pt>
                  <c:pt idx="476">
                    <c:v>22.11.</c:v>
                  </c:pt>
                  <c:pt idx="477">
                    <c:v>22.11.</c:v>
                  </c:pt>
                  <c:pt idx="478">
                    <c:v>22.11.</c:v>
                  </c:pt>
                  <c:pt idx="479">
                    <c:v>22.11.</c:v>
                  </c:pt>
                  <c:pt idx="480">
                    <c:v>22.11.</c:v>
                  </c:pt>
                  <c:pt idx="481">
                    <c:v>22.11.</c:v>
                  </c:pt>
                  <c:pt idx="482">
                    <c:v>22.11.</c:v>
                  </c:pt>
                  <c:pt idx="483">
                    <c:v>22.11.</c:v>
                  </c:pt>
                  <c:pt idx="484">
                    <c:v>23.11.</c:v>
                  </c:pt>
                  <c:pt idx="485">
                    <c:v>23.11.</c:v>
                  </c:pt>
                  <c:pt idx="486">
                    <c:v>23.11.</c:v>
                  </c:pt>
                  <c:pt idx="487">
                    <c:v>23.11.</c:v>
                  </c:pt>
                  <c:pt idx="488">
                    <c:v>23.11.</c:v>
                  </c:pt>
                  <c:pt idx="489">
                    <c:v>23.11.</c:v>
                  </c:pt>
                  <c:pt idx="490">
                    <c:v>23.11.</c:v>
                  </c:pt>
                  <c:pt idx="491">
                    <c:v>23.11.</c:v>
                  </c:pt>
                  <c:pt idx="492">
                    <c:v>23.11.</c:v>
                  </c:pt>
                  <c:pt idx="493">
                    <c:v>23.11.</c:v>
                  </c:pt>
                  <c:pt idx="494">
                    <c:v>23.11.</c:v>
                  </c:pt>
                  <c:pt idx="495">
                    <c:v>23.11.</c:v>
                  </c:pt>
                  <c:pt idx="496">
                    <c:v>23.11.</c:v>
                  </c:pt>
                  <c:pt idx="497">
                    <c:v>23.11.</c:v>
                  </c:pt>
                  <c:pt idx="498">
                    <c:v>23.11.</c:v>
                  </c:pt>
                  <c:pt idx="499">
                    <c:v>23.11.</c:v>
                  </c:pt>
                  <c:pt idx="500">
                    <c:v>23.11.</c:v>
                  </c:pt>
                  <c:pt idx="501">
                    <c:v>23.11.</c:v>
                  </c:pt>
                  <c:pt idx="502">
                    <c:v>23.11.</c:v>
                  </c:pt>
                  <c:pt idx="503">
                    <c:v>23.11.</c:v>
                  </c:pt>
                  <c:pt idx="504">
                    <c:v>23.11.</c:v>
                  </c:pt>
                  <c:pt idx="505">
                    <c:v>23.11.</c:v>
                  </c:pt>
                  <c:pt idx="506">
                    <c:v>23.11.</c:v>
                  </c:pt>
                  <c:pt idx="507">
                    <c:v>23.11.</c:v>
                  </c:pt>
                  <c:pt idx="508">
                    <c:v>23.11.</c:v>
                  </c:pt>
                  <c:pt idx="509">
                    <c:v>23.11.</c:v>
                  </c:pt>
                  <c:pt idx="510">
                    <c:v>23.11.</c:v>
                  </c:pt>
                  <c:pt idx="511">
                    <c:v>23.11.</c:v>
                  </c:pt>
                  <c:pt idx="512">
                    <c:v>23.11.</c:v>
                  </c:pt>
                  <c:pt idx="513">
                    <c:v>23.11.</c:v>
                  </c:pt>
                  <c:pt idx="514">
                    <c:v>23.11.</c:v>
                  </c:pt>
                  <c:pt idx="515">
                    <c:v>23.11.</c:v>
                  </c:pt>
                  <c:pt idx="516">
                    <c:v>23.11.</c:v>
                  </c:pt>
                  <c:pt idx="517">
                    <c:v>23.11.</c:v>
                  </c:pt>
                  <c:pt idx="518">
                    <c:v>23.11.</c:v>
                  </c:pt>
                  <c:pt idx="519">
                    <c:v>23.11.</c:v>
                  </c:pt>
                  <c:pt idx="520">
                    <c:v>23.11.</c:v>
                  </c:pt>
                  <c:pt idx="521">
                    <c:v>23.11.</c:v>
                  </c:pt>
                  <c:pt idx="522">
                    <c:v>23.11.</c:v>
                  </c:pt>
                  <c:pt idx="523">
                    <c:v>23.11.</c:v>
                  </c:pt>
                  <c:pt idx="524">
                    <c:v>23.11.</c:v>
                  </c:pt>
                  <c:pt idx="525">
                    <c:v>23.11.</c:v>
                  </c:pt>
                  <c:pt idx="526">
                    <c:v>23.11.</c:v>
                  </c:pt>
                  <c:pt idx="527">
                    <c:v>23.11.</c:v>
                  </c:pt>
                  <c:pt idx="528">
                    <c:v>23.11.</c:v>
                  </c:pt>
                  <c:pt idx="529">
                    <c:v>23.11.</c:v>
                  </c:pt>
                  <c:pt idx="530">
                    <c:v>23.11.</c:v>
                  </c:pt>
                  <c:pt idx="531">
                    <c:v>23.11.</c:v>
                  </c:pt>
                  <c:pt idx="532">
                    <c:v>23.11.</c:v>
                  </c:pt>
                  <c:pt idx="533">
                    <c:v>23.11.</c:v>
                  </c:pt>
                  <c:pt idx="534">
                    <c:v>23.11.</c:v>
                  </c:pt>
                  <c:pt idx="535">
                    <c:v>23.11.</c:v>
                  </c:pt>
                  <c:pt idx="536">
                    <c:v>23.11.</c:v>
                  </c:pt>
                  <c:pt idx="537">
                    <c:v>23.11.</c:v>
                  </c:pt>
                  <c:pt idx="538">
                    <c:v>23.11.</c:v>
                  </c:pt>
                  <c:pt idx="539">
                    <c:v>23.11.</c:v>
                  </c:pt>
                  <c:pt idx="540">
                    <c:v>23.11.</c:v>
                  </c:pt>
                  <c:pt idx="541">
                    <c:v>23.11.</c:v>
                  </c:pt>
                  <c:pt idx="542">
                    <c:v>23.11.</c:v>
                  </c:pt>
                  <c:pt idx="543">
                    <c:v>23.11.</c:v>
                  </c:pt>
                  <c:pt idx="544">
                    <c:v>23.11.</c:v>
                  </c:pt>
                  <c:pt idx="545">
                    <c:v>23.11.</c:v>
                  </c:pt>
                  <c:pt idx="546">
                    <c:v>23.11.</c:v>
                  </c:pt>
                  <c:pt idx="547">
                    <c:v>23.11.</c:v>
                  </c:pt>
                  <c:pt idx="548">
                    <c:v>23.11.</c:v>
                  </c:pt>
                  <c:pt idx="549">
                    <c:v>23.11.</c:v>
                  </c:pt>
                  <c:pt idx="550">
                    <c:v>23.11.</c:v>
                  </c:pt>
                  <c:pt idx="551">
                    <c:v>23.11.</c:v>
                  </c:pt>
                  <c:pt idx="552">
                    <c:v>23.11.</c:v>
                  </c:pt>
                  <c:pt idx="553">
                    <c:v>23.11.</c:v>
                  </c:pt>
                  <c:pt idx="554">
                    <c:v>23.11.</c:v>
                  </c:pt>
                  <c:pt idx="555">
                    <c:v>23.11.</c:v>
                  </c:pt>
                  <c:pt idx="556">
                    <c:v>23.11.</c:v>
                  </c:pt>
                  <c:pt idx="557">
                    <c:v>23.11.</c:v>
                  </c:pt>
                  <c:pt idx="558">
                    <c:v>23.11.</c:v>
                  </c:pt>
                  <c:pt idx="559">
                    <c:v>23.11.</c:v>
                  </c:pt>
                  <c:pt idx="560">
                    <c:v>23.11.</c:v>
                  </c:pt>
                  <c:pt idx="561">
                    <c:v>23.11.</c:v>
                  </c:pt>
                  <c:pt idx="562">
                    <c:v>23.11.</c:v>
                  </c:pt>
                  <c:pt idx="563">
                    <c:v>23.11.</c:v>
                  </c:pt>
                  <c:pt idx="564">
                    <c:v>23.11.</c:v>
                  </c:pt>
                  <c:pt idx="565">
                    <c:v>23.11.</c:v>
                  </c:pt>
                  <c:pt idx="566">
                    <c:v>23.11.</c:v>
                  </c:pt>
                  <c:pt idx="567">
                    <c:v>23.11.</c:v>
                  </c:pt>
                  <c:pt idx="568">
                    <c:v>23.11.</c:v>
                  </c:pt>
                  <c:pt idx="569">
                    <c:v>23.11.</c:v>
                  </c:pt>
                  <c:pt idx="570">
                    <c:v>23.11.</c:v>
                  </c:pt>
                  <c:pt idx="571">
                    <c:v>23.11.</c:v>
                  </c:pt>
                  <c:pt idx="572">
                    <c:v>23.11.</c:v>
                  </c:pt>
                  <c:pt idx="573">
                    <c:v>23.11.</c:v>
                  </c:pt>
                  <c:pt idx="574">
                    <c:v>23.11.</c:v>
                  </c:pt>
                  <c:pt idx="575">
                    <c:v>23.11.</c:v>
                  </c:pt>
                  <c:pt idx="576">
                    <c:v>23.11.</c:v>
                  </c:pt>
                  <c:pt idx="577">
                    <c:v>23.11.</c:v>
                  </c:pt>
                  <c:pt idx="578">
                    <c:v>23.11.</c:v>
                  </c:pt>
                  <c:pt idx="579">
                    <c:v>23.11.</c:v>
                  </c:pt>
                  <c:pt idx="580">
                    <c:v>23.11.</c:v>
                  </c:pt>
                  <c:pt idx="581">
                    <c:v>23.11.</c:v>
                  </c:pt>
                  <c:pt idx="582">
                    <c:v>23.11.</c:v>
                  </c:pt>
                  <c:pt idx="583">
                    <c:v>23.11.</c:v>
                  </c:pt>
                  <c:pt idx="584">
                    <c:v>23.11.</c:v>
                  </c:pt>
                  <c:pt idx="585">
                    <c:v>23.11.</c:v>
                  </c:pt>
                  <c:pt idx="586">
                    <c:v>23.11.</c:v>
                  </c:pt>
                  <c:pt idx="587">
                    <c:v>23.11.</c:v>
                  </c:pt>
                  <c:pt idx="588">
                    <c:v>23.11.</c:v>
                  </c:pt>
                  <c:pt idx="589">
                    <c:v>23.11.</c:v>
                  </c:pt>
                  <c:pt idx="590">
                    <c:v>23.11.</c:v>
                  </c:pt>
                  <c:pt idx="591">
                    <c:v>23.11.</c:v>
                  </c:pt>
                  <c:pt idx="592">
                    <c:v>23.11.</c:v>
                  </c:pt>
                  <c:pt idx="593">
                    <c:v>23.11.</c:v>
                  </c:pt>
                  <c:pt idx="594">
                    <c:v>23.11.</c:v>
                  </c:pt>
                  <c:pt idx="595">
                    <c:v>23.11.</c:v>
                  </c:pt>
                  <c:pt idx="596">
                    <c:v>23.11.</c:v>
                  </c:pt>
                  <c:pt idx="597">
                    <c:v>23.11.</c:v>
                  </c:pt>
                  <c:pt idx="598">
                    <c:v>23.11.</c:v>
                  </c:pt>
                  <c:pt idx="599">
                    <c:v>23.11.</c:v>
                  </c:pt>
                  <c:pt idx="600">
                    <c:v>23.11.</c:v>
                  </c:pt>
                  <c:pt idx="601">
                    <c:v>23.11.</c:v>
                  </c:pt>
                  <c:pt idx="602">
                    <c:v>23.11.</c:v>
                  </c:pt>
                  <c:pt idx="603">
                    <c:v>23.11.</c:v>
                  </c:pt>
                  <c:pt idx="604">
                    <c:v>23.11.</c:v>
                  </c:pt>
                  <c:pt idx="605">
                    <c:v>23.11.</c:v>
                  </c:pt>
                  <c:pt idx="606">
                    <c:v>23.11.</c:v>
                  </c:pt>
                  <c:pt idx="607">
                    <c:v>23.11.</c:v>
                  </c:pt>
                  <c:pt idx="608">
                    <c:v>23.11.</c:v>
                  </c:pt>
                  <c:pt idx="609">
                    <c:v>23.11.</c:v>
                  </c:pt>
                  <c:pt idx="610">
                    <c:v>23.11.</c:v>
                  </c:pt>
                  <c:pt idx="611">
                    <c:v>23.11.</c:v>
                  </c:pt>
                  <c:pt idx="612">
                    <c:v>23.11.</c:v>
                  </c:pt>
                  <c:pt idx="613">
                    <c:v>23.11.</c:v>
                  </c:pt>
                  <c:pt idx="614">
                    <c:v>23.11.</c:v>
                  </c:pt>
                  <c:pt idx="615">
                    <c:v>23.11.</c:v>
                  </c:pt>
                  <c:pt idx="616">
                    <c:v>23.11.</c:v>
                  </c:pt>
                  <c:pt idx="617">
                    <c:v>23.11.</c:v>
                  </c:pt>
                  <c:pt idx="618">
                    <c:v>23.11.</c:v>
                  </c:pt>
                  <c:pt idx="619">
                    <c:v>23.11.</c:v>
                  </c:pt>
                  <c:pt idx="620">
                    <c:v>23.11.</c:v>
                  </c:pt>
                  <c:pt idx="621">
                    <c:v>23.11.</c:v>
                  </c:pt>
                  <c:pt idx="622">
                    <c:v>23.11.</c:v>
                  </c:pt>
                  <c:pt idx="623">
                    <c:v>23.11.</c:v>
                  </c:pt>
                  <c:pt idx="624">
                    <c:v>23.11.</c:v>
                  </c:pt>
                  <c:pt idx="625">
                    <c:v>23.11.</c:v>
                  </c:pt>
                  <c:pt idx="626">
                    <c:v>23.11.</c:v>
                  </c:pt>
                  <c:pt idx="627">
                    <c:v>23.11.</c:v>
                  </c:pt>
                  <c:pt idx="628">
                    <c:v>23.11.</c:v>
                  </c:pt>
                  <c:pt idx="629">
                    <c:v>23.11.</c:v>
                  </c:pt>
                  <c:pt idx="630">
                    <c:v>23.11.</c:v>
                  </c:pt>
                  <c:pt idx="631">
                    <c:v>23.11.</c:v>
                  </c:pt>
                  <c:pt idx="632">
                    <c:v>23.11.</c:v>
                  </c:pt>
                  <c:pt idx="633">
                    <c:v>23.11.</c:v>
                  </c:pt>
                  <c:pt idx="634">
                    <c:v>23.11.</c:v>
                  </c:pt>
                  <c:pt idx="635">
                    <c:v>23.11.</c:v>
                  </c:pt>
                  <c:pt idx="636">
                    <c:v>23.11.</c:v>
                  </c:pt>
                  <c:pt idx="637">
                    <c:v>23.11.</c:v>
                  </c:pt>
                  <c:pt idx="638">
                    <c:v>23.11.</c:v>
                  </c:pt>
                  <c:pt idx="639">
                    <c:v>23.11.</c:v>
                  </c:pt>
                  <c:pt idx="640">
                    <c:v>23.11.</c:v>
                  </c:pt>
                  <c:pt idx="641">
                    <c:v>23.11.</c:v>
                  </c:pt>
                  <c:pt idx="642">
                    <c:v>23.11.</c:v>
                  </c:pt>
                  <c:pt idx="643">
                    <c:v>23.11.</c:v>
                  </c:pt>
                  <c:pt idx="644">
                    <c:v>23.11.</c:v>
                  </c:pt>
                  <c:pt idx="645">
                    <c:v>23.11.</c:v>
                  </c:pt>
                  <c:pt idx="646">
                    <c:v>23.11.</c:v>
                  </c:pt>
                  <c:pt idx="647">
                    <c:v>23.11.</c:v>
                  </c:pt>
                  <c:pt idx="648">
                    <c:v>23.11.</c:v>
                  </c:pt>
                  <c:pt idx="649">
                    <c:v>23.11.</c:v>
                  </c:pt>
                  <c:pt idx="650">
                    <c:v>23.11.</c:v>
                  </c:pt>
                  <c:pt idx="651">
                    <c:v>23.11.</c:v>
                  </c:pt>
                  <c:pt idx="652">
                    <c:v>23.11.</c:v>
                  </c:pt>
                  <c:pt idx="653">
                    <c:v>23.11.</c:v>
                  </c:pt>
                  <c:pt idx="654">
                    <c:v>23.11.</c:v>
                  </c:pt>
                  <c:pt idx="655">
                    <c:v>23.11.</c:v>
                  </c:pt>
                  <c:pt idx="656">
                    <c:v>23.11.</c:v>
                  </c:pt>
                  <c:pt idx="657">
                    <c:v>23.11.</c:v>
                  </c:pt>
                  <c:pt idx="658">
                    <c:v>23.11.</c:v>
                  </c:pt>
                  <c:pt idx="659">
                    <c:v>23.11.</c:v>
                  </c:pt>
                  <c:pt idx="660">
                    <c:v>23.11.</c:v>
                  </c:pt>
                  <c:pt idx="661">
                    <c:v>23.11.</c:v>
                  </c:pt>
                  <c:pt idx="662">
                    <c:v>23.11.</c:v>
                  </c:pt>
                  <c:pt idx="663">
                    <c:v>23.11.</c:v>
                  </c:pt>
                  <c:pt idx="664">
                    <c:v>23.11.</c:v>
                  </c:pt>
                  <c:pt idx="665">
                    <c:v>23.11.</c:v>
                  </c:pt>
                  <c:pt idx="666">
                    <c:v>23.11.</c:v>
                  </c:pt>
                  <c:pt idx="667">
                    <c:v>23.11.</c:v>
                  </c:pt>
                  <c:pt idx="668">
                    <c:v>23.11.</c:v>
                  </c:pt>
                  <c:pt idx="669">
                    <c:v>23.11.</c:v>
                  </c:pt>
                  <c:pt idx="670">
                    <c:v>23.11.</c:v>
                  </c:pt>
                  <c:pt idx="671">
                    <c:v>23.11.</c:v>
                  </c:pt>
                  <c:pt idx="672">
                    <c:v>23.11.</c:v>
                  </c:pt>
                  <c:pt idx="673">
                    <c:v>23.11.</c:v>
                  </c:pt>
                  <c:pt idx="674">
                    <c:v>23.11.</c:v>
                  </c:pt>
                  <c:pt idx="675">
                    <c:v>23.11.</c:v>
                  </c:pt>
                  <c:pt idx="676">
                    <c:v>23.11.</c:v>
                  </c:pt>
                  <c:pt idx="677">
                    <c:v>23.11.</c:v>
                  </c:pt>
                  <c:pt idx="678">
                    <c:v>23.11.</c:v>
                  </c:pt>
                  <c:pt idx="679">
                    <c:v>23.11.</c:v>
                  </c:pt>
                  <c:pt idx="680">
                    <c:v>23.11.</c:v>
                  </c:pt>
                  <c:pt idx="681">
                    <c:v>23.11.</c:v>
                  </c:pt>
                  <c:pt idx="682">
                    <c:v>23.11.</c:v>
                  </c:pt>
                  <c:pt idx="683">
                    <c:v>23.11.</c:v>
                  </c:pt>
                  <c:pt idx="684">
                    <c:v>23.11.</c:v>
                  </c:pt>
                  <c:pt idx="685">
                    <c:v>23.11.</c:v>
                  </c:pt>
                  <c:pt idx="686">
                    <c:v>23.11.</c:v>
                  </c:pt>
                  <c:pt idx="687">
                    <c:v>23.11.</c:v>
                  </c:pt>
                  <c:pt idx="688">
                    <c:v>23.11.</c:v>
                  </c:pt>
                  <c:pt idx="689">
                    <c:v>23.11.</c:v>
                  </c:pt>
                  <c:pt idx="690">
                    <c:v>23.11.</c:v>
                  </c:pt>
                  <c:pt idx="691">
                    <c:v>23.11.</c:v>
                  </c:pt>
                  <c:pt idx="692">
                    <c:v>23.11.</c:v>
                  </c:pt>
                  <c:pt idx="693">
                    <c:v>23.11.</c:v>
                  </c:pt>
                  <c:pt idx="694">
                    <c:v>23.11.</c:v>
                  </c:pt>
                  <c:pt idx="695">
                    <c:v>23.11.</c:v>
                  </c:pt>
                  <c:pt idx="696">
                    <c:v>23.11.</c:v>
                  </c:pt>
                  <c:pt idx="697">
                    <c:v>23.11.</c:v>
                  </c:pt>
                  <c:pt idx="698">
                    <c:v>23.11.</c:v>
                  </c:pt>
                  <c:pt idx="699">
                    <c:v>23.11.</c:v>
                  </c:pt>
                  <c:pt idx="700">
                    <c:v>23.11.</c:v>
                  </c:pt>
                  <c:pt idx="701">
                    <c:v>23.11.</c:v>
                  </c:pt>
                  <c:pt idx="702">
                    <c:v>23.11.</c:v>
                  </c:pt>
                  <c:pt idx="703">
                    <c:v>23.11.</c:v>
                  </c:pt>
                  <c:pt idx="704">
                    <c:v>23.11.</c:v>
                  </c:pt>
                  <c:pt idx="705">
                    <c:v>23.11.</c:v>
                  </c:pt>
                  <c:pt idx="706">
                    <c:v>23.11.</c:v>
                  </c:pt>
                  <c:pt idx="707">
                    <c:v>23.11.</c:v>
                  </c:pt>
                  <c:pt idx="708">
                    <c:v>23.11.</c:v>
                  </c:pt>
                  <c:pt idx="709">
                    <c:v>23.11.</c:v>
                  </c:pt>
                  <c:pt idx="710">
                    <c:v>23.11.</c:v>
                  </c:pt>
                  <c:pt idx="711">
                    <c:v>23.11.</c:v>
                  </c:pt>
                  <c:pt idx="712">
                    <c:v>23.11.</c:v>
                  </c:pt>
                  <c:pt idx="713">
                    <c:v>23.11.</c:v>
                  </c:pt>
                  <c:pt idx="714">
                    <c:v>23.11.</c:v>
                  </c:pt>
                  <c:pt idx="715">
                    <c:v>23.11.</c:v>
                  </c:pt>
                  <c:pt idx="716">
                    <c:v>23.11.</c:v>
                  </c:pt>
                  <c:pt idx="717">
                    <c:v>23.11.</c:v>
                  </c:pt>
                  <c:pt idx="718">
                    <c:v>23.11.</c:v>
                  </c:pt>
                  <c:pt idx="719">
                    <c:v>23.11.</c:v>
                  </c:pt>
                  <c:pt idx="720">
                    <c:v>23.11.</c:v>
                  </c:pt>
                  <c:pt idx="721">
                    <c:v>23.11.</c:v>
                  </c:pt>
                  <c:pt idx="722">
                    <c:v>23.11.</c:v>
                  </c:pt>
                  <c:pt idx="723">
                    <c:v>23.11.</c:v>
                  </c:pt>
                  <c:pt idx="724">
                    <c:v>23.11.</c:v>
                  </c:pt>
                  <c:pt idx="725">
                    <c:v>23.11.</c:v>
                  </c:pt>
                  <c:pt idx="726">
                    <c:v>23.11.</c:v>
                  </c:pt>
                  <c:pt idx="727">
                    <c:v>23.11.</c:v>
                  </c:pt>
                  <c:pt idx="728">
                    <c:v>23.11.</c:v>
                  </c:pt>
                  <c:pt idx="729">
                    <c:v>23.11.</c:v>
                  </c:pt>
                  <c:pt idx="730">
                    <c:v>23.11.</c:v>
                  </c:pt>
                  <c:pt idx="731">
                    <c:v>23.11.</c:v>
                  </c:pt>
                  <c:pt idx="732">
                    <c:v>23.11.</c:v>
                  </c:pt>
                  <c:pt idx="733">
                    <c:v>23.11.</c:v>
                  </c:pt>
                  <c:pt idx="734">
                    <c:v>23.11.</c:v>
                  </c:pt>
                  <c:pt idx="735">
                    <c:v>23.11.</c:v>
                  </c:pt>
                  <c:pt idx="736">
                    <c:v>23.11.</c:v>
                  </c:pt>
                  <c:pt idx="737">
                    <c:v>23.11.</c:v>
                  </c:pt>
                  <c:pt idx="738">
                    <c:v>23.11.</c:v>
                  </c:pt>
                  <c:pt idx="739">
                    <c:v>23.11.</c:v>
                  </c:pt>
                  <c:pt idx="740">
                    <c:v>23.11.</c:v>
                  </c:pt>
                  <c:pt idx="741">
                    <c:v>23.11.</c:v>
                  </c:pt>
                  <c:pt idx="742">
                    <c:v>23.11.</c:v>
                  </c:pt>
                  <c:pt idx="743">
                    <c:v>23.11.</c:v>
                  </c:pt>
                  <c:pt idx="744">
                    <c:v>23.11.</c:v>
                  </c:pt>
                  <c:pt idx="745">
                    <c:v>23.11.</c:v>
                  </c:pt>
                  <c:pt idx="746">
                    <c:v>23.11.</c:v>
                  </c:pt>
                  <c:pt idx="747">
                    <c:v>23.11.</c:v>
                  </c:pt>
                  <c:pt idx="748">
                    <c:v>23.11.</c:v>
                  </c:pt>
                  <c:pt idx="749">
                    <c:v>23.11.</c:v>
                  </c:pt>
                  <c:pt idx="750">
                    <c:v>23.11.</c:v>
                  </c:pt>
                  <c:pt idx="751">
                    <c:v>23.11.</c:v>
                  </c:pt>
                  <c:pt idx="752">
                    <c:v>23.11.</c:v>
                  </c:pt>
                  <c:pt idx="753">
                    <c:v>23.11.</c:v>
                  </c:pt>
                  <c:pt idx="754">
                    <c:v>23.11.</c:v>
                  </c:pt>
                  <c:pt idx="755">
                    <c:v>23.11.</c:v>
                  </c:pt>
                  <c:pt idx="756">
                    <c:v>23.11.</c:v>
                  </c:pt>
                  <c:pt idx="757">
                    <c:v>23.11.</c:v>
                  </c:pt>
                  <c:pt idx="758">
                    <c:v>23.11.</c:v>
                  </c:pt>
                  <c:pt idx="759">
                    <c:v>23.11.</c:v>
                  </c:pt>
                  <c:pt idx="760">
                    <c:v>23.11.</c:v>
                  </c:pt>
                  <c:pt idx="761">
                    <c:v>23.11.</c:v>
                  </c:pt>
                  <c:pt idx="762">
                    <c:v>23.11.</c:v>
                  </c:pt>
                  <c:pt idx="763">
                    <c:v>23.11.</c:v>
                  </c:pt>
                  <c:pt idx="764">
                    <c:v>23.11.</c:v>
                  </c:pt>
                  <c:pt idx="765">
                    <c:v>23.11.</c:v>
                  </c:pt>
                  <c:pt idx="766">
                    <c:v>23.11.</c:v>
                  </c:pt>
                  <c:pt idx="767">
                    <c:v>23.11.</c:v>
                  </c:pt>
                  <c:pt idx="768">
                    <c:v>23.11.</c:v>
                  </c:pt>
                  <c:pt idx="769">
                    <c:v>23.11.</c:v>
                  </c:pt>
                  <c:pt idx="770">
                    <c:v>23.11.</c:v>
                  </c:pt>
                  <c:pt idx="771">
                    <c:v>23.11.</c:v>
                  </c:pt>
                  <c:pt idx="772">
                    <c:v>24.11.</c:v>
                  </c:pt>
                  <c:pt idx="773">
                    <c:v>24.11.</c:v>
                  </c:pt>
                  <c:pt idx="774">
                    <c:v>24.11.</c:v>
                  </c:pt>
                  <c:pt idx="775">
                    <c:v>24.11.</c:v>
                  </c:pt>
                  <c:pt idx="776">
                    <c:v>24.11.</c:v>
                  </c:pt>
                  <c:pt idx="777">
                    <c:v>24.11.</c:v>
                  </c:pt>
                  <c:pt idx="778">
                    <c:v>24.11.</c:v>
                  </c:pt>
                  <c:pt idx="779">
                    <c:v>24.11.</c:v>
                  </c:pt>
                  <c:pt idx="780">
                    <c:v>24.11.</c:v>
                  </c:pt>
                  <c:pt idx="781">
                    <c:v>24.11.</c:v>
                  </c:pt>
                  <c:pt idx="782">
                    <c:v>24.11.</c:v>
                  </c:pt>
                  <c:pt idx="783">
                    <c:v>24.11.</c:v>
                  </c:pt>
                  <c:pt idx="784">
                    <c:v>24.11.</c:v>
                  </c:pt>
                  <c:pt idx="785">
                    <c:v>24.11.</c:v>
                  </c:pt>
                  <c:pt idx="786">
                    <c:v>24.11.</c:v>
                  </c:pt>
                  <c:pt idx="787">
                    <c:v>24.11.</c:v>
                  </c:pt>
                  <c:pt idx="788">
                    <c:v>24.11.</c:v>
                  </c:pt>
                  <c:pt idx="789">
                    <c:v>24.11.</c:v>
                  </c:pt>
                  <c:pt idx="790">
                    <c:v>24.11.</c:v>
                  </c:pt>
                  <c:pt idx="791">
                    <c:v>24.11.</c:v>
                  </c:pt>
                  <c:pt idx="792">
                    <c:v>24.11.</c:v>
                  </c:pt>
                  <c:pt idx="793">
                    <c:v>24.11.</c:v>
                  </c:pt>
                  <c:pt idx="794">
                    <c:v>24.11.</c:v>
                  </c:pt>
                  <c:pt idx="795">
                    <c:v>24.11.</c:v>
                  </c:pt>
                  <c:pt idx="796">
                    <c:v>24.11.</c:v>
                  </c:pt>
                  <c:pt idx="797">
                    <c:v>24.11.</c:v>
                  </c:pt>
                  <c:pt idx="798">
                    <c:v>24.11.</c:v>
                  </c:pt>
                  <c:pt idx="799">
                    <c:v>24.11.</c:v>
                  </c:pt>
                  <c:pt idx="800">
                    <c:v>24.11.</c:v>
                  </c:pt>
                  <c:pt idx="801">
                    <c:v>24.11.</c:v>
                  </c:pt>
                  <c:pt idx="802">
                    <c:v>24.11.</c:v>
                  </c:pt>
                  <c:pt idx="803">
                    <c:v>24.11.</c:v>
                  </c:pt>
                  <c:pt idx="804">
                    <c:v>24.11.</c:v>
                  </c:pt>
                  <c:pt idx="805">
                    <c:v>24.11.</c:v>
                  </c:pt>
                  <c:pt idx="806">
                    <c:v>24.11.</c:v>
                  </c:pt>
                  <c:pt idx="807">
                    <c:v>24.11.</c:v>
                  </c:pt>
                  <c:pt idx="808">
                    <c:v>24.11.</c:v>
                  </c:pt>
                  <c:pt idx="809">
                    <c:v>24.11.</c:v>
                  </c:pt>
                  <c:pt idx="810">
                    <c:v>24.11.</c:v>
                  </c:pt>
                  <c:pt idx="811">
                    <c:v>24.11.</c:v>
                  </c:pt>
                  <c:pt idx="812">
                    <c:v>24.11.</c:v>
                  </c:pt>
                  <c:pt idx="813">
                    <c:v>24.11.</c:v>
                  </c:pt>
                  <c:pt idx="814">
                    <c:v>24.11.</c:v>
                  </c:pt>
                  <c:pt idx="815">
                    <c:v>24.11.</c:v>
                  </c:pt>
                  <c:pt idx="816">
                    <c:v>24.11.</c:v>
                  </c:pt>
                  <c:pt idx="817">
                    <c:v>24.11.</c:v>
                  </c:pt>
                  <c:pt idx="818">
                    <c:v>24.11.</c:v>
                  </c:pt>
                  <c:pt idx="819">
                    <c:v>24.11.</c:v>
                  </c:pt>
                  <c:pt idx="820">
                    <c:v>24.11.</c:v>
                  </c:pt>
                  <c:pt idx="821">
                    <c:v>24.11.</c:v>
                  </c:pt>
                  <c:pt idx="822">
                    <c:v>24.11.</c:v>
                  </c:pt>
                  <c:pt idx="823">
                    <c:v>24.11.</c:v>
                  </c:pt>
                  <c:pt idx="824">
                    <c:v>24.11.</c:v>
                  </c:pt>
                  <c:pt idx="825">
                    <c:v>24.11.</c:v>
                  </c:pt>
                  <c:pt idx="826">
                    <c:v>24.11.</c:v>
                  </c:pt>
                  <c:pt idx="827">
                    <c:v>24.11.</c:v>
                  </c:pt>
                  <c:pt idx="828">
                    <c:v>24.11.</c:v>
                  </c:pt>
                  <c:pt idx="829">
                    <c:v>24.11.</c:v>
                  </c:pt>
                  <c:pt idx="830">
                    <c:v>24.11.</c:v>
                  </c:pt>
                  <c:pt idx="831">
                    <c:v>24.11.</c:v>
                  </c:pt>
                  <c:pt idx="832">
                    <c:v>24.11.</c:v>
                  </c:pt>
                  <c:pt idx="833">
                    <c:v>24.11.</c:v>
                  </c:pt>
                  <c:pt idx="834">
                    <c:v>24.11.</c:v>
                  </c:pt>
                  <c:pt idx="835">
                    <c:v>24.11.</c:v>
                  </c:pt>
                  <c:pt idx="836">
                    <c:v>24.11.</c:v>
                  </c:pt>
                  <c:pt idx="837">
                    <c:v>24.11.</c:v>
                  </c:pt>
                  <c:pt idx="838">
                    <c:v>24.11.</c:v>
                  </c:pt>
                  <c:pt idx="839">
                    <c:v>24.11.</c:v>
                  </c:pt>
                  <c:pt idx="840">
                    <c:v>24.11.</c:v>
                  </c:pt>
                  <c:pt idx="841">
                    <c:v>24.11.</c:v>
                  </c:pt>
                  <c:pt idx="842">
                    <c:v>24.11.</c:v>
                  </c:pt>
                  <c:pt idx="843">
                    <c:v>24.11.</c:v>
                  </c:pt>
                  <c:pt idx="844">
                    <c:v>24.11.</c:v>
                  </c:pt>
                  <c:pt idx="845">
                    <c:v>24.11.</c:v>
                  </c:pt>
                  <c:pt idx="846">
                    <c:v>24.11.</c:v>
                  </c:pt>
                  <c:pt idx="847">
                    <c:v>24.11.</c:v>
                  </c:pt>
                  <c:pt idx="848">
                    <c:v>24.11.</c:v>
                  </c:pt>
                  <c:pt idx="849">
                    <c:v>24.11.</c:v>
                  </c:pt>
                  <c:pt idx="850">
                    <c:v>24.11.</c:v>
                  </c:pt>
                  <c:pt idx="851">
                    <c:v>24.11.</c:v>
                  </c:pt>
                  <c:pt idx="852">
                    <c:v>24.11.</c:v>
                  </c:pt>
                  <c:pt idx="853">
                    <c:v>24.11.</c:v>
                  </c:pt>
                  <c:pt idx="854">
                    <c:v>24.11.</c:v>
                  </c:pt>
                  <c:pt idx="855">
                    <c:v>24.11.</c:v>
                  </c:pt>
                  <c:pt idx="856">
                    <c:v>24.11.</c:v>
                  </c:pt>
                  <c:pt idx="857">
                    <c:v>24.11.</c:v>
                  </c:pt>
                  <c:pt idx="858">
                    <c:v>24.11.</c:v>
                  </c:pt>
                  <c:pt idx="859">
                    <c:v>24.11.</c:v>
                  </c:pt>
                  <c:pt idx="860">
                    <c:v>24.11.</c:v>
                  </c:pt>
                  <c:pt idx="861">
                    <c:v>24.11.</c:v>
                  </c:pt>
                  <c:pt idx="862">
                    <c:v>24.11.</c:v>
                  </c:pt>
                  <c:pt idx="863">
                    <c:v>24.11.</c:v>
                  </c:pt>
                  <c:pt idx="864">
                    <c:v>24.11.</c:v>
                  </c:pt>
                  <c:pt idx="865">
                    <c:v>24.11.</c:v>
                  </c:pt>
                  <c:pt idx="866">
                    <c:v>24.11.</c:v>
                  </c:pt>
                  <c:pt idx="867">
                    <c:v>24.11.</c:v>
                  </c:pt>
                  <c:pt idx="868">
                    <c:v>24.11.</c:v>
                  </c:pt>
                  <c:pt idx="869">
                    <c:v>24.11.</c:v>
                  </c:pt>
                  <c:pt idx="870">
                    <c:v>24.11.</c:v>
                  </c:pt>
                  <c:pt idx="871">
                    <c:v>24.11.</c:v>
                  </c:pt>
                  <c:pt idx="872">
                    <c:v>24.11.</c:v>
                  </c:pt>
                  <c:pt idx="873">
                    <c:v>24.11.</c:v>
                  </c:pt>
                  <c:pt idx="874">
                    <c:v>24.11.</c:v>
                  </c:pt>
                  <c:pt idx="875">
                    <c:v>24.11.</c:v>
                  </c:pt>
                  <c:pt idx="876">
                    <c:v>24.11.</c:v>
                  </c:pt>
                  <c:pt idx="877">
                    <c:v>24.11.</c:v>
                  </c:pt>
                  <c:pt idx="878">
                    <c:v>24.11.</c:v>
                  </c:pt>
                  <c:pt idx="879">
                    <c:v>24.11.</c:v>
                  </c:pt>
                  <c:pt idx="880">
                    <c:v>24.11.</c:v>
                  </c:pt>
                  <c:pt idx="881">
                    <c:v>24.11.</c:v>
                  </c:pt>
                  <c:pt idx="882">
                    <c:v>24.11.</c:v>
                  </c:pt>
                  <c:pt idx="883">
                    <c:v>24.11.</c:v>
                  </c:pt>
                  <c:pt idx="884">
                    <c:v>24.11.</c:v>
                  </c:pt>
                  <c:pt idx="885">
                    <c:v>24.11.</c:v>
                  </c:pt>
                  <c:pt idx="886">
                    <c:v>24.11.</c:v>
                  </c:pt>
                  <c:pt idx="887">
                    <c:v>24.11.</c:v>
                  </c:pt>
                  <c:pt idx="888">
                    <c:v>24.11.</c:v>
                  </c:pt>
                  <c:pt idx="889">
                    <c:v>24.11.</c:v>
                  </c:pt>
                  <c:pt idx="890">
                    <c:v>24.11.</c:v>
                  </c:pt>
                  <c:pt idx="891">
                    <c:v>24.11.</c:v>
                  </c:pt>
                  <c:pt idx="892">
                    <c:v>24.11.</c:v>
                  </c:pt>
                  <c:pt idx="893">
                    <c:v>24.11.</c:v>
                  </c:pt>
                  <c:pt idx="894">
                    <c:v>24.11.</c:v>
                  </c:pt>
                  <c:pt idx="895">
                    <c:v>24.11.</c:v>
                  </c:pt>
                  <c:pt idx="896">
                    <c:v>24.11.</c:v>
                  </c:pt>
                  <c:pt idx="897">
                    <c:v>24.11.</c:v>
                  </c:pt>
                  <c:pt idx="898">
                    <c:v>24.11.</c:v>
                  </c:pt>
                  <c:pt idx="899">
                    <c:v>24.11.</c:v>
                  </c:pt>
                  <c:pt idx="900">
                    <c:v>24.11.</c:v>
                  </c:pt>
                  <c:pt idx="901">
                    <c:v>24.11.</c:v>
                  </c:pt>
                  <c:pt idx="902">
                    <c:v>24.11.</c:v>
                  </c:pt>
                  <c:pt idx="903">
                    <c:v>24.11.</c:v>
                  </c:pt>
                  <c:pt idx="904">
                    <c:v>24.11.</c:v>
                  </c:pt>
                  <c:pt idx="905">
                    <c:v>24.11.</c:v>
                  </c:pt>
                  <c:pt idx="906">
                    <c:v>24.11.</c:v>
                  </c:pt>
                  <c:pt idx="907">
                    <c:v>24.11.</c:v>
                  </c:pt>
                  <c:pt idx="908">
                    <c:v>24.11.</c:v>
                  </c:pt>
                  <c:pt idx="909">
                    <c:v>24.11.</c:v>
                  </c:pt>
                  <c:pt idx="910">
                    <c:v>24.11.</c:v>
                  </c:pt>
                  <c:pt idx="911">
                    <c:v>24.11.</c:v>
                  </c:pt>
                  <c:pt idx="912">
                    <c:v>24.11.</c:v>
                  </c:pt>
                  <c:pt idx="913">
                    <c:v>24.11.</c:v>
                  </c:pt>
                  <c:pt idx="914">
                    <c:v>24.11.</c:v>
                  </c:pt>
                  <c:pt idx="915">
                    <c:v>24.11.</c:v>
                  </c:pt>
                  <c:pt idx="916">
                    <c:v>24.11.</c:v>
                  </c:pt>
                  <c:pt idx="917">
                    <c:v>24.11.</c:v>
                  </c:pt>
                  <c:pt idx="918">
                    <c:v>24.11.</c:v>
                  </c:pt>
                  <c:pt idx="919">
                    <c:v>24.11.</c:v>
                  </c:pt>
                  <c:pt idx="920">
                    <c:v>24.11.</c:v>
                  </c:pt>
                  <c:pt idx="921">
                    <c:v>24.11.</c:v>
                  </c:pt>
                  <c:pt idx="922">
                    <c:v>24.11.</c:v>
                  </c:pt>
                  <c:pt idx="923">
                    <c:v>24.11.</c:v>
                  </c:pt>
                  <c:pt idx="924">
                    <c:v>24.11.</c:v>
                  </c:pt>
                  <c:pt idx="925">
                    <c:v>24.11.</c:v>
                  </c:pt>
                  <c:pt idx="926">
                    <c:v>24.11.</c:v>
                  </c:pt>
                  <c:pt idx="927">
                    <c:v>24.11.</c:v>
                  </c:pt>
                  <c:pt idx="928">
                    <c:v>24.11.</c:v>
                  </c:pt>
                  <c:pt idx="929">
                    <c:v>24.11.</c:v>
                  </c:pt>
                  <c:pt idx="930">
                    <c:v>24.11.</c:v>
                  </c:pt>
                  <c:pt idx="931">
                    <c:v>24.11.</c:v>
                  </c:pt>
                  <c:pt idx="932">
                    <c:v>24.11.</c:v>
                  </c:pt>
                  <c:pt idx="933">
                    <c:v>24.11.</c:v>
                  </c:pt>
                  <c:pt idx="934">
                    <c:v>24.11.</c:v>
                  </c:pt>
                  <c:pt idx="935">
                    <c:v>24.11.</c:v>
                  </c:pt>
                  <c:pt idx="936">
                    <c:v>24.11.</c:v>
                  </c:pt>
                  <c:pt idx="937">
                    <c:v>24.11.</c:v>
                  </c:pt>
                  <c:pt idx="938">
                    <c:v>24.11.</c:v>
                  </c:pt>
                  <c:pt idx="939">
                    <c:v>24.11.</c:v>
                  </c:pt>
                  <c:pt idx="940">
                    <c:v>24.11.</c:v>
                  </c:pt>
                  <c:pt idx="941">
                    <c:v>24.11.</c:v>
                  </c:pt>
                  <c:pt idx="942">
                    <c:v>24.11.</c:v>
                  </c:pt>
                  <c:pt idx="943">
                    <c:v>24.11.</c:v>
                  </c:pt>
                  <c:pt idx="944">
                    <c:v>24.11.</c:v>
                  </c:pt>
                  <c:pt idx="945">
                    <c:v>24.11.</c:v>
                  </c:pt>
                  <c:pt idx="946">
                    <c:v>24.11.</c:v>
                  </c:pt>
                  <c:pt idx="947">
                    <c:v>24.11.</c:v>
                  </c:pt>
                  <c:pt idx="948">
                    <c:v>24.11.</c:v>
                  </c:pt>
                  <c:pt idx="949">
                    <c:v>24.11.</c:v>
                  </c:pt>
                  <c:pt idx="950">
                    <c:v>24.11.</c:v>
                  </c:pt>
                  <c:pt idx="951">
                    <c:v>24.11.</c:v>
                  </c:pt>
                  <c:pt idx="952">
                    <c:v>24.11.</c:v>
                  </c:pt>
                  <c:pt idx="953">
                    <c:v>24.11.</c:v>
                  </c:pt>
                  <c:pt idx="954">
                    <c:v>24.11.</c:v>
                  </c:pt>
                  <c:pt idx="955">
                    <c:v>24.11.</c:v>
                  </c:pt>
                  <c:pt idx="956">
                    <c:v>24.11.</c:v>
                  </c:pt>
                  <c:pt idx="957">
                    <c:v>24.11.</c:v>
                  </c:pt>
                  <c:pt idx="958">
                    <c:v>24.11.</c:v>
                  </c:pt>
                  <c:pt idx="959">
                    <c:v>24.11.</c:v>
                  </c:pt>
                  <c:pt idx="960">
                    <c:v>24.11.</c:v>
                  </c:pt>
                  <c:pt idx="961">
                    <c:v>24.11.</c:v>
                  </c:pt>
                  <c:pt idx="962">
                    <c:v>24.11.</c:v>
                  </c:pt>
                  <c:pt idx="963">
                    <c:v>24.11.</c:v>
                  </c:pt>
                  <c:pt idx="964">
                    <c:v>24.11.</c:v>
                  </c:pt>
                  <c:pt idx="965">
                    <c:v>24.11.</c:v>
                  </c:pt>
                  <c:pt idx="966">
                    <c:v>24.11.</c:v>
                  </c:pt>
                  <c:pt idx="967">
                    <c:v>24.11.</c:v>
                  </c:pt>
                  <c:pt idx="968">
                    <c:v>24.11.</c:v>
                  </c:pt>
                  <c:pt idx="969">
                    <c:v>24.11.</c:v>
                  </c:pt>
                  <c:pt idx="970">
                    <c:v>24.11.</c:v>
                  </c:pt>
                  <c:pt idx="971">
                    <c:v>24.11.</c:v>
                  </c:pt>
                  <c:pt idx="972">
                    <c:v>24.11.</c:v>
                  </c:pt>
                  <c:pt idx="973">
                    <c:v>24.11.</c:v>
                  </c:pt>
                  <c:pt idx="974">
                    <c:v>24.11.</c:v>
                  </c:pt>
                  <c:pt idx="975">
                    <c:v>24.11.</c:v>
                  </c:pt>
                  <c:pt idx="976">
                    <c:v>24.11.</c:v>
                  </c:pt>
                  <c:pt idx="977">
                    <c:v>24.11.</c:v>
                  </c:pt>
                  <c:pt idx="978">
                    <c:v>24.11.</c:v>
                  </c:pt>
                  <c:pt idx="979">
                    <c:v>24.11.</c:v>
                  </c:pt>
                  <c:pt idx="980">
                    <c:v>24.11.</c:v>
                  </c:pt>
                  <c:pt idx="981">
                    <c:v>24.11.</c:v>
                  </c:pt>
                  <c:pt idx="982">
                    <c:v>24.11.</c:v>
                  </c:pt>
                  <c:pt idx="983">
                    <c:v>24.11.</c:v>
                  </c:pt>
                  <c:pt idx="984">
                    <c:v>24.11.</c:v>
                  </c:pt>
                  <c:pt idx="985">
                    <c:v>24.11.</c:v>
                  </c:pt>
                  <c:pt idx="986">
                    <c:v>24.11.</c:v>
                  </c:pt>
                  <c:pt idx="987">
                    <c:v>24.11.</c:v>
                  </c:pt>
                  <c:pt idx="988">
                    <c:v>24.11.</c:v>
                  </c:pt>
                  <c:pt idx="989">
                    <c:v>24.11.</c:v>
                  </c:pt>
                  <c:pt idx="990">
                    <c:v>24.11.</c:v>
                  </c:pt>
                  <c:pt idx="991">
                    <c:v>24.11.</c:v>
                  </c:pt>
                  <c:pt idx="992">
                    <c:v>24.11.</c:v>
                  </c:pt>
                  <c:pt idx="993">
                    <c:v>24.11.</c:v>
                  </c:pt>
                  <c:pt idx="994">
                    <c:v>24.11.</c:v>
                  </c:pt>
                  <c:pt idx="995">
                    <c:v>24.11.</c:v>
                  </c:pt>
                  <c:pt idx="996">
                    <c:v>24.11.</c:v>
                  </c:pt>
                  <c:pt idx="997">
                    <c:v>24.11.</c:v>
                  </c:pt>
                  <c:pt idx="998">
                    <c:v>24.11.</c:v>
                  </c:pt>
                  <c:pt idx="999">
                    <c:v>24.11.</c:v>
                  </c:pt>
                  <c:pt idx="1000">
                    <c:v>24.11.</c:v>
                  </c:pt>
                  <c:pt idx="1001">
                    <c:v>24.11.</c:v>
                  </c:pt>
                  <c:pt idx="1002">
                    <c:v>24.11.</c:v>
                  </c:pt>
                  <c:pt idx="1003">
                    <c:v>24.11.</c:v>
                  </c:pt>
                  <c:pt idx="1004">
                    <c:v>24.11.</c:v>
                  </c:pt>
                  <c:pt idx="1005">
                    <c:v>24.11.</c:v>
                  </c:pt>
                  <c:pt idx="1006">
                    <c:v>24.11.</c:v>
                  </c:pt>
                  <c:pt idx="1007">
                    <c:v>24.11.</c:v>
                  </c:pt>
                  <c:pt idx="1008">
                    <c:v>24.11.</c:v>
                  </c:pt>
                  <c:pt idx="1009">
                    <c:v>24.11.</c:v>
                  </c:pt>
                  <c:pt idx="1010">
                    <c:v>24.11.</c:v>
                  </c:pt>
                  <c:pt idx="1011">
                    <c:v>24.11.</c:v>
                  </c:pt>
                  <c:pt idx="1012">
                    <c:v>24.11.</c:v>
                  </c:pt>
                  <c:pt idx="1013">
                    <c:v>24.11.</c:v>
                  </c:pt>
                  <c:pt idx="1014">
                    <c:v>24.11.</c:v>
                  </c:pt>
                  <c:pt idx="1015">
                    <c:v>24.11.</c:v>
                  </c:pt>
                  <c:pt idx="1016">
                    <c:v>24.11.</c:v>
                  </c:pt>
                  <c:pt idx="1017">
                    <c:v>24.11.</c:v>
                  </c:pt>
                  <c:pt idx="1018">
                    <c:v>24.11.</c:v>
                  </c:pt>
                  <c:pt idx="1019">
                    <c:v>24.11.</c:v>
                  </c:pt>
                  <c:pt idx="1020">
                    <c:v>24.11.</c:v>
                  </c:pt>
                  <c:pt idx="1021">
                    <c:v>24.11.</c:v>
                  </c:pt>
                  <c:pt idx="1022">
                    <c:v>24.11.</c:v>
                  </c:pt>
                  <c:pt idx="1023">
                    <c:v>24.11.</c:v>
                  </c:pt>
                  <c:pt idx="1024">
                    <c:v>24.11.</c:v>
                  </c:pt>
                  <c:pt idx="1025">
                    <c:v>24.11.</c:v>
                  </c:pt>
                  <c:pt idx="1026">
                    <c:v>24.11.</c:v>
                  </c:pt>
                  <c:pt idx="1027">
                    <c:v>24.11.</c:v>
                  </c:pt>
                  <c:pt idx="1028">
                    <c:v>24.11.</c:v>
                  </c:pt>
                  <c:pt idx="1029">
                    <c:v>24.11.</c:v>
                  </c:pt>
                  <c:pt idx="1030">
                    <c:v>24.11.</c:v>
                  </c:pt>
                  <c:pt idx="1031">
                    <c:v>24.11.</c:v>
                  </c:pt>
                  <c:pt idx="1032">
                    <c:v>24.11.</c:v>
                  </c:pt>
                  <c:pt idx="1033">
                    <c:v>24.11.</c:v>
                  </c:pt>
                  <c:pt idx="1034">
                    <c:v>24.11.</c:v>
                  </c:pt>
                  <c:pt idx="1035">
                    <c:v>24.11.</c:v>
                  </c:pt>
                  <c:pt idx="1036">
                    <c:v>24.11.</c:v>
                  </c:pt>
                  <c:pt idx="1037">
                    <c:v>24.11.</c:v>
                  </c:pt>
                  <c:pt idx="1038">
                    <c:v>24.11.</c:v>
                  </c:pt>
                  <c:pt idx="1039">
                    <c:v>24.11.</c:v>
                  </c:pt>
                  <c:pt idx="1040">
                    <c:v>24.11.</c:v>
                  </c:pt>
                  <c:pt idx="1041">
                    <c:v>24.11.</c:v>
                  </c:pt>
                  <c:pt idx="1042">
                    <c:v>24.11.</c:v>
                  </c:pt>
                  <c:pt idx="1043">
                    <c:v>24.11.</c:v>
                  </c:pt>
                  <c:pt idx="1044">
                    <c:v>24.11.</c:v>
                  </c:pt>
                  <c:pt idx="1045">
                    <c:v>24.11.</c:v>
                  </c:pt>
                  <c:pt idx="1046">
                    <c:v>24.11.</c:v>
                  </c:pt>
                  <c:pt idx="1047">
                    <c:v>24.11.</c:v>
                  </c:pt>
                  <c:pt idx="1048">
                    <c:v>24.11.</c:v>
                  </c:pt>
                  <c:pt idx="1049">
                    <c:v>24.11.</c:v>
                  </c:pt>
                  <c:pt idx="1050">
                    <c:v>24.11.</c:v>
                  </c:pt>
                  <c:pt idx="1051">
                    <c:v>24.11.</c:v>
                  </c:pt>
                  <c:pt idx="1052">
                    <c:v>24.11.</c:v>
                  </c:pt>
                  <c:pt idx="1053">
                    <c:v>24.11.</c:v>
                  </c:pt>
                  <c:pt idx="1054">
                    <c:v>24.11.</c:v>
                  </c:pt>
                  <c:pt idx="1055">
                    <c:v>24.11.</c:v>
                  </c:pt>
                  <c:pt idx="1056">
                    <c:v>24.11.</c:v>
                  </c:pt>
                  <c:pt idx="1057">
                    <c:v>24.11.</c:v>
                  </c:pt>
                  <c:pt idx="1058">
                    <c:v>24.11.</c:v>
                  </c:pt>
                  <c:pt idx="1059">
                    <c:v>24.11.</c:v>
                  </c:pt>
                  <c:pt idx="1060">
                    <c:v>25.11.</c:v>
                  </c:pt>
                  <c:pt idx="1061">
                    <c:v>25.11.</c:v>
                  </c:pt>
                  <c:pt idx="1062">
                    <c:v>25.11.</c:v>
                  </c:pt>
                  <c:pt idx="1063">
                    <c:v>25.11.</c:v>
                  </c:pt>
                  <c:pt idx="1064">
                    <c:v>25.11.</c:v>
                  </c:pt>
                  <c:pt idx="1065">
                    <c:v>25.11.</c:v>
                  </c:pt>
                  <c:pt idx="1066">
                    <c:v>25.11.</c:v>
                  </c:pt>
                  <c:pt idx="1067">
                    <c:v>25.11.</c:v>
                  </c:pt>
                  <c:pt idx="1068">
                    <c:v>25.11.</c:v>
                  </c:pt>
                  <c:pt idx="1069">
                    <c:v>25.11.</c:v>
                  </c:pt>
                  <c:pt idx="1070">
                    <c:v>25.11.</c:v>
                  </c:pt>
                  <c:pt idx="1071">
                    <c:v>25.11.</c:v>
                  </c:pt>
                  <c:pt idx="1072">
                    <c:v>25.11.</c:v>
                  </c:pt>
                  <c:pt idx="1073">
                    <c:v>25.11.</c:v>
                  </c:pt>
                  <c:pt idx="1074">
                    <c:v>25.11.</c:v>
                  </c:pt>
                  <c:pt idx="1075">
                    <c:v>25.11.</c:v>
                  </c:pt>
                  <c:pt idx="1076">
                    <c:v>25.11.</c:v>
                  </c:pt>
                  <c:pt idx="1077">
                    <c:v>25.11.</c:v>
                  </c:pt>
                  <c:pt idx="1078">
                    <c:v>25.11.</c:v>
                  </c:pt>
                  <c:pt idx="1079">
                    <c:v>25.11.</c:v>
                  </c:pt>
                  <c:pt idx="1080">
                    <c:v>25.11.</c:v>
                  </c:pt>
                  <c:pt idx="1081">
                    <c:v>25.11.</c:v>
                  </c:pt>
                  <c:pt idx="1082">
                    <c:v>25.11.</c:v>
                  </c:pt>
                  <c:pt idx="1083">
                    <c:v>25.11.</c:v>
                  </c:pt>
                  <c:pt idx="1084">
                    <c:v>25.11.</c:v>
                  </c:pt>
                  <c:pt idx="1085">
                    <c:v>25.11.</c:v>
                  </c:pt>
                  <c:pt idx="1086">
                    <c:v>25.11.</c:v>
                  </c:pt>
                  <c:pt idx="1087">
                    <c:v>25.11.</c:v>
                  </c:pt>
                  <c:pt idx="1088">
                    <c:v>25.11.</c:v>
                  </c:pt>
                  <c:pt idx="1089">
                    <c:v>25.11.</c:v>
                  </c:pt>
                  <c:pt idx="1090">
                    <c:v>25.11.</c:v>
                  </c:pt>
                  <c:pt idx="1091">
                    <c:v>25.11.</c:v>
                  </c:pt>
                  <c:pt idx="1092">
                    <c:v>25.11.</c:v>
                  </c:pt>
                  <c:pt idx="1093">
                    <c:v>25.11.</c:v>
                  </c:pt>
                  <c:pt idx="1094">
                    <c:v>25.11.</c:v>
                  </c:pt>
                  <c:pt idx="1095">
                    <c:v>25.11.</c:v>
                  </c:pt>
                  <c:pt idx="1096">
                    <c:v>25.11.</c:v>
                  </c:pt>
                  <c:pt idx="1097">
                    <c:v>25.11.</c:v>
                  </c:pt>
                  <c:pt idx="1098">
                    <c:v>25.11.</c:v>
                  </c:pt>
                  <c:pt idx="1099">
                    <c:v>25.11.</c:v>
                  </c:pt>
                  <c:pt idx="1100">
                    <c:v>25.11.</c:v>
                  </c:pt>
                  <c:pt idx="1101">
                    <c:v>25.11.</c:v>
                  </c:pt>
                  <c:pt idx="1102">
                    <c:v>25.11.</c:v>
                  </c:pt>
                  <c:pt idx="1103">
                    <c:v>25.11.</c:v>
                  </c:pt>
                  <c:pt idx="1104">
                    <c:v>25.11.</c:v>
                  </c:pt>
                  <c:pt idx="1105">
                    <c:v>25.11.</c:v>
                  </c:pt>
                  <c:pt idx="1106">
                    <c:v>25.11.</c:v>
                  </c:pt>
                  <c:pt idx="1107">
                    <c:v>25.11.</c:v>
                  </c:pt>
                  <c:pt idx="1108">
                    <c:v>25.11.</c:v>
                  </c:pt>
                  <c:pt idx="1109">
                    <c:v>25.11.</c:v>
                  </c:pt>
                  <c:pt idx="1110">
                    <c:v>25.11.</c:v>
                  </c:pt>
                  <c:pt idx="1111">
                    <c:v>25.11.</c:v>
                  </c:pt>
                  <c:pt idx="1112">
                    <c:v>25.11.</c:v>
                  </c:pt>
                  <c:pt idx="1113">
                    <c:v>25.11.</c:v>
                  </c:pt>
                  <c:pt idx="1114">
                    <c:v>25.11.</c:v>
                  </c:pt>
                  <c:pt idx="1115">
                    <c:v>25.11.</c:v>
                  </c:pt>
                  <c:pt idx="1116">
                    <c:v>25.11.</c:v>
                  </c:pt>
                  <c:pt idx="1117">
                    <c:v>25.11.</c:v>
                  </c:pt>
                  <c:pt idx="1118">
                    <c:v>25.11.</c:v>
                  </c:pt>
                  <c:pt idx="1119">
                    <c:v>25.11.</c:v>
                  </c:pt>
                  <c:pt idx="1120">
                    <c:v>25.11.</c:v>
                  </c:pt>
                  <c:pt idx="1121">
                    <c:v>25.11.</c:v>
                  </c:pt>
                  <c:pt idx="1122">
                    <c:v>25.11.</c:v>
                  </c:pt>
                  <c:pt idx="1123">
                    <c:v>25.11.</c:v>
                  </c:pt>
                  <c:pt idx="1124">
                    <c:v>25.11.</c:v>
                  </c:pt>
                  <c:pt idx="1125">
                    <c:v>25.11.</c:v>
                  </c:pt>
                  <c:pt idx="1126">
                    <c:v>25.11.</c:v>
                  </c:pt>
                  <c:pt idx="1127">
                    <c:v>25.11.</c:v>
                  </c:pt>
                  <c:pt idx="1128">
                    <c:v>25.11.</c:v>
                  </c:pt>
                  <c:pt idx="1129">
                    <c:v>25.11.</c:v>
                  </c:pt>
                  <c:pt idx="1130">
                    <c:v>25.11.</c:v>
                  </c:pt>
                  <c:pt idx="1131">
                    <c:v>25.11.</c:v>
                  </c:pt>
                  <c:pt idx="1132">
                    <c:v>25.11.</c:v>
                  </c:pt>
                  <c:pt idx="1133">
                    <c:v>25.11.</c:v>
                  </c:pt>
                  <c:pt idx="1134">
                    <c:v>25.11.</c:v>
                  </c:pt>
                  <c:pt idx="1135">
                    <c:v>25.11.</c:v>
                  </c:pt>
                  <c:pt idx="1136">
                    <c:v>25.11.</c:v>
                  </c:pt>
                  <c:pt idx="1137">
                    <c:v>25.11.</c:v>
                  </c:pt>
                  <c:pt idx="1138">
                    <c:v>25.11.</c:v>
                  </c:pt>
                  <c:pt idx="1139">
                    <c:v>25.11.</c:v>
                  </c:pt>
                  <c:pt idx="1140">
                    <c:v>25.11.</c:v>
                  </c:pt>
                  <c:pt idx="1141">
                    <c:v>25.11.</c:v>
                  </c:pt>
                  <c:pt idx="1142">
                    <c:v>25.11.</c:v>
                  </c:pt>
                  <c:pt idx="1143">
                    <c:v>25.11.</c:v>
                  </c:pt>
                  <c:pt idx="1144">
                    <c:v>25.11.</c:v>
                  </c:pt>
                  <c:pt idx="1145">
                    <c:v>25.11.</c:v>
                  </c:pt>
                  <c:pt idx="1146">
                    <c:v>25.11.</c:v>
                  </c:pt>
                  <c:pt idx="1147">
                    <c:v>25.11.</c:v>
                  </c:pt>
                  <c:pt idx="1148">
                    <c:v>25.11.</c:v>
                  </c:pt>
                  <c:pt idx="1149">
                    <c:v>25.11.</c:v>
                  </c:pt>
                  <c:pt idx="1150">
                    <c:v>25.11.</c:v>
                  </c:pt>
                  <c:pt idx="1151">
                    <c:v>25.11.</c:v>
                  </c:pt>
                  <c:pt idx="1152">
                    <c:v>25.11.</c:v>
                  </c:pt>
                  <c:pt idx="1153">
                    <c:v>25.11.</c:v>
                  </c:pt>
                  <c:pt idx="1154">
                    <c:v>25.11.</c:v>
                  </c:pt>
                  <c:pt idx="1155">
                    <c:v>25.11.</c:v>
                  </c:pt>
                  <c:pt idx="1156">
                    <c:v>25.11.</c:v>
                  </c:pt>
                  <c:pt idx="1157">
                    <c:v>25.11.</c:v>
                  </c:pt>
                  <c:pt idx="1158">
                    <c:v>25.11.</c:v>
                  </c:pt>
                  <c:pt idx="1159">
                    <c:v>25.11.</c:v>
                  </c:pt>
                  <c:pt idx="1160">
                    <c:v>25.11.</c:v>
                  </c:pt>
                  <c:pt idx="1161">
                    <c:v>25.11.</c:v>
                  </c:pt>
                  <c:pt idx="1162">
                    <c:v>25.11.</c:v>
                  </c:pt>
                  <c:pt idx="1163">
                    <c:v>25.11.</c:v>
                  </c:pt>
                  <c:pt idx="1164">
                    <c:v>25.11.</c:v>
                  </c:pt>
                  <c:pt idx="1165">
                    <c:v>25.11.</c:v>
                  </c:pt>
                  <c:pt idx="1166">
                    <c:v>25.11.</c:v>
                  </c:pt>
                  <c:pt idx="1167">
                    <c:v>25.11.</c:v>
                  </c:pt>
                  <c:pt idx="1168">
                    <c:v>25.11.</c:v>
                  </c:pt>
                  <c:pt idx="1169">
                    <c:v>25.11.</c:v>
                  </c:pt>
                  <c:pt idx="1170">
                    <c:v>25.11.</c:v>
                  </c:pt>
                  <c:pt idx="1171">
                    <c:v>25.11.</c:v>
                  </c:pt>
                  <c:pt idx="1172">
                    <c:v>25.11.</c:v>
                  </c:pt>
                  <c:pt idx="1173">
                    <c:v>25.11.</c:v>
                  </c:pt>
                  <c:pt idx="1174">
                    <c:v>25.11.</c:v>
                  </c:pt>
                  <c:pt idx="1175">
                    <c:v>25.11.</c:v>
                  </c:pt>
                  <c:pt idx="1176">
                    <c:v>25.11.</c:v>
                  </c:pt>
                  <c:pt idx="1177">
                    <c:v>25.11.</c:v>
                  </c:pt>
                  <c:pt idx="1178">
                    <c:v>25.11.</c:v>
                  </c:pt>
                  <c:pt idx="1179">
                    <c:v>25.11.</c:v>
                  </c:pt>
                  <c:pt idx="1180">
                    <c:v>25.11.</c:v>
                  </c:pt>
                  <c:pt idx="1181">
                    <c:v>25.11.</c:v>
                  </c:pt>
                  <c:pt idx="1182">
                    <c:v>25.11.</c:v>
                  </c:pt>
                  <c:pt idx="1183">
                    <c:v>25.11.</c:v>
                  </c:pt>
                  <c:pt idx="1184">
                    <c:v>25.11.</c:v>
                  </c:pt>
                  <c:pt idx="1185">
                    <c:v>25.11.</c:v>
                  </c:pt>
                  <c:pt idx="1186">
                    <c:v>25.11.</c:v>
                  </c:pt>
                  <c:pt idx="1187">
                    <c:v>25.11.</c:v>
                  </c:pt>
                  <c:pt idx="1188">
                    <c:v>25.11.</c:v>
                  </c:pt>
                  <c:pt idx="1189">
                    <c:v>25.11.</c:v>
                  </c:pt>
                  <c:pt idx="1190">
                    <c:v>25.11.</c:v>
                  </c:pt>
                  <c:pt idx="1191">
                    <c:v>25.11.</c:v>
                  </c:pt>
                  <c:pt idx="1192">
                    <c:v>25.11.</c:v>
                  </c:pt>
                  <c:pt idx="1193">
                    <c:v>25.11.</c:v>
                  </c:pt>
                  <c:pt idx="1194">
                    <c:v>25.11.</c:v>
                  </c:pt>
                  <c:pt idx="1195">
                    <c:v>25.11.</c:v>
                  </c:pt>
                  <c:pt idx="1196">
                    <c:v>25.11.</c:v>
                  </c:pt>
                  <c:pt idx="1197">
                    <c:v>25.11.</c:v>
                  </c:pt>
                  <c:pt idx="1198">
                    <c:v>25.11.</c:v>
                  </c:pt>
                  <c:pt idx="1199">
                    <c:v>25.11.</c:v>
                  </c:pt>
                  <c:pt idx="1200">
                    <c:v>25.11.</c:v>
                  </c:pt>
                  <c:pt idx="1201">
                    <c:v>25.11.</c:v>
                  </c:pt>
                  <c:pt idx="1202">
                    <c:v>25.11.</c:v>
                  </c:pt>
                  <c:pt idx="1203">
                    <c:v>25.11.</c:v>
                  </c:pt>
                  <c:pt idx="1204">
                    <c:v>25.11.</c:v>
                  </c:pt>
                  <c:pt idx="1205">
                    <c:v>25.11.</c:v>
                  </c:pt>
                  <c:pt idx="1206">
                    <c:v>25.11.</c:v>
                  </c:pt>
                  <c:pt idx="1207">
                    <c:v>25.11.</c:v>
                  </c:pt>
                  <c:pt idx="1208">
                    <c:v>25.11.</c:v>
                  </c:pt>
                  <c:pt idx="1209">
                    <c:v>25.11.</c:v>
                  </c:pt>
                  <c:pt idx="1210">
                    <c:v>25.11.</c:v>
                  </c:pt>
                  <c:pt idx="1211">
                    <c:v>25.11.</c:v>
                  </c:pt>
                  <c:pt idx="1212">
                    <c:v>25.11.</c:v>
                  </c:pt>
                  <c:pt idx="1213">
                    <c:v>25.11.</c:v>
                  </c:pt>
                  <c:pt idx="1214">
                    <c:v>25.11.</c:v>
                  </c:pt>
                  <c:pt idx="1215">
                    <c:v>25.11.</c:v>
                  </c:pt>
                  <c:pt idx="1216">
                    <c:v>25.11.</c:v>
                  </c:pt>
                  <c:pt idx="1217">
                    <c:v>25.11.</c:v>
                  </c:pt>
                  <c:pt idx="1218">
                    <c:v>25.11.</c:v>
                  </c:pt>
                  <c:pt idx="1219">
                    <c:v>25.11.</c:v>
                  </c:pt>
                  <c:pt idx="1220">
                    <c:v>25.11.</c:v>
                  </c:pt>
                  <c:pt idx="1221">
                    <c:v>25.11.</c:v>
                  </c:pt>
                  <c:pt idx="1222">
                    <c:v>25.11.</c:v>
                  </c:pt>
                  <c:pt idx="1223">
                    <c:v>25.11.</c:v>
                  </c:pt>
                  <c:pt idx="1224">
                    <c:v>25.11.</c:v>
                  </c:pt>
                  <c:pt idx="1225">
                    <c:v>25.11.</c:v>
                  </c:pt>
                  <c:pt idx="1226">
                    <c:v>25.11.</c:v>
                  </c:pt>
                  <c:pt idx="1227">
                    <c:v>25.11.</c:v>
                  </c:pt>
                  <c:pt idx="1228">
                    <c:v>25.11.</c:v>
                  </c:pt>
                  <c:pt idx="1229">
                    <c:v>25.11.</c:v>
                  </c:pt>
                  <c:pt idx="1230">
                    <c:v>25.11.</c:v>
                  </c:pt>
                  <c:pt idx="1231">
                    <c:v>25.11.</c:v>
                  </c:pt>
                  <c:pt idx="1232">
                    <c:v>25.11.</c:v>
                  </c:pt>
                  <c:pt idx="1233">
                    <c:v>25.11.</c:v>
                  </c:pt>
                  <c:pt idx="1234">
                    <c:v>25.11.</c:v>
                  </c:pt>
                  <c:pt idx="1235">
                    <c:v>25.11.</c:v>
                  </c:pt>
                  <c:pt idx="1236">
                    <c:v>25.11.</c:v>
                  </c:pt>
                  <c:pt idx="1237">
                    <c:v>25.11.</c:v>
                  </c:pt>
                  <c:pt idx="1238">
                    <c:v>25.11.</c:v>
                  </c:pt>
                  <c:pt idx="1239">
                    <c:v>25.11.</c:v>
                  </c:pt>
                  <c:pt idx="1240">
                    <c:v>25.11.</c:v>
                  </c:pt>
                  <c:pt idx="1241">
                    <c:v>25.11.</c:v>
                  </c:pt>
                  <c:pt idx="1242">
                    <c:v>25.11.</c:v>
                  </c:pt>
                  <c:pt idx="1243">
                    <c:v>25.11.</c:v>
                  </c:pt>
                  <c:pt idx="1244">
                    <c:v>25.11.</c:v>
                  </c:pt>
                  <c:pt idx="1245">
                    <c:v>25.11.</c:v>
                  </c:pt>
                  <c:pt idx="1246">
                    <c:v>25.11.</c:v>
                  </c:pt>
                  <c:pt idx="1247">
                    <c:v>25.11.</c:v>
                  </c:pt>
                  <c:pt idx="1248">
                    <c:v>25.11.</c:v>
                  </c:pt>
                  <c:pt idx="1249">
                    <c:v>25.11.</c:v>
                  </c:pt>
                  <c:pt idx="1250">
                    <c:v>25.11.</c:v>
                  </c:pt>
                  <c:pt idx="1251">
                    <c:v>25.11.</c:v>
                  </c:pt>
                  <c:pt idx="1252">
                    <c:v>25.11.</c:v>
                  </c:pt>
                  <c:pt idx="1253">
                    <c:v>25.11.</c:v>
                  </c:pt>
                  <c:pt idx="1254">
                    <c:v>25.11.</c:v>
                  </c:pt>
                  <c:pt idx="1255">
                    <c:v>25.11.</c:v>
                  </c:pt>
                  <c:pt idx="1256">
                    <c:v>25.11.</c:v>
                  </c:pt>
                  <c:pt idx="1257">
                    <c:v>25.11.</c:v>
                  </c:pt>
                  <c:pt idx="1258">
                    <c:v>25.11.</c:v>
                  </c:pt>
                  <c:pt idx="1259">
                    <c:v>25.11.</c:v>
                  </c:pt>
                  <c:pt idx="1260">
                    <c:v>25.11.</c:v>
                  </c:pt>
                  <c:pt idx="1261">
                    <c:v>25.11.</c:v>
                  </c:pt>
                  <c:pt idx="1262">
                    <c:v>25.11.</c:v>
                  </c:pt>
                  <c:pt idx="1263">
                    <c:v>25.11.</c:v>
                  </c:pt>
                  <c:pt idx="1264">
                    <c:v>25.11.</c:v>
                  </c:pt>
                  <c:pt idx="1265">
                    <c:v>25.11.</c:v>
                  </c:pt>
                  <c:pt idx="1266">
                    <c:v>25.11.</c:v>
                  </c:pt>
                  <c:pt idx="1267">
                    <c:v>25.11.</c:v>
                  </c:pt>
                  <c:pt idx="1268">
                    <c:v>25.11.</c:v>
                  </c:pt>
                  <c:pt idx="1269">
                    <c:v>25.11.</c:v>
                  </c:pt>
                  <c:pt idx="1270">
                    <c:v>25.11.</c:v>
                  </c:pt>
                  <c:pt idx="1271">
                    <c:v>25.11.</c:v>
                  </c:pt>
                  <c:pt idx="1272">
                    <c:v>25.11.</c:v>
                  </c:pt>
                  <c:pt idx="1273">
                    <c:v>25.11.</c:v>
                  </c:pt>
                  <c:pt idx="1274">
                    <c:v>25.11.</c:v>
                  </c:pt>
                  <c:pt idx="1275">
                    <c:v>25.11.</c:v>
                  </c:pt>
                  <c:pt idx="1276">
                    <c:v>25.11.</c:v>
                  </c:pt>
                  <c:pt idx="1277">
                    <c:v>25.11.</c:v>
                  </c:pt>
                  <c:pt idx="1278">
                    <c:v>25.11.</c:v>
                  </c:pt>
                  <c:pt idx="1279">
                    <c:v>25.11.</c:v>
                  </c:pt>
                  <c:pt idx="1280">
                    <c:v>25.11.</c:v>
                  </c:pt>
                  <c:pt idx="1281">
                    <c:v>25.11.</c:v>
                  </c:pt>
                  <c:pt idx="1282">
                    <c:v>25.11.</c:v>
                  </c:pt>
                  <c:pt idx="1283">
                    <c:v>25.11.</c:v>
                  </c:pt>
                  <c:pt idx="1284">
                    <c:v>25.11.</c:v>
                  </c:pt>
                  <c:pt idx="1285">
                    <c:v>25.11.</c:v>
                  </c:pt>
                  <c:pt idx="1286">
                    <c:v>25.11.</c:v>
                  </c:pt>
                  <c:pt idx="1287">
                    <c:v>25.11.</c:v>
                  </c:pt>
                  <c:pt idx="1288">
                    <c:v>25.11.</c:v>
                  </c:pt>
                  <c:pt idx="1289">
                    <c:v>25.11.</c:v>
                  </c:pt>
                  <c:pt idx="1290">
                    <c:v>25.11.</c:v>
                  </c:pt>
                  <c:pt idx="1291">
                    <c:v>25.11.</c:v>
                  </c:pt>
                  <c:pt idx="1292">
                    <c:v>25.11.</c:v>
                  </c:pt>
                  <c:pt idx="1293">
                    <c:v>25.11.</c:v>
                  </c:pt>
                  <c:pt idx="1294">
                    <c:v>25.11.</c:v>
                  </c:pt>
                  <c:pt idx="1295">
                    <c:v>25.11.</c:v>
                  </c:pt>
                  <c:pt idx="1296">
                    <c:v>25.11.</c:v>
                  </c:pt>
                  <c:pt idx="1297">
                    <c:v>25.11.</c:v>
                  </c:pt>
                  <c:pt idx="1298">
                    <c:v>25.11.</c:v>
                  </c:pt>
                  <c:pt idx="1299">
                    <c:v>25.11.</c:v>
                  </c:pt>
                  <c:pt idx="1300">
                    <c:v>25.11.</c:v>
                  </c:pt>
                  <c:pt idx="1301">
                    <c:v>25.11.</c:v>
                  </c:pt>
                  <c:pt idx="1302">
                    <c:v>25.11.</c:v>
                  </c:pt>
                  <c:pt idx="1303">
                    <c:v>25.11.</c:v>
                  </c:pt>
                  <c:pt idx="1304">
                    <c:v>25.11.</c:v>
                  </c:pt>
                  <c:pt idx="1305">
                    <c:v>25.11.</c:v>
                  </c:pt>
                  <c:pt idx="1306">
                    <c:v>25.11.</c:v>
                  </c:pt>
                  <c:pt idx="1307">
                    <c:v>25.11.</c:v>
                  </c:pt>
                  <c:pt idx="1308">
                    <c:v>25.11.</c:v>
                  </c:pt>
                  <c:pt idx="1309">
                    <c:v>25.11.</c:v>
                  </c:pt>
                  <c:pt idx="1310">
                    <c:v>25.11.</c:v>
                  </c:pt>
                  <c:pt idx="1311">
                    <c:v>25.11.</c:v>
                  </c:pt>
                  <c:pt idx="1312">
                    <c:v>25.11.</c:v>
                  </c:pt>
                  <c:pt idx="1313">
                    <c:v>25.11.</c:v>
                  </c:pt>
                  <c:pt idx="1314">
                    <c:v>25.11.</c:v>
                  </c:pt>
                  <c:pt idx="1315">
                    <c:v>25.11.</c:v>
                  </c:pt>
                  <c:pt idx="1316">
                    <c:v>25.11.</c:v>
                  </c:pt>
                  <c:pt idx="1317">
                    <c:v>25.11.</c:v>
                  </c:pt>
                  <c:pt idx="1318">
                    <c:v>25.11.</c:v>
                  </c:pt>
                  <c:pt idx="1319">
                    <c:v>25.11.</c:v>
                  </c:pt>
                  <c:pt idx="1320">
                    <c:v>25.11.</c:v>
                  </c:pt>
                  <c:pt idx="1321">
                    <c:v>25.11.</c:v>
                  </c:pt>
                  <c:pt idx="1322">
                    <c:v>25.11.</c:v>
                  </c:pt>
                  <c:pt idx="1323">
                    <c:v>25.11.</c:v>
                  </c:pt>
                  <c:pt idx="1324">
                    <c:v>25.11.</c:v>
                  </c:pt>
                  <c:pt idx="1325">
                    <c:v>25.11.</c:v>
                  </c:pt>
                  <c:pt idx="1326">
                    <c:v>25.11.</c:v>
                  </c:pt>
                  <c:pt idx="1327">
                    <c:v>25.11.</c:v>
                  </c:pt>
                  <c:pt idx="1328">
                    <c:v>25.11.</c:v>
                  </c:pt>
                  <c:pt idx="1329">
                    <c:v>25.11.</c:v>
                  </c:pt>
                  <c:pt idx="1330">
                    <c:v>25.11.</c:v>
                  </c:pt>
                  <c:pt idx="1331">
                    <c:v>25.11.</c:v>
                  </c:pt>
                  <c:pt idx="1332">
                    <c:v>25.11.</c:v>
                  </c:pt>
                  <c:pt idx="1333">
                    <c:v>25.11.</c:v>
                  </c:pt>
                  <c:pt idx="1334">
                    <c:v>25.11.</c:v>
                  </c:pt>
                  <c:pt idx="1335">
                    <c:v>25.11.</c:v>
                  </c:pt>
                  <c:pt idx="1336">
                    <c:v>25.11.</c:v>
                  </c:pt>
                  <c:pt idx="1337">
                    <c:v>25.11.</c:v>
                  </c:pt>
                  <c:pt idx="1338">
                    <c:v>25.11.</c:v>
                  </c:pt>
                  <c:pt idx="1339">
                    <c:v>25.11.</c:v>
                  </c:pt>
                  <c:pt idx="1340">
                    <c:v>25.11.</c:v>
                  </c:pt>
                  <c:pt idx="1341">
                    <c:v>25.11.</c:v>
                  </c:pt>
                  <c:pt idx="1342">
                    <c:v>25.11.</c:v>
                  </c:pt>
                  <c:pt idx="1343">
                    <c:v>25.11.</c:v>
                  </c:pt>
                  <c:pt idx="1344">
                    <c:v>25.11.</c:v>
                  </c:pt>
                  <c:pt idx="1345">
                    <c:v>25.11.</c:v>
                  </c:pt>
                  <c:pt idx="1346">
                    <c:v>25.11.</c:v>
                  </c:pt>
                  <c:pt idx="1347">
                    <c:v>25.11.</c:v>
                  </c:pt>
                  <c:pt idx="1348">
                    <c:v>26.11.</c:v>
                  </c:pt>
                  <c:pt idx="1349">
                    <c:v>26.11.</c:v>
                  </c:pt>
                  <c:pt idx="1350">
                    <c:v>26.11.</c:v>
                  </c:pt>
                  <c:pt idx="1351">
                    <c:v>26.11.</c:v>
                  </c:pt>
                  <c:pt idx="1352">
                    <c:v>26.11.</c:v>
                  </c:pt>
                  <c:pt idx="1353">
                    <c:v>26.11.</c:v>
                  </c:pt>
                  <c:pt idx="1354">
                    <c:v>26.11.</c:v>
                  </c:pt>
                  <c:pt idx="1355">
                    <c:v>26.11.</c:v>
                  </c:pt>
                  <c:pt idx="1356">
                    <c:v>26.11.</c:v>
                  </c:pt>
                  <c:pt idx="1357">
                    <c:v>26.11.</c:v>
                  </c:pt>
                  <c:pt idx="1358">
                    <c:v>26.11.</c:v>
                  </c:pt>
                  <c:pt idx="1359">
                    <c:v>26.11.</c:v>
                  </c:pt>
                  <c:pt idx="1360">
                    <c:v>26.11.</c:v>
                  </c:pt>
                  <c:pt idx="1361">
                    <c:v>26.11.</c:v>
                  </c:pt>
                  <c:pt idx="1362">
                    <c:v>26.11.</c:v>
                  </c:pt>
                  <c:pt idx="1363">
                    <c:v>26.11.</c:v>
                  </c:pt>
                  <c:pt idx="1364">
                    <c:v>26.11.</c:v>
                  </c:pt>
                  <c:pt idx="1365">
                    <c:v>26.11.</c:v>
                  </c:pt>
                  <c:pt idx="1366">
                    <c:v>26.11.</c:v>
                  </c:pt>
                  <c:pt idx="1367">
                    <c:v>26.11.</c:v>
                  </c:pt>
                  <c:pt idx="1368">
                    <c:v>26.11.</c:v>
                  </c:pt>
                  <c:pt idx="1369">
                    <c:v>26.11.</c:v>
                  </c:pt>
                  <c:pt idx="1370">
                    <c:v>26.11.</c:v>
                  </c:pt>
                  <c:pt idx="1371">
                    <c:v>26.11.</c:v>
                  </c:pt>
                  <c:pt idx="1372">
                    <c:v>26.11.</c:v>
                  </c:pt>
                  <c:pt idx="1373">
                    <c:v>26.11.</c:v>
                  </c:pt>
                  <c:pt idx="1374">
                    <c:v>26.11.</c:v>
                  </c:pt>
                  <c:pt idx="1375">
                    <c:v>26.11.</c:v>
                  </c:pt>
                  <c:pt idx="1376">
                    <c:v>26.11.</c:v>
                  </c:pt>
                  <c:pt idx="1377">
                    <c:v>26.11.</c:v>
                  </c:pt>
                  <c:pt idx="1378">
                    <c:v>26.11.</c:v>
                  </c:pt>
                  <c:pt idx="1379">
                    <c:v>26.11.</c:v>
                  </c:pt>
                  <c:pt idx="1380">
                    <c:v>26.11.</c:v>
                  </c:pt>
                  <c:pt idx="1381">
                    <c:v>26.11.</c:v>
                  </c:pt>
                  <c:pt idx="1382">
                    <c:v>26.11.</c:v>
                  </c:pt>
                  <c:pt idx="1383">
                    <c:v>26.11.</c:v>
                  </c:pt>
                  <c:pt idx="1384">
                    <c:v>26.11.</c:v>
                  </c:pt>
                  <c:pt idx="1385">
                    <c:v>26.11.</c:v>
                  </c:pt>
                  <c:pt idx="1386">
                    <c:v>26.11.</c:v>
                  </c:pt>
                  <c:pt idx="1387">
                    <c:v>26.11.</c:v>
                  </c:pt>
                  <c:pt idx="1388">
                    <c:v>26.11.</c:v>
                  </c:pt>
                  <c:pt idx="1389">
                    <c:v>26.11.</c:v>
                  </c:pt>
                  <c:pt idx="1390">
                    <c:v>26.11.</c:v>
                  </c:pt>
                  <c:pt idx="1391">
                    <c:v>26.11.</c:v>
                  </c:pt>
                  <c:pt idx="1392">
                    <c:v>26.11.</c:v>
                  </c:pt>
                  <c:pt idx="1393">
                    <c:v>26.11.</c:v>
                  </c:pt>
                  <c:pt idx="1394">
                    <c:v>26.11.</c:v>
                  </c:pt>
                  <c:pt idx="1395">
                    <c:v>26.11.</c:v>
                  </c:pt>
                  <c:pt idx="1396">
                    <c:v>26.11.</c:v>
                  </c:pt>
                  <c:pt idx="1397">
                    <c:v>26.11.</c:v>
                  </c:pt>
                  <c:pt idx="1398">
                    <c:v>26.11.</c:v>
                  </c:pt>
                  <c:pt idx="1399">
                    <c:v>26.11.</c:v>
                  </c:pt>
                  <c:pt idx="1400">
                    <c:v>26.11.</c:v>
                  </c:pt>
                  <c:pt idx="1401">
                    <c:v>26.11.</c:v>
                  </c:pt>
                  <c:pt idx="1402">
                    <c:v>26.11.</c:v>
                  </c:pt>
                  <c:pt idx="1403">
                    <c:v>26.11.</c:v>
                  </c:pt>
                  <c:pt idx="1404">
                    <c:v>26.11.</c:v>
                  </c:pt>
                  <c:pt idx="1405">
                    <c:v>26.11.</c:v>
                  </c:pt>
                  <c:pt idx="1406">
                    <c:v>26.11.</c:v>
                  </c:pt>
                  <c:pt idx="1407">
                    <c:v>26.11.</c:v>
                  </c:pt>
                  <c:pt idx="1408">
                    <c:v>26.11.</c:v>
                  </c:pt>
                  <c:pt idx="1409">
                    <c:v>26.11.</c:v>
                  </c:pt>
                  <c:pt idx="1410">
                    <c:v>26.11.</c:v>
                  </c:pt>
                  <c:pt idx="1411">
                    <c:v>26.11.</c:v>
                  </c:pt>
                  <c:pt idx="1412">
                    <c:v>26.11.</c:v>
                  </c:pt>
                  <c:pt idx="1413">
                    <c:v>26.11.</c:v>
                  </c:pt>
                  <c:pt idx="1414">
                    <c:v>26.11.</c:v>
                  </c:pt>
                  <c:pt idx="1415">
                    <c:v>26.11.</c:v>
                  </c:pt>
                  <c:pt idx="1416">
                    <c:v>26.11.</c:v>
                  </c:pt>
                  <c:pt idx="1417">
                    <c:v>26.11.</c:v>
                  </c:pt>
                  <c:pt idx="1418">
                    <c:v>26.11.</c:v>
                  </c:pt>
                  <c:pt idx="1419">
                    <c:v>26.11.</c:v>
                  </c:pt>
                  <c:pt idx="1420">
                    <c:v>26.11.</c:v>
                  </c:pt>
                  <c:pt idx="1421">
                    <c:v>26.11.</c:v>
                  </c:pt>
                  <c:pt idx="1422">
                    <c:v>26.11.</c:v>
                  </c:pt>
                  <c:pt idx="1423">
                    <c:v>26.11.</c:v>
                  </c:pt>
                  <c:pt idx="1424">
                    <c:v>26.11.</c:v>
                  </c:pt>
                  <c:pt idx="1425">
                    <c:v>26.11.</c:v>
                  </c:pt>
                  <c:pt idx="1426">
                    <c:v>26.11.</c:v>
                  </c:pt>
                  <c:pt idx="1427">
                    <c:v>26.11.</c:v>
                  </c:pt>
                  <c:pt idx="1428">
                    <c:v>26.11.</c:v>
                  </c:pt>
                  <c:pt idx="1429">
                    <c:v>26.11.</c:v>
                  </c:pt>
                  <c:pt idx="1430">
                    <c:v>26.11.</c:v>
                  </c:pt>
                  <c:pt idx="1431">
                    <c:v>26.11.</c:v>
                  </c:pt>
                  <c:pt idx="1432">
                    <c:v>26.11.</c:v>
                  </c:pt>
                  <c:pt idx="1433">
                    <c:v>26.11.</c:v>
                  </c:pt>
                  <c:pt idx="1434">
                    <c:v>26.11.</c:v>
                  </c:pt>
                  <c:pt idx="1435">
                    <c:v>26.11.</c:v>
                  </c:pt>
                  <c:pt idx="1436">
                    <c:v>26.11.</c:v>
                  </c:pt>
                  <c:pt idx="1437">
                    <c:v>26.11.</c:v>
                  </c:pt>
                  <c:pt idx="1438">
                    <c:v>26.11.</c:v>
                  </c:pt>
                  <c:pt idx="1439">
                    <c:v>26.11.</c:v>
                  </c:pt>
                  <c:pt idx="1440">
                    <c:v>26.11.</c:v>
                  </c:pt>
                  <c:pt idx="1441">
                    <c:v>26.11.</c:v>
                  </c:pt>
                  <c:pt idx="1442">
                    <c:v>26.11.</c:v>
                  </c:pt>
                  <c:pt idx="1443">
                    <c:v>26.11.</c:v>
                  </c:pt>
                  <c:pt idx="1444">
                    <c:v>26.11.</c:v>
                  </c:pt>
                  <c:pt idx="1445">
                    <c:v>26.11.</c:v>
                  </c:pt>
                  <c:pt idx="1446">
                    <c:v>26.11.</c:v>
                  </c:pt>
                  <c:pt idx="1447">
                    <c:v>26.11.</c:v>
                  </c:pt>
                  <c:pt idx="1448">
                    <c:v>26.11.</c:v>
                  </c:pt>
                  <c:pt idx="1449">
                    <c:v>26.11.</c:v>
                  </c:pt>
                  <c:pt idx="1450">
                    <c:v>26.11.</c:v>
                  </c:pt>
                  <c:pt idx="1451">
                    <c:v>26.11.</c:v>
                  </c:pt>
                  <c:pt idx="1452">
                    <c:v>26.11.</c:v>
                  </c:pt>
                  <c:pt idx="1453">
                    <c:v>26.11.</c:v>
                  </c:pt>
                  <c:pt idx="1454">
                    <c:v>26.11.</c:v>
                  </c:pt>
                  <c:pt idx="1455">
                    <c:v>26.11.</c:v>
                  </c:pt>
                  <c:pt idx="1456">
                    <c:v>26.11.</c:v>
                  </c:pt>
                  <c:pt idx="1457">
                    <c:v>26.11.</c:v>
                  </c:pt>
                  <c:pt idx="1458">
                    <c:v>26.11.</c:v>
                  </c:pt>
                  <c:pt idx="1459">
                    <c:v>26.11.</c:v>
                  </c:pt>
                  <c:pt idx="1460">
                    <c:v>26.11.</c:v>
                  </c:pt>
                  <c:pt idx="1461">
                    <c:v>26.11.</c:v>
                  </c:pt>
                  <c:pt idx="1462">
                    <c:v>26.11.</c:v>
                  </c:pt>
                  <c:pt idx="1463">
                    <c:v>26.11.</c:v>
                  </c:pt>
                  <c:pt idx="1464">
                    <c:v>26.11.</c:v>
                  </c:pt>
                  <c:pt idx="1465">
                    <c:v>26.11.</c:v>
                  </c:pt>
                  <c:pt idx="1466">
                    <c:v>26.11.</c:v>
                  </c:pt>
                  <c:pt idx="1467">
                    <c:v>26.11.</c:v>
                  </c:pt>
                  <c:pt idx="1468">
                    <c:v>26.11.</c:v>
                  </c:pt>
                  <c:pt idx="1469">
                    <c:v>26.11.</c:v>
                  </c:pt>
                  <c:pt idx="1470">
                    <c:v>26.11.</c:v>
                  </c:pt>
                  <c:pt idx="1471">
                    <c:v>26.11.</c:v>
                  </c:pt>
                  <c:pt idx="1472">
                    <c:v>26.11.</c:v>
                  </c:pt>
                  <c:pt idx="1473">
                    <c:v>26.11.</c:v>
                  </c:pt>
                  <c:pt idx="1474">
                    <c:v>26.11.</c:v>
                  </c:pt>
                  <c:pt idx="1475">
                    <c:v>26.11.</c:v>
                  </c:pt>
                  <c:pt idx="1476">
                    <c:v>26.11.</c:v>
                  </c:pt>
                  <c:pt idx="1477">
                    <c:v>26.11.</c:v>
                  </c:pt>
                  <c:pt idx="1478">
                    <c:v>26.11.</c:v>
                  </c:pt>
                  <c:pt idx="1479">
                    <c:v>26.11.</c:v>
                  </c:pt>
                  <c:pt idx="1480">
                    <c:v>26.11.</c:v>
                  </c:pt>
                  <c:pt idx="1481">
                    <c:v>26.11.</c:v>
                  </c:pt>
                  <c:pt idx="1482">
                    <c:v>26.11.</c:v>
                  </c:pt>
                  <c:pt idx="1483">
                    <c:v>26.11.</c:v>
                  </c:pt>
                  <c:pt idx="1484">
                    <c:v>26.11.</c:v>
                  </c:pt>
                  <c:pt idx="1485">
                    <c:v>26.11.</c:v>
                  </c:pt>
                  <c:pt idx="1486">
                    <c:v>26.11.</c:v>
                  </c:pt>
                  <c:pt idx="1487">
                    <c:v>26.11.</c:v>
                  </c:pt>
                  <c:pt idx="1488">
                    <c:v>26.11.</c:v>
                  </c:pt>
                  <c:pt idx="1489">
                    <c:v>26.11.</c:v>
                  </c:pt>
                  <c:pt idx="1490">
                    <c:v>26.11.</c:v>
                  </c:pt>
                  <c:pt idx="1491">
                    <c:v>26.11.</c:v>
                  </c:pt>
                  <c:pt idx="1492">
                    <c:v>26.11.</c:v>
                  </c:pt>
                  <c:pt idx="1493">
                    <c:v>26.11.</c:v>
                  </c:pt>
                  <c:pt idx="1494">
                    <c:v>26.11.</c:v>
                  </c:pt>
                  <c:pt idx="1495">
                    <c:v>26.11.</c:v>
                  </c:pt>
                  <c:pt idx="1496">
                    <c:v>26.11.</c:v>
                  </c:pt>
                  <c:pt idx="1497">
                    <c:v>26.11.</c:v>
                  </c:pt>
                  <c:pt idx="1498">
                    <c:v>26.11.</c:v>
                  </c:pt>
                  <c:pt idx="1499">
                    <c:v>26.11.</c:v>
                  </c:pt>
                  <c:pt idx="1500">
                    <c:v>26.11.</c:v>
                  </c:pt>
                  <c:pt idx="1501">
                    <c:v>26.11.</c:v>
                  </c:pt>
                  <c:pt idx="1502">
                    <c:v>26.11.</c:v>
                  </c:pt>
                  <c:pt idx="1503">
                    <c:v>26.11.</c:v>
                  </c:pt>
                  <c:pt idx="1504">
                    <c:v>26.11.</c:v>
                  </c:pt>
                  <c:pt idx="1505">
                    <c:v>26.11.</c:v>
                  </c:pt>
                  <c:pt idx="1506">
                    <c:v>26.11.</c:v>
                  </c:pt>
                  <c:pt idx="1507">
                    <c:v>26.11.</c:v>
                  </c:pt>
                  <c:pt idx="1508">
                    <c:v>26.11.</c:v>
                  </c:pt>
                  <c:pt idx="1509">
                    <c:v>26.11.</c:v>
                  </c:pt>
                  <c:pt idx="1510">
                    <c:v>26.11.</c:v>
                  </c:pt>
                  <c:pt idx="1511">
                    <c:v>26.11.</c:v>
                  </c:pt>
                  <c:pt idx="1512">
                    <c:v>26.11.</c:v>
                  </c:pt>
                  <c:pt idx="1513">
                    <c:v>26.11.</c:v>
                  </c:pt>
                  <c:pt idx="1514">
                    <c:v>26.11.</c:v>
                  </c:pt>
                  <c:pt idx="1515">
                    <c:v>26.11.</c:v>
                  </c:pt>
                  <c:pt idx="1516">
                    <c:v>26.11.</c:v>
                  </c:pt>
                  <c:pt idx="1517">
                    <c:v>26.11.</c:v>
                  </c:pt>
                  <c:pt idx="1518">
                    <c:v>26.11.</c:v>
                  </c:pt>
                  <c:pt idx="1519">
                    <c:v>26.11.</c:v>
                  </c:pt>
                  <c:pt idx="1520">
                    <c:v>26.11.</c:v>
                  </c:pt>
                  <c:pt idx="1521">
                    <c:v>26.11.</c:v>
                  </c:pt>
                  <c:pt idx="1522">
                    <c:v>26.11.</c:v>
                  </c:pt>
                  <c:pt idx="1523">
                    <c:v>26.11.</c:v>
                  </c:pt>
                  <c:pt idx="1524">
                    <c:v>26.11.</c:v>
                  </c:pt>
                  <c:pt idx="1525">
                    <c:v>26.11.</c:v>
                  </c:pt>
                  <c:pt idx="1526">
                    <c:v>26.11.</c:v>
                  </c:pt>
                  <c:pt idx="1527">
                    <c:v>26.11.</c:v>
                  </c:pt>
                  <c:pt idx="1528">
                    <c:v>26.11.</c:v>
                  </c:pt>
                  <c:pt idx="1529">
                    <c:v>26.11.</c:v>
                  </c:pt>
                  <c:pt idx="1530">
                    <c:v>26.11.</c:v>
                  </c:pt>
                  <c:pt idx="1531">
                    <c:v>26.11.</c:v>
                  </c:pt>
                  <c:pt idx="1532">
                    <c:v>26.11.</c:v>
                  </c:pt>
                  <c:pt idx="1533">
                    <c:v>26.11.</c:v>
                  </c:pt>
                  <c:pt idx="1534">
                    <c:v>26.11.</c:v>
                  </c:pt>
                  <c:pt idx="1535">
                    <c:v>26.11.</c:v>
                  </c:pt>
                  <c:pt idx="1536">
                    <c:v>26.11.</c:v>
                  </c:pt>
                  <c:pt idx="1537">
                    <c:v>26.11.</c:v>
                  </c:pt>
                  <c:pt idx="1538">
                    <c:v>26.11.</c:v>
                  </c:pt>
                  <c:pt idx="1539">
                    <c:v>26.11.</c:v>
                  </c:pt>
                  <c:pt idx="1540">
                    <c:v>26.11.</c:v>
                  </c:pt>
                  <c:pt idx="1541">
                    <c:v>26.11.</c:v>
                  </c:pt>
                  <c:pt idx="1542">
                    <c:v>26.11.</c:v>
                  </c:pt>
                  <c:pt idx="1543">
                    <c:v>26.11.</c:v>
                  </c:pt>
                  <c:pt idx="1544">
                    <c:v>26.11.</c:v>
                  </c:pt>
                  <c:pt idx="1545">
                    <c:v>26.11.</c:v>
                  </c:pt>
                  <c:pt idx="1546">
                    <c:v>26.11.</c:v>
                  </c:pt>
                  <c:pt idx="1547">
                    <c:v>26.11.</c:v>
                  </c:pt>
                  <c:pt idx="1548">
                    <c:v>26.11.</c:v>
                  </c:pt>
                  <c:pt idx="1549">
                    <c:v>26.11.</c:v>
                  </c:pt>
                  <c:pt idx="1550">
                    <c:v>26.11.</c:v>
                  </c:pt>
                  <c:pt idx="1551">
                    <c:v>26.11.</c:v>
                  </c:pt>
                  <c:pt idx="1552">
                    <c:v>26.11.</c:v>
                  </c:pt>
                  <c:pt idx="1553">
                    <c:v>26.11.</c:v>
                  </c:pt>
                  <c:pt idx="1554">
                    <c:v>26.11.</c:v>
                  </c:pt>
                  <c:pt idx="1555">
                    <c:v>26.11.</c:v>
                  </c:pt>
                  <c:pt idx="1556">
                    <c:v>26.11.</c:v>
                  </c:pt>
                  <c:pt idx="1557">
                    <c:v>26.11.</c:v>
                  </c:pt>
                  <c:pt idx="1558">
                    <c:v>26.11.</c:v>
                  </c:pt>
                  <c:pt idx="1559">
                    <c:v>26.11.</c:v>
                  </c:pt>
                  <c:pt idx="1560">
                    <c:v>26.11.</c:v>
                  </c:pt>
                  <c:pt idx="1561">
                    <c:v>26.11.</c:v>
                  </c:pt>
                  <c:pt idx="1562">
                    <c:v>26.11.</c:v>
                  </c:pt>
                  <c:pt idx="1563">
                    <c:v>26.11.</c:v>
                  </c:pt>
                  <c:pt idx="1564">
                    <c:v>26.11.</c:v>
                  </c:pt>
                  <c:pt idx="1565">
                    <c:v>26.11.</c:v>
                  </c:pt>
                  <c:pt idx="1566">
                    <c:v>26.11.</c:v>
                  </c:pt>
                  <c:pt idx="1567">
                    <c:v>26.11.</c:v>
                  </c:pt>
                  <c:pt idx="1568">
                    <c:v>26.11.</c:v>
                  </c:pt>
                  <c:pt idx="1569">
                    <c:v>26.11.</c:v>
                  </c:pt>
                  <c:pt idx="1570">
                    <c:v>26.11.</c:v>
                  </c:pt>
                  <c:pt idx="1571">
                    <c:v>26.11.</c:v>
                  </c:pt>
                  <c:pt idx="1572">
                    <c:v>26.11.</c:v>
                  </c:pt>
                  <c:pt idx="1573">
                    <c:v>26.11.</c:v>
                  </c:pt>
                  <c:pt idx="1574">
                    <c:v>26.11.</c:v>
                  </c:pt>
                  <c:pt idx="1575">
                    <c:v>26.11.</c:v>
                  </c:pt>
                  <c:pt idx="1576">
                    <c:v>26.11.</c:v>
                  </c:pt>
                  <c:pt idx="1577">
                    <c:v>26.11.</c:v>
                  </c:pt>
                  <c:pt idx="1578">
                    <c:v>26.11.</c:v>
                  </c:pt>
                  <c:pt idx="1579">
                    <c:v>26.11.</c:v>
                  </c:pt>
                  <c:pt idx="1580">
                    <c:v>26.11.</c:v>
                  </c:pt>
                  <c:pt idx="1581">
                    <c:v>26.11.</c:v>
                  </c:pt>
                  <c:pt idx="1582">
                    <c:v>26.11.</c:v>
                  </c:pt>
                  <c:pt idx="1583">
                    <c:v>26.11.</c:v>
                  </c:pt>
                  <c:pt idx="1584">
                    <c:v>26.11.</c:v>
                  </c:pt>
                  <c:pt idx="1585">
                    <c:v>26.11.</c:v>
                  </c:pt>
                  <c:pt idx="1586">
                    <c:v>26.11.</c:v>
                  </c:pt>
                  <c:pt idx="1587">
                    <c:v>26.11.</c:v>
                  </c:pt>
                  <c:pt idx="1588">
                    <c:v>26.11.</c:v>
                  </c:pt>
                  <c:pt idx="1589">
                    <c:v>26.11.</c:v>
                  </c:pt>
                  <c:pt idx="1590">
                    <c:v>26.11.</c:v>
                  </c:pt>
                  <c:pt idx="1591">
                    <c:v>26.11.</c:v>
                  </c:pt>
                  <c:pt idx="1592">
                    <c:v>26.11.</c:v>
                  </c:pt>
                  <c:pt idx="1593">
                    <c:v>26.11.</c:v>
                  </c:pt>
                  <c:pt idx="1594">
                    <c:v>26.11.</c:v>
                  </c:pt>
                  <c:pt idx="1595">
                    <c:v>26.11.</c:v>
                  </c:pt>
                  <c:pt idx="1596">
                    <c:v>26.11.</c:v>
                  </c:pt>
                  <c:pt idx="1597">
                    <c:v>26.11.</c:v>
                  </c:pt>
                  <c:pt idx="1598">
                    <c:v>26.11.</c:v>
                  </c:pt>
                  <c:pt idx="1599">
                    <c:v>26.11.</c:v>
                  </c:pt>
                  <c:pt idx="1600">
                    <c:v>26.11.</c:v>
                  </c:pt>
                  <c:pt idx="1601">
                    <c:v>26.11.</c:v>
                  </c:pt>
                  <c:pt idx="1602">
                    <c:v>26.11.</c:v>
                  </c:pt>
                  <c:pt idx="1603">
                    <c:v>26.11.</c:v>
                  </c:pt>
                  <c:pt idx="1604">
                    <c:v>26.11.</c:v>
                  </c:pt>
                  <c:pt idx="1605">
                    <c:v>26.11.</c:v>
                  </c:pt>
                  <c:pt idx="1606">
                    <c:v>26.11.</c:v>
                  </c:pt>
                  <c:pt idx="1607">
                    <c:v>26.11.</c:v>
                  </c:pt>
                  <c:pt idx="1608">
                    <c:v>26.11.</c:v>
                  </c:pt>
                  <c:pt idx="1609">
                    <c:v>26.11.</c:v>
                  </c:pt>
                  <c:pt idx="1610">
                    <c:v>26.11.</c:v>
                  </c:pt>
                  <c:pt idx="1611">
                    <c:v>26.11.</c:v>
                  </c:pt>
                  <c:pt idx="1612">
                    <c:v>26.11.</c:v>
                  </c:pt>
                  <c:pt idx="1613">
                    <c:v>26.11.</c:v>
                  </c:pt>
                  <c:pt idx="1614">
                    <c:v>26.11.</c:v>
                  </c:pt>
                  <c:pt idx="1615">
                    <c:v>26.11.</c:v>
                  </c:pt>
                  <c:pt idx="1616">
                    <c:v>26.11.</c:v>
                  </c:pt>
                  <c:pt idx="1617">
                    <c:v>26.11.</c:v>
                  </c:pt>
                  <c:pt idx="1618">
                    <c:v>26.11.</c:v>
                  </c:pt>
                  <c:pt idx="1619">
                    <c:v>26.11.</c:v>
                  </c:pt>
                  <c:pt idx="1620">
                    <c:v>26.11.</c:v>
                  </c:pt>
                  <c:pt idx="1621">
                    <c:v>26.11.</c:v>
                  </c:pt>
                  <c:pt idx="1622">
                    <c:v>26.11.</c:v>
                  </c:pt>
                  <c:pt idx="1623">
                    <c:v>26.11.</c:v>
                  </c:pt>
                  <c:pt idx="1624">
                    <c:v>26.11.</c:v>
                  </c:pt>
                  <c:pt idx="1625">
                    <c:v>26.11.</c:v>
                  </c:pt>
                  <c:pt idx="1626">
                    <c:v>26.11.</c:v>
                  </c:pt>
                  <c:pt idx="1627">
                    <c:v>26.11.</c:v>
                  </c:pt>
                  <c:pt idx="1628">
                    <c:v>26.11.</c:v>
                  </c:pt>
                  <c:pt idx="1629">
                    <c:v>26.11.</c:v>
                  </c:pt>
                  <c:pt idx="1630">
                    <c:v>26.11.</c:v>
                  </c:pt>
                  <c:pt idx="1631">
                    <c:v>26.11.</c:v>
                  </c:pt>
                  <c:pt idx="1632">
                    <c:v>26.11.</c:v>
                  </c:pt>
                  <c:pt idx="1633">
                    <c:v>26.11.</c:v>
                  </c:pt>
                  <c:pt idx="1634">
                    <c:v>26.11.</c:v>
                  </c:pt>
                  <c:pt idx="1635">
                    <c:v>26.11.</c:v>
                  </c:pt>
                  <c:pt idx="1636">
                    <c:v>27.11.</c:v>
                  </c:pt>
                  <c:pt idx="1637">
                    <c:v>27.11.</c:v>
                  </c:pt>
                  <c:pt idx="1638">
                    <c:v>27.11.</c:v>
                  </c:pt>
                  <c:pt idx="1639">
                    <c:v>27.11.</c:v>
                  </c:pt>
                  <c:pt idx="1640">
                    <c:v>27.11.</c:v>
                  </c:pt>
                  <c:pt idx="1641">
                    <c:v>27.11.</c:v>
                  </c:pt>
                  <c:pt idx="1642">
                    <c:v>27.11.</c:v>
                  </c:pt>
                  <c:pt idx="1643">
                    <c:v>27.11.</c:v>
                  </c:pt>
                  <c:pt idx="1644">
                    <c:v>27.11.</c:v>
                  </c:pt>
                  <c:pt idx="1645">
                    <c:v>27.11.</c:v>
                  </c:pt>
                  <c:pt idx="1646">
                    <c:v>27.11.</c:v>
                  </c:pt>
                  <c:pt idx="1647">
                    <c:v>27.11.</c:v>
                  </c:pt>
                  <c:pt idx="1648">
                    <c:v>27.11.</c:v>
                  </c:pt>
                  <c:pt idx="1649">
                    <c:v>27.11.</c:v>
                  </c:pt>
                  <c:pt idx="1650">
                    <c:v>27.11.</c:v>
                  </c:pt>
                  <c:pt idx="1651">
                    <c:v>27.11.</c:v>
                  </c:pt>
                  <c:pt idx="1652">
                    <c:v>27.11.</c:v>
                  </c:pt>
                  <c:pt idx="1653">
                    <c:v>27.11.</c:v>
                  </c:pt>
                  <c:pt idx="1654">
                    <c:v>27.11.</c:v>
                  </c:pt>
                  <c:pt idx="1655">
                    <c:v>27.11.</c:v>
                  </c:pt>
                  <c:pt idx="1656">
                    <c:v>27.11.</c:v>
                  </c:pt>
                  <c:pt idx="1657">
                    <c:v>27.11.</c:v>
                  </c:pt>
                  <c:pt idx="1658">
                    <c:v>27.11.</c:v>
                  </c:pt>
                  <c:pt idx="1659">
                    <c:v>27.11.</c:v>
                  </c:pt>
                  <c:pt idx="1660">
                    <c:v>27.11.</c:v>
                  </c:pt>
                  <c:pt idx="1661">
                    <c:v>27.11.</c:v>
                  </c:pt>
                  <c:pt idx="1662">
                    <c:v>27.11.</c:v>
                  </c:pt>
                  <c:pt idx="1663">
                    <c:v>27.11.</c:v>
                  </c:pt>
                  <c:pt idx="1664">
                    <c:v>27.11.</c:v>
                  </c:pt>
                  <c:pt idx="1665">
                    <c:v>27.11.</c:v>
                  </c:pt>
                  <c:pt idx="1666">
                    <c:v>27.11.</c:v>
                  </c:pt>
                  <c:pt idx="1667">
                    <c:v>27.11.</c:v>
                  </c:pt>
                  <c:pt idx="1668">
                    <c:v>27.11.</c:v>
                  </c:pt>
                  <c:pt idx="1669">
                    <c:v>27.11.</c:v>
                  </c:pt>
                  <c:pt idx="1670">
                    <c:v>27.11.</c:v>
                  </c:pt>
                  <c:pt idx="1671">
                    <c:v>27.11.</c:v>
                  </c:pt>
                  <c:pt idx="1672">
                    <c:v>27.11.</c:v>
                  </c:pt>
                  <c:pt idx="1673">
                    <c:v>27.11.</c:v>
                  </c:pt>
                  <c:pt idx="1674">
                    <c:v>27.11.</c:v>
                  </c:pt>
                  <c:pt idx="1675">
                    <c:v>27.11.</c:v>
                  </c:pt>
                  <c:pt idx="1676">
                    <c:v>27.11.</c:v>
                  </c:pt>
                  <c:pt idx="1677">
                    <c:v>27.11.</c:v>
                  </c:pt>
                  <c:pt idx="1678">
                    <c:v>27.11.</c:v>
                  </c:pt>
                  <c:pt idx="1679">
                    <c:v>27.11.</c:v>
                  </c:pt>
                  <c:pt idx="1680">
                    <c:v>27.11.</c:v>
                  </c:pt>
                  <c:pt idx="1681">
                    <c:v>27.11.</c:v>
                  </c:pt>
                  <c:pt idx="1682">
                    <c:v>27.11.</c:v>
                  </c:pt>
                  <c:pt idx="1683">
                    <c:v>27.11.</c:v>
                  </c:pt>
                  <c:pt idx="1684">
                    <c:v>27.11.</c:v>
                  </c:pt>
                  <c:pt idx="1685">
                    <c:v>27.11.</c:v>
                  </c:pt>
                  <c:pt idx="1686">
                    <c:v>27.11.</c:v>
                  </c:pt>
                  <c:pt idx="1687">
                    <c:v>27.11.</c:v>
                  </c:pt>
                  <c:pt idx="1688">
                    <c:v>27.11.</c:v>
                  </c:pt>
                  <c:pt idx="1689">
                    <c:v>27.11.</c:v>
                  </c:pt>
                  <c:pt idx="1690">
                    <c:v>27.11.</c:v>
                  </c:pt>
                  <c:pt idx="1691">
                    <c:v>27.11.</c:v>
                  </c:pt>
                  <c:pt idx="1692">
                    <c:v>27.11.</c:v>
                  </c:pt>
                  <c:pt idx="1693">
                    <c:v>27.11.</c:v>
                  </c:pt>
                  <c:pt idx="1694">
                    <c:v>27.11.</c:v>
                  </c:pt>
                  <c:pt idx="1695">
                    <c:v>27.11.</c:v>
                  </c:pt>
                  <c:pt idx="1696">
                    <c:v>27.11.</c:v>
                  </c:pt>
                  <c:pt idx="1697">
                    <c:v>27.11.</c:v>
                  </c:pt>
                  <c:pt idx="1698">
                    <c:v>27.11.</c:v>
                  </c:pt>
                  <c:pt idx="1699">
                    <c:v>27.11.</c:v>
                  </c:pt>
                  <c:pt idx="1700">
                    <c:v>27.11.</c:v>
                  </c:pt>
                  <c:pt idx="1701">
                    <c:v>27.11.</c:v>
                  </c:pt>
                  <c:pt idx="1702">
                    <c:v>27.11.</c:v>
                  </c:pt>
                  <c:pt idx="1703">
                    <c:v>27.11.</c:v>
                  </c:pt>
                  <c:pt idx="1704">
                    <c:v>27.11.</c:v>
                  </c:pt>
                  <c:pt idx="1705">
                    <c:v>27.11.</c:v>
                  </c:pt>
                  <c:pt idx="1706">
                    <c:v>27.11.</c:v>
                  </c:pt>
                  <c:pt idx="1707">
                    <c:v>27.11.</c:v>
                  </c:pt>
                  <c:pt idx="1708">
                    <c:v>27.11.</c:v>
                  </c:pt>
                  <c:pt idx="1709">
                    <c:v>27.11.</c:v>
                  </c:pt>
                  <c:pt idx="1710">
                    <c:v>27.11.</c:v>
                  </c:pt>
                  <c:pt idx="1711">
                    <c:v>27.11.</c:v>
                  </c:pt>
                  <c:pt idx="1712">
                    <c:v>27.11.</c:v>
                  </c:pt>
                  <c:pt idx="1713">
                    <c:v>27.11.</c:v>
                  </c:pt>
                  <c:pt idx="1714">
                    <c:v>27.11.</c:v>
                  </c:pt>
                  <c:pt idx="1715">
                    <c:v>27.11.</c:v>
                  </c:pt>
                  <c:pt idx="1716">
                    <c:v>27.11.</c:v>
                  </c:pt>
                  <c:pt idx="1717">
                    <c:v>27.11.</c:v>
                  </c:pt>
                  <c:pt idx="1718">
                    <c:v>27.11.</c:v>
                  </c:pt>
                  <c:pt idx="1719">
                    <c:v>27.11.</c:v>
                  </c:pt>
                  <c:pt idx="1720">
                    <c:v>27.11.</c:v>
                  </c:pt>
                  <c:pt idx="1721">
                    <c:v>27.11.</c:v>
                  </c:pt>
                  <c:pt idx="1722">
                    <c:v>27.11.</c:v>
                  </c:pt>
                  <c:pt idx="1723">
                    <c:v>27.11.</c:v>
                  </c:pt>
                  <c:pt idx="1724">
                    <c:v>27.11.</c:v>
                  </c:pt>
                  <c:pt idx="1725">
                    <c:v>27.11.</c:v>
                  </c:pt>
                  <c:pt idx="1726">
                    <c:v>27.11.</c:v>
                  </c:pt>
                  <c:pt idx="1727">
                    <c:v>27.11.</c:v>
                  </c:pt>
                  <c:pt idx="1728">
                    <c:v>27.11.</c:v>
                  </c:pt>
                  <c:pt idx="1729">
                    <c:v>27.11.</c:v>
                  </c:pt>
                  <c:pt idx="1730">
                    <c:v>27.11.</c:v>
                  </c:pt>
                  <c:pt idx="1731">
                    <c:v>27.11.</c:v>
                  </c:pt>
                  <c:pt idx="1732">
                    <c:v>27.11.</c:v>
                  </c:pt>
                  <c:pt idx="1733">
                    <c:v>27.11.</c:v>
                  </c:pt>
                  <c:pt idx="1734">
                    <c:v>27.11.</c:v>
                  </c:pt>
                  <c:pt idx="1735">
                    <c:v>27.11.</c:v>
                  </c:pt>
                  <c:pt idx="1736">
                    <c:v>27.11.</c:v>
                  </c:pt>
                  <c:pt idx="1737">
                    <c:v>27.11.</c:v>
                  </c:pt>
                  <c:pt idx="1738">
                    <c:v>27.11.</c:v>
                  </c:pt>
                  <c:pt idx="1739">
                    <c:v>27.11.</c:v>
                  </c:pt>
                  <c:pt idx="1740">
                    <c:v>27.11.</c:v>
                  </c:pt>
                  <c:pt idx="1741">
                    <c:v>27.11.</c:v>
                  </c:pt>
                  <c:pt idx="1742">
                    <c:v>27.11.</c:v>
                  </c:pt>
                  <c:pt idx="1743">
                    <c:v>27.11.</c:v>
                  </c:pt>
                  <c:pt idx="1744">
                    <c:v>27.11.</c:v>
                  </c:pt>
                  <c:pt idx="1745">
                    <c:v>27.11.</c:v>
                  </c:pt>
                  <c:pt idx="1746">
                    <c:v>27.11.</c:v>
                  </c:pt>
                  <c:pt idx="1747">
                    <c:v>27.11.</c:v>
                  </c:pt>
                  <c:pt idx="1748">
                    <c:v>27.11.</c:v>
                  </c:pt>
                  <c:pt idx="1749">
                    <c:v>27.11.</c:v>
                  </c:pt>
                  <c:pt idx="1750">
                    <c:v>27.11.</c:v>
                  </c:pt>
                  <c:pt idx="1751">
                    <c:v>27.11.</c:v>
                  </c:pt>
                  <c:pt idx="1752">
                    <c:v>27.11.</c:v>
                  </c:pt>
                  <c:pt idx="1753">
                    <c:v>27.11.</c:v>
                  </c:pt>
                  <c:pt idx="1754">
                    <c:v>27.11.</c:v>
                  </c:pt>
                  <c:pt idx="1755">
                    <c:v>27.11.</c:v>
                  </c:pt>
                  <c:pt idx="1756">
                    <c:v>27.11.</c:v>
                  </c:pt>
                  <c:pt idx="1757">
                    <c:v>27.11.</c:v>
                  </c:pt>
                  <c:pt idx="1758">
                    <c:v>27.11.</c:v>
                  </c:pt>
                  <c:pt idx="1759">
                    <c:v>27.11.</c:v>
                  </c:pt>
                  <c:pt idx="1760">
                    <c:v>27.11.</c:v>
                  </c:pt>
                  <c:pt idx="1761">
                    <c:v>27.11.</c:v>
                  </c:pt>
                  <c:pt idx="1762">
                    <c:v>27.11.</c:v>
                  </c:pt>
                  <c:pt idx="1763">
                    <c:v>27.11.</c:v>
                  </c:pt>
                  <c:pt idx="1764">
                    <c:v>27.11.</c:v>
                  </c:pt>
                  <c:pt idx="1765">
                    <c:v>27.11.</c:v>
                  </c:pt>
                  <c:pt idx="1766">
                    <c:v>27.11.</c:v>
                  </c:pt>
                  <c:pt idx="1767">
                    <c:v>27.11.</c:v>
                  </c:pt>
                  <c:pt idx="1768">
                    <c:v>27.11.</c:v>
                  </c:pt>
                  <c:pt idx="1769">
                    <c:v>27.11.</c:v>
                  </c:pt>
                  <c:pt idx="1770">
                    <c:v>27.11.</c:v>
                  </c:pt>
                  <c:pt idx="1771">
                    <c:v>27.11.</c:v>
                  </c:pt>
                  <c:pt idx="1772">
                    <c:v>27.11.</c:v>
                  </c:pt>
                  <c:pt idx="1773">
                    <c:v>27.11.</c:v>
                  </c:pt>
                  <c:pt idx="1774">
                    <c:v>27.11.</c:v>
                  </c:pt>
                  <c:pt idx="1775">
                    <c:v>27.11.</c:v>
                  </c:pt>
                  <c:pt idx="1776">
                    <c:v>27.11.</c:v>
                  </c:pt>
                  <c:pt idx="1777">
                    <c:v>27.11.</c:v>
                  </c:pt>
                  <c:pt idx="1778">
                    <c:v>27.11.</c:v>
                  </c:pt>
                  <c:pt idx="1779">
                    <c:v>27.11.</c:v>
                  </c:pt>
                  <c:pt idx="1780">
                    <c:v>27.11.</c:v>
                  </c:pt>
                  <c:pt idx="1781">
                    <c:v>27.11.</c:v>
                  </c:pt>
                  <c:pt idx="1782">
                    <c:v>27.11.</c:v>
                  </c:pt>
                  <c:pt idx="1783">
                    <c:v>27.11.</c:v>
                  </c:pt>
                  <c:pt idx="1784">
                    <c:v>27.11.</c:v>
                  </c:pt>
                  <c:pt idx="1785">
                    <c:v>27.11.</c:v>
                  </c:pt>
                  <c:pt idx="1786">
                    <c:v>27.11.</c:v>
                  </c:pt>
                  <c:pt idx="1787">
                    <c:v>27.11.</c:v>
                  </c:pt>
                  <c:pt idx="1788">
                    <c:v>27.11.</c:v>
                  </c:pt>
                  <c:pt idx="1789">
                    <c:v>27.11.</c:v>
                  </c:pt>
                  <c:pt idx="1790">
                    <c:v>27.11.</c:v>
                  </c:pt>
                  <c:pt idx="1791">
                    <c:v>27.11.</c:v>
                  </c:pt>
                  <c:pt idx="1792">
                    <c:v>27.11.</c:v>
                  </c:pt>
                  <c:pt idx="1793">
                    <c:v>27.11.</c:v>
                  </c:pt>
                  <c:pt idx="1794">
                    <c:v>27.11.</c:v>
                  </c:pt>
                  <c:pt idx="1795">
                    <c:v>27.11.</c:v>
                  </c:pt>
                  <c:pt idx="1796">
                    <c:v>27.11.</c:v>
                  </c:pt>
                  <c:pt idx="1797">
                    <c:v>27.11.</c:v>
                  </c:pt>
                  <c:pt idx="1798">
                    <c:v>27.11.</c:v>
                  </c:pt>
                  <c:pt idx="1799">
                    <c:v>27.11.</c:v>
                  </c:pt>
                  <c:pt idx="1800">
                    <c:v>27.11.</c:v>
                  </c:pt>
                  <c:pt idx="1801">
                    <c:v>27.11.</c:v>
                  </c:pt>
                  <c:pt idx="1802">
                    <c:v>27.11.</c:v>
                  </c:pt>
                  <c:pt idx="1803">
                    <c:v>27.11.</c:v>
                  </c:pt>
                  <c:pt idx="1804">
                    <c:v>27.11.</c:v>
                  </c:pt>
                  <c:pt idx="1805">
                    <c:v>27.11.</c:v>
                  </c:pt>
                  <c:pt idx="1806">
                    <c:v>27.11.</c:v>
                  </c:pt>
                  <c:pt idx="1807">
                    <c:v>27.11.</c:v>
                  </c:pt>
                  <c:pt idx="1808">
                    <c:v>27.11.</c:v>
                  </c:pt>
                  <c:pt idx="1809">
                    <c:v>27.11.</c:v>
                  </c:pt>
                  <c:pt idx="1810">
                    <c:v>27.11.</c:v>
                  </c:pt>
                  <c:pt idx="1811">
                    <c:v>27.11.</c:v>
                  </c:pt>
                  <c:pt idx="1812">
                    <c:v>27.11.</c:v>
                  </c:pt>
                  <c:pt idx="1813">
                    <c:v>27.11.</c:v>
                  </c:pt>
                  <c:pt idx="1814">
                    <c:v>27.11.</c:v>
                  </c:pt>
                  <c:pt idx="1815">
                    <c:v>27.11.</c:v>
                  </c:pt>
                  <c:pt idx="1816">
                    <c:v>27.11.</c:v>
                  </c:pt>
                  <c:pt idx="1817">
                    <c:v>27.11.</c:v>
                  </c:pt>
                  <c:pt idx="1818">
                    <c:v>27.11.</c:v>
                  </c:pt>
                  <c:pt idx="1819">
                    <c:v>27.11.</c:v>
                  </c:pt>
                  <c:pt idx="1820">
                    <c:v>27.11.</c:v>
                  </c:pt>
                  <c:pt idx="1821">
                    <c:v>27.11.</c:v>
                  </c:pt>
                  <c:pt idx="1822">
                    <c:v>27.11.</c:v>
                  </c:pt>
                  <c:pt idx="1823">
                    <c:v>27.11.</c:v>
                  </c:pt>
                  <c:pt idx="1824">
                    <c:v>27.11.</c:v>
                  </c:pt>
                  <c:pt idx="1825">
                    <c:v>27.11.</c:v>
                  </c:pt>
                  <c:pt idx="1826">
                    <c:v>27.11.</c:v>
                  </c:pt>
                  <c:pt idx="1827">
                    <c:v>27.11.</c:v>
                  </c:pt>
                  <c:pt idx="1828">
                    <c:v>27.11.</c:v>
                  </c:pt>
                  <c:pt idx="1829">
                    <c:v>27.11.</c:v>
                  </c:pt>
                  <c:pt idx="1830">
                    <c:v>27.11.</c:v>
                  </c:pt>
                  <c:pt idx="1831">
                    <c:v>27.11.</c:v>
                  </c:pt>
                  <c:pt idx="1832">
                    <c:v>27.11.</c:v>
                  </c:pt>
                  <c:pt idx="1833">
                    <c:v>27.11.</c:v>
                  </c:pt>
                  <c:pt idx="1834">
                    <c:v>27.11.</c:v>
                  </c:pt>
                  <c:pt idx="1835">
                    <c:v>27.11.</c:v>
                  </c:pt>
                  <c:pt idx="1836">
                    <c:v>27.11.</c:v>
                  </c:pt>
                  <c:pt idx="1837">
                    <c:v>27.11.</c:v>
                  </c:pt>
                  <c:pt idx="1838">
                    <c:v>27.11.</c:v>
                  </c:pt>
                  <c:pt idx="1839">
                    <c:v>27.11.</c:v>
                  </c:pt>
                  <c:pt idx="1840">
                    <c:v>27.11.</c:v>
                  </c:pt>
                  <c:pt idx="1841">
                    <c:v>27.11.</c:v>
                  </c:pt>
                  <c:pt idx="1842">
                    <c:v>27.11.</c:v>
                  </c:pt>
                  <c:pt idx="1843">
                    <c:v>27.11.</c:v>
                  </c:pt>
                  <c:pt idx="1844">
                    <c:v>27.11.</c:v>
                  </c:pt>
                  <c:pt idx="1845">
                    <c:v>27.11.</c:v>
                  </c:pt>
                  <c:pt idx="1846">
                    <c:v>27.11.</c:v>
                  </c:pt>
                  <c:pt idx="1847">
                    <c:v>27.11.</c:v>
                  </c:pt>
                  <c:pt idx="1848">
                    <c:v>27.11.</c:v>
                  </c:pt>
                  <c:pt idx="1849">
                    <c:v>27.11.</c:v>
                  </c:pt>
                  <c:pt idx="1850">
                    <c:v>27.11.</c:v>
                  </c:pt>
                  <c:pt idx="1851">
                    <c:v>27.11.</c:v>
                  </c:pt>
                  <c:pt idx="1852">
                    <c:v>27.11.</c:v>
                  </c:pt>
                  <c:pt idx="1853">
                    <c:v>27.11.</c:v>
                  </c:pt>
                  <c:pt idx="1854">
                    <c:v>27.11.</c:v>
                  </c:pt>
                  <c:pt idx="1855">
                    <c:v>27.11.</c:v>
                  </c:pt>
                  <c:pt idx="1856">
                    <c:v>27.11.</c:v>
                  </c:pt>
                  <c:pt idx="1857">
                    <c:v>27.11.</c:v>
                  </c:pt>
                  <c:pt idx="1858">
                    <c:v>27.11.</c:v>
                  </c:pt>
                  <c:pt idx="1859">
                    <c:v>27.11.</c:v>
                  </c:pt>
                  <c:pt idx="1860">
                    <c:v>27.11.</c:v>
                  </c:pt>
                  <c:pt idx="1861">
                    <c:v>27.11.</c:v>
                  </c:pt>
                  <c:pt idx="1862">
                    <c:v>27.11.</c:v>
                  </c:pt>
                  <c:pt idx="1863">
                    <c:v>27.11.</c:v>
                  </c:pt>
                  <c:pt idx="1864">
                    <c:v>27.11.</c:v>
                  </c:pt>
                  <c:pt idx="1865">
                    <c:v>27.11.</c:v>
                  </c:pt>
                  <c:pt idx="1866">
                    <c:v>27.11.</c:v>
                  </c:pt>
                  <c:pt idx="1867">
                    <c:v>27.11.</c:v>
                  </c:pt>
                  <c:pt idx="1868">
                    <c:v>27.11.</c:v>
                  </c:pt>
                  <c:pt idx="1869">
                    <c:v>27.11.</c:v>
                  </c:pt>
                  <c:pt idx="1870">
                    <c:v>27.11.</c:v>
                  </c:pt>
                  <c:pt idx="1871">
                    <c:v>27.11.</c:v>
                  </c:pt>
                  <c:pt idx="1872">
                    <c:v>27.11.</c:v>
                  </c:pt>
                  <c:pt idx="1873">
                    <c:v>27.11.</c:v>
                  </c:pt>
                  <c:pt idx="1874">
                    <c:v>27.11.</c:v>
                  </c:pt>
                  <c:pt idx="1875">
                    <c:v>27.11.</c:v>
                  </c:pt>
                  <c:pt idx="1876">
                    <c:v>27.11.</c:v>
                  </c:pt>
                  <c:pt idx="1877">
                    <c:v>27.11.</c:v>
                  </c:pt>
                  <c:pt idx="1878">
                    <c:v>27.11.</c:v>
                  </c:pt>
                  <c:pt idx="1879">
                    <c:v>27.11.</c:v>
                  </c:pt>
                  <c:pt idx="1880">
                    <c:v>27.11.</c:v>
                  </c:pt>
                  <c:pt idx="1881">
                    <c:v>27.11.</c:v>
                  </c:pt>
                  <c:pt idx="1882">
                    <c:v>27.11.</c:v>
                  </c:pt>
                  <c:pt idx="1883">
                    <c:v>27.11.</c:v>
                  </c:pt>
                  <c:pt idx="1884">
                    <c:v>27.11.</c:v>
                  </c:pt>
                  <c:pt idx="1885">
                    <c:v>27.11.</c:v>
                  </c:pt>
                  <c:pt idx="1886">
                    <c:v>27.11.</c:v>
                  </c:pt>
                  <c:pt idx="1887">
                    <c:v>27.11.</c:v>
                  </c:pt>
                  <c:pt idx="1888">
                    <c:v>27.11.</c:v>
                  </c:pt>
                  <c:pt idx="1889">
                    <c:v>27.11.</c:v>
                  </c:pt>
                  <c:pt idx="1890">
                    <c:v>27.11.</c:v>
                  </c:pt>
                  <c:pt idx="1891">
                    <c:v>27.11.</c:v>
                  </c:pt>
                  <c:pt idx="1892">
                    <c:v>27.11.</c:v>
                  </c:pt>
                  <c:pt idx="1893">
                    <c:v>27.11.</c:v>
                  </c:pt>
                  <c:pt idx="1894">
                    <c:v>27.11.</c:v>
                  </c:pt>
                  <c:pt idx="1895">
                    <c:v>27.11.</c:v>
                  </c:pt>
                  <c:pt idx="1896">
                    <c:v>27.11.</c:v>
                  </c:pt>
                  <c:pt idx="1897">
                    <c:v>27.11.</c:v>
                  </c:pt>
                  <c:pt idx="1898">
                    <c:v>27.11.</c:v>
                  </c:pt>
                  <c:pt idx="1899">
                    <c:v>27.11.</c:v>
                  </c:pt>
                  <c:pt idx="1900">
                    <c:v>27.11.</c:v>
                  </c:pt>
                  <c:pt idx="1901">
                    <c:v>27.11.</c:v>
                  </c:pt>
                  <c:pt idx="1902">
                    <c:v>27.11.</c:v>
                  </c:pt>
                  <c:pt idx="1903">
                    <c:v>27.11.</c:v>
                  </c:pt>
                  <c:pt idx="1904">
                    <c:v>27.11.</c:v>
                  </c:pt>
                  <c:pt idx="1905">
                    <c:v>27.11.</c:v>
                  </c:pt>
                  <c:pt idx="1906">
                    <c:v>27.11.</c:v>
                  </c:pt>
                  <c:pt idx="1907">
                    <c:v>27.11.</c:v>
                  </c:pt>
                  <c:pt idx="1908">
                    <c:v>27.11.</c:v>
                  </c:pt>
                  <c:pt idx="1909">
                    <c:v>27.11.</c:v>
                  </c:pt>
                  <c:pt idx="1910">
                    <c:v>27.11.</c:v>
                  </c:pt>
                  <c:pt idx="1911">
                    <c:v>27.11.</c:v>
                  </c:pt>
                  <c:pt idx="1912">
                    <c:v>27.11.</c:v>
                  </c:pt>
                  <c:pt idx="1913">
                    <c:v>27.11.</c:v>
                  </c:pt>
                  <c:pt idx="1914">
                    <c:v>27.11.</c:v>
                  </c:pt>
                  <c:pt idx="1915">
                    <c:v>27.11.</c:v>
                  </c:pt>
                  <c:pt idx="1916">
                    <c:v>27.11.</c:v>
                  </c:pt>
                  <c:pt idx="1917">
                    <c:v>27.11.</c:v>
                  </c:pt>
                  <c:pt idx="1918">
                    <c:v>27.11.</c:v>
                  </c:pt>
                  <c:pt idx="1919">
                    <c:v>27.11.</c:v>
                  </c:pt>
                  <c:pt idx="1920">
                    <c:v>27.11.</c:v>
                  </c:pt>
                  <c:pt idx="1921">
                    <c:v>27.11.</c:v>
                  </c:pt>
                  <c:pt idx="1922">
                    <c:v>27.11.</c:v>
                  </c:pt>
                  <c:pt idx="1923">
                    <c:v>27.11.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'B24, hiilidioksidimittaus'!$H$3:$H$1926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480</c:v>
                </c:pt>
                <c:pt idx="8">
                  <c:v>480</c:v>
                </c:pt>
                <c:pt idx="9">
                  <c:v>480</c:v>
                </c:pt>
                <c:pt idx="10">
                  <c:v>480</c:v>
                </c:pt>
                <c:pt idx="11">
                  <c:v>480</c:v>
                </c:pt>
                <c:pt idx="12">
                  <c:v>480</c:v>
                </c:pt>
                <c:pt idx="13">
                  <c:v>480</c:v>
                </c:pt>
                <c:pt idx="14">
                  <c:v>480</c:v>
                </c:pt>
                <c:pt idx="15">
                  <c:v>480</c:v>
                </c:pt>
                <c:pt idx="16">
                  <c:v>460</c:v>
                </c:pt>
                <c:pt idx="17">
                  <c:v>480</c:v>
                </c:pt>
                <c:pt idx="18">
                  <c:v>480</c:v>
                </c:pt>
                <c:pt idx="19">
                  <c:v>460</c:v>
                </c:pt>
                <c:pt idx="20">
                  <c:v>460</c:v>
                </c:pt>
                <c:pt idx="21">
                  <c:v>480</c:v>
                </c:pt>
                <c:pt idx="22">
                  <c:v>480</c:v>
                </c:pt>
                <c:pt idx="23">
                  <c:v>480</c:v>
                </c:pt>
                <c:pt idx="24">
                  <c:v>460</c:v>
                </c:pt>
                <c:pt idx="25">
                  <c:v>460</c:v>
                </c:pt>
                <c:pt idx="26">
                  <c:v>460</c:v>
                </c:pt>
                <c:pt idx="27">
                  <c:v>460</c:v>
                </c:pt>
                <c:pt idx="28">
                  <c:v>460</c:v>
                </c:pt>
                <c:pt idx="29">
                  <c:v>460</c:v>
                </c:pt>
                <c:pt idx="30">
                  <c:v>460</c:v>
                </c:pt>
                <c:pt idx="31">
                  <c:v>460</c:v>
                </c:pt>
                <c:pt idx="32">
                  <c:v>440</c:v>
                </c:pt>
                <c:pt idx="33">
                  <c:v>480</c:v>
                </c:pt>
                <c:pt idx="34">
                  <c:v>880</c:v>
                </c:pt>
                <c:pt idx="35">
                  <c:v>700</c:v>
                </c:pt>
                <c:pt idx="36">
                  <c:v>660</c:v>
                </c:pt>
                <c:pt idx="37">
                  <c:v>620</c:v>
                </c:pt>
                <c:pt idx="38">
                  <c:v>600</c:v>
                </c:pt>
                <c:pt idx="39">
                  <c:v>540</c:v>
                </c:pt>
                <c:pt idx="40">
                  <c:v>520</c:v>
                </c:pt>
                <c:pt idx="41">
                  <c:v>540</c:v>
                </c:pt>
                <c:pt idx="42">
                  <c:v>540</c:v>
                </c:pt>
                <c:pt idx="43">
                  <c:v>500</c:v>
                </c:pt>
                <c:pt idx="44">
                  <c:v>480</c:v>
                </c:pt>
                <c:pt idx="45">
                  <c:v>520</c:v>
                </c:pt>
                <c:pt idx="46">
                  <c:v>520</c:v>
                </c:pt>
                <c:pt idx="47">
                  <c:v>460</c:v>
                </c:pt>
                <c:pt idx="48">
                  <c:v>480</c:v>
                </c:pt>
                <c:pt idx="49">
                  <c:v>460</c:v>
                </c:pt>
                <c:pt idx="50">
                  <c:v>500</c:v>
                </c:pt>
                <c:pt idx="51">
                  <c:v>500</c:v>
                </c:pt>
                <c:pt idx="52">
                  <c:v>520</c:v>
                </c:pt>
                <c:pt idx="53">
                  <c:v>500</c:v>
                </c:pt>
                <c:pt idx="54">
                  <c:v>520</c:v>
                </c:pt>
                <c:pt idx="55">
                  <c:v>520</c:v>
                </c:pt>
                <c:pt idx="56">
                  <c:v>500</c:v>
                </c:pt>
                <c:pt idx="57">
                  <c:v>500</c:v>
                </c:pt>
                <c:pt idx="58">
                  <c:v>520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480</c:v>
                </c:pt>
                <c:pt idx="63">
                  <c:v>600</c:v>
                </c:pt>
                <c:pt idx="64">
                  <c:v>540</c:v>
                </c:pt>
                <c:pt idx="65">
                  <c:v>500</c:v>
                </c:pt>
                <c:pt idx="66">
                  <c:v>500</c:v>
                </c:pt>
                <c:pt idx="67">
                  <c:v>500</c:v>
                </c:pt>
                <c:pt idx="68">
                  <c:v>500</c:v>
                </c:pt>
                <c:pt idx="69">
                  <c:v>480</c:v>
                </c:pt>
                <c:pt idx="70">
                  <c:v>440</c:v>
                </c:pt>
                <c:pt idx="71">
                  <c:v>480</c:v>
                </c:pt>
                <c:pt idx="72">
                  <c:v>640</c:v>
                </c:pt>
                <c:pt idx="73">
                  <c:v>640</c:v>
                </c:pt>
                <c:pt idx="74">
                  <c:v>620</c:v>
                </c:pt>
                <c:pt idx="75">
                  <c:v>720</c:v>
                </c:pt>
                <c:pt idx="76">
                  <c:v>620</c:v>
                </c:pt>
                <c:pt idx="77">
                  <c:v>640</c:v>
                </c:pt>
                <c:pt idx="78">
                  <c:v>600</c:v>
                </c:pt>
                <c:pt idx="79">
                  <c:v>620</c:v>
                </c:pt>
                <c:pt idx="80">
                  <c:v>580</c:v>
                </c:pt>
                <c:pt idx="81">
                  <c:v>560</c:v>
                </c:pt>
                <c:pt idx="82">
                  <c:v>540</c:v>
                </c:pt>
                <c:pt idx="83">
                  <c:v>540</c:v>
                </c:pt>
                <c:pt idx="84">
                  <c:v>540</c:v>
                </c:pt>
                <c:pt idx="85">
                  <c:v>520</c:v>
                </c:pt>
                <c:pt idx="86">
                  <c:v>480</c:v>
                </c:pt>
                <c:pt idx="87">
                  <c:v>660</c:v>
                </c:pt>
                <c:pt idx="88">
                  <c:v>600</c:v>
                </c:pt>
                <c:pt idx="89">
                  <c:v>560</c:v>
                </c:pt>
                <c:pt idx="90">
                  <c:v>540</c:v>
                </c:pt>
                <c:pt idx="91">
                  <c:v>520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480</c:v>
                </c:pt>
                <c:pt idx="96">
                  <c:v>500</c:v>
                </c:pt>
                <c:pt idx="97">
                  <c:v>480</c:v>
                </c:pt>
                <c:pt idx="98">
                  <c:v>680</c:v>
                </c:pt>
                <c:pt idx="99">
                  <c:v>520</c:v>
                </c:pt>
                <c:pt idx="100">
                  <c:v>500</c:v>
                </c:pt>
                <c:pt idx="101">
                  <c:v>500</c:v>
                </c:pt>
                <c:pt idx="102">
                  <c:v>480</c:v>
                </c:pt>
                <c:pt idx="103">
                  <c:v>480</c:v>
                </c:pt>
                <c:pt idx="104">
                  <c:v>480</c:v>
                </c:pt>
                <c:pt idx="105">
                  <c:v>480</c:v>
                </c:pt>
                <c:pt idx="106">
                  <c:v>480</c:v>
                </c:pt>
                <c:pt idx="107">
                  <c:v>520</c:v>
                </c:pt>
                <c:pt idx="108">
                  <c:v>500</c:v>
                </c:pt>
                <c:pt idx="109">
                  <c:v>500</c:v>
                </c:pt>
                <c:pt idx="110">
                  <c:v>480</c:v>
                </c:pt>
                <c:pt idx="111">
                  <c:v>480</c:v>
                </c:pt>
                <c:pt idx="112">
                  <c:v>460</c:v>
                </c:pt>
                <c:pt idx="113">
                  <c:v>460</c:v>
                </c:pt>
                <c:pt idx="114">
                  <c:v>460</c:v>
                </c:pt>
                <c:pt idx="115">
                  <c:v>460</c:v>
                </c:pt>
                <c:pt idx="116">
                  <c:v>460</c:v>
                </c:pt>
                <c:pt idx="117">
                  <c:v>460</c:v>
                </c:pt>
                <c:pt idx="118">
                  <c:v>460</c:v>
                </c:pt>
                <c:pt idx="119">
                  <c:v>460</c:v>
                </c:pt>
                <c:pt idx="120">
                  <c:v>460</c:v>
                </c:pt>
                <c:pt idx="121">
                  <c:v>460</c:v>
                </c:pt>
                <c:pt idx="122">
                  <c:v>460</c:v>
                </c:pt>
                <c:pt idx="123">
                  <c:v>460</c:v>
                </c:pt>
                <c:pt idx="124">
                  <c:v>460</c:v>
                </c:pt>
                <c:pt idx="125">
                  <c:v>460</c:v>
                </c:pt>
                <c:pt idx="126">
                  <c:v>480</c:v>
                </c:pt>
                <c:pt idx="127">
                  <c:v>460</c:v>
                </c:pt>
                <c:pt idx="128">
                  <c:v>460</c:v>
                </c:pt>
                <c:pt idx="129">
                  <c:v>460</c:v>
                </c:pt>
                <c:pt idx="130">
                  <c:v>460</c:v>
                </c:pt>
                <c:pt idx="131">
                  <c:v>460</c:v>
                </c:pt>
                <c:pt idx="132">
                  <c:v>460</c:v>
                </c:pt>
                <c:pt idx="133">
                  <c:v>440</c:v>
                </c:pt>
                <c:pt idx="134">
                  <c:v>460</c:v>
                </c:pt>
                <c:pt idx="135">
                  <c:v>460</c:v>
                </c:pt>
                <c:pt idx="136">
                  <c:v>460</c:v>
                </c:pt>
                <c:pt idx="137">
                  <c:v>460</c:v>
                </c:pt>
                <c:pt idx="138">
                  <c:v>440</c:v>
                </c:pt>
                <c:pt idx="139">
                  <c:v>460</c:v>
                </c:pt>
                <c:pt idx="140">
                  <c:v>460</c:v>
                </c:pt>
                <c:pt idx="141">
                  <c:v>460</c:v>
                </c:pt>
                <c:pt idx="142">
                  <c:v>460</c:v>
                </c:pt>
                <c:pt idx="143">
                  <c:v>460</c:v>
                </c:pt>
                <c:pt idx="144">
                  <c:v>460</c:v>
                </c:pt>
                <c:pt idx="145">
                  <c:v>460</c:v>
                </c:pt>
                <c:pt idx="146">
                  <c:v>460</c:v>
                </c:pt>
                <c:pt idx="147">
                  <c:v>460</c:v>
                </c:pt>
                <c:pt idx="148">
                  <c:v>460</c:v>
                </c:pt>
                <c:pt idx="149">
                  <c:v>460</c:v>
                </c:pt>
                <c:pt idx="150">
                  <c:v>500</c:v>
                </c:pt>
                <c:pt idx="151">
                  <c:v>460</c:v>
                </c:pt>
                <c:pt idx="152">
                  <c:v>460</c:v>
                </c:pt>
                <c:pt idx="153">
                  <c:v>460</c:v>
                </c:pt>
                <c:pt idx="154">
                  <c:v>460</c:v>
                </c:pt>
                <c:pt idx="155">
                  <c:v>460</c:v>
                </c:pt>
                <c:pt idx="156">
                  <c:v>460</c:v>
                </c:pt>
                <c:pt idx="157">
                  <c:v>460</c:v>
                </c:pt>
                <c:pt idx="158">
                  <c:v>460</c:v>
                </c:pt>
                <c:pt idx="159">
                  <c:v>460</c:v>
                </c:pt>
                <c:pt idx="160">
                  <c:v>460</c:v>
                </c:pt>
                <c:pt idx="161">
                  <c:v>460</c:v>
                </c:pt>
                <c:pt idx="162">
                  <c:v>440</c:v>
                </c:pt>
                <c:pt idx="163">
                  <c:v>460</c:v>
                </c:pt>
                <c:pt idx="164">
                  <c:v>440</c:v>
                </c:pt>
                <c:pt idx="165">
                  <c:v>460</c:v>
                </c:pt>
                <c:pt idx="166">
                  <c:v>460</c:v>
                </c:pt>
                <c:pt idx="167">
                  <c:v>440</c:v>
                </c:pt>
                <c:pt idx="168">
                  <c:v>460</c:v>
                </c:pt>
                <c:pt idx="169">
                  <c:v>460</c:v>
                </c:pt>
                <c:pt idx="170">
                  <c:v>440</c:v>
                </c:pt>
                <c:pt idx="171">
                  <c:v>440</c:v>
                </c:pt>
                <c:pt idx="172">
                  <c:v>460</c:v>
                </c:pt>
                <c:pt idx="173">
                  <c:v>440</c:v>
                </c:pt>
                <c:pt idx="174">
                  <c:v>440</c:v>
                </c:pt>
                <c:pt idx="175">
                  <c:v>460</c:v>
                </c:pt>
                <c:pt idx="176">
                  <c:v>460</c:v>
                </c:pt>
                <c:pt idx="177">
                  <c:v>460</c:v>
                </c:pt>
                <c:pt idx="178">
                  <c:v>460</c:v>
                </c:pt>
                <c:pt idx="179">
                  <c:v>460</c:v>
                </c:pt>
                <c:pt idx="180">
                  <c:v>460</c:v>
                </c:pt>
                <c:pt idx="181">
                  <c:v>460</c:v>
                </c:pt>
                <c:pt idx="182">
                  <c:v>460</c:v>
                </c:pt>
                <c:pt idx="183">
                  <c:v>440</c:v>
                </c:pt>
                <c:pt idx="184">
                  <c:v>460</c:v>
                </c:pt>
                <c:pt idx="185">
                  <c:v>460</c:v>
                </c:pt>
                <c:pt idx="186">
                  <c:v>460</c:v>
                </c:pt>
                <c:pt idx="187">
                  <c:v>460</c:v>
                </c:pt>
                <c:pt idx="188">
                  <c:v>460</c:v>
                </c:pt>
                <c:pt idx="189">
                  <c:v>460</c:v>
                </c:pt>
                <c:pt idx="190">
                  <c:v>460</c:v>
                </c:pt>
                <c:pt idx="191">
                  <c:v>460</c:v>
                </c:pt>
                <c:pt idx="192">
                  <c:v>460</c:v>
                </c:pt>
                <c:pt idx="193">
                  <c:v>460</c:v>
                </c:pt>
                <c:pt idx="194">
                  <c:v>460</c:v>
                </c:pt>
                <c:pt idx="195">
                  <c:v>460</c:v>
                </c:pt>
                <c:pt idx="196">
                  <c:v>460</c:v>
                </c:pt>
                <c:pt idx="197">
                  <c:v>460</c:v>
                </c:pt>
                <c:pt idx="198">
                  <c:v>460</c:v>
                </c:pt>
                <c:pt idx="199">
                  <c:v>460</c:v>
                </c:pt>
                <c:pt idx="200">
                  <c:v>440</c:v>
                </c:pt>
                <c:pt idx="201">
                  <c:v>460</c:v>
                </c:pt>
                <c:pt idx="202">
                  <c:v>440</c:v>
                </c:pt>
                <c:pt idx="203">
                  <c:v>460</c:v>
                </c:pt>
                <c:pt idx="204">
                  <c:v>440</c:v>
                </c:pt>
                <c:pt idx="205">
                  <c:v>460</c:v>
                </c:pt>
                <c:pt idx="206">
                  <c:v>440</c:v>
                </c:pt>
                <c:pt idx="207">
                  <c:v>460</c:v>
                </c:pt>
                <c:pt idx="208">
                  <c:v>460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460</c:v>
                </c:pt>
                <c:pt idx="213">
                  <c:v>460</c:v>
                </c:pt>
                <c:pt idx="214">
                  <c:v>460</c:v>
                </c:pt>
                <c:pt idx="215">
                  <c:v>460</c:v>
                </c:pt>
                <c:pt idx="216">
                  <c:v>460</c:v>
                </c:pt>
                <c:pt idx="217">
                  <c:v>460</c:v>
                </c:pt>
                <c:pt idx="218">
                  <c:v>460</c:v>
                </c:pt>
                <c:pt idx="219">
                  <c:v>460</c:v>
                </c:pt>
                <c:pt idx="220">
                  <c:v>460</c:v>
                </c:pt>
                <c:pt idx="221">
                  <c:v>460</c:v>
                </c:pt>
                <c:pt idx="222">
                  <c:v>460</c:v>
                </c:pt>
                <c:pt idx="223">
                  <c:v>460</c:v>
                </c:pt>
                <c:pt idx="224">
                  <c:v>460</c:v>
                </c:pt>
                <c:pt idx="225">
                  <c:v>460</c:v>
                </c:pt>
                <c:pt idx="226">
                  <c:v>440</c:v>
                </c:pt>
                <c:pt idx="227">
                  <c:v>460</c:v>
                </c:pt>
                <c:pt idx="228">
                  <c:v>440</c:v>
                </c:pt>
                <c:pt idx="229">
                  <c:v>460</c:v>
                </c:pt>
                <c:pt idx="230">
                  <c:v>460</c:v>
                </c:pt>
                <c:pt idx="231">
                  <c:v>460</c:v>
                </c:pt>
                <c:pt idx="232">
                  <c:v>460</c:v>
                </c:pt>
                <c:pt idx="233">
                  <c:v>460</c:v>
                </c:pt>
                <c:pt idx="234">
                  <c:v>460</c:v>
                </c:pt>
                <c:pt idx="235">
                  <c:v>460</c:v>
                </c:pt>
                <c:pt idx="236">
                  <c:v>460</c:v>
                </c:pt>
                <c:pt idx="237">
                  <c:v>460</c:v>
                </c:pt>
                <c:pt idx="238">
                  <c:v>440</c:v>
                </c:pt>
                <c:pt idx="239">
                  <c:v>460</c:v>
                </c:pt>
                <c:pt idx="240">
                  <c:v>460</c:v>
                </c:pt>
                <c:pt idx="241">
                  <c:v>460</c:v>
                </c:pt>
                <c:pt idx="242">
                  <c:v>460</c:v>
                </c:pt>
                <c:pt idx="243">
                  <c:v>460</c:v>
                </c:pt>
                <c:pt idx="244">
                  <c:v>440</c:v>
                </c:pt>
                <c:pt idx="245">
                  <c:v>440</c:v>
                </c:pt>
                <c:pt idx="246">
                  <c:v>480</c:v>
                </c:pt>
                <c:pt idx="247">
                  <c:v>480</c:v>
                </c:pt>
                <c:pt idx="248">
                  <c:v>460</c:v>
                </c:pt>
                <c:pt idx="249">
                  <c:v>480</c:v>
                </c:pt>
                <c:pt idx="250">
                  <c:v>460</c:v>
                </c:pt>
                <c:pt idx="251">
                  <c:v>460</c:v>
                </c:pt>
                <c:pt idx="252">
                  <c:v>460</c:v>
                </c:pt>
                <c:pt idx="253">
                  <c:v>460</c:v>
                </c:pt>
                <c:pt idx="254">
                  <c:v>460</c:v>
                </c:pt>
                <c:pt idx="255">
                  <c:v>460</c:v>
                </c:pt>
                <c:pt idx="256">
                  <c:v>460</c:v>
                </c:pt>
                <c:pt idx="257">
                  <c:v>460</c:v>
                </c:pt>
                <c:pt idx="258">
                  <c:v>460</c:v>
                </c:pt>
                <c:pt idx="259">
                  <c:v>460</c:v>
                </c:pt>
                <c:pt idx="260">
                  <c:v>460</c:v>
                </c:pt>
                <c:pt idx="261">
                  <c:v>460</c:v>
                </c:pt>
                <c:pt idx="262">
                  <c:v>460</c:v>
                </c:pt>
                <c:pt idx="263">
                  <c:v>460</c:v>
                </c:pt>
                <c:pt idx="264">
                  <c:v>460</c:v>
                </c:pt>
                <c:pt idx="265">
                  <c:v>460</c:v>
                </c:pt>
                <c:pt idx="266">
                  <c:v>460</c:v>
                </c:pt>
                <c:pt idx="267">
                  <c:v>460</c:v>
                </c:pt>
                <c:pt idx="268">
                  <c:v>460</c:v>
                </c:pt>
                <c:pt idx="269">
                  <c:v>460</c:v>
                </c:pt>
                <c:pt idx="270">
                  <c:v>460</c:v>
                </c:pt>
                <c:pt idx="271">
                  <c:v>460</c:v>
                </c:pt>
                <c:pt idx="272">
                  <c:v>460</c:v>
                </c:pt>
                <c:pt idx="273">
                  <c:v>460</c:v>
                </c:pt>
                <c:pt idx="274">
                  <c:v>460</c:v>
                </c:pt>
                <c:pt idx="275">
                  <c:v>460</c:v>
                </c:pt>
                <c:pt idx="276">
                  <c:v>480</c:v>
                </c:pt>
                <c:pt idx="277">
                  <c:v>480</c:v>
                </c:pt>
                <c:pt idx="278">
                  <c:v>460</c:v>
                </c:pt>
                <c:pt idx="279">
                  <c:v>480</c:v>
                </c:pt>
                <c:pt idx="280">
                  <c:v>480</c:v>
                </c:pt>
                <c:pt idx="281">
                  <c:v>480</c:v>
                </c:pt>
                <c:pt idx="282">
                  <c:v>480</c:v>
                </c:pt>
                <c:pt idx="283">
                  <c:v>480</c:v>
                </c:pt>
                <c:pt idx="284">
                  <c:v>480</c:v>
                </c:pt>
                <c:pt idx="285">
                  <c:v>480</c:v>
                </c:pt>
                <c:pt idx="286">
                  <c:v>480</c:v>
                </c:pt>
                <c:pt idx="287">
                  <c:v>480</c:v>
                </c:pt>
                <c:pt idx="288">
                  <c:v>480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520</c:v>
                </c:pt>
                <c:pt idx="293">
                  <c:v>520</c:v>
                </c:pt>
                <c:pt idx="294">
                  <c:v>500</c:v>
                </c:pt>
                <c:pt idx="295">
                  <c:v>520</c:v>
                </c:pt>
                <c:pt idx="296">
                  <c:v>520</c:v>
                </c:pt>
                <c:pt idx="297">
                  <c:v>500</c:v>
                </c:pt>
                <c:pt idx="298">
                  <c:v>500</c:v>
                </c:pt>
                <c:pt idx="299">
                  <c:v>480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480</c:v>
                </c:pt>
                <c:pt idx="307">
                  <c:v>480</c:v>
                </c:pt>
                <c:pt idx="308">
                  <c:v>480</c:v>
                </c:pt>
                <c:pt idx="309">
                  <c:v>480</c:v>
                </c:pt>
                <c:pt idx="310">
                  <c:v>480</c:v>
                </c:pt>
                <c:pt idx="311">
                  <c:v>480</c:v>
                </c:pt>
                <c:pt idx="312">
                  <c:v>460</c:v>
                </c:pt>
                <c:pt idx="313">
                  <c:v>440</c:v>
                </c:pt>
                <c:pt idx="314">
                  <c:v>440</c:v>
                </c:pt>
                <c:pt idx="315">
                  <c:v>500</c:v>
                </c:pt>
                <c:pt idx="316">
                  <c:v>500</c:v>
                </c:pt>
                <c:pt idx="317">
                  <c:v>520</c:v>
                </c:pt>
                <c:pt idx="318">
                  <c:v>520</c:v>
                </c:pt>
                <c:pt idx="319">
                  <c:v>740</c:v>
                </c:pt>
                <c:pt idx="320">
                  <c:v>680</c:v>
                </c:pt>
                <c:pt idx="321">
                  <c:v>620</c:v>
                </c:pt>
                <c:pt idx="322">
                  <c:v>580</c:v>
                </c:pt>
                <c:pt idx="323">
                  <c:v>540</c:v>
                </c:pt>
                <c:pt idx="324">
                  <c:v>580</c:v>
                </c:pt>
                <c:pt idx="325">
                  <c:v>520</c:v>
                </c:pt>
                <c:pt idx="326">
                  <c:v>500</c:v>
                </c:pt>
                <c:pt idx="327">
                  <c:v>560</c:v>
                </c:pt>
                <c:pt idx="328">
                  <c:v>560</c:v>
                </c:pt>
                <c:pt idx="329">
                  <c:v>500</c:v>
                </c:pt>
                <c:pt idx="330">
                  <c:v>540</c:v>
                </c:pt>
                <c:pt idx="331">
                  <c:v>500</c:v>
                </c:pt>
                <c:pt idx="332">
                  <c:v>660</c:v>
                </c:pt>
                <c:pt idx="333">
                  <c:v>540</c:v>
                </c:pt>
                <c:pt idx="334">
                  <c:v>500</c:v>
                </c:pt>
                <c:pt idx="335">
                  <c:v>540</c:v>
                </c:pt>
                <c:pt idx="336">
                  <c:v>520</c:v>
                </c:pt>
                <c:pt idx="337">
                  <c:v>540</c:v>
                </c:pt>
                <c:pt idx="338">
                  <c:v>600</c:v>
                </c:pt>
                <c:pt idx="339">
                  <c:v>620</c:v>
                </c:pt>
                <c:pt idx="340">
                  <c:v>600</c:v>
                </c:pt>
                <c:pt idx="341">
                  <c:v>560</c:v>
                </c:pt>
                <c:pt idx="342">
                  <c:v>580</c:v>
                </c:pt>
                <c:pt idx="343">
                  <c:v>540</c:v>
                </c:pt>
                <c:pt idx="344">
                  <c:v>520</c:v>
                </c:pt>
                <c:pt idx="345">
                  <c:v>520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480</c:v>
                </c:pt>
                <c:pt idx="350">
                  <c:v>540</c:v>
                </c:pt>
                <c:pt idx="351">
                  <c:v>560</c:v>
                </c:pt>
                <c:pt idx="352">
                  <c:v>520</c:v>
                </c:pt>
                <c:pt idx="353">
                  <c:v>560</c:v>
                </c:pt>
                <c:pt idx="354">
                  <c:v>560</c:v>
                </c:pt>
                <c:pt idx="355">
                  <c:v>540</c:v>
                </c:pt>
                <c:pt idx="356">
                  <c:v>520</c:v>
                </c:pt>
                <c:pt idx="357">
                  <c:v>500</c:v>
                </c:pt>
                <c:pt idx="358">
                  <c:v>480</c:v>
                </c:pt>
                <c:pt idx="359">
                  <c:v>480</c:v>
                </c:pt>
                <c:pt idx="360">
                  <c:v>500</c:v>
                </c:pt>
                <c:pt idx="361">
                  <c:v>540</c:v>
                </c:pt>
                <c:pt idx="362">
                  <c:v>500</c:v>
                </c:pt>
                <c:pt idx="363">
                  <c:v>580</c:v>
                </c:pt>
                <c:pt idx="364">
                  <c:v>560</c:v>
                </c:pt>
                <c:pt idx="365">
                  <c:v>860</c:v>
                </c:pt>
                <c:pt idx="366">
                  <c:v>740</c:v>
                </c:pt>
                <c:pt idx="367">
                  <c:v>740</c:v>
                </c:pt>
                <c:pt idx="368">
                  <c:v>600</c:v>
                </c:pt>
                <c:pt idx="369">
                  <c:v>600</c:v>
                </c:pt>
                <c:pt idx="370">
                  <c:v>500</c:v>
                </c:pt>
                <c:pt idx="371">
                  <c:v>500</c:v>
                </c:pt>
                <c:pt idx="372">
                  <c:v>600</c:v>
                </c:pt>
                <c:pt idx="373">
                  <c:v>520</c:v>
                </c:pt>
                <c:pt idx="374">
                  <c:v>520</c:v>
                </c:pt>
                <c:pt idx="375">
                  <c:v>580</c:v>
                </c:pt>
                <c:pt idx="376">
                  <c:v>580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480</c:v>
                </c:pt>
                <c:pt idx="382">
                  <c:v>480</c:v>
                </c:pt>
                <c:pt idx="383">
                  <c:v>480</c:v>
                </c:pt>
                <c:pt idx="384">
                  <c:v>480</c:v>
                </c:pt>
                <c:pt idx="385">
                  <c:v>480</c:v>
                </c:pt>
                <c:pt idx="386">
                  <c:v>460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500</c:v>
                </c:pt>
                <c:pt idx="391">
                  <c:v>800</c:v>
                </c:pt>
                <c:pt idx="392">
                  <c:v>800</c:v>
                </c:pt>
                <c:pt idx="393">
                  <c:v>460</c:v>
                </c:pt>
                <c:pt idx="394">
                  <c:v>460</c:v>
                </c:pt>
                <c:pt idx="395">
                  <c:v>460</c:v>
                </c:pt>
                <c:pt idx="396">
                  <c:v>460</c:v>
                </c:pt>
                <c:pt idx="397">
                  <c:v>460</c:v>
                </c:pt>
                <c:pt idx="398">
                  <c:v>460</c:v>
                </c:pt>
                <c:pt idx="399">
                  <c:v>480</c:v>
                </c:pt>
                <c:pt idx="400">
                  <c:v>480</c:v>
                </c:pt>
                <c:pt idx="401">
                  <c:v>480</c:v>
                </c:pt>
                <c:pt idx="402">
                  <c:v>480</c:v>
                </c:pt>
                <c:pt idx="403">
                  <c:v>460</c:v>
                </c:pt>
                <c:pt idx="404">
                  <c:v>460</c:v>
                </c:pt>
                <c:pt idx="405">
                  <c:v>460</c:v>
                </c:pt>
                <c:pt idx="406">
                  <c:v>460</c:v>
                </c:pt>
                <c:pt idx="407">
                  <c:v>460</c:v>
                </c:pt>
                <c:pt idx="408">
                  <c:v>460</c:v>
                </c:pt>
                <c:pt idx="409">
                  <c:v>460</c:v>
                </c:pt>
                <c:pt idx="410">
                  <c:v>460</c:v>
                </c:pt>
                <c:pt idx="411">
                  <c:v>460</c:v>
                </c:pt>
                <c:pt idx="412">
                  <c:v>460</c:v>
                </c:pt>
                <c:pt idx="413">
                  <c:v>460</c:v>
                </c:pt>
                <c:pt idx="414">
                  <c:v>460</c:v>
                </c:pt>
                <c:pt idx="415">
                  <c:v>460</c:v>
                </c:pt>
                <c:pt idx="416">
                  <c:v>460</c:v>
                </c:pt>
                <c:pt idx="417">
                  <c:v>460</c:v>
                </c:pt>
                <c:pt idx="418">
                  <c:v>460</c:v>
                </c:pt>
                <c:pt idx="419">
                  <c:v>480</c:v>
                </c:pt>
                <c:pt idx="420">
                  <c:v>460</c:v>
                </c:pt>
                <c:pt idx="421">
                  <c:v>480</c:v>
                </c:pt>
                <c:pt idx="422">
                  <c:v>480</c:v>
                </c:pt>
                <c:pt idx="423">
                  <c:v>480</c:v>
                </c:pt>
                <c:pt idx="424">
                  <c:v>480</c:v>
                </c:pt>
                <c:pt idx="425">
                  <c:v>480</c:v>
                </c:pt>
                <c:pt idx="426">
                  <c:v>480</c:v>
                </c:pt>
                <c:pt idx="427">
                  <c:v>480</c:v>
                </c:pt>
                <c:pt idx="428">
                  <c:v>480</c:v>
                </c:pt>
                <c:pt idx="429">
                  <c:v>480</c:v>
                </c:pt>
                <c:pt idx="430">
                  <c:v>480</c:v>
                </c:pt>
                <c:pt idx="431">
                  <c:v>480</c:v>
                </c:pt>
                <c:pt idx="432">
                  <c:v>480</c:v>
                </c:pt>
                <c:pt idx="433">
                  <c:v>480</c:v>
                </c:pt>
                <c:pt idx="434">
                  <c:v>480</c:v>
                </c:pt>
                <c:pt idx="435">
                  <c:v>480</c:v>
                </c:pt>
                <c:pt idx="436">
                  <c:v>480</c:v>
                </c:pt>
                <c:pt idx="437">
                  <c:v>480</c:v>
                </c:pt>
                <c:pt idx="438">
                  <c:v>480</c:v>
                </c:pt>
                <c:pt idx="439">
                  <c:v>480</c:v>
                </c:pt>
                <c:pt idx="440">
                  <c:v>480</c:v>
                </c:pt>
                <c:pt idx="441">
                  <c:v>480</c:v>
                </c:pt>
                <c:pt idx="442">
                  <c:v>480</c:v>
                </c:pt>
                <c:pt idx="443">
                  <c:v>480</c:v>
                </c:pt>
                <c:pt idx="444">
                  <c:v>480</c:v>
                </c:pt>
                <c:pt idx="445">
                  <c:v>480</c:v>
                </c:pt>
                <c:pt idx="446">
                  <c:v>500</c:v>
                </c:pt>
                <c:pt idx="447">
                  <c:v>500</c:v>
                </c:pt>
                <c:pt idx="448">
                  <c:v>500</c:v>
                </c:pt>
                <c:pt idx="449">
                  <c:v>500</c:v>
                </c:pt>
                <c:pt idx="450">
                  <c:v>480</c:v>
                </c:pt>
                <c:pt idx="451">
                  <c:v>480</c:v>
                </c:pt>
                <c:pt idx="452">
                  <c:v>480</c:v>
                </c:pt>
                <c:pt idx="453">
                  <c:v>480</c:v>
                </c:pt>
                <c:pt idx="454">
                  <c:v>460</c:v>
                </c:pt>
                <c:pt idx="455">
                  <c:v>460</c:v>
                </c:pt>
                <c:pt idx="456">
                  <c:v>460</c:v>
                </c:pt>
                <c:pt idx="457">
                  <c:v>460</c:v>
                </c:pt>
                <c:pt idx="458">
                  <c:v>460</c:v>
                </c:pt>
                <c:pt idx="459">
                  <c:v>460</c:v>
                </c:pt>
                <c:pt idx="460">
                  <c:v>460</c:v>
                </c:pt>
                <c:pt idx="461">
                  <c:v>460</c:v>
                </c:pt>
                <c:pt idx="462">
                  <c:v>460</c:v>
                </c:pt>
                <c:pt idx="463">
                  <c:v>460</c:v>
                </c:pt>
                <c:pt idx="464">
                  <c:v>460</c:v>
                </c:pt>
                <c:pt idx="465">
                  <c:v>460</c:v>
                </c:pt>
                <c:pt idx="466">
                  <c:v>460</c:v>
                </c:pt>
                <c:pt idx="467">
                  <c:v>460</c:v>
                </c:pt>
                <c:pt idx="468">
                  <c:v>460</c:v>
                </c:pt>
                <c:pt idx="469">
                  <c:v>460</c:v>
                </c:pt>
                <c:pt idx="470">
                  <c:v>460</c:v>
                </c:pt>
                <c:pt idx="471">
                  <c:v>460</c:v>
                </c:pt>
                <c:pt idx="472">
                  <c:v>460</c:v>
                </c:pt>
                <c:pt idx="473">
                  <c:v>460</c:v>
                </c:pt>
                <c:pt idx="474">
                  <c:v>460</c:v>
                </c:pt>
                <c:pt idx="475">
                  <c:v>460</c:v>
                </c:pt>
                <c:pt idx="476">
                  <c:v>460</c:v>
                </c:pt>
                <c:pt idx="477">
                  <c:v>460</c:v>
                </c:pt>
                <c:pt idx="478">
                  <c:v>460</c:v>
                </c:pt>
                <c:pt idx="479">
                  <c:v>460</c:v>
                </c:pt>
                <c:pt idx="480">
                  <c:v>460</c:v>
                </c:pt>
                <c:pt idx="481">
                  <c:v>460</c:v>
                </c:pt>
                <c:pt idx="482">
                  <c:v>460</c:v>
                </c:pt>
                <c:pt idx="483">
                  <c:v>460</c:v>
                </c:pt>
                <c:pt idx="484">
                  <c:v>480</c:v>
                </c:pt>
                <c:pt idx="485">
                  <c:v>460</c:v>
                </c:pt>
                <c:pt idx="486">
                  <c:v>480</c:v>
                </c:pt>
                <c:pt idx="487">
                  <c:v>480</c:v>
                </c:pt>
                <c:pt idx="488">
                  <c:v>480</c:v>
                </c:pt>
                <c:pt idx="489">
                  <c:v>480</c:v>
                </c:pt>
                <c:pt idx="490">
                  <c:v>480</c:v>
                </c:pt>
                <c:pt idx="491">
                  <c:v>480</c:v>
                </c:pt>
                <c:pt idx="492">
                  <c:v>480</c:v>
                </c:pt>
                <c:pt idx="493">
                  <c:v>480</c:v>
                </c:pt>
                <c:pt idx="494">
                  <c:v>480</c:v>
                </c:pt>
                <c:pt idx="495">
                  <c:v>480</c:v>
                </c:pt>
                <c:pt idx="496">
                  <c:v>480</c:v>
                </c:pt>
                <c:pt idx="497">
                  <c:v>460</c:v>
                </c:pt>
                <c:pt idx="498">
                  <c:v>460</c:v>
                </c:pt>
                <c:pt idx="499">
                  <c:v>460</c:v>
                </c:pt>
                <c:pt idx="500">
                  <c:v>480</c:v>
                </c:pt>
                <c:pt idx="501">
                  <c:v>460</c:v>
                </c:pt>
                <c:pt idx="502">
                  <c:v>460</c:v>
                </c:pt>
                <c:pt idx="503">
                  <c:v>460</c:v>
                </c:pt>
                <c:pt idx="504">
                  <c:v>460</c:v>
                </c:pt>
                <c:pt idx="505">
                  <c:v>460</c:v>
                </c:pt>
                <c:pt idx="506">
                  <c:v>460</c:v>
                </c:pt>
                <c:pt idx="507">
                  <c:v>480</c:v>
                </c:pt>
                <c:pt idx="508">
                  <c:v>480</c:v>
                </c:pt>
                <c:pt idx="509">
                  <c:v>480</c:v>
                </c:pt>
                <c:pt idx="510">
                  <c:v>480</c:v>
                </c:pt>
                <c:pt idx="511">
                  <c:v>460</c:v>
                </c:pt>
                <c:pt idx="512">
                  <c:v>480</c:v>
                </c:pt>
                <c:pt idx="513">
                  <c:v>480</c:v>
                </c:pt>
                <c:pt idx="514">
                  <c:v>460</c:v>
                </c:pt>
                <c:pt idx="515">
                  <c:v>480</c:v>
                </c:pt>
                <c:pt idx="516">
                  <c:v>460</c:v>
                </c:pt>
                <c:pt idx="517">
                  <c:v>480</c:v>
                </c:pt>
                <c:pt idx="518">
                  <c:v>460</c:v>
                </c:pt>
                <c:pt idx="519">
                  <c:v>460</c:v>
                </c:pt>
                <c:pt idx="520">
                  <c:v>460</c:v>
                </c:pt>
                <c:pt idx="521">
                  <c:v>460</c:v>
                </c:pt>
                <c:pt idx="522">
                  <c:v>480</c:v>
                </c:pt>
                <c:pt idx="523">
                  <c:v>460</c:v>
                </c:pt>
                <c:pt idx="524">
                  <c:v>480</c:v>
                </c:pt>
                <c:pt idx="525">
                  <c:v>480</c:v>
                </c:pt>
                <c:pt idx="526">
                  <c:v>460</c:v>
                </c:pt>
                <c:pt idx="527">
                  <c:v>480</c:v>
                </c:pt>
                <c:pt idx="528">
                  <c:v>460</c:v>
                </c:pt>
                <c:pt idx="529">
                  <c:v>460</c:v>
                </c:pt>
                <c:pt idx="530">
                  <c:v>480</c:v>
                </c:pt>
                <c:pt idx="531">
                  <c:v>460</c:v>
                </c:pt>
                <c:pt idx="532">
                  <c:v>460</c:v>
                </c:pt>
                <c:pt idx="533">
                  <c:v>460</c:v>
                </c:pt>
                <c:pt idx="534">
                  <c:v>460</c:v>
                </c:pt>
                <c:pt idx="535">
                  <c:v>460</c:v>
                </c:pt>
                <c:pt idx="536">
                  <c:v>480</c:v>
                </c:pt>
                <c:pt idx="537">
                  <c:v>480</c:v>
                </c:pt>
                <c:pt idx="538">
                  <c:v>460</c:v>
                </c:pt>
                <c:pt idx="539">
                  <c:v>460</c:v>
                </c:pt>
                <c:pt idx="540">
                  <c:v>460</c:v>
                </c:pt>
                <c:pt idx="541">
                  <c:v>460</c:v>
                </c:pt>
                <c:pt idx="542">
                  <c:v>460</c:v>
                </c:pt>
                <c:pt idx="543">
                  <c:v>460</c:v>
                </c:pt>
                <c:pt idx="544">
                  <c:v>460</c:v>
                </c:pt>
                <c:pt idx="545">
                  <c:v>460</c:v>
                </c:pt>
                <c:pt idx="546">
                  <c:v>480</c:v>
                </c:pt>
                <c:pt idx="547">
                  <c:v>480</c:v>
                </c:pt>
                <c:pt idx="548">
                  <c:v>460</c:v>
                </c:pt>
                <c:pt idx="549">
                  <c:v>480</c:v>
                </c:pt>
                <c:pt idx="550">
                  <c:v>460</c:v>
                </c:pt>
                <c:pt idx="551">
                  <c:v>460</c:v>
                </c:pt>
                <c:pt idx="552">
                  <c:v>480</c:v>
                </c:pt>
                <c:pt idx="553">
                  <c:v>460</c:v>
                </c:pt>
                <c:pt idx="554">
                  <c:v>480</c:v>
                </c:pt>
                <c:pt idx="555">
                  <c:v>460</c:v>
                </c:pt>
                <c:pt idx="556">
                  <c:v>460</c:v>
                </c:pt>
                <c:pt idx="557">
                  <c:v>460</c:v>
                </c:pt>
                <c:pt idx="558">
                  <c:v>460</c:v>
                </c:pt>
                <c:pt idx="559">
                  <c:v>460</c:v>
                </c:pt>
                <c:pt idx="560">
                  <c:v>460</c:v>
                </c:pt>
                <c:pt idx="561">
                  <c:v>460</c:v>
                </c:pt>
                <c:pt idx="562">
                  <c:v>460</c:v>
                </c:pt>
                <c:pt idx="563">
                  <c:v>460</c:v>
                </c:pt>
                <c:pt idx="564">
                  <c:v>460</c:v>
                </c:pt>
                <c:pt idx="565">
                  <c:v>480</c:v>
                </c:pt>
                <c:pt idx="566">
                  <c:v>500</c:v>
                </c:pt>
                <c:pt idx="567">
                  <c:v>500</c:v>
                </c:pt>
                <c:pt idx="568">
                  <c:v>480</c:v>
                </c:pt>
                <c:pt idx="569">
                  <c:v>480</c:v>
                </c:pt>
                <c:pt idx="570">
                  <c:v>480</c:v>
                </c:pt>
                <c:pt idx="571">
                  <c:v>480</c:v>
                </c:pt>
                <c:pt idx="572">
                  <c:v>480</c:v>
                </c:pt>
                <c:pt idx="573">
                  <c:v>460</c:v>
                </c:pt>
                <c:pt idx="574">
                  <c:v>480</c:v>
                </c:pt>
                <c:pt idx="575">
                  <c:v>460</c:v>
                </c:pt>
                <c:pt idx="576">
                  <c:v>460</c:v>
                </c:pt>
                <c:pt idx="577">
                  <c:v>480</c:v>
                </c:pt>
                <c:pt idx="578">
                  <c:v>480</c:v>
                </c:pt>
                <c:pt idx="579">
                  <c:v>640</c:v>
                </c:pt>
                <c:pt idx="580">
                  <c:v>600</c:v>
                </c:pt>
                <c:pt idx="581">
                  <c:v>640</c:v>
                </c:pt>
                <c:pt idx="582">
                  <c:v>640</c:v>
                </c:pt>
                <c:pt idx="583">
                  <c:v>640</c:v>
                </c:pt>
                <c:pt idx="584">
                  <c:v>580</c:v>
                </c:pt>
                <c:pt idx="585">
                  <c:v>540</c:v>
                </c:pt>
                <c:pt idx="586">
                  <c:v>560</c:v>
                </c:pt>
                <c:pt idx="587">
                  <c:v>540</c:v>
                </c:pt>
                <c:pt idx="588">
                  <c:v>540</c:v>
                </c:pt>
                <c:pt idx="589">
                  <c:v>560</c:v>
                </c:pt>
                <c:pt idx="590">
                  <c:v>560</c:v>
                </c:pt>
                <c:pt idx="591">
                  <c:v>540</c:v>
                </c:pt>
                <c:pt idx="592">
                  <c:v>540</c:v>
                </c:pt>
                <c:pt idx="593">
                  <c:v>540</c:v>
                </c:pt>
                <c:pt idx="594">
                  <c:v>540</c:v>
                </c:pt>
                <c:pt idx="595">
                  <c:v>540</c:v>
                </c:pt>
                <c:pt idx="596">
                  <c:v>540</c:v>
                </c:pt>
                <c:pt idx="597">
                  <c:v>540</c:v>
                </c:pt>
                <c:pt idx="598">
                  <c:v>540</c:v>
                </c:pt>
                <c:pt idx="599">
                  <c:v>520</c:v>
                </c:pt>
                <c:pt idx="600">
                  <c:v>480</c:v>
                </c:pt>
                <c:pt idx="601">
                  <c:v>480</c:v>
                </c:pt>
                <c:pt idx="602">
                  <c:v>480</c:v>
                </c:pt>
                <c:pt idx="603">
                  <c:v>500</c:v>
                </c:pt>
                <c:pt idx="604">
                  <c:v>540</c:v>
                </c:pt>
                <c:pt idx="605">
                  <c:v>520</c:v>
                </c:pt>
                <c:pt idx="606">
                  <c:v>520</c:v>
                </c:pt>
                <c:pt idx="607">
                  <c:v>520</c:v>
                </c:pt>
                <c:pt idx="608">
                  <c:v>540</c:v>
                </c:pt>
                <c:pt idx="609">
                  <c:v>680</c:v>
                </c:pt>
                <c:pt idx="610">
                  <c:v>660</c:v>
                </c:pt>
                <c:pt idx="611">
                  <c:v>800</c:v>
                </c:pt>
                <c:pt idx="612">
                  <c:v>680</c:v>
                </c:pt>
                <c:pt idx="613">
                  <c:v>560</c:v>
                </c:pt>
                <c:pt idx="614">
                  <c:v>640</c:v>
                </c:pt>
                <c:pt idx="615">
                  <c:v>620</c:v>
                </c:pt>
                <c:pt idx="616">
                  <c:v>620</c:v>
                </c:pt>
                <c:pt idx="617">
                  <c:v>620</c:v>
                </c:pt>
                <c:pt idx="618">
                  <c:v>620</c:v>
                </c:pt>
                <c:pt idx="619">
                  <c:v>620</c:v>
                </c:pt>
                <c:pt idx="620">
                  <c:v>600</c:v>
                </c:pt>
                <c:pt idx="621">
                  <c:v>620</c:v>
                </c:pt>
                <c:pt idx="622">
                  <c:v>540</c:v>
                </c:pt>
                <c:pt idx="623">
                  <c:v>560</c:v>
                </c:pt>
                <c:pt idx="624">
                  <c:v>580</c:v>
                </c:pt>
                <c:pt idx="625">
                  <c:v>560</c:v>
                </c:pt>
                <c:pt idx="626">
                  <c:v>640</c:v>
                </c:pt>
                <c:pt idx="627">
                  <c:v>640</c:v>
                </c:pt>
                <c:pt idx="628">
                  <c:v>580</c:v>
                </c:pt>
                <c:pt idx="629">
                  <c:v>640</c:v>
                </c:pt>
                <c:pt idx="630">
                  <c:v>620</c:v>
                </c:pt>
                <c:pt idx="631">
                  <c:v>600</c:v>
                </c:pt>
                <c:pt idx="632">
                  <c:v>600</c:v>
                </c:pt>
                <c:pt idx="633">
                  <c:v>560</c:v>
                </c:pt>
                <c:pt idx="634">
                  <c:v>560</c:v>
                </c:pt>
                <c:pt idx="635">
                  <c:v>540</c:v>
                </c:pt>
                <c:pt idx="636">
                  <c:v>580</c:v>
                </c:pt>
                <c:pt idx="637">
                  <c:v>540</c:v>
                </c:pt>
                <c:pt idx="638">
                  <c:v>540</c:v>
                </c:pt>
                <c:pt idx="639">
                  <c:v>580</c:v>
                </c:pt>
                <c:pt idx="640">
                  <c:v>580</c:v>
                </c:pt>
                <c:pt idx="641">
                  <c:v>580</c:v>
                </c:pt>
                <c:pt idx="642">
                  <c:v>560</c:v>
                </c:pt>
                <c:pt idx="643">
                  <c:v>560</c:v>
                </c:pt>
                <c:pt idx="644">
                  <c:v>740</c:v>
                </c:pt>
                <c:pt idx="645">
                  <c:v>720</c:v>
                </c:pt>
                <c:pt idx="646">
                  <c:v>740</c:v>
                </c:pt>
                <c:pt idx="647">
                  <c:v>780</c:v>
                </c:pt>
                <c:pt idx="648">
                  <c:v>780</c:v>
                </c:pt>
                <c:pt idx="649">
                  <c:v>740</c:v>
                </c:pt>
                <c:pt idx="650">
                  <c:v>740</c:v>
                </c:pt>
                <c:pt idx="651">
                  <c:v>820</c:v>
                </c:pt>
                <c:pt idx="652">
                  <c:v>820</c:v>
                </c:pt>
                <c:pt idx="653">
                  <c:v>740</c:v>
                </c:pt>
                <c:pt idx="654">
                  <c:v>740</c:v>
                </c:pt>
                <c:pt idx="655">
                  <c:v>760</c:v>
                </c:pt>
                <c:pt idx="656">
                  <c:v>720</c:v>
                </c:pt>
                <c:pt idx="657">
                  <c:v>720</c:v>
                </c:pt>
                <c:pt idx="658">
                  <c:v>680</c:v>
                </c:pt>
                <c:pt idx="659">
                  <c:v>680</c:v>
                </c:pt>
                <c:pt idx="660">
                  <c:v>680</c:v>
                </c:pt>
                <c:pt idx="661">
                  <c:v>680</c:v>
                </c:pt>
                <c:pt idx="662">
                  <c:v>680</c:v>
                </c:pt>
                <c:pt idx="663">
                  <c:v>680</c:v>
                </c:pt>
                <c:pt idx="664">
                  <c:v>680</c:v>
                </c:pt>
                <c:pt idx="665">
                  <c:v>660</c:v>
                </c:pt>
                <c:pt idx="666">
                  <c:v>660</c:v>
                </c:pt>
                <c:pt idx="667">
                  <c:v>640</c:v>
                </c:pt>
                <c:pt idx="668">
                  <c:v>640</c:v>
                </c:pt>
                <c:pt idx="669">
                  <c:v>640</c:v>
                </c:pt>
                <c:pt idx="670">
                  <c:v>640</c:v>
                </c:pt>
                <c:pt idx="671">
                  <c:v>660</c:v>
                </c:pt>
                <c:pt idx="672">
                  <c:v>660</c:v>
                </c:pt>
                <c:pt idx="673">
                  <c:v>660</c:v>
                </c:pt>
                <c:pt idx="674">
                  <c:v>640</c:v>
                </c:pt>
                <c:pt idx="675">
                  <c:v>640</c:v>
                </c:pt>
                <c:pt idx="676">
                  <c:v>600</c:v>
                </c:pt>
                <c:pt idx="677">
                  <c:v>600</c:v>
                </c:pt>
                <c:pt idx="678">
                  <c:v>640</c:v>
                </c:pt>
                <c:pt idx="679">
                  <c:v>640</c:v>
                </c:pt>
                <c:pt idx="680">
                  <c:v>620</c:v>
                </c:pt>
                <c:pt idx="681">
                  <c:v>620</c:v>
                </c:pt>
                <c:pt idx="682">
                  <c:v>640</c:v>
                </c:pt>
                <c:pt idx="683">
                  <c:v>640</c:v>
                </c:pt>
                <c:pt idx="684">
                  <c:v>660</c:v>
                </c:pt>
                <c:pt idx="685">
                  <c:v>660</c:v>
                </c:pt>
                <c:pt idx="686">
                  <c:v>640</c:v>
                </c:pt>
                <c:pt idx="687">
                  <c:v>620</c:v>
                </c:pt>
                <c:pt idx="688">
                  <c:v>600</c:v>
                </c:pt>
                <c:pt idx="689">
                  <c:v>560</c:v>
                </c:pt>
                <c:pt idx="690">
                  <c:v>560</c:v>
                </c:pt>
                <c:pt idx="691">
                  <c:v>540</c:v>
                </c:pt>
                <c:pt idx="692">
                  <c:v>580</c:v>
                </c:pt>
                <c:pt idx="693">
                  <c:v>560</c:v>
                </c:pt>
                <c:pt idx="694">
                  <c:v>580</c:v>
                </c:pt>
                <c:pt idx="695">
                  <c:v>580</c:v>
                </c:pt>
                <c:pt idx="696">
                  <c:v>580</c:v>
                </c:pt>
                <c:pt idx="697">
                  <c:v>560</c:v>
                </c:pt>
                <c:pt idx="698">
                  <c:v>560</c:v>
                </c:pt>
                <c:pt idx="699">
                  <c:v>580</c:v>
                </c:pt>
                <c:pt idx="700">
                  <c:v>580</c:v>
                </c:pt>
                <c:pt idx="701">
                  <c:v>580</c:v>
                </c:pt>
                <c:pt idx="702">
                  <c:v>540</c:v>
                </c:pt>
                <c:pt idx="703">
                  <c:v>540</c:v>
                </c:pt>
                <c:pt idx="704">
                  <c:v>520</c:v>
                </c:pt>
                <c:pt idx="705">
                  <c:v>520</c:v>
                </c:pt>
                <c:pt idx="706">
                  <c:v>500</c:v>
                </c:pt>
                <c:pt idx="707">
                  <c:v>520</c:v>
                </c:pt>
                <c:pt idx="708">
                  <c:v>520</c:v>
                </c:pt>
                <c:pt idx="709">
                  <c:v>520</c:v>
                </c:pt>
                <c:pt idx="710">
                  <c:v>520</c:v>
                </c:pt>
                <c:pt idx="711">
                  <c:v>520</c:v>
                </c:pt>
                <c:pt idx="712">
                  <c:v>520</c:v>
                </c:pt>
                <c:pt idx="713">
                  <c:v>520</c:v>
                </c:pt>
                <c:pt idx="714">
                  <c:v>520</c:v>
                </c:pt>
                <c:pt idx="715">
                  <c:v>500</c:v>
                </c:pt>
                <c:pt idx="716">
                  <c:v>500</c:v>
                </c:pt>
                <c:pt idx="717">
                  <c:v>480</c:v>
                </c:pt>
                <c:pt idx="718">
                  <c:v>500</c:v>
                </c:pt>
                <c:pt idx="719">
                  <c:v>500</c:v>
                </c:pt>
                <c:pt idx="720">
                  <c:v>500</c:v>
                </c:pt>
                <c:pt idx="721">
                  <c:v>500</c:v>
                </c:pt>
                <c:pt idx="722">
                  <c:v>500</c:v>
                </c:pt>
                <c:pt idx="723">
                  <c:v>500</c:v>
                </c:pt>
                <c:pt idx="724">
                  <c:v>500</c:v>
                </c:pt>
                <c:pt idx="725">
                  <c:v>500</c:v>
                </c:pt>
                <c:pt idx="726">
                  <c:v>500</c:v>
                </c:pt>
                <c:pt idx="727">
                  <c:v>500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480</c:v>
                </c:pt>
                <c:pt idx="732">
                  <c:v>460</c:v>
                </c:pt>
                <c:pt idx="733">
                  <c:v>460</c:v>
                </c:pt>
                <c:pt idx="734">
                  <c:v>460</c:v>
                </c:pt>
                <c:pt idx="735">
                  <c:v>480</c:v>
                </c:pt>
                <c:pt idx="736">
                  <c:v>480</c:v>
                </c:pt>
                <c:pt idx="737">
                  <c:v>480</c:v>
                </c:pt>
                <c:pt idx="738">
                  <c:v>500</c:v>
                </c:pt>
                <c:pt idx="739">
                  <c:v>500</c:v>
                </c:pt>
                <c:pt idx="740">
                  <c:v>480</c:v>
                </c:pt>
                <c:pt idx="741">
                  <c:v>480</c:v>
                </c:pt>
                <c:pt idx="742">
                  <c:v>480</c:v>
                </c:pt>
                <c:pt idx="743">
                  <c:v>460</c:v>
                </c:pt>
                <c:pt idx="744">
                  <c:v>460</c:v>
                </c:pt>
                <c:pt idx="745">
                  <c:v>460</c:v>
                </c:pt>
                <c:pt idx="746">
                  <c:v>460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500</c:v>
                </c:pt>
                <c:pt idx="752">
                  <c:v>500</c:v>
                </c:pt>
                <c:pt idx="753">
                  <c:v>480</c:v>
                </c:pt>
                <c:pt idx="754">
                  <c:v>480</c:v>
                </c:pt>
                <c:pt idx="755">
                  <c:v>460</c:v>
                </c:pt>
                <c:pt idx="756">
                  <c:v>460</c:v>
                </c:pt>
                <c:pt idx="757">
                  <c:v>460</c:v>
                </c:pt>
                <c:pt idx="758">
                  <c:v>460</c:v>
                </c:pt>
                <c:pt idx="759">
                  <c:v>460</c:v>
                </c:pt>
                <c:pt idx="760">
                  <c:v>460</c:v>
                </c:pt>
                <c:pt idx="761">
                  <c:v>460</c:v>
                </c:pt>
                <c:pt idx="762">
                  <c:v>440</c:v>
                </c:pt>
                <c:pt idx="763">
                  <c:v>460</c:v>
                </c:pt>
                <c:pt idx="764">
                  <c:v>460</c:v>
                </c:pt>
                <c:pt idx="765">
                  <c:v>460</c:v>
                </c:pt>
                <c:pt idx="766">
                  <c:v>460</c:v>
                </c:pt>
                <c:pt idx="767">
                  <c:v>460</c:v>
                </c:pt>
                <c:pt idx="768">
                  <c:v>460</c:v>
                </c:pt>
                <c:pt idx="769">
                  <c:v>460</c:v>
                </c:pt>
                <c:pt idx="770">
                  <c:v>460</c:v>
                </c:pt>
                <c:pt idx="771">
                  <c:v>460</c:v>
                </c:pt>
                <c:pt idx="772">
                  <c:v>460</c:v>
                </c:pt>
                <c:pt idx="773">
                  <c:v>460</c:v>
                </c:pt>
                <c:pt idx="774">
                  <c:v>460</c:v>
                </c:pt>
                <c:pt idx="775">
                  <c:v>460</c:v>
                </c:pt>
                <c:pt idx="776">
                  <c:v>460</c:v>
                </c:pt>
                <c:pt idx="777">
                  <c:v>460</c:v>
                </c:pt>
                <c:pt idx="778">
                  <c:v>460</c:v>
                </c:pt>
                <c:pt idx="779">
                  <c:v>460</c:v>
                </c:pt>
                <c:pt idx="780">
                  <c:v>460</c:v>
                </c:pt>
                <c:pt idx="781">
                  <c:v>460</c:v>
                </c:pt>
                <c:pt idx="782">
                  <c:v>460</c:v>
                </c:pt>
                <c:pt idx="783">
                  <c:v>440</c:v>
                </c:pt>
                <c:pt idx="784">
                  <c:v>440</c:v>
                </c:pt>
                <c:pt idx="785">
                  <c:v>440</c:v>
                </c:pt>
                <c:pt idx="786">
                  <c:v>460</c:v>
                </c:pt>
                <c:pt idx="787">
                  <c:v>440</c:v>
                </c:pt>
                <c:pt idx="788">
                  <c:v>460</c:v>
                </c:pt>
                <c:pt idx="789">
                  <c:v>460</c:v>
                </c:pt>
                <c:pt idx="790">
                  <c:v>460</c:v>
                </c:pt>
                <c:pt idx="791">
                  <c:v>460</c:v>
                </c:pt>
                <c:pt idx="792">
                  <c:v>460</c:v>
                </c:pt>
                <c:pt idx="793">
                  <c:v>440</c:v>
                </c:pt>
                <c:pt idx="794">
                  <c:v>440</c:v>
                </c:pt>
                <c:pt idx="795">
                  <c:v>460</c:v>
                </c:pt>
                <c:pt idx="796">
                  <c:v>460</c:v>
                </c:pt>
                <c:pt idx="797">
                  <c:v>460</c:v>
                </c:pt>
                <c:pt idx="798">
                  <c:v>460</c:v>
                </c:pt>
                <c:pt idx="799">
                  <c:v>460</c:v>
                </c:pt>
                <c:pt idx="800">
                  <c:v>460</c:v>
                </c:pt>
                <c:pt idx="801">
                  <c:v>460</c:v>
                </c:pt>
                <c:pt idx="802">
                  <c:v>460</c:v>
                </c:pt>
                <c:pt idx="803">
                  <c:v>460</c:v>
                </c:pt>
                <c:pt idx="804">
                  <c:v>460</c:v>
                </c:pt>
                <c:pt idx="805">
                  <c:v>460</c:v>
                </c:pt>
                <c:pt idx="806">
                  <c:v>460</c:v>
                </c:pt>
                <c:pt idx="807">
                  <c:v>460</c:v>
                </c:pt>
                <c:pt idx="808">
                  <c:v>460</c:v>
                </c:pt>
                <c:pt idx="809">
                  <c:v>460</c:v>
                </c:pt>
                <c:pt idx="810">
                  <c:v>460</c:v>
                </c:pt>
                <c:pt idx="811">
                  <c:v>460</c:v>
                </c:pt>
                <c:pt idx="812">
                  <c:v>460</c:v>
                </c:pt>
                <c:pt idx="813">
                  <c:v>460</c:v>
                </c:pt>
                <c:pt idx="814">
                  <c:v>460</c:v>
                </c:pt>
                <c:pt idx="815">
                  <c:v>460</c:v>
                </c:pt>
                <c:pt idx="816">
                  <c:v>460</c:v>
                </c:pt>
                <c:pt idx="817">
                  <c:v>460</c:v>
                </c:pt>
                <c:pt idx="818">
                  <c:v>460</c:v>
                </c:pt>
                <c:pt idx="819">
                  <c:v>460</c:v>
                </c:pt>
                <c:pt idx="820">
                  <c:v>460</c:v>
                </c:pt>
                <c:pt idx="821">
                  <c:v>460</c:v>
                </c:pt>
                <c:pt idx="822">
                  <c:v>460</c:v>
                </c:pt>
                <c:pt idx="823">
                  <c:v>460</c:v>
                </c:pt>
                <c:pt idx="824">
                  <c:v>460</c:v>
                </c:pt>
                <c:pt idx="825">
                  <c:v>460</c:v>
                </c:pt>
                <c:pt idx="826">
                  <c:v>460</c:v>
                </c:pt>
                <c:pt idx="827">
                  <c:v>460</c:v>
                </c:pt>
                <c:pt idx="828">
                  <c:v>460</c:v>
                </c:pt>
                <c:pt idx="829">
                  <c:v>460</c:v>
                </c:pt>
                <c:pt idx="830">
                  <c:v>460</c:v>
                </c:pt>
                <c:pt idx="831">
                  <c:v>460</c:v>
                </c:pt>
                <c:pt idx="832">
                  <c:v>460</c:v>
                </c:pt>
                <c:pt idx="833">
                  <c:v>460</c:v>
                </c:pt>
                <c:pt idx="834">
                  <c:v>460</c:v>
                </c:pt>
                <c:pt idx="835">
                  <c:v>460</c:v>
                </c:pt>
                <c:pt idx="836">
                  <c:v>460</c:v>
                </c:pt>
                <c:pt idx="837">
                  <c:v>460</c:v>
                </c:pt>
                <c:pt idx="838">
                  <c:v>460</c:v>
                </c:pt>
                <c:pt idx="839">
                  <c:v>460</c:v>
                </c:pt>
                <c:pt idx="840">
                  <c:v>460</c:v>
                </c:pt>
                <c:pt idx="841">
                  <c:v>460</c:v>
                </c:pt>
                <c:pt idx="842">
                  <c:v>460</c:v>
                </c:pt>
                <c:pt idx="843">
                  <c:v>460</c:v>
                </c:pt>
                <c:pt idx="844">
                  <c:v>460</c:v>
                </c:pt>
                <c:pt idx="845">
                  <c:v>460</c:v>
                </c:pt>
                <c:pt idx="846">
                  <c:v>460</c:v>
                </c:pt>
                <c:pt idx="847">
                  <c:v>460</c:v>
                </c:pt>
                <c:pt idx="848">
                  <c:v>460</c:v>
                </c:pt>
                <c:pt idx="849">
                  <c:v>480</c:v>
                </c:pt>
                <c:pt idx="850">
                  <c:v>480</c:v>
                </c:pt>
                <c:pt idx="851">
                  <c:v>480</c:v>
                </c:pt>
                <c:pt idx="852">
                  <c:v>480</c:v>
                </c:pt>
                <c:pt idx="853">
                  <c:v>500</c:v>
                </c:pt>
                <c:pt idx="854">
                  <c:v>540</c:v>
                </c:pt>
                <c:pt idx="855">
                  <c:v>540</c:v>
                </c:pt>
                <c:pt idx="856">
                  <c:v>560</c:v>
                </c:pt>
                <c:pt idx="857">
                  <c:v>560</c:v>
                </c:pt>
                <c:pt idx="858">
                  <c:v>560</c:v>
                </c:pt>
                <c:pt idx="859">
                  <c:v>540</c:v>
                </c:pt>
                <c:pt idx="860">
                  <c:v>540</c:v>
                </c:pt>
                <c:pt idx="861">
                  <c:v>520</c:v>
                </c:pt>
                <c:pt idx="862">
                  <c:v>500</c:v>
                </c:pt>
                <c:pt idx="863">
                  <c:v>520</c:v>
                </c:pt>
                <c:pt idx="864">
                  <c:v>520</c:v>
                </c:pt>
                <c:pt idx="865">
                  <c:v>520</c:v>
                </c:pt>
                <c:pt idx="866">
                  <c:v>500</c:v>
                </c:pt>
                <c:pt idx="867">
                  <c:v>520</c:v>
                </c:pt>
                <c:pt idx="868">
                  <c:v>520</c:v>
                </c:pt>
                <c:pt idx="869">
                  <c:v>500</c:v>
                </c:pt>
                <c:pt idx="870">
                  <c:v>520</c:v>
                </c:pt>
                <c:pt idx="871">
                  <c:v>520</c:v>
                </c:pt>
                <c:pt idx="872">
                  <c:v>500</c:v>
                </c:pt>
                <c:pt idx="873">
                  <c:v>500</c:v>
                </c:pt>
                <c:pt idx="874">
                  <c:v>500</c:v>
                </c:pt>
                <c:pt idx="875">
                  <c:v>480</c:v>
                </c:pt>
                <c:pt idx="876">
                  <c:v>520</c:v>
                </c:pt>
                <c:pt idx="877">
                  <c:v>520</c:v>
                </c:pt>
                <c:pt idx="878">
                  <c:v>540</c:v>
                </c:pt>
                <c:pt idx="879">
                  <c:v>520</c:v>
                </c:pt>
                <c:pt idx="880">
                  <c:v>500</c:v>
                </c:pt>
                <c:pt idx="881">
                  <c:v>460</c:v>
                </c:pt>
                <c:pt idx="882">
                  <c:v>480</c:v>
                </c:pt>
                <c:pt idx="883">
                  <c:v>480</c:v>
                </c:pt>
                <c:pt idx="884">
                  <c:v>480</c:v>
                </c:pt>
                <c:pt idx="885">
                  <c:v>480</c:v>
                </c:pt>
                <c:pt idx="886">
                  <c:v>460</c:v>
                </c:pt>
                <c:pt idx="887">
                  <c:v>480</c:v>
                </c:pt>
                <c:pt idx="888">
                  <c:v>440</c:v>
                </c:pt>
                <c:pt idx="889">
                  <c:v>440</c:v>
                </c:pt>
                <c:pt idx="890">
                  <c:v>460</c:v>
                </c:pt>
                <c:pt idx="891">
                  <c:v>440</c:v>
                </c:pt>
                <c:pt idx="892">
                  <c:v>480</c:v>
                </c:pt>
                <c:pt idx="893">
                  <c:v>500</c:v>
                </c:pt>
                <c:pt idx="894">
                  <c:v>480</c:v>
                </c:pt>
                <c:pt idx="895">
                  <c:v>480</c:v>
                </c:pt>
                <c:pt idx="896">
                  <c:v>680</c:v>
                </c:pt>
                <c:pt idx="897">
                  <c:v>700</c:v>
                </c:pt>
                <c:pt idx="898">
                  <c:v>720</c:v>
                </c:pt>
                <c:pt idx="899">
                  <c:v>620</c:v>
                </c:pt>
                <c:pt idx="900">
                  <c:v>560</c:v>
                </c:pt>
                <c:pt idx="901">
                  <c:v>580</c:v>
                </c:pt>
                <c:pt idx="902">
                  <c:v>540</c:v>
                </c:pt>
                <c:pt idx="903">
                  <c:v>600</c:v>
                </c:pt>
                <c:pt idx="904">
                  <c:v>640</c:v>
                </c:pt>
                <c:pt idx="905">
                  <c:v>620</c:v>
                </c:pt>
                <c:pt idx="906">
                  <c:v>620</c:v>
                </c:pt>
                <c:pt idx="907">
                  <c:v>600</c:v>
                </c:pt>
                <c:pt idx="908">
                  <c:v>500</c:v>
                </c:pt>
                <c:pt idx="909">
                  <c:v>620</c:v>
                </c:pt>
                <c:pt idx="910">
                  <c:v>520</c:v>
                </c:pt>
                <c:pt idx="911">
                  <c:v>620</c:v>
                </c:pt>
                <c:pt idx="912">
                  <c:v>620</c:v>
                </c:pt>
                <c:pt idx="913">
                  <c:v>660</c:v>
                </c:pt>
                <c:pt idx="914">
                  <c:v>680</c:v>
                </c:pt>
                <c:pt idx="915">
                  <c:v>740</c:v>
                </c:pt>
                <c:pt idx="916">
                  <c:v>660</c:v>
                </c:pt>
                <c:pt idx="917">
                  <c:v>680</c:v>
                </c:pt>
                <c:pt idx="918">
                  <c:v>640</c:v>
                </c:pt>
                <c:pt idx="919">
                  <c:v>640</c:v>
                </c:pt>
                <c:pt idx="920">
                  <c:v>620</c:v>
                </c:pt>
                <c:pt idx="921">
                  <c:v>580</c:v>
                </c:pt>
                <c:pt idx="922">
                  <c:v>540</c:v>
                </c:pt>
                <c:pt idx="923">
                  <c:v>560</c:v>
                </c:pt>
                <c:pt idx="924">
                  <c:v>620</c:v>
                </c:pt>
                <c:pt idx="925">
                  <c:v>600</c:v>
                </c:pt>
                <c:pt idx="926">
                  <c:v>620</c:v>
                </c:pt>
                <c:pt idx="927">
                  <c:v>720</c:v>
                </c:pt>
                <c:pt idx="928">
                  <c:v>880</c:v>
                </c:pt>
                <c:pt idx="929">
                  <c:v>720</c:v>
                </c:pt>
                <c:pt idx="930">
                  <c:v>860</c:v>
                </c:pt>
                <c:pt idx="931">
                  <c:v>860</c:v>
                </c:pt>
                <c:pt idx="932">
                  <c:v>700</c:v>
                </c:pt>
                <c:pt idx="933">
                  <c:v>620</c:v>
                </c:pt>
                <c:pt idx="934">
                  <c:v>540</c:v>
                </c:pt>
                <c:pt idx="935">
                  <c:v>600</c:v>
                </c:pt>
                <c:pt idx="936">
                  <c:v>640</c:v>
                </c:pt>
                <c:pt idx="937">
                  <c:v>700</c:v>
                </c:pt>
                <c:pt idx="938">
                  <c:v>680</c:v>
                </c:pt>
                <c:pt idx="939">
                  <c:v>840</c:v>
                </c:pt>
                <c:pt idx="940">
                  <c:v>700</c:v>
                </c:pt>
                <c:pt idx="941">
                  <c:v>680</c:v>
                </c:pt>
                <c:pt idx="942">
                  <c:v>660</c:v>
                </c:pt>
                <c:pt idx="943">
                  <c:v>600</c:v>
                </c:pt>
                <c:pt idx="944">
                  <c:v>560</c:v>
                </c:pt>
                <c:pt idx="945">
                  <c:v>560</c:v>
                </c:pt>
                <c:pt idx="946">
                  <c:v>580</c:v>
                </c:pt>
                <c:pt idx="947">
                  <c:v>540</c:v>
                </c:pt>
                <c:pt idx="948">
                  <c:v>580</c:v>
                </c:pt>
                <c:pt idx="949">
                  <c:v>560</c:v>
                </c:pt>
                <c:pt idx="950">
                  <c:v>500</c:v>
                </c:pt>
                <c:pt idx="951">
                  <c:v>480</c:v>
                </c:pt>
                <c:pt idx="952">
                  <c:v>540</c:v>
                </c:pt>
                <c:pt idx="953">
                  <c:v>560</c:v>
                </c:pt>
                <c:pt idx="954">
                  <c:v>620</c:v>
                </c:pt>
                <c:pt idx="955">
                  <c:v>640</c:v>
                </c:pt>
                <c:pt idx="956">
                  <c:v>600</c:v>
                </c:pt>
                <c:pt idx="957">
                  <c:v>540</c:v>
                </c:pt>
                <c:pt idx="958">
                  <c:v>480</c:v>
                </c:pt>
                <c:pt idx="959">
                  <c:v>480</c:v>
                </c:pt>
                <c:pt idx="960">
                  <c:v>460</c:v>
                </c:pt>
                <c:pt idx="961">
                  <c:v>480</c:v>
                </c:pt>
                <c:pt idx="962">
                  <c:v>560</c:v>
                </c:pt>
                <c:pt idx="963">
                  <c:v>620</c:v>
                </c:pt>
                <c:pt idx="964">
                  <c:v>620</c:v>
                </c:pt>
                <c:pt idx="965">
                  <c:v>620</c:v>
                </c:pt>
                <c:pt idx="966">
                  <c:v>720</c:v>
                </c:pt>
                <c:pt idx="967">
                  <c:v>580</c:v>
                </c:pt>
                <c:pt idx="968">
                  <c:v>500</c:v>
                </c:pt>
                <c:pt idx="969">
                  <c:v>900</c:v>
                </c:pt>
                <c:pt idx="970">
                  <c:v>780</c:v>
                </c:pt>
                <c:pt idx="971">
                  <c:v>620</c:v>
                </c:pt>
                <c:pt idx="972">
                  <c:v>600</c:v>
                </c:pt>
                <c:pt idx="973">
                  <c:v>560</c:v>
                </c:pt>
                <c:pt idx="974">
                  <c:v>520</c:v>
                </c:pt>
                <c:pt idx="975">
                  <c:v>480</c:v>
                </c:pt>
                <c:pt idx="976">
                  <c:v>440</c:v>
                </c:pt>
                <c:pt idx="977">
                  <c:v>460</c:v>
                </c:pt>
                <c:pt idx="978">
                  <c:v>460</c:v>
                </c:pt>
                <c:pt idx="979">
                  <c:v>440</c:v>
                </c:pt>
                <c:pt idx="980">
                  <c:v>460</c:v>
                </c:pt>
                <c:pt idx="981">
                  <c:v>480</c:v>
                </c:pt>
                <c:pt idx="982">
                  <c:v>480</c:v>
                </c:pt>
                <c:pt idx="983">
                  <c:v>460</c:v>
                </c:pt>
                <c:pt idx="984">
                  <c:v>460</c:v>
                </c:pt>
                <c:pt idx="985">
                  <c:v>480</c:v>
                </c:pt>
                <c:pt idx="986">
                  <c:v>460</c:v>
                </c:pt>
                <c:pt idx="987">
                  <c:v>480</c:v>
                </c:pt>
                <c:pt idx="988">
                  <c:v>480</c:v>
                </c:pt>
                <c:pt idx="989">
                  <c:v>480</c:v>
                </c:pt>
                <c:pt idx="990">
                  <c:v>480</c:v>
                </c:pt>
                <c:pt idx="991">
                  <c:v>480</c:v>
                </c:pt>
                <c:pt idx="992">
                  <c:v>480</c:v>
                </c:pt>
                <c:pt idx="993">
                  <c:v>480</c:v>
                </c:pt>
                <c:pt idx="994">
                  <c:v>460</c:v>
                </c:pt>
                <c:pt idx="995">
                  <c:v>460</c:v>
                </c:pt>
                <c:pt idx="996">
                  <c:v>460</c:v>
                </c:pt>
                <c:pt idx="997">
                  <c:v>480</c:v>
                </c:pt>
                <c:pt idx="998">
                  <c:v>460</c:v>
                </c:pt>
                <c:pt idx="999">
                  <c:v>500</c:v>
                </c:pt>
                <c:pt idx="1000">
                  <c:v>480</c:v>
                </c:pt>
                <c:pt idx="1001">
                  <c:v>480</c:v>
                </c:pt>
                <c:pt idx="1002">
                  <c:v>460</c:v>
                </c:pt>
                <c:pt idx="1003">
                  <c:v>500</c:v>
                </c:pt>
                <c:pt idx="1004">
                  <c:v>480</c:v>
                </c:pt>
                <c:pt idx="1005">
                  <c:v>480</c:v>
                </c:pt>
                <c:pt idx="1006">
                  <c:v>460</c:v>
                </c:pt>
                <c:pt idx="1007">
                  <c:v>480</c:v>
                </c:pt>
                <c:pt idx="1008">
                  <c:v>580</c:v>
                </c:pt>
                <c:pt idx="1009">
                  <c:v>580</c:v>
                </c:pt>
                <c:pt idx="1010">
                  <c:v>500</c:v>
                </c:pt>
                <c:pt idx="1011">
                  <c:v>500</c:v>
                </c:pt>
                <c:pt idx="1012">
                  <c:v>520</c:v>
                </c:pt>
                <c:pt idx="1013">
                  <c:v>520</c:v>
                </c:pt>
                <c:pt idx="1014">
                  <c:v>500</c:v>
                </c:pt>
                <c:pt idx="1015">
                  <c:v>500</c:v>
                </c:pt>
                <c:pt idx="1016">
                  <c:v>500</c:v>
                </c:pt>
                <c:pt idx="1017">
                  <c:v>440</c:v>
                </c:pt>
                <c:pt idx="1018">
                  <c:v>480</c:v>
                </c:pt>
                <c:pt idx="1019">
                  <c:v>500</c:v>
                </c:pt>
                <c:pt idx="1020">
                  <c:v>480</c:v>
                </c:pt>
                <c:pt idx="1021">
                  <c:v>440</c:v>
                </c:pt>
                <c:pt idx="1022">
                  <c:v>480</c:v>
                </c:pt>
                <c:pt idx="1023">
                  <c:v>460</c:v>
                </c:pt>
                <c:pt idx="1024">
                  <c:v>480</c:v>
                </c:pt>
                <c:pt idx="1025">
                  <c:v>480</c:v>
                </c:pt>
                <c:pt idx="1026">
                  <c:v>480</c:v>
                </c:pt>
                <c:pt idx="1027">
                  <c:v>500</c:v>
                </c:pt>
                <c:pt idx="1028">
                  <c:v>480</c:v>
                </c:pt>
                <c:pt idx="1029">
                  <c:v>460</c:v>
                </c:pt>
                <c:pt idx="1030">
                  <c:v>480</c:v>
                </c:pt>
                <c:pt idx="1031">
                  <c:v>480</c:v>
                </c:pt>
                <c:pt idx="1032">
                  <c:v>480</c:v>
                </c:pt>
                <c:pt idx="1033">
                  <c:v>460</c:v>
                </c:pt>
                <c:pt idx="1034">
                  <c:v>460</c:v>
                </c:pt>
                <c:pt idx="1035">
                  <c:v>500</c:v>
                </c:pt>
                <c:pt idx="1036">
                  <c:v>480</c:v>
                </c:pt>
                <c:pt idx="1037">
                  <c:v>460</c:v>
                </c:pt>
                <c:pt idx="1038">
                  <c:v>480</c:v>
                </c:pt>
                <c:pt idx="1039">
                  <c:v>500</c:v>
                </c:pt>
                <c:pt idx="1040">
                  <c:v>480</c:v>
                </c:pt>
                <c:pt idx="1041">
                  <c:v>460</c:v>
                </c:pt>
                <c:pt idx="1042">
                  <c:v>460</c:v>
                </c:pt>
                <c:pt idx="1043">
                  <c:v>460</c:v>
                </c:pt>
                <c:pt idx="1044">
                  <c:v>460</c:v>
                </c:pt>
                <c:pt idx="1045">
                  <c:v>500</c:v>
                </c:pt>
                <c:pt idx="1046">
                  <c:v>480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480</c:v>
                </c:pt>
                <c:pt idx="1051">
                  <c:v>480</c:v>
                </c:pt>
                <c:pt idx="1052">
                  <c:v>500</c:v>
                </c:pt>
                <c:pt idx="1053">
                  <c:v>480</c:v>
                </c:pt>
                <c:pt idx="1054">
                  <c:v>480</c:v>
                </c:pt>
                <c:pt idx="1055">
                  <c:v>500</c:v>
                </c:pt>
                <c:pt idx="1056">
                  <c:v>500</c:v>
                </c:pt>
                <c:pt idx="1057">
                  <c:v>500</c:v>
                </c:pt>
                <c:pt idx="1058">
                  <c:v>480</c:v>
                </c:pt>
                <c:pt idx="1059">
                  <c:v>500</c:v>
                </c:pt>
                <c:pt idx="1060">
                  <c:v>520</c:v>
                </c:pt>
                <c:pt idx="1061">
                  <c:v>500</c:v>
                </c:pt>
                <c:pt idx="1062">
                  <c:v>500</c:v>
                </c:pt>
                <c:pt idx="1063">
                  <c:v>500</c:v>
                </c:pt>
                <c:pt idx="1064">
                  <c:v>500</c:v>
                </c:pt>
                <c:pt idx="1065">
                  <c:v>500</c:v>
                </c:pt>
                <c:pt idx="1066">
                  <c:v>500</c:v>
                </c:pt>
                <c:pt idx="1067">
                  <c:v>500</c:v>
                </c:pt>
                <c:pt idx="1068">
                  <c:v>500</c:v>
                </c:pt>
                <c:pt idx="1069">
                  <c:v>500</c:v>
                </c:pt>
                <c:pt idx="1070">
                  <c:v>460</c:v>
                </c:pt>
                <c:pt idx="1071">
                  <c:v>480</c:v>
                </c:pt>
                <c:pt idx="1072">
                  <c:v>480</c:v>
                </c:pt>
                <c:pt idx="1073">
                  <c:v>480</c:v>
                </c:pt>
                <c:pt idx="1074">
                  <c:v>500</c:v>
                </c:pt>
                <c:pt idx="1075">
                  <c:v>480</c:v>
                </c:pt>
                <c:pt idx="1076">
                  <c:v>500</c:v>
                </c:pt>
                <c:pt idx="1077">
                  <c:v>480</c:v>
                </c:pt>
                <c:pt idx="1078">
                  <c:v>480</c:v>
                </c:pt>
                <c:pt idx="1079">
                  <c:v>500</c:v>
                </c:pt>
                <c:pt idx="1080">
                  <c:v>500</c:v>
                </c:pt>
                <c:pt idx="1081">
                  <c:v>500</c:v>
                </c:pt>
                <c:pt idx="1082">
                  <c:v>480</c:v>
                </c:pt>
                <c:pt idx="1083">
                  <c:v>460</c:v>
                </c:pt>
                <c:pt idx="1084">
                  <c:v>480</c:v>
                </c:pt>
                <c:pt idx="1085">
                  <c:v>480</c:v>
                </c:pt>
                <c:pt idx="1086">
                  <c:v>500</c:v>
                </c:pt>
                <c:pt idx="1087">
                  <c:v>460</c:v>
                </c:pt>
                <c:pt idx="1088">
                  <c:v>480</c:v>
                </c:pt>
                <c:pt idx="1089">
                  <c:v>480</c:v>
                </c:pt>
                <c:pt idx="1090">
                  <c:v>480</c:v>
                </c:pt>
                <c:pt idx="1091">
                  <c:v>480</c:v>
                </c:pt>
                <c:pt idx="1092">
                  <c:v>480</c:v>
                </c:pt>
                <c:pt idx="1093">
                  <c:v>480</c:v>
                </c:pt>
                <c:pt idx="1094">
                  <c:v>480</c:v>
                </c:pt>
                <c:pt idx="1095">
                  <c:v>480</c:v>
                </c:pt>
                <c:pt idx="1096">
                  <c:v>480</c:v>
                </c:pt>
                <c:pt idx="1097">
                  <c:v>500</c:v>
                </c:pt>
                <c:pt idx="1098">
                  <c:v>480</c:v>
                </c:pt>
                <c:pt idx="1099">
                  <c:v>460</c:v>
                </c:pt>
                <c:pt idx="1100">
                  <c:v>460</c:v>
                </c:pt>
                <c:pt idx="1101">
                  <c:v>480</c:v>
                </c:pt>
                <c:pt idx="1102">
                  <c:v>460</c:v>
                </c:pt>
                <c:pt idx="1103">
                  <c:v>460</c:v>
                </c:pt>
                <c:pt idx="1104">
                  <c:v>460</c:v>
                </c:pt>
                <c:pt idx="1105">
                  <c:v>480</c:v>
                </c:pt>
                <c:pt idx="1106">
                  <c:v>460</c:v>
                </c:pt>
                <c:pt idx="1107">
                  <c:v>460</c:v>
                </c:pt>
                <c:pt idx="1108">
                  <c:v>460</c:v>
                </c:pt>
                <c:pt idx="1109">
                  <c:v>480</c:v>
                </c:pt>
                <c:pt idx="1110">
                  <c:v>480</c:v>
                </c:pt>
                <c:pt idx="1111">
                  <c:v>480</c:v>
                </c:pt>
                <c:pt idx="1112">
                  <c:v>480</c:v>
                </c:pt>
                <c:pt idx="1113">
                  <c:v>480</c:v>
                </c:pt>
                <c:pt idx="1114">
                  <c:v>460</c:v>
                </c:pt>
                <c:pt idx="1115">
                  <c:v>460</c:v>
                </c:pt>
                <c:pt idx="1116">
                  <c:v>480</c:v>
                </c:pt>
                <c:pt idx="1117">
                  <c:v>480</c:v>
                </c:pt>
                <c:pt idx="1118">
                  <c:v>460</c:v>
                </c:pt>
                <c:pt idx="1119">
                  <c:v>460</c:v>
                </c:pt>
                <c:pt idx="1120">
                  <c:v>480</c:v>
                </c:pt>
                <c:pt idx="1121">
                  <c:v>460</c:v>
                </c:pt>
                <c:pt idx="1122">
                  <c:v>480</c:v>
                </c:pt>
                <c:pt idx="1123">
                  <c:v>480</c:v>
                </c:pt>
                <c:pt idx="1124">
                  <c:v>500</c:v>
                </c:pt>
                <c:pt idx="1125">
                  <c:v>480</c:v>
                </c:pt>
                <c:pt idx="1126">
                  <c:v>480</c:v>
                </c:pt>
                <c:pt idx="1127">
                  <c:v>480</c:v>
                </c:pt>
                <c:pt idx="1128">
                  <c:v>480</c:v>
                </c:pt>
                <c:pt idx="1129">
                  <c:v>480</c:v>
                </c:pt>
                <c:pt idx="1130">
                  <c:v>480</c:v>
                </c:pt>
                <c:pt idx="1131">
                  <c:v>480</c:v>
                </c:pt>
                <c:pt idx="1132">
                  <c:v>480</c:v>
                </c:pt>
                <c:pt idx="1133">
                  <c:v>480</c:v>
                </c:pt>
                <c:pt idx="1134">
                  <c:v>520</c:v>
                </c:pt>
                <c:pt idx="1135">
                  <c:v>460</c:v>
                </c:pt>
                <c:pt idx="1136">
                  <c:v>480</c:v>
                </c:pt>
                <c:pt idx="1137">
                  <c:v>520</c:v>
                </c:pt>
                <c:pt idx="1138">
                  <c:v>500</c:v>
                </c:pt>
                <c:pt idx="1139">
                  <c:v>500</c:v>
                </c:pt>
                <c:pt idx="1140">
                  <c:v>520</c:v>
                </c:pt>
                <c:pt idx="1141">
                  <c:v>520</c:v>
                </c:pt>
                <c:pt idx="1142">
                  <c:v>520</c:v>
                </c:pt>
                <c:pt idx="1143">
                  <c:v>560</c:v>
                </c:pt>
                <c:pt idx="1144">
                  <c:v>540</c:v>
                </c:pt>
                <c:pt idx="1145">
                  <c:v>540</c:v>
                </c:pt>
                <c:pt idx="1146">
                  <c:v>580</c:v>
                </c:pt>
                <c:pt idx="1147">
                  <c:v>640</c:v>
                </c:pt>
                <c:pt idx="1148">
                  <c:v>580</c:v>
                </c:pt>
                <c:pt idx="1149">
                  <c:v>560</c:v>
                </c:pt>
                <c:pt idx="1150">
                  <c:v>580</c:v>
                </c:pt>
                <c:pt idx="1151">
                  <c:v>560</c:v>
                </c:pt>
                <c:pt idx="1152">
                  <c:v>560</c:v>
                </c:pt>
                <c:pt idx="1153">
                  <c:v>520</c:v>
                </c:pt>
                <c:pt idx="1154">
                  <c:v>520</c:v>
                </c:pt>
                <c:pt idx="1155">
                  <c:v>740</c:v>
                </c:pt>
                <c:pt idx="1156">
                  <c:v>620</c:v>
                </c:pt>
                <c:pt idx="1157">
                  <c:v>660</c:v>
                </c:pt>
                <c:pt idx="1158">
                  <c:v>680</c:v>
                </c:pt>
                <c:pt idx="1159">
                  <c:v>640</c:v>
                </c:pt>
                <c:pt idx="1160">
                  <c:v>620</c:v>
                </c:pt>
                <c:pt idx="1161">
                  <c:v>640</c:v>
                </c:pt>
                <c:pt idx="1162">
                  <c:v>560</c:v>
                </c:pt>
                <c:pt idx="1163">
                  <c:v>580</c:v>
                </c:pt>
                <c:pt idx="1164">
                  <c:v>520</c:v>
                </c:pt>
                <c:pt idx="1165">
                  <c:v>600</c:v>
                </c:pt>
                <c:pt idx="1166">
                  <c:v>540</c:v>
                </c:pt>
                <c:pt idx="1167">
                  <c:v>560</c:v>
                </c:pt>
                <c:pt idx="1168">
                  <c:v>600</c:v>
                </c:pt>
                <c:pt idx="1169">
                  <c:v>560</c:v>
                </c:pt>
                <c:pt idx="1170">
                  <c:v>560</c:v>
                </c:pt>
                <c:pt idx="1171">
                  <c:v>600</c:v>
                </c:pt>
                <c:pt idx="1172">
                  <c:v>480</c:v>
                </c:pt>
                <c:pt idx="1173">
                  <c:v>560</c:v>
                </c:pt>
                <c:pt idx="1174">
                  <c:v>620</c:v>
                </c:pt>
                <c:pt idx="1175">
                  <c:v>580</c:v>
                </c:pt>
                <c:pt idx="1176">
                  <c:v>560</c:v>
                </c:pt>
                <c:pt idx="1177">
                  <c:v>580</c:v>
                </c:pt>
                <c:pt idx="1178">
                  <c:v>500</c:v>
                </c:pt>
                <c:pt idx="1179">
                  <c:v>560</c:v>
                </c:pt>
                <c:pt idx="1180">
                  <c:v>560</c:v>
                </c:pt>
                <c:pt idx="1181">
                  <c:v>540</c:v>
                </c:pt>
                <c:pt idx="1182">
                  <c:v>560</c:v>
                </c:pt>
                <c:pt idx="1183">
                  <c:v>600</c:v>
                </c:pt>
                <c:pt idx="1184">
                  <c:v>580</c:v>
                </c:pt>
                <c:pt idx="1185">
                  <c:v>620</c:v>
                </c:pt>
                <c:pt idx="1186">
                  <c:v>620</c:v>
                </c:pt>
                <c:pt idx="1187">
                  <c:v>600</c:v>
                </c:pt>
                <c:pt idx="1188">
                  <c:v>640</c:v>
                </c:pt>
                <c:pt idx="1189">
                  <c:v>660</c:v>
                </c:pt>
                <c:pt idx="1190">
                  <c:v>680</c:v>
                </c:pt>
                <c:pt idx="1191">
                  <c:v>660</c:v>
                </c:pt>
                <c:pt idx="1192">
                  <c:v>620</c:v>
                </c:pt>
                <c:pt idx="1193">
                  <c:v>580</c:v>
                </c:pt>
                <c:pt idx="1194">
                  <c:v>600</c:v>
                </c:pt>
                <c:pt idx="1195">
                  <c:v>680</c:v>
                </c:pt>
                <c:pt idx="1196">
                  <c:v>560</c:v>
                </c:pt>
                <c:pt idx="1197">
                  <c:v>700</c:v>
                </c:pt>
                <c:pt idx="1198">
                  <c:v>620</c:v>
                </c:pt>
                <c:pt idx="1199">
                  <c:v>620</c:v>
                </c:pt>
                <c:pt idx="1200">
                  <c:v>580</c:v>
                </c:pt>
                <c:pt idx="1201">
                  <c:v>620</c:v>
                </c:pt>
                <c:pt idx="1202">
                  <c:v>640</c:v>
                </c:pt>
                <c:pt idx="1203">
                  <c:v>680</c:v>
                </c:pt>
                <c:pt idx="1204">
                  <c:v>780</c:v>
                </c:pt>
                <c:pt idx="1205">
                  <c:v>800</c:v>
                </c:pt>
                <c:pt idx="1206">
                  <c:v>700</c:v>
                </c:pt>
                <c:pt idx="1207">
                  <c:v>700</c:v>
                </c:pt>
                <c:pt idx="1208">
                  <c:v>680</c:v>
                </c:pt>
                <c:pt idx="1209">
                  <c:v>700</c:v>
                </c:pt>
                <c:pt idx="1210">
                  <c:v>740</c:v>
                </c:pt>
                <c:pt idx="1211">
                  <c:v>740</c:v>
                </c:pt>
                <c:pt idx="1212">
                  <c:v>700</c:v>
                </c:pt>
                <c:pt idx="1213">
                  <c:v>700</c:v>
                </c:pt>
                <c:pt idx="1214">
                  <c:v>740</c:v>
                </c:pt>
                <c:pt idx="1215">
                  <c:v>700</c:v>
                </c:pt>
                <c:pt idx="1216">
                  <c:v>700</c:v>
                </c:pt>
                <c:pt idx="1217">
                  <c:v>680</c:v>
                </c:pt>
                <c:pt idx="1218">
                  <c:v>680</c:v>
                </c:pt>
                <c:pt idx="1219">
                  <c:v>640</c:v>
                </c:pt>
                <c:pt idx="1220">
                  <c:v>640</c:v>
                </c:pt>
                <c:pt idx="1221">
                  <c:v>620</c:v>
                </c:pt>
                <c:pt idx="1222">
                  <c:v>660</c:v>
                </c:pt>
                <c:pt idx="1223">
                  <c:v>700</c:v>
                </c:pt>
                <c:pt idx="1224">
                  <c:v>660</c:v>
                </c:pt>
                <c:pt idx="1225">
                  <c:v>700</c:v>
                </c:pt>
                <c:pt idx="1226">
                  <c:v>720</c:v>
                </c:pt>
                <c:pt idx="1227">
                  <c:v>720</c:v>
                </c:pt>
                <c:pt idx="1228">
                  <c:v>720</c:v>
                </c:pt>
                <c:pt idx="1229">
                  <c:v>880</c:v>
                </c:pt>
                <c:pt idx="1230">
                  <c:v>740</c:v>
                </c:pt>
                <c:pt idx="1231">
                  <c:v>700</c:v>
                </c:pt>
                <c:pt idx="1232">
                  <c:v>680</c:v>
                </c:pt>
                <c:pt idx="1233">
                  <c:v>660</c:v>
                </c:pt>
                <c:pt idx="1234">
                  <c:v>640</c:v>
                </c:pt>
                <c:pt idx="1235">
                  <c:v>680</c:v>
                </c:pt>
                <c:pt idx="1236">
                  <c:v>720</c:v>
                </c:pt>
                <c:pt idx="1237">
                  <c:v>700</c:v>
                </c:pt>
                <c:pt idx="1238">
                  <c:v>720</c:v>
                </c:pt>
                <c:pt idx="1239">
                  <c:v>700</c:v>
                </c:pt>
                <c:pt idx="1240">
                  <c:v>900</c:v>
                </c:pt>
                <c:pt idx="1241">
                  <c:v>740</c:v>
                </c:pt>
                <c:pt idx="1242">
                  <c:v>800</c:v>
                </c:pt>
                <c:pt idx="1243">
                  <c:v>880</c:v>
                </c:pt>
                <c:pt idx="1244">
                  <c:v>800</c:v>
                </c:pt>
                <c:pt idx="1245">
                  <c:v>780</c:v>
                </c:pt>
                <c:pt idx="1246">
                  <c:v>760</c:v>
                </c:pt>
                <c:pt idx="1247">
                  <c:v>780</c:v>
                </c:pt>
                <c:pt idx="1248">
                  <c:v>700</c:v>
                </c:pt>
                <c:pt idx="1249">
                  <c:v>700</c:v>
                </c:pt>
                <c:pt idx="1250">
                  <c:v>680</c:v>
                </c:pt>
                <c:pt idx="1251">
                  <c:v>680</c:v>
                </c:pt>
                <c:pt idx="1252">
                  <c:v>680</c:v>
                </c:pt>
                <c:pt idx="1253">
                  <c:v>680</c:v>
                </c:pt>
                <c:pt idx="1254">
                  <c:v>680</c:v>
                </c:pt>
                <c:pt idx="1255">
                  <c:v>680</c:v>
                </c:pt>
                <c:pt idx="1256">
                  <c:v>700</c:v>
                </c:pt>
                <c:pt idx="1257">
                  <c:v>720</c:v>
                </c:pt>
                <c:pt idx="1258">
                  <c:v>640</c:v>
                </c:pt>
                <c:pt idx="1259">
                  <c:v>700</c:v>
                </c:pt>
                <c:pt idx="1260">
                  <c:v>680</c:v>
                </c:pt>
                <c:pt idx="1261">
                  <c:v>660</c:v>
                </c:pt>
                <c:pt idx="1262">
                  <c:v>640</c:v>
                </c:pt>
                <c:pt idx="1263">
                  <c:v>600</c:v>
                </c:pt>
                <c:pt idx="1264">
                  <c:v>600</c:v>
                </c:pt>
                <c:pt idx="1265">
                  <c:v>560</c:v>
                </c:pt>
                <c:pt idx="1266">
                  <c:v>800</c:v>
                </c:pt>
                <c:pt idx="1267">
                  <c:v>580</c:v>
                </c:pt>
                <c:pt idx="1268">
                  <c:v>580</c:v>
                </c:pt>
                <c:pt idx="1269">
                  <c:v>560</c:v>
                </c:pt>
                <c:pt idx="1270">
                  <c:v>580</c:v>
                </c:pt>
                <c:pt idx="1271">
                  <c:v>560</c:v>
                </c:pt>
                <c:pt idx="1272">
                  <c:v>540</c:v>
                </c:pt>
                <c:pt idx="1273">
                  <c:v>560</c:v>
                </c:pt>
                <c:pt idx="1274">
                  <c:v>520</c:v>
                </c:pt>
                <c:pt idx="1275">
                  <c:v>500</c:v>
                </c:pt>
                <c:pt idx="1276">
                  <c:v>520</c:v>
                </c:pt>
                <c:pt idx="1277">
                  <c:v>520</c:v>
                </c:pt>
                <c:pt idx="1278">
                  <c:v>540</c:v>
                </c:pt>
                <c:pt idx="1279">
                  <c:v>540</c:v>
                </c:pt>
                <c:pt idx="1280">
                  <c:v>580</c:v>
                </c:pt>
                <c:pt idx="1281">
                  <c:v>600</c:v>
                </c:pt>
                <c:pt idx="1282">
                  <c:v>600</c:v>
                </c:pt>
                <c:pt idx="1283">
                  <c:v>580</c:v>
                </c:pt>
                <c:pt idx="1284">
                  <c:v>540</c:v>
                </c:pt>
                <c:pt idx="1285">
                  <c:v>520</c:v>
                </c:pt>
                <c:pt idx="1286">
                  <c:v>540</c:v>
                </c:pt>
                <c:pt idx="1287">
                  <c:v>520</c:v>
                </c:pt>
                <c:pt idx="1288">
                  <c:v>520</c:v>
                </c:pt>
                <c:pt idx="1289">
                  <c:v>520</c:v>
                </c:pt>
                <c:pt idx="1290">
                  <c:v>520</c:v>
                </c:pt>
                <c:pt idx="1291">
                  <c:v>520</c:v>
                </c:pt>
                <c:pt idx="1292">
                  <c:v>500</c:v>
                </c:pt>
                <c:pt idx="1293">
                  <c:v>540</c:v>
                </c:pt>
                <c:pt idx="1294">
                  <c:v>640</c:v>
                </c:pt>
                <c:pt idx="1295">
                  <c:v>680</c:v>
                </c:pt>
                <c:pt idx="1296">
                  <c:v>620</c:v>
                </c:pt>
                <c:pt idx="1297">
                  <c:v>620</c:v>
                </c:pt>
                <c:pt idx="1298">
                  <c:v>580</c:v>
                </c:pt>
                <c:pt idx="1299">
                  <c:v>600</c:v>
                </c:pt>
                <c:pt idx="1300">
                  <c:v>560</c:v>
                </c:pt>
                <c:pt idx="1301">
                  <c:v>560</c:v>
                </c:pt>
                <c:pt idx="1302">
                  <c:v>540</c:v>
                </c:pt>
                <c:pt idx="1303">
                  <c:v>560</c:v>
                </c:pt>
                <c:pt idx="1304">
                  <c:v>560</c:v>
                </c:pt>
                <c:pt idx="1305">
                  <c:v>560</c:v>
                </c:pt>
                <c:pt idx="1306">
                  <c:v>540</c:v>
                </c:pt>
                <c:pt idx="1307">
                  <c:v>520</c:v>
                </c:pt>
                <c:pt idx="1308">
                  <c:v>560</c:v>
                </c:pt>
                <c:pt idx="1309">
                  <c:v>560</c:v>
                </c:pt>
                <c:pt idx="1310">
                  <c:v>560</c:v>
                </c:pt>
                <c:pt idx="1311">
                  <c:v>580</c:v>
                </c:pt>
                <c:pt idx="1312">
                  <c:v>520</c:v>
                </c:pt>
                <c:pt idx="1313">
                  <c:v>580</c:v>
                </c:pt>
                <c:pt idx="1314">
                  <c:v>560</c:v>
                </c:pt>
                <c:pt idx="1315">
                  <c:v>540</c:v>
                </c:pt>
                <c:pt idx="1316">
                  <c:v>560</c:v>
                </c:pt>
                <c:pt idx="1317">
                  <c:v>540</c:v>
                </c:pt>
                <c:pt idx="1318">
                  <c:v>540</c:v>
                </c:pt>
                <c:pt idx="1319">
                  <c:v>520</c:v>
                </c:pt>
                <c:pt idx="1320">
                  <c:v>520</c:v>
                </c:pt>
                <c:pt idx="1321">
                  <c:v>540</c:v>
                </c:pt>
                <c:pt idx="1322">
                  <c:v>540</c:v>
                </c:pt>
                <c:pt idx="1323">
                  <c:v>560</c:v>
                </c:pt>
                <c:pt idx="1324">
                  <c:v>580</c:v>
                </c:pt>
                <c:pt idx="1325">
                  <c:v>580</c:v>
                </c:pt>
                <c:pt idx="1326">
                  <c:v>540</c:v>
                </c:pt>
                <c:pt idx="1327">
                  <c:v>580</c:v>
                </c:pt>
                <c:pt idx="1328">
                  <c:v>600</c:v>
                </c:pt>
                <c:pt idx="1329">
                  <c:v>540</c:v>
                </c:pt>
                <c:pt idx="1330">
                  <c:v>540</c:v>
                </c:pt>
                <c:pt idx="1331">
                  <c:v>580</c:v>
                </c:pt>
                <c:pt idx="1332">
                  <c:v>580</c:v>
                </c:pt>
                <c:pt idx="1333">
                  <c:v>600</c:v>
                </c:pt>
                <c:pt idx="1334">
                  <c:v>600</c:v>
                </c:pt>
                <c:pt idx="1335">
                  <c:v>620</c:v>
                </c:pt>
                <c:pt idx="1336">
                  <c:v>620</c:v>
                </c:pt>
                <c:pt idx="1337">
                  <c:v>620</c:v>
                </c:pt>
                <c:pt idx="1338">
                  <c:v>620</c:v>
                </c:pt>
                <c:pt idx="1339">
                  <c:v>620</c:v>
                </c:pt>
                <c:pt idx="1340">
                  <c:v>600</c:v>
                </c:pt>
                <c:pt idx="1341">
                  <c:v>620</c:v>
                </c:pt>
                <c:pt idx="1342">
                  <c:v>620</c:v>
                </c:pt>
                <c:pt idx="1343">
                  <c:v>640</c:v>
                </c:pt>
                <c:pt idx="1344">
                  <c:v>620</c:v>
                </c:pt>
                <c:pt idx="1345">
                  <c:v>640</c:v>
                </c:pt>
                <c:pt idx="1346">
                  <c:v>660</c:v>
                </c:pt>
                <c:pt idx="1347">
                  <c:v>640</c:v>
                </c:pt>
                <c:pt idx="1348">
                  <c:v>640</c:v>
                </c:pt>
                <c:pt idx="1349">
                  <c:v>640</c:v>
                </c:pt>
                <c:pt idx="1350">
                  <c:v>640</c:v>
                </c:pt>
                <c:pt idx="1351">
                  <c:v>640</c:v>
                </c:pt>
                <c:pt idx="1352">
                  <c:v>660</c:v>
                </c:pt>
                <c:pt idx="1353">
                  <c:v>660</c:v>
                </c:pt>
                <c:pt idx="1354">
                  <c:v>660</c:v>
                </c:pt>
                <c:pt idx="1355">
                  <c:v>660</c:v>
                </c:pt>
                <c:pt idx="1356">
                  <c:v>660</c:v>
                </c:pt>
                <c:pt idx="1357">
                  <c:v>660</c:v>
                </c:pt>
                <c:pt idx="1358">
                  <c:v>660</c:v>
                </c:pt>
                <c:pt idx="1359">
                  <c:v>680</c:v>
                </c:pt>
                <c:pt idx="1360">
                  <c:v>680</c:v>
                </c:pt>
                <c:pt idx="1361">
                  <c:v>680</c:v>
                </c:pt>
                <c:pt idx="1362">
                  <c:v>680</c:v>
                </c:pt>
                <c:pt idx="1363">
                  <c:v>680</c:v>
                </c:pt>
                <c:pt idx="1364">
                  <c:v>680</c:v>
                </c:pt>
                <c:pt idx="1365">
                  <c:v>680</c:v>
                </c:pt>
                <c:pt idx="1366">
                  <c:v>680</c:v>
                </c:pt>
                <c:pt idx="1367">
                  <c:v>680</c:v>
                </c:pt>
                <c:pt idx="1368">
                  <c:v>680</c:v>
                </c:pt>
                <c:pt idx="1369">
                  <c:v>680</c:v>
                </c:pt>
                <c:pt idx="1370">
                  <c:v>660</c:v>
                </c:pt>
                <c:pt idx="1371">
                  <c:v>680</c:v>
                </c:pt>
                <c:pt idx="1372">
                  <c:v>680</c:v>
                </c:pt>
                <c:pt idx="1373">
                  <c:v>680</c:v>
                </c:pt>
                <c:pt idx="1374">
                  <c:v>680</c:v>
                </c:pt>
                <c:pt idx="1375">
                  <c:v>680</c:v>
                </c:pt>
                <c:pt idx="1376">
                  <c:v>680</c:v>
                </c:pt>
                <c:pt idx="1377">
                  <c:v>680</c:v>
                </c:pt>
                <c:pt idx="1378">
                  <c:v>680</c:v>
                </c:pt>
                <c:pt idx="1379">
                  <c:v>700</c:v>
                </c:pt>
                <c:pt idx="1380">
                  <c:v>660</c:v>
                </c:pt>
                <c:pt idx="1381">
                  <c:v>680</c:v>
                </c:pt>
                <c:pt idx="1382">
                  <c:v>700</c:v>
                </c:pt>
                <c:pt idx="1383">
                  <c:v>680</c:v>
                </c:pt>
                <c:pt idx="1384">
                  <c:v>720</c:v>
                </c:pt>
                <c:pt idx="1385">
                  <c:v>680</c:v>
                </c:pt>
                <c:pt idx="1386">
                  <c:v>700</c:v>
                </c:pt>
                <c:pt idx="1387">
                  <c:v>680</c:v>
                </c:pt>
                <c:pt idx="1388">
                  <c:v>740</c:v>
                </c:pt>
                <c:pt idx="1389">
                  <c:v>680</c:v>
                </c:pt>
                <c:pt idx="1390">
                  <c:v>680</c:v>
                </c:pt>
                <c:pt idx="1391">
                  <c:v>680</c:v>
                </c:pt>
                <c:pt idx="1392">
                  <c:v>700</c:v>
                </c:pt>
                <c:pt idx="1393">
                  <c:v>720</c:v>
                </c:pt>
                <c:pt idx="1394">
                  <c:v>680</c:v>
                </c:pt>
                <c:pt idx="1395">
                  <c:v>700</c:v>
                </c:pt>
                <c:pt idx="1396">
                  <c:v>680</c:v>
                </c:pt>
                <c:pt idx="1397">
                  <c:v>660</c:v>
                </c:pt>
                <c:pt idx="1398">
                  <c:v>700</c:v>
                </c:pt>
                <c:pt idx="1399">
                  <c:v>680</c:v>
                </c:pt>
                <c:pt idx="1400">
                  <c:v>660</c:v>
                </c:pt>
                <c:pt idx="1401">
                  <c:v>700</c:v>
                </c:pt>
                <c:pt idx="1402">
                  <c:v>680</c:v>
                </c:pt>
                <c:pt idx="1403">
                  <c:v>680</c:v>
                </c:pt>
                <c:pt idx="1404">
                  <c:v>660</c:v>
                </c:pt>
                <c:pt idx="1405">
                  <c:v>680</c:v>
                </c:pt>
                <c:pt idx="1406">
                  <c:v>680</c:v>
                </c:pt>
                <c:pt idx="1407">
                  <c:v>720</c:v>
                </c:pt>
                <c:pt idx="1408">
                  <c:v>680</c:v>
                </c:pt>
                <c:pt idx="1409">
                  <c:v>680</c:v>
                </c:pt>
                <c:pt idx="1410">
                  <c:v>700</c:v>
                </c:pt>
                <c:pt idx="1411">
                  <c:v>720</c:v>
                </c:pt>
                <c:pt idx="1412">
                  <c:v>720</c:v>
                </c:pt>
                <c:pt idx="1413">
                  <c:v>680</c:v>
                </c:pt>
                <c:pt idx="1414">
                  <c:v>720</c:v>
                </c:pt>
                <c:pt idx="1415">
                  <c:v>720</c:v>
                </c:pt>
                <c:pt idx="1416">
                  <c:v>720</c:v>
                </c:pt>
                <c:pt idx="1417">
                  <c:v>720</c:v>
                </c:pt>
                <c:pt idx="1418">
                  <c:v>680</c:v>
                </c:pt>
                <c:pt idx="1419">
                  <c:v>680</c:v>
                </c:pt>
                <c:pt idx="1420">
                  <c:v>680</c:v>
                </c:pt>
                <c:pt idx="1421">
                  <c:v>720</c:v>
                </c:pt>
                <c:pt idx="1422">
                  <c:v>720</c:v>
                </c:pt>
                <c:pt idx="1423">
                  <c:v>720</c:v>
                </c:pt>
                <c:pt idx="1424">
                  <c:v>720</c:v>
                </c:pt>
                <c:pt idx="1425">
                  <c:v>720</c:v>
                </c:pt>
                <c:pt idx="1426">
                  <c:v>700</c:v>
                </c:pt>
                <c:pt idx="1427">
                  <c:v>720</c:v>
                </c:pt>
                <c:pt idx="1428">
                  <c:v>680</c:v>
                </c:pt>
                <c:pt idx="1429">
                  <c:v>740</c:v>
                </c:pt>
                <c:pt idx="1430">
                  <c:v>680</c:v>
                </c:pt>
                <c:pt idx="1431">
                  <c:v>720</c:v>
                </c:pt>
                <c:pt idx="1432">
                  <c:v>680</c:v>
                </c:pt>
                <c:pt idx="1433">
                  <c:v>720</c:v>
                </c:pt>
                <c:pt idx="1434">
                  <c:v>720</c:v>
                </c:pt>
                <c:pt idx="1435">
                  <c:v>720</c:v>
                </c:pt>
                <c:pt idx="1436">
                  <c:v>720</c:v>
                </c:pt>
                <c:pt idx="1437">
                  <c:v>720</c:v>
                </c:pt>
                <c:pt idx="1438">
                  <c:v>680</c:v>
                </c:pt>
                <c:pt idx="1439">
                  <c:v>720</c:v>
                </c:pt>
                <c:pt idx="1440">
                  <c:v>720</c:v>
                </c:pt>
                <c:pt idx="1441">
                  <c:v>720</c:v>
                </c:pt>
                <c:pt idx="1442">
                  <c:v>720</c:v>
                </c:pt>
                <c:pt idx="1443">
                  <c:v>720</c:v>
                </c:pt>
                <c:pt idx="1444">
                  <c:v>720</c:v>
                </c:pt>
                <c:pt idx="1445">
                  <c:v>720</c:v>
                </c:pt>
                <c:pt idx="1446">
                  <c:v>720</c:v>
                </c:pt>
                <c:pt idx="1447">
                  <c:v>700</c:v>
                </c:pt>
                <c:pt idx="1448">
                  <c:v>680</c:v>
                </c:pt>
                <c:pt idx="1449">
                  <c:v>680</c:v>
                </c:pt>
                <c:pt idx="1450">
                  <c:v>680</c:v>
                </c:pt>
                <c:pt idx="1451">
                  <c:v>680</c:v>
                </c:pt>
                <c:pt idx="1452">
                  <c:v>680</c:v>
                </c:pt>
                <c:pt idx="1453">
                  <c:v>700</c:v>
                </c:pt>
                <c:pt idx="1454">
                  <c:v>660</c:v>
                </c:pt>
                <c:pt idx="1455">
                  <c:v>660</c:v>
                </c:pt>
                <c:pt idx="1456">
                  <c:v>680</c:v>
                </c:pt>
                <c:pt idx="1457">
                  <c:v>740</c:v>
                </c:pt>
                <c:pt idx="1458">
                  <c:v>680</c:v>
                </c:pt>
                <c:pt idx="1459">
                  <c:v>720</c:v>
                </c:pt>
                <c:pt idx="1460">
                  <c:v>700</c:v>
                </c:pt>
                <c:pt idx="1461">
                  <c:v>680</c:v>
                </c:pt>
                <c:pt idx="1462">
                  <c:v>660</c:v>
                </c:pt>
                <c:pt idx="1463">
                  <c:v>660</c:v>
                </c:pt>
                <c:pt idx="1464">
                  <c:v>680</c:v>
                </c:pt>
                <c:pt idx="1465">
                  <c:v>660</c:v>
                </c:pt>
                <c:pt idx="1466">
                  <c:v>640</c:v>
                </c:pt>
                <c:pt idx="1467">
                  <c:v>660</c:v>
                </c:pt>
                <c:pt idx="1468">
                  <c:v>620</c:v>
                </c:pt>
                <c:pt idx="1469">
                  <c:v>620</c:v>
                </c:pt>
                <c:pt idx="1470">
                  <c:v>620</c:v>
                </c:pt>
                <c:pt idx="1471">
                  <c:v>600</c:v>
                </c:pt>
                <c:pt idx="1472">
                  <c:v>600</c:v>
                </c:pt>
                <c:pt idx="1473">
                  <c:v>620</c:v>
                </c:pt>
                <c:pt idx="1474">
                  <c:v>600</c:v>
                </c:pt>
                <c:pt idx="1475">
                  <c:v>600</c:v>
                </c:pt>
                <c:pt idx="1476">
                  <c:v>660</c:v>
                </c:pt>
                <c:pt idx="1477">
                  <c:v>660</c:v>
                </c:pt>
                <c:pt idx="1478">
                  <c:v>620</c:v>
                </c:pt>
                <c:pt idx="1479">
                  <c:v>620</c:v>
                </c:pt>
                <c:pt idx="1480">
                  <c:v>680</c:v>
                </c:pt>
                <c:pt idx="1481">
                  <c:v>620</c:v>
                </c:pt>
                <c:pt idx="1482">
                  <c:v>660</c:v>
                </c:pt>
                <c:pt idx="1483">
                  <c:v>680</c:v>
                </c:pt>
                <c:pt idx="1484">
                  <c:v>680</c:v>
                </c:pt>
                <c:pt idx="1485">
                  <c:v>660</c:v>
                </c:pt>
                <c:pt idx="1486">
                  <c:v>640</c:v>
                </c:pt>
                <c:pt idx="1487">
                  <c:v>660</c:v>
                </c:pt>
                <c:pt idx="1488">
                  <c:v>660</c:v>
                </c:pt>
                <c:pt idx="1489">
                  <c:v>720</c:v>
                </c:pt>
                <c:pt idx="1490">
                  <c:v>740</c:v>
                </c:pt>
                <c:pt idx="1491">
                  <c:v>800</c:v>
                </c:pt>
                <c:pt idx="1492">
                  <c:v>760</c:v>
                </c:pt>
                <c:pt idx="1493">
                  <c:v>760</c:v>
                </c:pt>
                <c:pt idx="1494">
                  <c:v>720</c:v>
                </c:pt>
                <c:pt idx="1495">
                  <c:v>720</c:v>
                </c:pt>
                <c:pt idx="1496">
                  <c:v>720</c:v>
                </c:pt>
                <c:pt idx="1497">
                  <c:v>720</c:v>
                </c:pt>
                <c:pt idx="1498">
                  <c:v>680</c:v>
                </c:pt>
                <c:pt idx="1499">
                  <c:v>740</c:v>
                </c:pt>
                <c:pt idx="1500">
                  <c:v>720</c:v>
                </c:pt>
                <c:pt idx="1501">
                  <c:v>720</c:v>
                </c:pt>
                <c:pt idx="1502">
                  <c:v>720</c:v>
                </c:pt>
                <c:pt idx="1503">
                  <c:v>720</c:v>
                </c:pt>
                <c:pt idx="1504">
                  <c:v>720</c:v>
                </c:pt>
                <c:pt idx="1505">
                  <c:v>680</c:v>
                </c:pt>
                <c:pt idx="1506">
                  <c:v>680</c:v>
                </c:pt>
                <c:pt idx="1507">
                  <c:v>660</c:v>
                </c:pt>
                <c:pt idx="1508">
                  <c:v>640</c:v>
                </c:pt>
                <c:pt idx="1509">
                  <c:v>640</c:v>
                </c:pt>
                <c:pt idx="1510">
                  <c:v>600</c:v>
                </c:pt>
                <c:pt idx="1511">
                  <c:v>600</c:v>
                </c:pt>
                <c:pt idx="1512">
                  <c:v>620</c:v>
                </c:pt>
                <c:pt idx="1513">
                  <c:v>680</c:v>
                </c:pt>
                <c:pt idx="1514">
                  <c:v>660</c:v>
                </c:pt>
                <c:pt idx="1515">
                  <c:v>660</c:v>
                </c:pt>
                <c:pt idx="1516">
                  <c:v>640</c:v>
                </c:pt>
                <c:pt idx="1517">
                  <c:v>620</c:v>
                </c:pt>
                <c:pt idx="1518">
                  <c:v>600</c:v>
                </c:pt>
                <c:pt idx="1519">
                  <c:v>560</c:v>
                </c:pt>
                <c:pt idx="1520">
                  <c:v>580</c:v>
                </c:pt>
                <c:pt idx="1521">
                  <c:v>580</c:v>
                </c:pt>
                <c:pt idx="1522">
                  <c:v>560</c:v>
                </c:pt>
                <c:pt idx="1523">
                  <c:v>560</c:v>
                </c:pt>
                <c:pt idx="1524">
                  <c:v>540</c:v>
                </c:pt>
                <c:pt idx="1525">
                  <c:v>580</c:v>
                </c:pt>
                <c:pt idx="1526">
                  <c:v>540</c:v>
                </c:pt>
                <c:pt idx="1527">
                  <c:v>500</c:v>
                </c:pt>
                <c:pt idx="1528">
                  <c:v>520</c:v>
                </c:pt>
                <c:pt idx="1529">
                  <c:v>500</c:v>
                </c:pt>
                <c:pt idx="1530">
                  <c:v>520</c:v>
                </c:pt>
                <c:pt idx="1531">
                  <c:v>480</c:v>
                </c:pt>
                <c:pt idx="1532">
                  <c:v>500</c:v>
                </c:pt>
                <c:pt idx="1533">
                  <c:v>480</c:v>
                </c:pt>
                <c:pt idx="1534">
                  <c:v>460</c:v>
                </c:pt>
                <c:pt idx="1535">
                  <c:v>480</c:v>
                </c:pt>
                <c:pt idx="1536">
                  <c:v>460</c:v>
                </c:pt>
                <c:pt idx="1537">
                  <c:v>460</c:v>
                </c:pt>
                <c:pt idx="1538">
                  <c:v>440</c:v>
                </c:pt>
                <c:pt idx="1539">
                  <c:v>460</c:v>
                </c:pt>
                <c:pt idx="1540">
                  <c:v>460</c:v>
                </c:pt>
                <c:pt idx="1541">
                  <c:v>460</c:v>
                </c:pt>
                <c:pt idx="1542">
                  <c:v>480</c:v>
                </c:pt>
                <c:pt idx="1543">
                  <c:v>440</c:v>
                </c:pt>
                <c:pt idx="1544">
                  <c:v>460</c:v>
                </c:pt>
                <c:pt idx="1545">
                  <c:v>440</c:v>
                </c:pt>
                <c:pt idx="1546">
                  <c:v>460</c:v>
                </c:pt>
                <c:pt idx="1547">
                  <c:v>480</c:v>
                </c:pt>
                <c:pt idx="1548">
                  <c:v>460</c:v>
                </c:pt>
                <c:pt idx="1549">
                  <c:v>500</c:v>
                </c:pt>
                <c:pt idx="1550">
                  <c:v>500</c:v>
                </c:pt>
                <c:pt idx="1551">
                  <c:v>460</c:v>
                </c:pt>
                <c:pt idx="1552">
                  <c:v>480</c:v>
                </c:pt>
                <c:pt idx="1553">
                  <c:v>480</c:v>
                </c:pt>
                <c:pt idx="1554">
                  <c:v>500</c:v>
                </c:pt>
                <c:pt idx="1555">
                  <c:v>500</c:v>
                </c:pt>
                <c:pt idx="1556">
                  <c:v>480</c:v>
                </c:pt>
                <c:pt idx="1557">
                  <c:v>500</c:v>
                </c:pt>
                <c:pt idx="1558">
                  <c:v>500</c:v>
                </c:pt>
                <c:pt idx="1559">
                  <c:v>500</c:v>
                </c:pt>
                <c:pt idx="1560">
                  <c:v>520</c:v>
                </c:pt>
                <c:pt idx="1561">
                  <c:v>500</c:v>
                </c:pt>
                <c:pt idx="1562">
                  <c:v>500</c:v>
                </c:pt>
                <c:pt idx="1563">
                  <c:v>480</c:v>
                </c:pt>
                <c:pt idx="1564">
                  <c:v>480</c:v>
                </c:pt>
                <c:pt idx="1565">
                  <c:v>500</c:v>
                </c:pt>
                <c:pt idx="1566">
                  <c:v>480</c:v>
                </c:pt>
                <c:pt idx="1567">
                  <c:v>500</c:v>
                </c:pt>
                <c:pt idx="1568">
                  <c:v>500</c:v>
                </c:pt>
                <c:pt idx="1569">
                  <c:v>500</c:v>
                </c:pt>
                <c:pt idx="1570">
                  <c:v>500</c:v>
                </c:pt>
                <c:pt idx="1571">
                  <c:v>500</c:v>
                </c:pt>
                <c:pt idx="1572">
                  <c:v>500</c:v>
                </c:pt>
                <c:pt idx="1573">
                  <c:v>520</c:v>
                </c:pt>
                <c:pt idx="1574">
                  <c:v>540</c:v>
                </c:pt>
                <c:pt idx="1575">
                  <c:v>500</c:v>
                </c:pt>
                <c:pt idx="1576">
                  <c:v>620</c:v>
                </c:pt>
                <c:pt idx="1577">
                  <c:v>660</c:v>
                </c:pt>
                <c:pt idx="1578">
                  <c:v>620</c:v>
                </c:pt>
                <c:pt idx="1579">
                  <c:v>620</c:v>
                </c:pt>
                <c:pt idx="1580">
                  <c:v>600</c:v>
                </c:pt>
                <c:pt idx="1581">
                  <c:v>580</c:v>
                </c:pt>
                <c:pt idx="1582">
                  <c:v>560</c:v>
                </c:pt>
                <c:pt idx="1583">
                  <c:v>540</c:v>
                </c:pt>
                <c:pt idx="1584">
                  <c:v>540</c:v>
                </c:pt>
                <c:pt idx="1585">
                  <c:v>560</c:v>
                </c:pt>
                <c:pt idx="1586">
                  <c:v>560</c:v>
                </c:pt>
                <c:pt idx="1587">
                  <c:v>560</c:v>
                </c:pt>
                <c:pt idx="1588">
                  <c:v>520</c:v>
                </c:pt>
                <c:pt idx="1589">
                  <c:v>520</c:v>
                </c:pt>
                <c:pt idx="1590">
                  <c:v>540</c:v>
                </c:pt>
                <c:pt idx="1591">
                  <c:v>540</c:v>
                </c:pt>
                <c:pt idx="1592">
                  <c:v>540</c:v>
                </c:pt>
                <c:pt idx="1593">
                  <c:v>500</c:v>
                </c:pt>
                <c:pt idx="1594">
                  <c:v>540</c:v>
                </c:pt>
                <c:pt idx="1595">
                  <c:v>500</c:v>
                </c:pt>
                <c:pt idx="1596">
                  <c:v>500</c:v>
                </c:pt>
                <c:pt idx="1597">
                  <c:v>520</c:v>
                </c:pt>
                <c:pt idx="1598">
                  <c:v>520</c:v>
                </c:pt>
                <c:pt idx="1599">
                  <c:v>520</c:v>
                </c:pt>
                <c:pt idx="1600">
                  <c:v>540</c:v>
                </c:pt>
                <c:pt idx="1601">
                  <c:v>520</c:v>
                </c:pt>
                <c:pt idx="1602">
                  <c:v>520</c:v>
                </c:pt>
                <c:pt idx="1603">
                  <c:v>540</c:v>
                </c:pt>
                <c:pt idx="1604">
                  <c:v>500</c:v>
                </c:pt>
                <c:pt idx="1605">
                  <c:v>500</c:v>
                </c:pt>
                <c:pt idx="1606">
                  <c:v>520</c:v>
                </c:pt>
                <c:pt idx="1607">
                  <c:v>540</c:v>
                </c:pt>
                <c:pt idx="1608">
                  <c:v>500</c:v>
                </c:pt>
                <c:pt idx="1609">
                  <c:v>540</c:v>
                </c:pt>
                <c:pt idx="1610">
                  <c:v>520</c:v>
                </c:pt>
                <c:pt idx="1611">
                  <c:v>500</c:v>
                </c:pt>
                <c:pt idx="1612">
                  <c:v>520</c:v>
                </c:pt>
                <c:pt idx="1613">
                  <c:v>500</c:v>
                </c:pt>
                <c:pt idx="1614">
                  <c:v>500</c:v>
                </c:pt>
                <c:pt idx="1615">
                  <c:v>500</c:v>
                </c:pt>
                <c:pt idx="1616">
                  <c:v>480</c:v>
                </c:pt>
                <c:pt idx="1617">
                  <c:v>480</c:v>
                </c:pt>
                <c:pt idx="1618">
                  <c:v>480</c:v>
                </c:pt>
                <c:pt idx="1619">
                  <c:v>480</c:v>
                </c:pt>
                <c:pt idx="1620">
                  <c:v>480</c:v>
                </c:pt>
                <c:pt idx="1621">
                  <c:v>500</c:v>
                </c:pt>
                <c:pt idx="1622">
                  <c:v>500</c:v>
                </c:pt>
                <c:pt idx="1623">
                  <c:v>480</c:v>
                </c:pt>
                <c:pt idx="1624">
                  <c:v>460</c:v>
                </c:pt>
                <c:pt idx="1625">
                  <c:v>500</c:v>
                </c:pt>
                <c:pt idx="1626">
                  <c:v>460</c:v>
                </c:pt>
                <c:pt idx="1627">
                  <c:v>480</c:v>
                </c:pt>
                <c:pt idx="1628">
                  <c:v>460</c:v>
                </c:pt>
                <c:pt idx="1629">
                  <c:v>500</c:v>
                </c:pt>
                <c:pt idx="1630">
                  <c:v>500</c:v>
                </c:pt>
                <c:pt idx="1631">
                  <c:v>500</c:v>
                </c:pt>
                <c:pt idx="1632">
                  <c:v>500</c:v>
                </c:pt>
                <c:pt idx="1633">
                  <c:v>480</c:v>
                </c:pt>
                <c:pt idx="1634">
                  <c:v>480</c:v>
                </c:pt>
                <c:pt idx="1635">
                  <c:v>500</c:v>
                </c:pt>
                <c:pt idx="1636">
                  <c:v>480</c:v>
                </c:pt>
                <c:pt idx="1637">
                  <c:v>440</c:v>
                </c:pt>
                <c:pt idx="1638">
                  <c:v>480</c:v>
                </c:pt>
                <c:pt idx="1639">
                  <c:v>460</c:v>
                </c:pt>
                <c:pt idx="1640">
                  <c:v>500</c:v>
                </c:pt>
                <c:pt idx="1641">
                  <c:v>480</c:v>
                </c:pt>
                <c:pt idx="1642">
                  <c:v>480</c:v>
                </c:pt>
                <c:pt idx="1643">
                  <c:v>480</c:v>
                </c:pt>
                <c:pt idx="1644">
                  <c:v>480</c:v>
                </c:pt>
                <c:pt idx="1645">
                  <c:v>480</c:v>
                </c:pt>
                <c:pt idx="1646">
                  <c:v>500</c:v>
                </c:pt>
                <c:pt idx="1647">
                  <c:v>480</c:v>
                </c:pt>
                <c:pt idx="1648">
                  <c:v>500</c:v>
                </c:pt>
                <c:pt idx="1649">
                  <c:v>500</c:v>
                </c:pt>
                <c:pt idx="1650">
                  <c:v>520</c:v>
                </c:pt>
                <c:pt idx="1651">
                  <c:v>480</c:v>
                </c:pt>
                <c:pt idx="1652">
                  <c:v>540</c:v>
                </c:pt>
                <c:pt idx="1653">
                  <c:v>500</c:v>
                </c:pt>
                <c:pt idx="1654">
                  <c:v>520</c:v>
                </c:pt>
                <c:pt idx="1655">
                  <c:v>520</c:v>
                </c:pt>
                <c:pt idx="1656">
                  <c:v>500</c:v>
                </c:pt>
                <c:pt idx="1657">
                  <c:v>500</c:v>
                </c:pt>
                <c:pt idx="1658">
                  <c:v>500</c:v>
                </c:pt>
                <c:pt idx="1659">
                  <c:v>560</c:v>
                </c:pt>
                <c:pt idx="1660">
                  <c:v>520</c:v>
                </c:pt>
                <c:pt idx="1661">
                  <c:v>540</c:v>
                </c:pt>
                <c:pt idx="1662">
                  <c:v>520</c:v>
                </c:pt>
                <c:pt idx="1663">
                  <c:v>520</c:v>
                </c:pt>
                <c:pt idx="1664">
                  <c:v>540</c:v>
                </c:pt>
                <c:pt idx="1665">
                  <c:v>540</c:v>
                </c:pt>
                <c:pt idx="1666">
                  <c:v>540</c:v>
                </c:pt>
                <c:pt idx="1667">
                  <c:v>560</c:v>
                </c:pt>
                <c:pt idx="1668">
                  <c:v>540</c:v>
                </c:pt>
                <c:pt idx="1669">
                  <c:v>540</c:v>
                </c:pt>
                <c:pt idx="1670">
                  <c:v>500</c:v>
                </c:pt>
                <c:pt idx="1671">
                  <c:v>540</c:v>
                </c:pt>
                <c:pt idx="1672">
                  <c:v>540</c:v>
                </c:pt>
                <c:pt idx="1673">
                  <c:v>520</c:v>
                </c:pt>
                <c:pt idx="1674">
                  <c:v>520</c:v>
                </c:pt>
                <c:pt idx="1675">
                  <c:v>540</c:v>
                </c:pt>
                <c:pt idx="1676">
                  <c:v>540</c:v>
                </c:pt>
                <c:pt idx="1677">
                  <c:v>520</c:v>
                </c:pt>
                <c:pt idx="1678">
                  <c:v>540</c:v>
                </c:pt>
                <c:pt idx="1679">
                  <c:v>520</c:v>
                </c:pt>
                <c:pt idx="1680">
                  <c:v>520</c:v>
                </c:pt>
                <c:pt idx="1681">
                  <c:v>520</c:v>
                </c:pt>
                <c:pt idx="1682">
                  <c:v>520</c:v>
                </c:pt>
                <c:pt idx="1683">
                  <c:v>520</c:v>
                </c:pt>
                <c:pt idx="1684">
                  <c:v>500</c:v>
                </c:pt>
                <c:pt idx="1685">
                  <c:v>500</c:v>
                </c:pt>
                <c:pt idx="1686">
                  <c:v>520</c:v>
                </c:pt>
                <c:pt idx="1687">
                  <c:v>520</c:v>
                </c:pt>
                <c:pt idx="1688">
                  <c:v>500</c:v>
                </c:pt>
                <c:pt idx="1689">
                  <c:v>500</c:v>
                </c:pt>
                <c:pt idx="1690">
                  <c:v>500</c:v>
                </c:pt>
                <c:pt idx="1691">
                  <c:v>500</c:v>
                </c:pt>
                <c:pt idx="1692">
                  <c:v>500</c:v>
                </c:pt>
                <c:pt idx="1693">
                  <c:v>500</c:v>
                </c:pt>
                <c:pt idx="1694">
                  <c:v>520</c:v>
                </c:pt>
                <c:pt idx="1695">
                  <c:v>520</c:v>
                </c:pt>
                <c:pt idx="1696">
                  <c:v>500</c:v>
                </c:pt>
                <c:pt idx="1697">
                  <c:v>480</c:v>
                </c:pt>
                <c:pt idx="1698">
                  <c:v>500</c:v>
                </c:pt>
                <c:pt idx="1699">
                  <c:v>500</c:v>
                </c:pt>
                <c:pt idx="1700">
                  <c:v>500</c:v>
                </c:pt>
                <c:pt idx="1701">
                  <c:v>500</c:v>
                </c:pt>
                <c:pt idx="1702">
                  <c:v>520</c:v>
                </c:pt>
                <c:pt idx="1703">
                  <c:v>500</c:v>
                </c:pt>
                <c:pt idx="1704">
                  <c:v>500</c:v>
                </c:pt>
                <c:pt idx="1705">
                  <c:v>520</c:v>
                </c:pt>
                <c:pt idx="1706">
                  <c:v>520</c:v>
                </c:pt>
                <c:pt idx="1707">
                  <c:v>500</c:v>
                </c:pt>
                <c:pt idx="1708">
                  <c:v>500</c:v>
                </c:pt>
                <c:pt idx="1709">
                  <c:v>500</c:v>
                </c:pt>
                <c:pt idx="1710">
                  <c:v>500</c:v>
                </c:pt>
                <c:pt idx="1711">
                  <c:v>500</c:v>
                </c:pt>
                <c:pt idx="1712">
                  <c:v>500</c:v>
                </c:pt>
                <c:pt idx="1713">
                  <c:v>500</c:v>
                </c:pt>
                <c:pt idx="1714">
                  <c:v>500</c:v>
                </c:pt>
                <c:pt idx="1715">
                  <c:v>480</c:v>
                </c:pt>
                <c:pt idx="1716">
                  <c:v>480</c:v>
                </c:pt>
                <c:pt idx="1717">
                  <c:v>480</c:v>
                </c:pt>
                <c:pt idx="1718">
                  <c:v>480</c:v>
                </c:pt>
                <c:pt idx="1719">
                  <c:v>480</c:v>
                </c:pt>
                <c:pt idx="1720">
                  <c:v>480</c:v>
                </c:pt>
                <c:pt idx="1721">
                  <c:v>480</c:v>
                </c:pt>
                <c:pt idx="1722">
                  <c:v>460</c:v>
                </c:pt>
                <c:pt idx="1723">
                  <c:v>460</c:v>
                </c:pt>
                <c:pt idx="1724">
                  <c:v>460</c:v>
                </c:pt>
                <c:pt idx="1725">
                  <c:v>480</c:v>
                </c:pt>
                <c:pt idx="1726">
                  <c:v>460</c:v>
                </c:pt>
                <c:pt idx="1727">
                  <c:v>460</c:v>
                </c:pt>
                <c:pt idx="1728">
                  <c:v>480</c:v>
                </c:pt>
                <c:pt idx="1729">
                  <c:v>480</c:v>
                </c:pt>
                <c:pt idx="1730">
                  <c:v>460</c:v>
                </c:pt>
                <c:pt idx="1731">
                  <c:v>460</c:v>
                </c:pt>
                <c:pt idx="1732">
                  <c:v>460</c:v>
                </c:pt>
                <c:pt idx="1733">
                  <c:v>460</c:v>
                </c:pt>
                <c:pt idx="1734">
                  <c:v>460</c:v>
                </c:pt>
                <c:pt idx="1735">
                  <c:v>480</c:v>
                </c:pt>
                <c:pt idx="1736">
                  <c:v>460</c:v>
                </c:pt>
                <c:pt idx="1737">
                  <c:v>480</c:v>
                </c:pt>
                <c:pt idx="1738">
                  <c:v>460</c:v>
                </c:pt>
                <c:pt idx="1739">
                  <c:v>460</c:v>
                </c:pt>
                <c:pt idx="1740">
                  <c:v>440</c:v>
                </c:pt>
                <c:pt idx="1741">
                  <c:v>460</c:v>
                </c:pt>
                <c:pt idx="1742">
                  <c:v>460</c:v>
                </c:pt>
                <c:pt idx="1743">
                  <c:v>460</c:v>
                </c:pt>
                <c:pt idx="1744">
                  <c:v>440</c:v>
                </c:pt>
                <c:pt idx="1745">
                  <c:v>480</c:v>
                </c:pt>
                <c:pt idx="1746">
                  <c:v>460</c:v>
                </c:pt>
                <c:pt idx="1747">
                  <c:v>460</c:v>
                </c:pt>
                <c:pt idx="1748">
                  <c:v>480</c:v>
                </c:pt>
                <c:pt idx="1749">
                  <c:v>460</c:v>
                </c:pt>
                <c:pt idx="1750">
                  <c:v>480</c:v>
                </c:pt>
                <c:pt idx="1751">
                  <c:v>480</c:v>
                </c:pt>
                <c:pt idx="1752">
                  <c:v>480</c:v>
                </c:pt>
                <c:pt idx="1753">
                  <c:v>460</c:v>
                </c:pt>
                <c:pt idx="1754">
                  <c:v>460</c:v>
                </c:pt>
                <c:pt idx="1755">
                  <c:v>460</c:v>
                </c:pt>
                <c:pt idx="1756">
                  <c:v>480</c:v>
                </c:pt>
                <c:pt idx="1757">
                  <c:v>480</c:v>
                </c:pt>
                <c:pt idx="1758">
                  <c:v>460</c:v>
                </c:pt>
                <c:pt idx="1759">
                  <c:v>460</c:v>
                </c:pt>
                <c:pt idx="1760">
                  <c:v>480</c:v>
                </c:pt>
                <c:pt idx="1761">
                  <c:v>460</c:v>
                </c:pt>
                <c:pt idx="1762">
                  <c:v>460</c:v>
                </c:pt>
                <c:pt idx="1763">
                  <c:v>480</c:v>
                </c:pt>
                <c:pt idx="1764">
                  <c:v>480</c:v>
                </c:pt>
                <c:pt idx="1765">
                  <c:v>480</c:v>
                </c:pt>
                <c:pt idx="1766">
                  <c:v>460</c:v>
                </c:pt>
                <c:pt idx="1767">
                  <c:v>480</c:v>
                </c:pt>
                <c:pt idx="1768">
                  <c:v>480</c:v>
                </c:pt>
                <c:pt idx="1769">
                  <c:v>480</c:v>
                </c:pt>
                <c:pt idx="1770">
                  <c:v>480</c:v>
                </c:pt>
                <c:pt idx="1771">
                  <c:v>460</c:v>
                </c:pt>
                <c:pt idx="1772">
                  <c:v>480</c:v>
                </c:pt>
                <c:pt idx="1773">
                  <c:v>480</c:v>
                </c:pt>
                <c:pt idx="1774">
                  <c:v>480</c:v>
                </c:pt>
                <c:pt idx="1775">
                  <c:v>480</c:v>
                </c:pt>
                <c:pt idx="1776">
                  <c:v>480</c:v>
                </c:pt>
                <c:pt idx="1777">
                  <c:v>480</c:v>
                </c:pt>
                <c:pt idx="1778">
                  <c:v>460</c:v>
                </c:pt>
                <c:pt idx="1779">
                  <c:v>460</c:v>
                </c:pt>
                <c:pt idx="1780">
                  <c:v>440</c:v>
                </c:pt>
                <c:pt idx="1781">
                  <c:v>460</c:v>
                </c:pt>
                <c:pt idx="1782">
                  <c:v>480</c:v>
                </c:pt>
                <c:pt idx="1783">
                  <c:v>460</c:v>
                </c:pt>
                <c:pt idx="1784">
                  <c:v>460</c:v>
                </c:pt>
                <c:pt idx="1785">
                  <c:v>480</c:v>
                </c:pt>
                <c:pt idx="1786">
                  <c:v>460</c:v>
                </c:pt>
                <c:pt idx="1787">
                  <c:v>480</c:v>
                </c:pt>
                <c:pt idx="1788">
                  <c:v>480</c:v>
                </c:pt>
                <c:pt idx="1789">
                  <c:v>480</c:v>
                </c:pt>
                <c:pt idx="1790">
                  <c:v>460</c:v>
                </c:pt>
                <c:pt idx="1791">
                  <c:v>520</c:v>
                </c:pt>
                <c:pt idx="1792">
                  <c:v>500</c:v>
                </c:pt>
                <c:pt idx="1793">
                  <c:v>480</c:v>
                </c:pt>
                <c:pt idx="1794">
                  <c:v>480</c:v>
                </c:pt>
                <c:pt idx="1795">
                  <c:v>480</c:v>
                </c:pt>
                <c:pt idx="1796">
                  <c:v>480</c:v>
                </c:pt>
                <c:pt idx="1797">
                  <c:v>460</c:v>
                </c:pt>
                <c:pt idx="1798">
                  <c:v>480</c:v>
                </c:pt>
                <c:pt idx="1799">
                  <c:v>500</c:v>
                </c:pt>
                <c:pt idx="1800">
                  <c:v>480</c:v>
                </c:pt>
                <c:pt idx="1801">
                  <c:v>480</c:v>
                </c:pt>
                <c:pt idx="1802">
                  <c:v>480</c:v>
                </c:pt>
                <c:pt idx="1803">
                  <c:v>480</c:v>
                </c:pt>
                <c:pt idx="1804">
                  <c:v>480</c:v>
                </c:pt>
                <c:pt idx="1805">
                  <c:v>460</c:v>
                </c:pt>
                <c:pt idx="1806">
                  <c:v>460</c:v>
                </c:pt>
                <c:pt idx="1807">
                  <c:v>500</c:v>
                </c:pt>
                <c:pt idx="1808">
                  <c:v>480</c:v>
                </c:pt>
                <c:pt idx="1809">
                  <c:v>480</c:v>
                </c:pt>
                <c:pt idx="1810">
                  <c:v>460</c:v>
                </c:pt>
                <c:pt idx="1811">
                  <c:v>460</c:v>
                </c:pt>
                <c:pt idx="1812">
                  <c:v>460</c:v>
                </c:pt>
                <c:pt idx="1813">
                  <c:v>480</c:v>
                </c:pt>
                <c:pt idx="1814">
                  <c:v>480</c:v>
                </c:pt>
                <c:pt idx="1815">
                  <c:v>480</c:v>
                </c:pt>
                <c:pt idx="1816">
                  <c:v>500</c:v>
                </c:pt>
                <c:pt idx="1817">
                  <c:v>500</c:v>
                </c:pt>
                <c:pt idx="1818">
                  <c:v>500</c:v>
                </c:pt>
                <c:pt idx="1819">
                  <c:v>500</c:v>
                </c:pt>
                <c:pt idx="1820">
                  <c:v>480</c:v>
                </c:pt>
                <c:pt idx="1821">
                  <c:v>500</c:v>
                </c:pt>
                <c:pt idx="1822">
                  <c:v>520</c:v>
                </c:pt>
                <c:pt idx="1823">
                  <c:v>480</c:v>
                </c:pt>
                <c:pt idx="1824">
                  <c:v>500</c:v>
                </c:pt>
                <c:pt idx="1825">
                  <c:v>480</c:v>
                </c:pt>
                <c:pt idx="1826">
                  <c:v>500</c:v>
                </c:pt>
                <c:pt idx="1827">
                  <c:v>480</c:v>
                </c:pt>
                <c:pt idx="1828">
                  <c:v>500</c:v>
                </c:pt>
                <c:pt idx="1829">
                  <c:v>500</c:v>
                </c:pt>
                <c:pt idx="1830">
                  <c:v>500</c:v>
                </c:pt>
                <c:pt idx="1831">
                  <c:v>460</c:v>
                </c:pt>
                <c:pt idx="1832">
                  <c:v>480</c:v>
                </c:pt>
                <c:pt idx="1833">
                  <c:v>460</c:v>
                </c:pt>
                <c:pt idx="1834">
                  <c:v>440</c:v>
                </c:pt>
                <c:pt idx="1835">
                  <c:v>460</c:v>
                </c:pt>
                <c:pt idx="1836">
                  <c:v>460</c:v>
                </c:pt>
                <c:pt idx="1837">
                  <c:v>460</c:v>
                </c:pt>
                <c:pt idx="1838">
                  <c:v>460</c:v>
                </c:pt>
                <c:pt idx="1839">
                  <c:v>460</c:v>
                </c:pt>
                <c:pt idx="1840">
                  <c:v>480</c:v>
                </c:pt>
                <c:pt idx="1841">
                  <c:v>480</c:v>
                </c:pt>
                <c:pt idx="1842">
                  <c:v>460</c:v>
                </c:pt>
                <c:pt idx="1843">
                  <c:v>480</c:v>
                </c:pt>
                <c:pt idx="1844">
                  <c:v>480</c:v>
                </c:pt>
                <c:pt idx="1845">
                  <c:v>460</c:v>
                </c:pt>
                <c:pt idx="1846">
                  <c:v>460</c:v>
                </c:pt>
                <c:pt idx="1847">
                  <c:v>460</c:v>
                </c:pt>
                <c:pt idx="1848">
                  <c:v>480</c:v>
                </c:pt>
                <c:pt idx="1849">
                  <c:v>460</c:v>
                </c:pt>
                <c:pt idx="1850">
                  <c:v>480</c:v>
                </c:pt>
                <c:pt idx="1851">
                  <c:v>480</c:v>
                </c:pt>
                <c:pt idx="1852">
                  <c:v>480</c:v>
                </c:pt>
                <c:pt idx="1853">
                  <c:v>460</c:v>
                </c:pt>
                <c:pt idx="1854">
                  <c:v>500</c:v>
                </c:pt>
                <c:pt idx="1855">
                  <c:v>500</c:v>
                </c:pt>
                <c:pt idx="1856">
                  <c:v>480</c:v>
                </c:pt>
                <c:pt idx="1857">
                  <c:v>480</c:v>
                </c:pt>
                <c:pt idx="1858">
                  <c:v>500</c:v>
                </c:pt>
                <c:pt idx="1859">
                  <c:v>500</c:v>
                </c:pt>
                <c:pt idx="1860">
                  <c:v>460</c:v>
                </c:pt>
                <c:pt idx="1861">
                  <c:v>460</c:v>
                </c:pt>
                <c:pt idx="1862">
                  <c:v>460</c:v>
                </c:pt>
                <c:pt idx="1863">
                  <c:v>500</c:v>
                </c:pt>
                <c:pt idx="1864">
                  <c:v>500</c:v>
                </c:pt>
                <c:pt idx="1865">
                  <c:v>500</c:v>
                </c:pt>
                <c:pt idx="1866">
                  <c:v>520</c:v>
                </c:pt>
                <c:pt idx="1867">
                  <c:v>480</c:v>
                </c:pt>
                <c:pt idx="1868">
                  <c:v>480</c:v>
                </c:pt>
                <c:pt idx="1869">
                  <c:v>480</c:v>
                </c:pt>
                <c:pt idx="1870">
                  <c:v>460</c:v>
                </c:pt>
                <c:pt idx="1871">
                  <c:v>480</c:v>
                </c:pt>
                <c:pt idx="1872">
                  <c:v>480</c:v>
                </c:pt>
                <c:pt idx="1873">
                  <c:v>460</c:v>
                </c:pt>
                <c:pt idx="1874">
                  <c:v>480</c:v>
                </c:pt>
                <c:pt idx="1875">
                  <c:v>460</c:v>
                </c:pt>
                <c:pt idx="1876">
                  <c:v>480</c:v>
                </c:pt>
                <c:pt idx="1877">
                  <c:v>500</c:v>
                </c:pt>
                <c:pt idx="1878">
                  <c:v>480</c:v>
                </c:pt>
                <c:pt idx="1879">
                  <c:v>460</c:v>
                </c:pt>
                <c:pt idx="1880">
                  <c:v>460</c:v>
                </c:pt>
                <c:pt idx="1881">
                  <c:v>480</c:v>
                </c:pt>
                <c:pt idx="1882">
                  <c:v>460</c:v>
                </c:pt>
                <c:pt idx="1883">
                  <c:v>480</c:v>
                </c:pt>
                <c:pt idx="1884">
                  <c:v>460</c:v>
                </c:pt>
                <c:pt idx="1885">
                  <c:v>480</c:v>
                </c:pt>
                <c:pt idx="1886">
                  <c:v>480</c:v>
                </c:pt>
                <c:pt idx="1887">
                  <c:v>480</c:v>
                </c:pt>
                <c:pt idx="1888">
                  <c:v>480</c:v>
                </c:pt>
                <c:pt idx="1889">
                  <c:v>460</c:v>
                </c:pt>
                <c:pt idx="1890">
                  <c:v>460</c:v>
                </c:pt>
                <c:pt idx="1891">
                  <c:v>460</c:v>
                </c:pt>
                <c:pt idx="1892">
                  <c:v>460</c:v>
                </c:pt>
                <c:pt idx="1893">
                  <c:v>460</c:v>
                </c:pt>
                <c:pt idx="1894">
                  <c:v>480</c:v>
                </c:pt>
                <c:pt idx="1895">
                  <c:v>480</c:v>
                </c:pt>
                <c:pt idx="1896">
                  <c:v>480</c:v>
                </c:pt>
                <c:pt idx="1897">
                  <c:v>460</c:v>
                </c:pt>
                <c:pt idx="1898">
                  <c:v>480</c:v>
                </c:pt>
                <c:pt idx="1899">
                  <c:v>480</c:v>
                </c:pt>
                <c:pt idx="1900">
                  <c:v>440</c:v>
                </c:pt>
                <c:pt idx="1901">
                  <c:v>460</c:v>
                </c:pt>
                <c:pt idx="1902">
                  <c:v>480</c:v>
                </c:pt>
                <c:pt idx="1903">
                  <c:v>480</c:v>
                </c:pt>
                <c:pt idx="1904">
                  <c:v>480</c:v>
                </c:pt>
                <c:pt idx="1905">
                  <c:v>480</c:v>
                </c:pt>
                <c:pt idx="1906">
                  <c:v>460</c:v>
                </c:pt>
                <c:pt idx="1907">
                  <c:v>460</c:v>
                </c:pt>
                <c:pt idx="1908">
                  <c:v>460</c:v>
                </c:pt>
                <c:pt idx="1909">
                  <c:v>460</c:v>
                </c:pt>
                <c:pt idx="1910">
                  <c:v>480</c:v>
                </c:pt>
                <c:pt idx="1911">
                  <c:v>480</c:v>
                </c:pt>
                <c:pt idx="1912">
                  <c:v>480</c:v>
                </c:pt>
                <c:pt idx="1913">
                  <c:v>460</c:v>
                </c:pt>
                <c:pt idx="1914">
                  <c:v>460</c:v>
                </c:pt>
                <c:pt idx="1915">
                  <c:v>480</c:v>
                </c:pt>
                <c:pt idx="1916">
                  <c:v>460</c:v>
                </c:pt>
                <c:pt idx="1917">
                  <c:v>460</c:v>
                </c:pt>
                <c:pt idx="1918">
                  <c:v>480</c:v>
                </c:pt>
                <c:pt idx="1919">
                  <c:v>480</c:v>
                </c:pt>
                <c:pt idx="1920">
                  <c:v>500</c:v>
                </c:pt>
                <c:pt idx="1921">
                  <c:v>480</c:v>
                </c:pt>
                <c:pt idx="1922">
                  <c:v>480</c:v>
                </c:pt>
                <c:pt idx="1923">
                  <c:v>480</c:v>
                </c:pt>
              </c:numCache>
              <c:extLst xmlns:c15="http://schemas.microsoft.com/office/drawing/2012/chart"/>
            </c:numRef>
          </c:val>
          <c:smooth val="0"/>
        </c:ser>
        <c:ser>
          <c:idx val="6"/>
          <c:order val="6"/>
          <c:tx>
            <c:strRef>
              <c:f>'B24, hiilidioksidimittaus'!$I$2</c:f>
              <c:strCache>
                <c:ptCount val="1"/>
                <c:pt idx="0">
                  <c:v>B113 Luokkahuone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'B24, hiilidioksidimittaus'!$I$3:$I$1926</c:f>
              <c:numCache>
                <c:formatCode>General</c:formatCode>
                <c:ptCount val="1924"/>
                <c:pt idx="0">
                  <c:v>440</c:v>
                </c:pt>
                <c:pt idx="1">
                  <c:v>440</c:v>
                </c:pt>
                <c:pt idx="2">
                  <c:v>440</c:v>
                </c:pt>
                <c:pt idx="3">
                  <c:v>440</c:v>
                </c:pt>
                <c:pt idx="4">
                  <c:v>440</c:v>
                </c:pt>
                <c:pt idx="5">
                  <c:v>440</c:v>
                </c:pt>
                <c:pt idx="6">
                  <c:v>440</c:v>
                </c:pt>
                <c:pt idx="7">
                  <c:v>440</c:v>
                </c:pt>
                <c:pt idx="8">
                  <c:v>440</c:v>
                </c:pt>
                <c:pt idx="9">
                  <c:v>440</c:v>
                </c:pt>
                <c:pt idx="10">
                  <c:v>460</c:v>
                </c:pt>
                <c:pt idx="11">
                  <c:v>460</c:v>
                </c:pt>
                <c:pt idx="12">
                  <c:v>460</c:v>
                </c:pt>
                <c:pt idx="13">
                  <c:v>460</c:v>
                </c:pt>
                <c:pt idx="14">
                  <c:v>460</c:v>
                </c:pt>
                <c:pt idx="15">
                  <c:v>460</c:v>
                </c:pt>
                <c:pt idx="16">
                  <c:v>460</c:v>
                </c:pt>
                <c:pt idx="17">
                  <c:v>460</c:v>
                </c:pt>
                <c:pt idx="18">
                  <c:v>460</c:v>
                </c:pt>
                <c:pt idx="19">
                  <c:v>460</c:v>
                </c:pt>
                <c:pt idx="20">
                  <c:v>460</c:v>
                </c:pt>
                <c:pt idx="21">
                  <c:v>460</c:v>
                </c:pt>
                <c:pt idx="22">
                  <c:v>460</c:v>
                </c:pt>
                <c:pt idx="23">
                  <c:v>460</c:v>
                </c:pt>
                <c:pt idx="24">
                  <c:v>1700</c:v>
                </c:pt>
                <c:pt idx="25">
                  <c:v>460</c:v>
                </c:pt>
                <c:pt idx="26">
                  <c:v>460</c:v>
                </c:pt>
                <c:pt idx="27">
                  <c:v>460</c:v>
                </c:pt>
                <c:pt idx="28">
                  <c:v>460</c:v>
                </c:pt>
                <c:pt idx="29">
                  <c:v>460</c:v>
                </c:pt>
                <c:pt idx="30">
                  <c:v>460</c:v>
                </c:pt>
                <c:pt idx="31">
                  <c:v>460</c:v>
                </c:pt>
                <c:pt idx="32">
                  <c:v>460</c:v>
                </c:pt>
                <c:pt idx="33">
                  <c:v>460</c:v>
                </c:pt>
                <c:pt idx="34">
                  <c:v>460</c:v>
                </c:pt>
                <c:pt idx="35">
                  <c:v>460</c:v>
                </c:pt>
                <c:pt idx="36">
                  <c:v>460</c:v>
                </c:pt>
                <c:pt idx="37">
                  <c:v>460</c:v>
                </c:pt>
                <c:pt idx="38">
                  <c:v>460</c:v>
                </c:pt>
                <c:pt idx="39">
                  <c:v>460</c:v>
                </c:pt>
                <c:pt idx="40">
                  <c:v>460</c:v>
                </c:pt>
                <c:pt idx="41">
                  <c:v>460</c:v>
                </c:pt>
                <c:pt idx="42">
                  <c:v>460</c:v>
                </c:pt>
                <c:pt idx="43">
                  <c:v>460</c:v>
                </c:pt>
                <c:pt idx="44">
                  <c:v>460</c:v>
                </c:pt>
                <c:pt idx="45">
                  <c:v>460</c:v>
                </c:pt>
                <c:pt idx="46">
                  <c:v>460</c:v>
                </c:pt>
                <c:pt idx="47">
                  <c:v>460</c:v>
                </c:pt>
                <c:pt idx="48">
                  <c:v>460</c:v>
                </c:pt>
                <c:pt idx="49">
                  <c:v>460</c:v>
                </c:pt>
                <c:pt idx="50">
                  <c:v>460</c:v>
                </c:pt>
                <c:pt idx="51">
                  <c:v>460</c:v>
                </c:pt>
                <c:pt idx="52">
                  <c:v>460</c:v>
                </c:pt>
                <c:pt idx="53">
                  <c:v>460</c:v>
                </c:pt>
                <c:pt idx="54">
                  <c:v>480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480</c:v>
                </c:pt>
                <c:pt idx="62">
                  <c:v>480</c:v>
                </c:pt>
                <c:pt idx="63">
                  <c:v>460</c:v>
                </c:pt>
                <c:pt idx="64">
                  <c:v>460</c:v>
                </c:pt>
                <c:pt idx="65">
                  <c:v>460</c:v>
                </c:pt>
                <c:pt idx="66">
                  <c:v>460</c:v>
                </c:pt>
                <c:pt idx="67">
                  <c:v>460</c:v>
                </c:pt>
                <c:pt idx="68">
                  <c:v>460</c:v>
                </c:pt>
                <c:pt idx="69">
                  <c:v>460</c:v>
                </c:pt>
                <c:pt idx="70">
                  <c:v>500</c:v>
                </c:pt>
                <c:pt idx="71">
                  <c:v>520</c:v>
                </c:pt>
                <c:pt idx="72">
                  <c:v>520</c:v>
                </c:pt>
                <c:pt idx="73">
                  <c:v>540</c:v>
                </c:pt>
                <c:pt idx="74">
                  <c:v>520</c:v>
                </c:pt>
                <c:pt idx="75">
                  <c:v>480</c:v>
                </c:pt>
                <c:pt idx="76">
                  <c:v>480</c:v>
                </c:pt>
                <c:pt idx="77">
                  <c:v>480</c:v>
                </c:pt>
                <c:pt idx="78">
                  <c:v>480</c:v>
                </c:pt>
                <c:pt idx="79">
                  <c:v>480</c:v>
                </c:pt>
                <c:pt idx="80">
                  <c:v>480</c:v>
                </c:pt>
                <c:pt idx="81">
                  <c:v>480</c:v>
                </c:pt>
                <c:pt idx="82">
                  <c:v>480</c:v>
                </c:pt>
                <c:pt idx="83">
                  <c:v>480</c:v>
                </c:pt>
                <c:pt idx="84">
                  <c:v>480</c:v>
                </c:pt>
                <c:pt idx="85">
                  <c:v>480</c:v>
                </c:pt>
                <c:pt idx="86">
                  <c:v>460</c:v>
                </c:pt>
                <c:pt idx="87">
                  <c:v>480</c:v>
                </c:pt>
                <c:pt idx="88">
                  <c:v>480</c:v>
                </c:pt>
                <c:pt idx="89">
                  <c:v>460</c:v>
                </c:pt>
                <c:pt idx="90">
                  <c:v>500</c:v>
                </c:pt>
                <c:pt idx="91">
                  <c:v>480</c:v>
                </c:pt>
                <c:pt idx="92">
                  <c:v>460</c:v>
                </c:pt>
                <c:pt idx="93">
                  <c:v>460</c:v>
                </c:pt>
                <c:pt idx="94">
                  <c:v>460</c:v>
                </c:pt>
                <c:pt idx="95">
                  <c:v>480</c:v>
                </c:pt>
                <c:pt idx="96">
                  <c:v>460</c:v>
                </c:pt>
                <c:pt idx="97">
                  <c:v>440</c:v>
                </c:pt>
                <c:pt idx="98">
                  <c:v>520</c:v>
                </c:pt>
                <c:pt idx="99">
                  <c:v>520</c:v>
                </c:pt>
                <c:pt idx="100">
                  <c:v>520</c:v>
                </c:pt>
                <c:pt idx="101">
                  <c:v>520</c:v>
                </c:pt>
                <c:pt idx="102">
                  <c:v>520</c:v>
                </c:pt>
                <c:pt idx="103">
                  <c:v>520</c:v>
                </c:pt>
                <c:pt idx="104">
                  <c:v>520</c:v>
                </c:pt>
                <c:pt idx="105">
                  <c:v>520</c:v>
                </c:pt>
                <c:pt idx="106">
                  <c:v>520</c:v>
                </c:pt>
                <c:pt idx="107">
                  <c:v>520</c:v>
                </c:pt>
                <c:pt idx="108">
                  <c:v>520</c:v>
                </c:pt>
                <c:pt idx="109">
                  <c:v>520</c:v>
                </c:pt>
                <c:pt idx="110">
                  <c:v>520</c:v>
                </c:pt>
                <c:pt idx="111">
                  <c:v>520</c:v>
                </c:pt>
                <c:pt idx="112">
                  <c:v>520</c:v>
                </c:pt>
                <c:pt idx="113">
                  <c:v>520</c:v>
                </c:pt>
                <c:pt idx="114">
                  <c:v>540</c:v>
                </c:pt>
                <c:pt idx="115">
                  <c:v>520</c:v>
                </c:pt>
                <c:pt idx="116">
                  <c:v>520</c:v>
                </c:pt>
                <c:pt idx="117">
                  <c:v>520</c:v>
                </c:pt>
                <c:pt idx="118">
                  <c:v>520</c:v>
                </c:pt>
                <c:pt idx="119">
                  <c:v>520</c:v>
                </c:pt>
                <c:pt idx="120">
                  <c:v>520</c:v>
                </c:pt>
                <c:pt idx="121">
                  <c:v>520</c:v>
                </c:pt>
                <c:pt idx="122">
                  <c:v>520</c:v>
                </c:pt>
                <c:pt idx="123">
                  <c:v>520</c:v>
                </c:pt>
                <c:pt idx="124">
                  <c:v>520</c:v>
                </c:pt>
                <c:pt idx="125">
                  <c:v>520</c:v>
                </c:pt>
                <c:pt idx="126">
                  <c:v>520</c:v>
                </c:pt>
                <c:pt idx="127">
                  <c:v>520</c:v>
                </c:pt>
                <c:pt idx="128">
                  <c:v>520</c:v>
                </c:pt>
                <c:pt idx="129">
                  <c:v>520</c:v>
                </c:pt>
                <c:pt idx="130">
                  <c:v>520</c:v>
                </c:pt>
                <c:pt idx="131">
                  <c:v>520</c:v>
                </c:pt>
                <c:pt idx="132">
                  <c:v>520</c:v>
                </c:pt>
                <c:pt idx="133">
                  <c:v>520</c:v>
                </c:pt>
                <c:pt idx="134">
                  <c:v>520</c:v>
                </c:pt>
                <c:pt idx="135">
                  <c:v>520</c:v>
                </c:pt>
                <c:pt idx="136">
                  <c:v>520</c:v>
                </c:pt>
                <c:pt idx="137">
                  <c:v>520</c:v>
                </c:pt>
                <c:pt idx="138">
                  <c:v>520</c:v>
                </c:pt>
                <c:pt idx="139">
                  <c:v>520</c:v>
                </c:pt>
                <c:pt idx="140">
                  <c:v>500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440</c:v>
                </c:pt>
                <c:pt idx="195">
                  <c:v>440</c:v>
                </c:pt>
                <c:pt idx="196">
                  <c:v>440</c:v>
                </c:pt>
                <c:pt idx="197">
                  <c:v>440</c:v>
                </c:pt>
                <c:pt idx="198">
                  <c:v>440</c:v>
                </c:pt>
                <c:pt idx="199">
                  <c:v>440</c:v>
                </c:pt>
                <c:pt idx="200">
                  <c:v>440</c:v>
                </c:pt>
                <c:pt idx="201">
                  <c:v>440</c:v>
                </c:pt>
                <c:pt idx="202">
                  <c:v>440</c:v>
                </c:pt>
                <c:pt idx="203">
                  <c:v>440</c:v>
                </c:pt>
                <c:pt idx="204">
                  <c:v>440</c:v>
                </c:pt>
                <c:pt idx="205">
                  <c:v>440</c:v>
                </c:pt>
                <c:pt idx="206">
                  <c:v>440</c:v>
                </c:pt>
                <c:pt idx="207">
                  <c:v>460</c:v>
                </c:pt>
                <c:pt idx="208">
                  <c:v>440</c:v>
                </c:pt>
                <c:pt idx="209">
                  <c:v>440</c:v>
                </c:pt>
                <c:pt idx="210">
                  <c:v>440</c:v>
                </c:pt>
                <c:pt idx="211">
                  <c:v>440</c:v>
                </c:pt>
                <c:pt idx="212">
                  <c:v>440</c:v>
                </c:pt>
                <c:pt idx="213">
                  <c:v>440</c:v>
                </c:pt>
                <c:pt idx="214">
                  <c:v>440</c:v>
                </c:pt>
                <c:pt idx="215">
                  <c:v>440</c:v>
                </c:pt>
                <c:pt idx="216">
                  <c:v>440</c:v>
                </c:pt>
                <c:pt idx="217">
                  <c:v>440</c:v>
                </c:pt>
                <c:pt idx="218">
                  <c:v>440</c:v>
                </c:pt>
                <c:pt idx="219">
                  <c:v>440</c:v>
                </c:pt>
                <c:pt idx="220">
                  <c:v>440</c:v>
                </c:pt>
                <c:pt idx="221">
                  <c:v>440</c:v>
                </c:pt>
                <c:pt idx="222">
                  <c:v>440</c:v>
                </c:pt>
                <c:pt idx="223">
                  <c:v>460</c:v>
                </c:pt>
                <c:pt idx="224">
                  <c:v>460</c:v>
                </c:pt>
                <c:pt idx="225">
                  <c:v>460</c:v>
                </c:pt>
                <c:pt idx="226">
                  <c:v>460</c:v>
                </c:pt>
                <c:pt idx="227">
                  <c:v>460</c:v>
                </c:pt>
                <c:pt idx="228">
                  <c:v>460</c:v>
                </c:pt>
                <c:pt idx="229">
                  <c:v>460</c:v>
                </c:pt>
                <c:pt idx="230">
                  <c:v>460</c:v>
                </c:pt>
                <c:pt idx="231">
                  <c:v>460</c:v>
                </c:pt>
                <c:pt idx="232">
                  <c:v>460</c:v>
                </c:pt>
                <c:pt idx="233">
                  <c:v>460</c:v>
                </c:pt>
                <c:pt idx="234">
                  <c:v>460</c:v>
                </c:pt>
                <c:pt idx="235">
                  <c:v>460</c:v>
                </c:pt>
                <c:pt idx="236">
                  <c:v>460</c:v>
                </c:pt>
                <c:pt idx="237">
                  <c:v>460</c:v>
                </c:pt>
                <c:pt idx="238">
                  <c:v>460</c:v>
                </c:pt>
                <c:pt idx="239">
                  <c:v>460</c:v>
                </c:pt>
                <c:pt idx="240">
                  <c:v>440</c:v>
                </c:pt>
                <c:pt idx="241">
                  <c:v>440</c:v>
                </c:pt>
                <c:pt idx="242">
                  <c:v>440</c:v>
                </c:pt>
                <c:pt idx="243">
                  <c:v>440</c:v>
                </c:pt>
                <c:pt idx="244">
                  <c:v>440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440</c:v>
                </c:pt>
                <c:pt idx="249">
                  <c:v>440</c:v>
                </c:pt>
                <c:pt idx="250">
                  <c:v>460</c:v>
                </c:pt>
                <c:pt idx="251">
                  <c:v>460</c:v>
                </c:pt>
                <c:pt idx="252">
                  <c:v>460</c:v>
                </c:pt>
                <c:pt idx="253">
                  <c:v>460</c:v>
                </c:pt>
                <c:pt idx="254">
                  <c:v>460</c:v>
                </c:pt>
                <c:pt idx="255">
                  <c:v>460</c:v>
                </c:pt>
                <c:pt idx="256">
                  <c:v>460</c:v>
                </c:pt>
                <c:pt idx="257">
                  <c:v>460</c:v>
                </c:pt>
                <c:pt idx="258">
                  <c:v>460</c:v>
                </c:pt>
                <c:pt idx="259">
                  <c:v>460</c:v>
                </c:pt>
                <c:pt idx="260">
                  <c:v>460</c:v>
                </c:pt>
                <c:pt idx="261">
                  <c:v>460</c:v>
                </c:pt>
                <c:pt idx="262">
                  <c:v>460</c:v>
                </c:pt>
                <c:pt idx="263">
                  <c:v>460</c:v>
                </c:pt>
                <c:pt idx="264">
                  <c:v>460</c:v>
                </c:pt>
                <c:pt idx="265">
                  <c:v>460</c:v>
                </c:pt>
                <c:pt idx="266">
                  <c:v>460</c:v>
                </c:pt>
                <c:pt idx="267">
                  <c:v>460</c:v>
                </c:pt>
                <c:pt idx="268">
                  <c:v>460</c:v>
                </c:pt>
                <c:pt idx="269">
                  <c:v>460</c:v>
                </c:pt>
                <c:pt idx="270">
                  <c:v>460</c:v>
                </c:pt>
                <c:pt idx="271">
                  <c:v>460</c:v>
                </c:pt>
                <c:pt idx="272">
                  <c:v>460</c:v>
                </c:pt>
                <c:pt idx="273">
                  <c:v>440</c:v>
                </c:pt>
                <c:pt idx="274">
                  <c:v>460</c:v>
                </c:pt>
                <c:pt idx="275">
                  <c:v>460</c:v>
                </c:pt>
                <c:pt idx="276">
                  <c:v>460</c:v>
                </c:pt>
                <c:pt idx="277">
                  <c:v>460</c:v>
                </c:pt>
                <c:pt idx="278">
                  <c:v>460</c:v>
                </c:pt>
                <c:pt idx="279">
                  <c:v>460</c:v>
                </c:pt>
                <c:pt idx="280">
                  <c:v>460</c:v>
                </c:pt>
                <c:pt idx="281">
                  <c:v>460</c:v>
                </c:pt>
                <c:pt idx="282">
                  <c:v>460</c:v>
                </c:pt>
                <c:pt idx="283">
                  <c:v>460</c:v>
                </c:pt>
                <c:pt idx="284">
                  <c:v>460</c:v>
                </c:pt>
                <c:pt idx="285">
                  <c:v>460</c:v>
                </c:pt>
                <c:pt idx="286">
                  <c:v>460</c:v>
                </c:pt>
                <c:pt idx="287">
                  <c:v>460</c:v>
                </c:pt>
                <c:pt idx="288">
                  <c:v>460</c:v>
                </c:pt>
                <c:pt idx="289">
                  <c:v>460</c:v>
                </c:pt>
                <c:pt idx="290">
                  <c:v>480</c:v>
                </c:pt>
                <c:pt idx="291">
                  <c:v>520</c:v>
                </c:pt>
                <c:pt idx="292">
                  <c:v>560</c:v>
                </c:pt>
                <c:pt idx="293">
                  <c:v>560</c:v>
                </c:pt>
                <c:pt idx="294">
                  <c:v>560</c:v>
                </c:pt>
                <c:pt idx="295">
                  <c:v>560</c:v>
                </c:pt>
                <c:pt idx="296">
                  <c:v>560</c:v>
                </c:pt>
                <c:pt idx="297">
                  <c:v>560</c:v>
                </c:pt>
                <c:pt idx="298">
                  <c:v>560</c:v>
                </c:pt>
                <c:pt idx="299">
                  <c:v>520</c:v>
                </c:pt>
                <c:pt idx="300">
                  <c:v>500</c:v>
                </c:pt>
                <c:pt idx="301">
                  <c:v>540</c:v>
                </c:pt>
                <c:pt idx="302">
                  <c:v>540</c:v>
                </c:pt>
                <c:pt idx="303">
                  <c:v>540</c:v>
                </c:pt>
                <c:pt idx="304">
                  <c:v>540</c:v>
                </c:pt>
                <c:pt idx="305">
                  <c:v>560</c:v>
                </c:pt>
                <c:pt idx="306">
                  <c:v>560</c:v>
                </c:pt>
                <c:pt idx="307">
                  <c:v>540</c:v>
                </c:pt>
                <c:pt idx="308">
                  <c:v>540</c:v>
                </c:pt>
                <c:pt idx="309">
                  <c:v>540</c:v>
                </c:pt>
                <c:pt idx="310">
                  <c:v>540</c:v>
                </c:pt>
                <c:pt idx="311">
                  <c:v>520</c:v>
                </c:pt>
                <c:pt idx="312">
                  <c:v>520</c:v>
                </c:pt>
                <c:pt idx="313">
                  <c:v>460</c:v>
                </c:pt>
                <c:pt idx="314">
                  <c:v>440</c:v>
                </c:pt>
                <c:pt idx="315">
                  <c:v>460</c:v>
                </c:pt>
                <c:pt idx="316">
                  <c:v>460</c:v>
                </c:pt>
                <c:pt idx="317">
                  <c:v>460</c:v>
                </c:pt>
                <c:pt idx="318">
                  <c:v>460</c:v>
                </c:pt>
                <c:pt idx="319">
                  <c:v>460</c:v>
                </c:pt>
                <c:pt idx="320">
                  <c:v>460</c:v>
                </c:pt>
                <c:pt idx="321">
                  <c:v>460</c:v>
                </c:pt>
                <c:pt idx="322">
                  <c:v>460</c:v>
                </c:pt>
                <c:pt idx="323">
                  <c:v>460</c:v>
                </c:pt>
                <c:pt idx="324">
                  <c:v>460</c:v>
                </c:pt>
                <c:pt idx="325">
                  <c:v>440</c:v>
                </c:pt>
                <c:pt idx="326">
                  <c:v>460</c:v>
                </c:pt>
                <c:pt idx="327">
                  <c:v>460</c:v>
                </c:pt>
                <c:pt idx="328">
                  <c:v>460</c:v>
                </c:pt>
                <c:pt idx="329">
                  <c:v>460</c:v>
                </c:pt>
                <c:pt idx="330">
                  <c:v>460</c:v>
                </c:pt>
                <c:pt idx="331">
                  <c:v>460</c:v>
                </c:pt>
                <c:pt idx="332">
                  <c:v>460</c:v>
                </c:pt>
                <c:pt idx="333">
                  <c:v>460</c:v>
                </c:pt>
                <c:pt idx="334">
                  <c:v>460</c:v>
                </c:pt>
                <c:pt idx="335">
                  <c:v>460</c:v>
                </c:pt>
                <c:pt idx="336">
                  <c:v>460</c:v>
                </c:pt>
                <c:pt idx="337">
                  <c:v>460</c:v>
                </c:pt>
                <c:pt idx="338">
                  <c:v>460</c:v>
                </c:pt>
                <c:pt idx="339">
                  <c:v>460</c:v>
                </c:pt>
                <c:pt idx="340">
                  <c:v>460</c:v>
                </c:pt>
                <c:pt idx="341">
                  <c:v>460</c:v>
                </c:pt>
                <c:pt idx="342">
                  <c:v>460</c:v>
                </c:pt>
                <c:pt idx="343">
                  <c:v>460</c:v>
                </c:pt>
                <c:pt idx="344">
                  <c:v>460</c:v>
                </c:pt>
                <c:pt idx="345">
                  <c:v>460</c:v>
                </c:pt>
                <c:pt idx="346">
                  <c:v>460</c:v>
                </c:pt>
                <c:pt idx="347">
                  <c:v>460</c:v>
                </c:pt>
                <c:pt idx="348">
                  <c:v>460</c:v>
                </c:pt>
                <c:pt idx="349">
                  <c:v>460</c:v>
                </c:pt>
                <c:pt idx="350">
                  <c:v>460</c:v>
                </c:pt>
                <c:pt idx="351">
                  <c:v>460</c:v>
                </c:pt>
                <c:pt idx="352">
                  <c:v>460</c:v>
                </c:pt>
                <c:pt idx="353">
                  <c:v>460</c:v>
                </c:pt>
                <c:pt idx="354">
                  <c:v>460</c:v>
                </c:pt>
                <c:pt idx="355">
                  <c:v>460</c:v>
                </c:pt>
                <c:pt idx="356">
                  <c:v>460</c:v>
                </c:pt>
                <c:pt idx="357">
                  <c:v>460</c:v>
                </c:pt>
                <c:pt idx="358">
                  <c:v>460</c:v>
                </c:pt>
                <c:pt idx="359">
                  <c:v>460</c:v>
                </c:pt>
                <c:pt idx="360">
                  <c:v>460</c:v>
                </c:pt>
                <c:pt idx="361">
                  <c:v>460</c:v>
                </c:pt>
                <c:pt idx="362">
                  <c:v>460</c:v>
                </c:pt>
                <c:pt idx="363">
                  <c:v>460</c:v>
                </c:pt>
                <c:pt idx="364">
                  <c:v>460</c:v>
                </c:pt>
                <c:pt idx="365">
                  <c:v>460</c:v>
                </c:pt>
                <c:pt idx="366">
                  <c:v>460</c:v>
                </c:pt>
                <c:pt idx="367">
                  <c:v>460</c:v>
                </c:pt>
                <c:pt idx="368">
                  <c:v>460</c:v>
                </c:pt>
                <c:pt idx="369">
                  <c:v>460</c:v>
                </c:pt>
                <c:pt idx="370">
                  <c:v>460</c:v>
                </c:pt>
                <c:pt idx="371">
                  <c:v>460</c:v>
                </c:pt>
                <c:pt idx="372">
                  <c:v>460</c:v>
                </c:pt>
                <c:pt idx="373">
                  <c:v>460</c:v>
                </c:pt>
                <c:pt idx="374">
                  <c:v>460</c:v>
                </c:pt>
                <c:pt idx="375">
                  <c:v>460</c:v>
                </c:pt>
                <c:pt idx="376">
                  <c:v>460</c:v>
                </c:pt>
                <c:pt idx="377">
                  <c:v>460</c:v>
                </c:pt>
                <c:pt idx="378">
                  <c:v>460</c:v>
                </c:pt>
                <c:pt idx="379">
                  <c:v>460</c:v>
                </c:pt>
                <c:pt idx="380">
                  <c:v>460</c:v>
                </c:pt>
                <c:pt idx="381">
                  <c:v>460</c:v>
                </c:pt>
                <c:pt idx="382">
                  <c:v>460</c:v>
                </c:pt>
                <c:pt idx="383">
                  <c:v>460</c:v>
                </c:pt>
                <c:pt idx="384">
                  <c:v>460</c:v>
                </c:pt>
                <c:pt idx="385">
                  <c:v>460</c:v>
                </c:pt>
                <c:pt idx="386">
                  <c:v>460</c:v>
                </c:pt>
                <c:pt idx="387">
                  <c:v>520</c:v>
                </c:pt>
                <c:pt idx="388">
                  <c:v>520</c:v>
                </c:pt>
                <c:pt idx="389">
                  <c:v>520</c:v>
                </c:pt>
                <c:pt idx="390">
                  <c:v>520</c:v>
                </c:pt>
                <c:pt idx="391">
                  <c:v>520</c:v>
                </c:pt>
                <c:pt idx="392">
                  <c:v>520</c:v>
                </c:pt>
                <c:pt idx="393">
                  <c:v>520</c:v>
                </c:pt>
                <c:pt idx="394">
                  <c:v>520</c:v>
                </c:pt>
                <c:pt idx="395">
                  <c:v>520</c:v>
                </c:pt>
                <c:pt idx="396">
                  <c:v>520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520</c:v>
                </c:pt>
                <c:pt idx="421">
                  <c:v>520</c:v>
                </c:pt>
                <c:pt idx="422">
                  <c:v>500</c:v>
                </c:pt>
                <c:pt idx="423">
                  <c:v>520</c:v>
                </c:pt>
                <c:pt idx="424">
                  <c:v>520</c:v>
                </c:pt>
                <c:pt idx="425">
                  <c:v>520</c:v>
                </c:pt>
                <c:pt idx="426">
                  <c:v>520</c:v>
                </c:pt>
                <c:pt idx="427">
                  <c:v>520</c:v>
                </c:pt>
                <c:pt idx="428">
                  <c:v>500</c:v>
                </c:pt>
                <c:pt idx="429">
                  <c:v>520</c:v>
                </c:pt>
                <c:pt idx="430">
                  <c:v>520</c:v>
                </c:pt>
                <c:pt idx="431">
                  <c:v>520</c:v>
                </c:pt>
                <c:pt idx="432">
                  <c:v>520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520</c:v>
                </c:pt>
                <c:pt idx="437">
                  <c:v>520</c:v>
                </c:pt>
                <c:pt idx="438">
                  <c:v>520</c:v>
                </c:pt>
                <c:pt idx="439">
                  <c:v>520</c:v>
                </c:pt>
                <c:pt idx="440">
                  <c:v>500</c:v>
                </c:pt>
                <c:pt idx="441">
                  <c:v>500</c:v>
                </c:pt>
                <c:pt idx="442">
                  <c:v>500</c:v>
                </c:pt>
                <c:pt idx="443">
                  <c:v>520</c:v>
                </c:pt>
                <c:pt idx="444">
                  <c:v>520</c:v>
                </c:pt>
                <c:pt idx="445">
                  <c:v>520</c:v>
                </c:pt>
                <c:pt idx="446">
                  <c:v>500</c:v>
                </c:pt>
                <c:pt idx="447">
                  <c:v>500</c:v>
                </c:pt>
                <c:pt idx="448">
                  <c:v>500</c:v>
                </c:pt>
                <c:pt idx="449">
                  <c:v>500</c:v>
                </c:pt>
                <c:pt idx="450">
                  <c:v>500</c:v>
                </c:pt>
                <c:pt idx="451">
                  <c:v>500</c:v>
                </c:pt>
                <c:pt idx="452">
                  <c:v>500</c:v>
                </c:pt>
                <c:pt idx="453">
                  <c:v>500</c:v>
                </c:pt>
                <c:pt idx="454">
                  <c:v>500</c:v>
                </c:pt>
                <c:pt idx="455">
                  <c:v>500</c:v>
                </c:pt>
                <c:pt idx="456">
                  <c:v>500</c:v>
                </c:pt>
                <c:pt idx="457">
                  <c:v>500</c:v>
                </c:pt>
                <c:pt idx="458">
                  <c:v>500</c:v>
                </c:pt>
                <c:pt idx="459">
                  <c:v>500</c:v>
                </c:pt>
                <c:pt idx="460">
                  <c:v>500</c:v>
                </c:pt>
                <c:pt idx="461">
                  <c:v>500</c:v>
                </c:pt>
                <c:pt idx="462">
                  <c:v>500</c:v>
                </c:pt>
                <c:pt idx="463">
                  <c:v>500</c:v>
                </c:pt>
                <c:pt idx="464">
                  <c:v>500</c:v>
                </c:pt>
                <c:pt idx="465">
                  <c:v>500</c:v>
                </c:pt>
                <c:pt idx="466">
                  <c:v>500</c:v>
                </c:pt>
                <c:pt idx="467">
                  <c:v>500</c:v>
                </c:pt>
                <c:pt idx="468">
                  <c:v>500</c:v>
                </c:pt>
                <c:pt idx="469">
                  <c:v>500</c:v>
                </c:pt>
                <c:pt idx="470">
                  <c:v>500</c:v>
                </c:pt>
                <c:pt idx="471">
                  <c:v>500</c:v>
                </c:pt>
                <c:pt idx="472">
                  <c:v>500</c:v>
                </c:pt>
                <c:pt idx="473">
                  <c:v>500</c:v>
                </c:pt>
                <c:pt idx="474">
                  <c:v>500</c:v>
                </c:pt>
                <c:pt idx="475">
                  <c:v>500</c:v>
                </c:pt>
                <c:pt idx="476">
                  <c:v>500</c:v>
                </c:pt>
                <c:pt idx="477">
                  <c:v>500</c:v>
                </c:pt>
                <c:pt idx="478">
                  <c:v>500</c:v>
                </c:pt>
                <c:pt idx="479">
                  <c:v>500</c:v>
                </c:pt>
                <c:pt idx="480">
                  <c:v>500</c:v>
                </c:pt>
                <c:pt idx="481">
                  <c:v>500</c:v>
                </c:pt>
                <c:pt idx="482">
                  <c:v>500</c:v>
                </c:pt>
                <c:pt idx="483">
                  <c:v>500</c:v>
                </c:pt>
                <c:pt idx="484">
                  <c:v>500</c:v>
                </c:pt>
                <c:pt idx="485">
                  <c:v>500</c:v>
                </c:pt>
                <c:pt idx="486">
                  <c:v>500</c:v>
                </c:pt>
                <c:pt idx="487">
                  <c:v>500</c:v>
                </c:pt>
                <c:pt idx="488">
                  <c:v>500</c:v>
                </c:pt>
                <c:pt idx="489">
                  <c:v>500</c:v>
                </c:pt>
                <c:pt idx="490">
                  <c:v>500</c:v>
                </c:pt>
                <c:pt idx="491">
                  <c:v>500</c:v>
                </c:pt>
                <c:pt idx="492">
                  <c:v>500</c:v>
                </c:pt>
                <c:pt idx="493">
                  <c:v>500</c:v>
                </c:pt>
                <c:pt idx="494">
                  <c:v>500</c:v>
                </c:pt>
                <c:pt idx="495">
                  <c:v>500</c:v>
                </c:pt>
                <c:pt idx="496">
                  <c:v>500</c:v>
                </c:pt>
                <c:pt idx="497">
                  <c:v>500</c:v>
                </c:pt>
                <c:pt idx="498">
                  <c:v>500</c:v>
                </c:pt>
                <c:pt idx="499">
                  <c:v>500</c:v>
                </c:pt>
                <c:pt idx="500">
                  <c:v>500</c:v>
                </c:pt>
                <c:pt idx="501">
                  <c:v>500</c:v>
                </c:pt>
                <c:pt idx="502">
                  <c:v>500</c:v>
                </c:pt>
                <c:pt idx="503">
                  <c:v>500</c:v>
                </c:pt>
                <c:pt idx="504">
                  <c:v>500</c:v>
                </c:pt>
                <c:pt idx="505">
                  <c:v>480</c:v>
                </c:pt>
                <c:pt idx="506">
                  <c:v>500</c:v>
                </c:pt>
                <c:pt idx="507">
                  <c:v>500</c:v>
                </c:pt>
                <c:pt idx="508">
                  <c:v>500</c:v>
                </c:pt>
                <c:pt idx="509">
                  <c:v>500</c:v>
                </c:pt>
                <c:pt idx="510">
                  <c:v>500</c:v>
                </c:pt>
                <c:pt idx="511">
                  <c:v>500</c:v>
                </c:pt>
                <c:pt idx="512">
                  <c:v>500</c:v>
                </c:pt>
                <c:pt idx="513">
                  <c:v>500</c:v>
                </c:pt>
                <c:pt idx="514">
                  <c:v>500</c:v>
                </c:pt>
                <c:pt idx="515">
                  <c:v>500</c:v>
                </c:pt>
                <c:pt idx="516">
                  <c:v>500</c:v>
                </c:pt>
                <c:pt idx="517">
                  <c:v>500</c:v>
                </c:pt>
                <c:pt idx="518">
                  <c:v>500</c:v>
                </c:pt>
                <c:pt idx="519">
                  <c:v>500</c:v>
                </c:pt>
                <c:pt idx="520">
                  <c:v>500</c:v>
                </c:pt>
                <c:pt idx="521">
                  <c:v>500</c:v>
                </c:pt>
                <c:pt idx="522">
                  <c:v>500</c:v>
                </c:pt>
                <c:pt idx="523">
                  <c:v>500</c:v>
                </c:pt>
                <c:pt idx="524">
                  <c:v>500</c:v>
                </c:pt>
                <c:pt idx="525">
                  <c:v>500</c:v>
                </c:pt>
                <c:pt idx="526">
                  <c:v>500</c:v>
                </c:pt>
                <c:pt idx="527">
                  <c:v>500</c:v>
                </c:pt>
                <c:pt idx="528">
                  <c:v>480</c:v>
                </c:pt>
                <c:pt idx="529">
                  <c:v>480</c:v>
                </c:pt>
                <c:pt idx="530">
                  <c:v>480</c:v>
                </c:pt>
                <c:pt idx="531">
                  <c:v>480</c:v>
                </c:pt>
                <c:pt idx="532">
                  <c:v>480</c:v>
                </c:pt>
                <c:pt idx="533">
                  <c:v>480</c:v>
                </c:pt>
                <c:pt idx="534">
                  <c:v>500</c:v>
                </c:pt>
                <c:pt idx="535">
                  <c:v>500</c:v>
                </c:pt>
                <c:pt idx="536">
                  <c:v>500</c:v>
                </c:pt>
                <c:pt idx="537">
                  <c:v>500</c:v>
                </c:pt>
                <c:pt idx="538">
                  <c:v>500</c:v>
                </c:pt>
                <c:pt idx="539">
                  <c:v>500</c:v>
                </c:pt>
                <c:pt idx="540">
                  <c:v>500</c:v>
                </c:pt>
                <c:pt idx="541">
                  <c:v>500</c:v>
                </c:pt>
                <c:pt idx="542">
                  <c:v>480</c:v>
                </c:pt>
                <c:pt idx="543">
                  <c:v>480</c:v>
                </c:pt>
                <c:pt idx="544">
                  <c:v>480</c:v>
                </c:pt>
                <c:pt idx="545">
                  <c:v>480</c:v>
                </c:pt>
                <c:pt idx="546">
                  <c:v>480</c:v>
                </c:pt>
                <c:pt idx="547">
                  <c:v>480</c:v>
                </c:pt>
                <c:pt idx="548">
                  <c:v>480</c:v>
                </c:pt>
                <c:pt idx="549">
                  <c:v>480</c:v>
                </c:pt>
                <c:pt idx="550">
                  <c:v>480</c:v>
                </c:pt>
                <c:pt idx="551">
                  <c:v>480</c:v>
                </c:pt>
                <c:pt idx="552">
                  <c:v>480</c:v>
                </c:pt>
                <c:pt idx="553">
                  <c:v>480</c:v>
                </c:pt>
                <c:pt idx="554">
                  <c:v>480</c:v>
                </c:pt>
                <c:pt idx="555">
                  <c:v>480</c:v>
                </c:pt>
                <c:pt idx="556">
                  <c:v>480</c:v>
                </c:pt>
                <c:pt idx="557">
                  <c:v>480</c:v>
                </c:pt>
                <c:pt idx="558">
                  <c:v>480</c:v>
                </c:pt>
                <c:pt idx="559">
                  <c:v>480</c:v>
                </c:pt>
                <c:pt idx="560">
                  <c:v>480</c:v>
                </c:pt>
                <c:pt idx="561">
                  <c:v>480</c:v>
                </c:pt>
                <c:pt idx="562">
                  <c:v>480</c:v>
                </c:pt>
                <c:pt idx="563">
                  <c:v>480</c:v>
                </c:pt>
                <c:pt idx="564">
                  <c:v>480</c:v>
                </c:pt>
                <c:pt idx="565">
                  <c:v>480</c:v>
                </c:pt>
                <c:pt idx="566">
                  <c:v>480</c:v>
                </c:pt>
                <c:pt idx="567">
                  <c:v>460</c:v>
                </c:pt>
                <c:pt idx="568">
                  <c:v>460</c:v>
                </c:pt>
                <c:pt idx="569">
                  <c:v>460</c:v>
                </c:pt>
                <c:pt idx="570">
                  <c:v>460</c:v>
                </c:pt>
                <c:pt idx="571">
                  <c:v>460</c:v>
                </c:pt>
                <c:pt idx="572">
                  <c:v>460</c:v>
                </c:pt>
                <c:pt idx="573">
                  <c:v>480</c:v>
                </c:pt>
                <c:pt idx="574">
                  <c:v>460</c:v>
                </c:pt>
                <c:pt idx="575">
                  <c:v>480</c:v>
                </c:pt>
                <c:pt idx="576">
                  <c:v>480</c:v>
                </c:pt>
                <c:pt idx="577">
                  <c:v>480</c:v>
                </c:pt>
                <c:pt idx="578">
                  <c:v>480</c:v>
                </c:pt>
                <c:pt idx="579">
                  <c:v>520</c:v>
                </c:pt>
                <c:pt idx="580">
                  <c:v>580</c:v>
                </c:pt>
                <c:pt idx="581">
                  <c:v>620</c:v>
                </c:pt>
                <c:pt idx="582">
                  <c:v>620</c:v>
                </c:pt>
                <c:pt idx="583">
                  <c:v>620</c:v>
                </c:pt>
                <c:pt idx="584">
                  <c:v>620</c:v>
                </c:pt>
                <c:pt idx="585">
                  <c:v>620</c:v>
                </c:pt>
                <c:pt idx="586">
                  <c:v>620</c:v>
                </c:pt>
                <c:pt idx="587">
                  <c:v>620</c:v>
                </c:pt>
                <c:pt idx="588">
                  <c:v>520</c:v>
                </c:pt>
                <c:pt idx="589">
                  <c:v>480</c:v>
                </c:pt>
                <c:pt idx="590">
                  <c:v>480</c:v>
                </c:pt>
                <c:pt idx="591">
                  <c:v>480</c:v>
                </c:pt>
                <c:pt idx="592">
                  <c:v>460</c:v>
                </c:pt>
                <c:pt idx="593">
                  <c:v>460</c:v>
                </c:pt>
                <c:pt idx="594">
                  <c:v>460</c:v>
                </c:pt>
                <c:pt idx="595">
                  <c:v>460</c:v>
                </c:pt>
                <c:pt idx="596">
                  <c:v>460</c:v>
                </c:pt>
                <c:pt idx="597">
                  <c:v>460</c:v>
                </c:pt>
                <c:pt idx="598">
                  <c:v>460</c:v>
                </c:pt>
                <c:pt idx="599">
                  <c:v>460</c:v>
                </c:pt>
                <c:pt idx="600">
                  <c:v>460</c:v>
                </c:pt>
                <c:pt idx="601">
                  <c:v>460</c:v>
                </c:pt>
                <c:pt idx="602">
                  <c:v>460</c:v>
                </c:pt>
                <c:pt idx="603">
                  <c:v>460</c:v>
                </c:pt>
                <c:pt idx="604">
                  <c:v>460</c:v>
                </c:pt>
                <c:pt idx="605">
                  <c:v>440</c:v>
                </c:pt>
                <c:pt idx="606">
                  <c:v>460</c:v>
                </c:pt>
                <c:pt idx="607">
                  <c:v>460</c:v>
                </c:pt>
                <c:pt idx="608">
                  <c:v>460</c:v>
                </c:pt>
                <c:pt idx="609">
                  <c:v>460</c:v>
                </c:pt>
                <c:pt idx="610">
                  <c:v>460</c:v>
                </c:pt>
                <c:pt idx="611">
                  <c:v>440</c:v>
                </c:pt>
                <c:pt idx="612">
                  <c:v>440</c:v>
                </c:pt>
                <c:pt idx="613">
                  <c:v>440</c:v>
                </c:pt>
                <c:pt idx="614">
                  <c:v>440</c:v>
                </c:pt>
                <c:pt idx="615">
                  <c:v>460</c:v>
                </c:pt>
                <c:pt idx="616">
                  <c:v>460</c:v>
                </c:pt>
                <c:pt idx="617">
                  <c:v>460</c:v>
                </c:pt>
                <c:pt idx="618">
                  <c:v>460</c:v>
                </c:pt>
                <c:pt idx="619">
                  <c:v>460</c:v>
                </c:pt>
                <c:pt idx="620">
                  <c:v>460</c:v>
                </c:pt>
                <c:pt idx="621">
                  <c:v>460</c:v>
                </c:pt>
                <c:pt idx="622">
                  <c:v>460</c:v>
                </c:pt>
                <c:pt idx="623">
                  <c:v>480</c:v>
                </c:pt>
                <c:pt idx="624">
                  <c:v>480</c:v>
                </c:pt>
                <c:pt idx="625">
                  <c:v>480</c:v>
                </c:pt>
                <c:pt idx="626">
                  <c:v>480</c:v>
                </c:pt>
                <c:pt idx="627">
                  <c:v>480</c:v>
                </c:pt>
                <c:pt idx="628">
                  <c:v>480</c:v>
                </c:pt>
                <c:pt idx="629">
                  <c:v>500</c:v>
                </c:pt>
                <c:pt idx="630">
                  <c:v>480</c:v>
                </c:pt>
                <c:pt idx="631">
                  <c:v>480</c:v>
                </c:pt>
                <c:pt idx="632">
                  <c:v>480</c:v>
                </c:pt>
                <c:pt idx="633">
                  <c:v>480</c:v>
                </c:pt>
                <c:pt idx="634">
                  <c:v>480</c:v>
                </c:pt>
                <c:pt idx="635">
                  <c:v>480</c:v>
                </c:pt>
                <c:pt idx="636">
                  <c:v>480</c:v>
                </c:pt>
                <c:pt idx="637">
                  <c:v>520</c:v>
                </c:pt>
                <c:pt idx="638">
                  <c:v>520</c:v>
                </c:pt>
                <c:pt idx="639">
                  <c:v>500</c:v>
                </c:pt>
                <c:pt idx="640">
                  <c:v>520</c:v>
                </c:pt>
                <c:pt idx="641">
                  <c:v>500</c:v>
                </c:pt>
                <c:pt idx="642">
                  <c:v>500</c:v>
                </c:pt>
                <c:pt idx="643">
                  <c:v>500</c:v>
                </c:pt>
                <c:pt idx="644">
                  <c:v>500</c:v>
                </c:pt>
                <c:pt idx="645">
                  <c:v>520</c:v>
                </c:pt>
                <c:pt idx="646">
                  <c:v>500</c:v>
                </c:pt>
                <c:pt idx="647">
                  <c:v>520</c:v>
                </c:pt>
                <c:pt idx="648">
                  <c:v>520</c:v>
                </c:pt>
                <c:pt idx="649">
                  <c:v>520</c:v>
                </c:pt>
                <c:pt idx="650">
                  <c:v>520</c:v>
                </c:pt>
                <c:pt idx="651">
                  <c:v>520</c:v>
                </c:pt>
                <c:pt idx="652">
                  <c:v>520</c:v>
                </c:pt>
                <c:pt idx="653">
                  <c:v>520</c:v>
                </c:pt>
                <c:pt idx="654">
                  <c:v>520</c:v>
                </c:pt>
                <c:pt idx="655">
                  <c:v>540</c:v>
                </c:pt>
                <c:pt idx="656">
                  <c:v>540</c:v>
                </c:pt>
                <c:pt idx="657">
                  <c:v>540</c:v>
                </c:pt>
                <c:pt idx="658">
                  <c:v>540</c:v>
                </c:pt>
                <c:pt idx="659">
                  <c:v>520</c:v>
                </c:pt>
                <c:pt idx="660">
                  <c:v>540</c:v>
                </c:pt>
                <c:pt idx="661">
                  <c:v>540</c:v>
                </c:pt>
                <c:pt idx="662">
                  <c:v>540</c:v>
                </c:pt>
                <c:pt idx="663">
                  <c:v>540</c:v>
                </c:pt>
                <c:pt idx="664">
                  <c:v>540</c:v>
                </c:pt>
                <c:pt idx="665">
                  <c:v>540</c:v>
                </c:pt>
                <c:pt idx="666">
                  <c:v>560</c:v>
                </c:pt>
                <c:pt idx="667">
                  <c:v>540</c:v>
                </c:pt>
                <c:pt idx="668">
                  <c:v>540</c:v>
                </c:pt>
                <c:pt idx="669">
                  <c:v>560</c:v>
                </c:pt>
                <c:pt idx="670">
                  <c:v>540</c:v>
                </c:pt>
                <c:pt idx="671">
                  <c:v>560</c:v>
                </c:pt>
                <c:pt idx="672">
                  <c:v>560</c:v>
                </c:pt>
                <c:pt idx="673">
                  <c:v>540</c:v>
                </c:pt>
                <c:pt idx="674">
                  <c:v>560</c:v>
                </c:pt>
                <c:pt idx="675">
                  <c:v>560</c:v>
                </c:pt>
                <c:pt idx="676">
                  <c:v>560</c:v>
                </c:pt>
                <c:pt idx="677">
                  <c:v>560</c:v>
                </c:pt>
                <c:pt idx="678">
                  <c:v>560</c:v>
                </c:pt>
                <c:pt idx="679">
                  <c:v>560</c:v>
                </c:pt>
                <c:pt idx="680">
                  <c:v>560</c:v>
                </c:pt>
                <c:pt idx="681">
                  <c:v>560</c:v>
                </c:pt>
                <c:pt idx="682">
                  <c:v>560</c:v>
                </c:pt>
                <c:pt idx="683">
                  <c:v>560</c:v>
                </c:pt>
                <c:pt idx="684">
                  <c:v>560</c:v>
                </c:pt>
                <c:pt idx="685">
                  <c:v>540</c:v>
                </c:pt>
                <c:pt idx="686">
                  <c:v>540</c:v>
                </c:pt>
                <c:pt idx="687">
                  <c:v>540</c:v>
                </c:pt>
                <c:pt idx="688">
                  <c:v>540</c:v>
                </c:pt>
                <c:pt idx="689">
                  <c:v>540</c:v>
                </c:pt>
                <c:pt idx="690">
                  <c:v>540</c:v>
                </c:pt>
                <c:pt idx="691">
                  <c:v>540</c:v>
                </c:pt>
                <c:pt idx="692">
                  <c:v>520</c:v>
                </c:pt>
                <c:pt idx="693">
                  <c:v>520</c:v>
                </c:pt>
                <c:pt idx="694">
                  <c:v>520</c:v>
                </c:pt>
                <c:pt idx="695">
                  <c:v>520</c:v>
                </c:pt>
                <c:pt idx="696">
                  <c:v>520</c:v>
                </c:pt>
                <c:pt idx="697">
                  <c:v>520</c:v>
                </c:pt>
                <c:pt idx="698">
                  <c:v>520</c:v>
                </c:pt>
                <c:pt idx="699">
                  <c:v>520</c:v>
                </c:pt>
                <c:pt idx="700">
                  <c:v>520</c:v>
                </c:pt>
                <c:pt idx="701">
                  <c:v>520</c:v>
                </c:pt>
                <c:pt idx="702">
                  <c:v>540</c:v>
                </c:pt>
                <c:pt idx="703">
                  <c:v>540</c:v>
                </c:pt>
                <c:pt idx="704">
                  <c:v>540</c:v>
                </c:pt>
                <c:pt idx="705">
                  <c:v>540</c:v>
                </c:pt>
                <c:pt idx="706">
                  <c:v>540</c:v>
                </c:pt>
                <c:pt idx="707">
                  <c:v>560</c:v>
                </c:pt>
                <c:pt idx="708">
                  <c:v>560</c:v>
                </c:pt>
                <c:pt idx="709">
                  <c:v>560</c:v>
                </c:pt>
                <c:pt idx="710">
                  <c:v>560</c:v>
                </c:pt>
                <c:pt idx="711">
                  <c:v>560</c:v>
                </c:pt>
                <c:pt idx="712">
                  <c:v>540</c:v>
                </c:pt>
                <c:pt idx="713">
                  <c:v>520</c:v>
                </c:pt>
                <c:pt idx="714">
                  <c:v>500</c:v>
                </c:pt>
                <c:pt idx="715">
                  <c:v>500</c:v>
                </c:pt>
                <c:pt idx="716">
                  <c:v>480</c:v>
                </c:pt>
                <c:pt idx="717">
                  <c:v>480</c:v>
                </c:pt>
                <c:pt idx="718">
                  <c:v>480</c:v>
                </c:pt>
                <c:pt idx="719">
                  <c:v>500</c:v>
                </c:pt>
                <c:pt idx="720">
                  <c:v>500</c:v>
                </c:pt>
                <c:pt idx="721">
                  <c:v>500</c:v>
                </c:pt>
                <c:pt idx="722">
                  <c:v>480</c:v>
                </c:pt>
                <c:pt idx="723">
                  <c:v>480</c:v>
                </c:pt>
                <c:pt idx="724">
                  <c:v>480</c:v>
                </c:pt>
                <c:pt idx="725">
                  <c:v>480</c:v>
                </c:pt>
                <c:pt idx="726">
                  <c:v>480</c:v>
                </c:pt>
                <c:pt idx="727">
                  <c:v>480</c:v>
                </c:pt>
                <c:pt idx="728">
                  <c:v>480</c:v>
                </c:pt>
                <c:pt idx="729">
                  <c:v>480</c:v>
                </c:pt>
                <c:pt idx="730">
                  <c:v>480</c:v>
                </c:pt>
                <c:pt idx="731">
                  <c:v>480</c:v>
                </c:pt>
                <c:pt idx="732">
                  <c:v>480</c:v>
                </c:pt>
                <c:pt idx="733">
                  <c:v>480</c:v>
                </c:pt>
                <c:pt idx="734">
                  <c:v>480</c:v>
                </c:pt>
                <c:pt idx="735">
                  <c:v>480</c:v>
                </c:pt>
                <c:pt idx="736">
                  <c:v>480</c:v>
                </c:pt>
                <c:pt idx="737">
                  <c:v>480</c:v>
                </c:pt>
                <c:pt idx="738">
                  <c:v>480</c:v>
                </c:pt>
                <c:pt idx="739">
                  <c:v>480</c:v>
                </c:pt>
                <c:pt idx="740">
                  <c:v>480</c:v>
                </c:pt>
                <c:pt idx="741">
                  <c:v>460</c:v>
                </c:pt>
                <c:pt idx="742">
                  <c:v>460</c:v>
                </c:pt>
                <c:pt idx="743">
                  <c:v>460</c:v>
                </c:pt>
                <c:pt idx="744">
                  <c:v>460</c:v>
                </c:pt>
                <c:pt idx="745">
                  <c:v>460</c:v>
                </c:pt>
                <c:pt idx="746">
                  <c:v>460</c:v>
                </c:pt>
                <c:pt idx="747">
                  <c:v>460</c:v>
                </c:pt>
                <c:pt idx="748">
                  <c:v>460</c:v>
                </c:pt>
                <c:pt idx="749">
                  <c:v>460</c:v>
                </c:pt>
                <c:pt idx="750">
                  <c:v>460</c:v>
                </c:pt>
                <c:pt idx="751">
                  <c:v>460</c:v>
                </c:pt>
                <c:pt idx="752">
                  <c:v>460</c:v>
                </c:pt>
                <c:pt idx="753">
                  <c:v>460</c:v>
                </c:pt>
                <c:pt idx="754">
                  <c:v>460</c:v>
                </c:pt>
                <c:pt idx="755">
                  <c:v>460</c:v>
                </c:pt>
                <c:pt idx="756">
                  <c:v>440</c:v>
                </c:pt>
                <c:pt idx="757">
                  <c:v>460</c:v>
                </c:pt>
                <c:pt idx="758">
                  <c:v>440</c:v>
                </c:pt>
                <c:pt idx="759">
                  <c:v>440</c:v>
                </c:pt>
                <c:pt idx="760">
                  <c:v>440</c:v>
                </c:pt>
                <c:pt idx="761">
                  <c:v>460</c:v>
                </c:pt>
                <c:pt idx="762">
                  <c:v>460</c:v>
                </c:pt>
                <c:pt idx="763">
                  <c:v>460</c:v>
                </c:pt>
                <c:pt idx="764">
                  <c:v>440</c:v>
                </c:pt>
                <c:pt idx="765">
                  <c:v>440</c:v>
                </c:pt>
                <c:pt idx="766">
                  <c:v>460</c:v>
                </c:pt>
                <c:pt idx="767">
                  <c:v>440</c:v>
                </c:pt>
                <c:pt idx="768">
                  <c:v>440</c:v>
                </c:pt>
                <c:pt idx="769">
                  <c:v>440</c:v>
                </c:pt>
                <c:pt idx="770">
                  <c:v>440</c:v>
                </c:pt>
                <c:pt idx="771">
                  <c:v>440</c:v>
                </c:pt>
                <c:pt idx="772">
                  <c:v>460</c:v>
                </c:pt>
                <c:pt idx="773">
                  <c:v>460</c:v>
                </c:pt>
                <c:pt idx="774">
                  <c:v>440</c:v>
                </c:pt>
                <c:pt idx="775">
                  <c:v>440</c:v>
                </c:pt>
                <c:pt idx="776">
                  <c:v>440</c:v>
                </c:pt>
                <c:pt idx="777">
                  <c:v>440</c:v>
                </c:pt>
                <c:pt idx="778">
                  <c:v>460</c:v>
                </c:pt>
                <c:pt idx="779">
                  <c:v>440</c:v>
                </c:pt>
                <c:pt idx="780">
                  <c:v>440</c:v>
                </c:pt>
                <c:pt idx="781">
                  <c:v>440</c:v>
                </c:pt>
                <c:pt idx="782">
                  <c:v>440</c:v>
                </c:pt>
                <c:pt idx="783">
                  <c:v>460</c:v>
                </c:pt>
                <c:pt idx="784">
                  <c:v>460</c:v>
                </c:pt>
                <c:pt idx="785">
                  <c:v>440</c:v>
                </c:pt>
                <c:pt idx="786">
                  <c:v>440</c:v>
                </c:pt>
                <c:pt idx="787">
                  <c:v>440</c:v>
                </c:pt>
                <c:pt idx="788">
                  <c:v>440</c:v>
                </c:pt>
                <c:pt idx="789">
                  <c:v>440</c:v>
                </c:pt>
                <c:pt idx="790">
                  <c:v>460</c:v>
                </c:pt>
                <c:pt idx="791">
                  <c:v>440</c:v>
                </c:pt>
                <c:pt idx="792">
                  <c:v>460</c:v>
                </c:pt>
                <c:pt idx="793">
                  <c:v>460</c:v>
                </c:pt>
                <c:pt idx="794">
                  <c:v>440</c:v>
                </c:pt>
                <c:pt idx="795">
                  <c:v>460</c:v>
                </c:pt>
                <c:pt idx="796">
                  <c:v>460</c:v>
                </c:pt>
                <c:pt idx="797">
                  <c:v>440</c:v>
                </c:pt>
                <c:pt idx="798">
                  <c:v>460</c:v>
                </c:pt>
                <c:pt idx="799">
                  <c:v>460</c:v>
                </c:pt>
                <c:pt idx="800">
                  <c:v>440</c:v>
                </c:pt>
                <c:pt idx="801">
                  <c:v>440</c:v>
                </c:pt>
                <c:pt idx="802">
                  <c:v>460</c:v>
                </c:pt>
                <c:pt idx="803">
                  <c:v>460</c:v>
                </c:pt>
                <c:pt idx="804">
                  <c:v>460</c:v>
                </c:pt>
                <c:pt idx="805">
                  <c:v>440</c:v>
                </c:pt>
                <c:pt idx="806">
                  <c:v>440</c:v>
                </c:pt>
                <c:pt idx="807">
                  <c:v>460</c:v>
                </c:pt>
                <c:pt idx="808">
                  <c:v>440</c:v>
                </c:pt>
                <c:pt idx="809">
                  <c:v>440</c:v>
                </c:pt>
                <c:pt idx="810">
                  <c:v>460</c:v>
                </c:pt>
                <c:pt idx="811">
                  <c:v>440</c:v>
                </c:pt>
                <c:pt idx="812">
                  <c:v>460</c:v>
                </c:pt>
                <c:pt idx="813">
                  <c:v>440</c:v>
                </c:pt>
                <c:pt idx="814">
                  <c:v>440</c:v>
                </c:pt>
                <c:pt idx="815">
                  <c:v>460</c:v>
                </c:pt>
                <c:pt idx="816">
                  <c:v>440</c:v>
                </c:pt>
                <c:pt idx="817">
                  <c:v>440</c:v>
                </c:pt>
                <c:pt idx="818">
                  <c:v>440</c:v>
                </c:pt>
                <c:pt idx="819">
                  <c:v>440</c:v>
                </c:pt>
                <c:pt idx="820">
                  <c:v>460</c:v>
                </c:pt>
                <c:pt idx="821">
                  <c:v>460</c:v>
                </c:pt>
                <c:pt idx="822">
                  <c:v>440</c:v>
                </c:pt>
                <c:pt idx="823">
                  <c:v>460</c:v>
                </c:pt>
                <c:pt idx="824">
                  <c:v>440</c:v>
                </c:pt>
                <c:pt idx="825">
                  <c:v>440</c:v>
                </c:pt>
                <c:pt idx="826">
                  <c:v>460</c:v>
                </c:pt>
                <c:pt idx="827">
                  <c:v>440</c:v>
                </c:pt>
                <c:pt idx="828">
                  <c:v>440</c:v>
                </c:pt>
                <c:pt idx="829">
                  <c:v>440</c:v>
                </c:pt>
                <c:pt idx="830">
                  <c:v>460</c:v>
                </c:pt>
                <c:pt idx="831">
                  <c:v>440</c:v>
                </c:pt>
                <c:pt idx="832">
                  <c:v>460</c:v>
                </c:pt>
                <c:pt idx="833">
                  <c:v>440</c:v>
                </c:pt>
                <c:pt idx="834">
                  <c:v>440</c:v>
                </c:pt>
                <c:pt idx="835">
                  <c:v>460</c:v>
                </c:pt>
                <c:pt idx="836">
                  <c:v>440</c:v>
                </c:pt>
                <c:pt idx="837">
                  <c:v>440</c:v>
                </c:pt>
                <c:pt idx="838">
                  <c:v>440</c:v>
                </c:pt>
                <c:pt idx="839">
                  <c:v>460</c:v>
                </c:pt>
                <c:pt idx="840">
                  <c:v>440</c:v>
                </c:pt>
                <c:pt idx="841">
                  <c:v>460</c:v>
                </c:pt>
                <c:pt idx="842">
                  <c:v>440</c:v>
                </c:pt>
                <c:pt idx="843">
                  <c:v>460</c:v>
                </c:pt>
                <c:pt idx="844">
                  <c:v>460</c:v>
                </c:pt>
                <c:pt idx="845">
                  <c:v>460</c:v>
                </c:pt>
                <c:pt idx="846">
                  <c:v>460</c:v>
                </c:pt>
                <c:pt idx="847">
                  <c:v>460</c:v>
                </c:pt>
                <c:pt idx="848">
                  <c:v>460</c:v>
                </c:pt>
                <c:pt idx="849">
                  <c:v>460</c:v>
                </c:pt>
                <c:pt idx="850">
                  <c:v>460</c:v>
                </c:pt>
                <c:pt idx="851">
                  <c:v>440</c:v>
                </c:pt>
                <c:pt idx="852">
                  <c:v>440</c:v>
                </c:pt>
                <c:pt idx="853">
                  <c:v>460</c:v>
                </c:pt>
                <c:pt idx="854">
                  <c:v>460</c:v>
                </c:pt>
                <c:pt idx="855">
                  <c:v>460</c:v>
                </c:pt>
                <c:pt idx="856">
                  <c:v>440</c:v>
                </c:pt>
                <c:pt idx="857">
                  <c:v>460</c:v>
                </c:pt>
                <c:pt idx="858">
                  <c:v>460</c:v>
                </c:pt>
                <c:pt idx="859">
                  <c:v>460</c:v>
                </c:pt>
                <c:pt idx="860">
                  <c:v>460</c:v>
                </c:pt>
                <c:pt idx="861">
                  <c:v>460</c:v>
                </c:pt>
                <c:pt idx="862">
                  <c:v>460</c:v>
                </c:pt>
                <c:pt idx="863">
                  <c:v>480</c:v>
                </c:pt>
                <c:pt idx="864">
                  <c:v>500</c:v>
                </c:pt>
                <c:pt idx="865">
                  <c:v>500</c:v>
                </c:pt>
                <c:pt idx="866">
                  <c:v>500</c:v>
                </c:pt>
                <c:pt idx="867">
                  <c:v>580</c:v>
                </c:pt>
                <c:pt idx="868">
                  <c:v>600</c:v>
                </c:pt>
                <c:pt idx="869">
                  <c:v>620</c:v>
                </c:pt>
                <c:pt idx="870">
                  <c:v>640</c:v>
                </c:pt>
                <c:pt idx="871">
                  <c:v>620</c:v>
                </c:pt>
                <c:pt idx="872">
                  <c:v>620</c:v>
                </c:pt>
                <c:pt idx="873">
                  <c:v>640</c:v>
                </c:pt>
                <c:pt idx="874">
                  <c:v>620</c:v>
                </c:pt>
                <c:pt idx="875">
                  <c:v>560</c:v>
                </c:pt>
                <c:pt idx="876">
                  <c:v>480</c:v>
                </c:pt>
                <c:pt idx="877">
                  <c:v>480</c:v>
                </c:pt>
                <c:pt idx="878">
                  <c:v>460</c:v>
                </c:pt>
                <c:pt idx="879">
                  <c:v>460</c:v>
                </c:pt>
                <c:pt idx="880">
                  <c:v>440</c:v>
                </c:pt>
                <c:pt idx="881">
                  <c:v>480</c:v>
                </c:pt>
                <c:pt idx="882">
                  <c:v>500</c:v>
                </c:pt>
                <c:pt idx="883">
                  <c:v>500</c:v>
                </c:pt>
                <c:pt idx="884">
                  <c:v>440</c:v>
                </c:pt>
                <c:pt idx="885">
                  <c:v>440</c:v>
                </c:pt>
                <c:pt idx="886">
                  <c:v>440</c:v>
                </c:pt>
                <c:pt idx="887">
                  <c:v>460</c:v>
                </c:pt>
                <c:pt idx="888">
                  <c:v>460</c:v>
                </c:pt>
                <c:pt idx="889">
                  <c:v>460</c:v>
                </c:pt>
                <c:pt idx="890">
                  <c:v>440</c:v>
                </c:pt>
                <c:pt idx="891">
                  <c:v>440</c:v>
                </c:pt>
                <c:pt idx="892">
                  <c:v>440</c:v>
                </c:pt>
                <c:pt idx="893">
                  <c:v>440</c:v>
                </c:pt>
                <c:pt idx="894">
                  <c:v>440</c:v>
                </c:pt>
                <c:pt idx="895">
                  <c:v>500</c:v>
                </c:pt>
                <c:pt idx="896">
                  <c:v>500</c:v>
                </c:pt>
                <c:pt idx="897">
                  <c:v>500</c:v>
                </c:pt>
                <c:pt idx="898">
                  <c:v>500</c:v>
                </c:pt>
                <c:pt idx="899">
                  <c:v>500</c:v>
                </c:pt>
                <c:pt idx="900">
                  <c:v>500</c:v>
                </c:pt>
                <c:pt idx="901">
                  <c:v>540</c:v>
                </c:pt>
                <c:pt idx="902">
                  <c:v>540</c:v>
                </c:pt>
                <c:pt idx="903">
                  <c:v>540</c:v>
                </c:pt>
                <c:pt idx="904">
                  <c:v>540</c:v>
                </c:pt>
                <c:pt idx="905">
                  <c:v>480</c:v>
                </c:pt>
                <c:pt idx="906">
                  <c:v>460</c:v>
                </c:pt>
                <c:pt idx="907">
                  <c:v>460</c:v>
                </c:pt>
                <c:pt idx="908">
                  <c:v>460</c:v>
                </c:pt>
                <c:pt idx="909">
                  <c:v>480</c:v>
                </c:pt>
                <c:pt idx="910">
                  <c:v>480</c:v>
                </c:pt>
                <c:pt idx="911">
                  <c:v>500</c:v>
                </c:pt>
                <c:pt idx="912">
                  <c:v>520</c:v>
                </c:pt>
                <c:pt idx="913">
                  <c:v>520</c:v>
                </c:pt>
                <c:pt idx="914">
                  <c:v>540</c:v>
                </c:pt>
                <c:pt idx="915">
                  <c:v>540</c:v>
                </c:pt>
                <c:pt idx="916">
                  <c:v>560</c:v>
                </c:pt>
                <c:pt idx="917">
                  <c:v>560</c:v>
                </c:pt>
                <c:pt idx="918">
                  <c:v>560</c:v>
                </c:pt>
                <c:pt idx="919">
                  <c:v>500</c:v>
                </c:pt>
                <c:pt idx="920">
                  <c:v>480</c:v>
                </c:pt>
                <c:pt idx="921">
                  <c:v>460</c:v>
                </c:pt>
                <c:pt idx="922">
                  <c:v>460</c:v>
                </c:pt>
                <c:pt idx="923">
                  <c:v>460</c:v>
                </c:pt>
                <c:pt idx="924">
                  <c:v>460</c:v>
                </c:pt>
                <c:pt idx="925">
                  <c:v>480</c:v>
                </c:pt>
                <c:pt idx="926">
                  <c:v>480</c:v>
                </c:pt>
                <c:pt idx="927">
                  <c:v>540</c:v>
                </c:pt>
                <c:pt idx="928">
                  <c:v>540</c:v>
                </c:pt>
                <c:pt idx="929">
                  <c:v>560</c:v>
                </c:pt>
                <c:pt idx="930">
                  <c:v>560</c:v>
                </c:pt>
                <c:pt idx="931">
                  <c:v>560</c:v>
                </c:pt>
                <c:pt idx="932">
                  <c:v>560</c:v>
                </c:pt>
                <c:pt idx="933">
                  <c:v>560</c:v>
                </c:pt>
                <c:pt idx="934">
                  <c:v>580</c:v>
                </c:pt>
                <c:pt idx="935">
                  <c:v>580</c:v>
                </c:pt>
                <c:pt idx="936">
                  <c:v>520</c:v>
                </c:pt>
                <c:pt idx="937">
                  <c:v>460</c:v>
                </c:pt>
                <c:pt idx="938">
                  <c:v>460</c:v>
                </c:pt>
                <c:pt idx="939">
                  <c:v>440</c:v>
                </c:pt>
                <c:pt idx="940">
                  <c:v>460</c:v>
                </c:pt>
                <c:pt idx="941">
                  <c:v>440</c:v>
                </c:pt>
                <c:pt idx="942">
                  <c:v>460</c:v>
                </c:pt>
                <c:pt idx="943">
                  <c:v>460</c:v>
                </c:pt>
                <c:pt idx="944">
                  <c:v>460</c:v>
                </c:pt>
                <c:pt idx="945">
                  <c:v>460</c:v>
                </c:pt>
                <c:pt idx="946">
                  <c:v>460</c:v>
                </c:pt>
                <c:pt idx="947">
                  <c:v>460</c:v>
                </c:pt>
                <c:pt idx="948">
                  <c:v>480</c:v>
                </c:pt>
                <c:pt idx="949">
                  <c:v>480</c:v>
                </c:pt>
                <c:pt idx="950">
                  <c:v>460</c:v>
                </c:pt>
                <c:pt idx="951">
                  <c:v>460</c:v>
                </c:pt>
                <c:pt idx="952">
                  <c:v>460</c:v>
                </c:pt>
                <c:pt idx="953">
                  <c:v>460</c:v>
                </c:pt>
                <c:pt idx="954">
                  <c:v>480</c:v>
                </c:pt>
                <c:pt idx="955">
                  <c:v>500</c:v>
                </c:pt>
                <c:pt idx="956">
                  <c:v>540</c:v>
                </c:pt>
                <c:pt idx="957">
                  <c:v>540</c:v>
                </c:pt>
                <c:pt idx="958">
                  <c:v>560</c:v>
                </c:pt>
                <c:pt idx="959">
                  <c:v>580</c:v>
                </c:pt>
                <c:pt idx="960">
                  <c:v>580</c:v>
                </c:pt>
                <c:pt idx="961">
                  <c:v>600</c:v>
                </c:pt>
                <c:pt idx="962">
                  <c:v>600</c:v>
                </c:pt>
                <c:pt idx="963">
                  <c:v>620</c:v>
                </c:pt>
                <c:pt idx="964">
                  <c:v>600</c:v>
                </c:pt>
                <c:pt idx="965">
                  <c:v>560</c:v>
                </c:pt>
                <c:pt idx="966">
                  <c:v>540</c:v>
                </c:pt>
                <c:pt idx="967">
                  <c:v>520</c:v>
                </c:pt>
                <c:pt idx="968">
                  <c:v>500</c:v>
                </c:pt>
                <c:pt idx="969">
                  <c:v>500</c:v>
                </c:pt>
                <c:pt idx="970">
                  <c:v>500</c:v>
                </c:pt>
                <c:pt idx="971">
                  <c:v>540</c:v>
                </c:pt>
                <c:pt idx="972">
                  <c:v>560</c:v>
                </c:pt>
                <c:pt idx="973">
                  <c:v>560</c:v>
                </c:pt>
                <c:pt idx="974">
                  <c:v>580</c:v>
                </c:pt>
                <c:pt idx="975">
                  <c:v>600</c:v>
                </c:pt>
                <c:pt idx="976">
                  <c:v>600</c:v>
                </c:pt>
                <c:pt idx="977">
                  <c:v>600</c:v>
                </c:pt>
                <c:pt idx="978">
                  <c:v>620</c:v>
                </c:pt>
                <c:pt idx="979">
                  <c:v>620</c:v>
                </c:pt>
                <c:pt idx="980">
                  <c:v>620</c:v>
                </c:pt>
                <c:pt idx="981">
                  <c:v>620</c:v>
                </c:pt>
                <c:pt idx="982">
                  <c:v>620</c:v>
                </c:pt>
                <c:pt idx="983">
                  <c:v>600</c:v>
                </c:pt>
                <c:pt idx="984">
                  <c:v>560</c:v>
                </c:pt>
                <c:pt idx="985">
                  <c:v>520</c:v>
                </c:pt>
                <c:pt idx="986">
                  <c:v>520</c:v>
                </c:pt>
                <c:pt idx="987">
                  <c:v>500</c:v>
                </c:pt>
                <c:pt idx="988">
                  <c:v>500</c:v>
                </c:pt>
                <c:pt idx="989">
                  <c:v>500</c:v>
                </c:pt>
                <c:pt idx="990">
                  <c:v>500</c:v>
                </c:pt>
                <c:pt idx="991">
                  <c:v>500</c:v>
                </c:pt>
                <c:pt idx="992">
                  <c:v>500</c:v>
                </c:pt>
                <c:pt idx="993">
                  <c:v>500</c:v>
                </c:pt>
                <c:pt idx="994">
                  <c:v>500</c:v>
                </c:pt>
                <c:pt idx="995">
                  <c:v>480</c:v>
                </c:pt>
                <c:pt idx="996">
                  <c:v>500</c:v>
                </c:pt>
                <c:pt idx="997">
                  <c:v>480</c:v>
                </c:pt>
                <c:pt idx="998">
                  <c:v>500</c:v>
                </c:pt>
                <c:pt idx="999">
                  <c:v>500</c:v>
                </c:pt>
                <c:pt idx="1000">
                  <c:v>500</c:v>
                </c:pt>
                <c:pt idx="1001">
                  <c:v>500</c:v>
                </c:pt>
                <c:pt idx="1002">
                  <c:v>500</c:v>
                </c:pt>
                <c:pt idx="1003">
                  <c:v>500</c:v>
                </c:pt>
                <c:pt idx="1004">
                  <c:v>500</c:v>
                </c:pt>
                <c:pt idx="1005">
                  <c:v>500</c:v>
                </c:pt>
                <c:pt idx="1006">
                  <c:v>500</c:v>
                </c:pt>
                <c:pt idx="1007">
                  <c:v>500</c:v>
                </c:pt>
                <c:pt idx="1008">
                  <c:v>500</c:v>
                </c:pt>
                <c:pt idx="1009">
                  <c:v>500</c:v>
                </c:pt>
                <c:pt idx="1010">
                  <c:v>500</c:v>
                </c:pt>
                <c:pt idx="1011">
                  <c:v>500</c:v>
                </c:pt>
                <c:pt idx="1012">
                  <c:v>500</c:v>
                </c:pt>
                <c:pt idx="1013">
                  <c:v>480</c:v>
                </c:pt>
                <c:pt idx="1014">
                  <c:v>480</c:v>
                </c:pt>
                <c:pt idx="1015">
                  <c:v>480</c:v>
                </c:pt>
                <c:pt idx="1016">
                  <c:v>480</c:v>
                </c:pt>
                <c:pt idx="1017">
                  <c:v>460</c:v>
                </c:pt>
                <c:pt idx="1018">
                  <c:v>460</c:v>
                </c:pt>
                <c:pt idx="1019">
                  <c:v>460</c:v>
                </c:pt>
                <c:pt idx="1020">
                  <c:v>460</c:v>
                </c:pt>
                <c:pt idx="1021">
                  <c:v>460</c:v>
                </c:pt>
                <c:pt idx="1022">
                  <c:v>460</c:v>
                </c:pt>
                <c:pt idx="1023">
                  <c:v>460</c:v>
                </c:pt>
                <c:pt idx="1024">
                  <c:v>460</c:v>
                </c:pt>
                <c:pt idx="1025">
                  <c:v>460</c:v>
                </c:pt>
                <c:pt idx="1026">
                  <c:v>460</c:v>
                </c:pt>
                <c:pt idx="1027">
                  <c:v>460</c:v>
                </c:pt>
                <c:pt idx="1028">
                  <c:v>460</c:v>
                </c:pt>
                <c:pt idx="1029">
                  <c:v>460</c:v>
                </c:pt>
                <c:pt idx="1030">
                  <c:v>460</c:v>
                </c:pt>
                <c:pt idx="1031">
                  <c:v>460</c:v>
                </c:pt>
                <c:pt idx="1032">
                  <c:v>460</c:v>
                </c:pt>
                <c:pt idx="1033">
                  <c:v>460</c:v>
                </c:pt>
                <c:pt idx="1034">
                  <c:v>440</c:v>
                </c:pt>
                <c:pt idx="1035">
                  <c:v>460</c:v>
                </c:pt>
                <c:pt idx="1036">
                  <c:v>460</c:v>
                </c:pt>
                <c:pt idx="1037">
                  <c:v>460</c:v>
                </c:pt>
                <c:pt idx="1038">
                  <c:v>460</c:v>
                </c:pt>
                <c:pt idx="1039">
                  <c:v>460</c:v>
                </c:pt>
                <c:pt idx="1040">
                  <c:v>460</c:v>
                </c:pt>
                <c:pt idx="1041">
                  <c:v>460</c:v>
                </c:pt>
                <c:pt idx="1042">
                  <c:v>460</c:v>
                </c:pt>
                <c:pt idx="1043">
                  <c:v>460</c:v>
                </c:pt>
                <c:pt idx="1044">
                  <c:v>460</c:v>
                </c:pt>
                <c:pt idx="1045">
                  <c:v>460</c:v>
                </c:pt>
                <c:pt idx="1046">
                  <c:v>460</c:v>
                </c:pt>
                <c:pt idx="1047">
                  <c:v>460</c:v>
                </c:pt>
                <c:pt idx="1048">
                  <c:v>460</c:v>
                </c:pt>
                <c:pt idx="1049">
                  <c:v>460</c:v>
                </c:pt>
                <c:pt idx="1050">
                  <c:v>460</c:v>
                </c:pt>
                <c:pt idx="1051">
                  <c:v>460</c:v>
                </c:pt>
                <c:pt idx="1052">
                  <c:v>480</c:v>
                </c:pt>
                <c:pt idx="1053">
                  <c:v>460</c:v>
                </c:pt>
                <c:pt idx="1054">
                  <c:v>460</c:v>
                </c:pt>
                <c:pt idx="1055">
                  <c:v>460</c:v>
                </c:pt>
                <c:pt idx="1056">
                  <c:v>480</c:v>
                </c:pt>
                <c:pt idx="1057">
                  <c:v>500</c:v>
                </c:pt>
                <c:pt idx="1058">
                  <c:v>520</c:v>
                </c:pt>
                <c:pt idx="1059">
                  <c:v>520</c:v>
                </c:pt>
                <c:pt idx="1060">
                  <c:v>540</c:v>
                </c:pt>
                <c:pt idx="1061">
                  <c:v>540</c:v>
                </c:pt>
                <c:pt idx="1062">
                  <c:v>540</c:v>
                </c:pt>
                <c:pt idx="1063">
                  <c:v>560</c:v>
                </c:pt>
                <c:pt idx="1064">
                  <c:v>560</c:v>
                </c:pt>
                <c:pt idx="1065">
                  <c:v>560</c:v>
                </c:pt>
                <c:pt idx="1066">
                  <c:v>540</c:v>
                </c:pt>
                <c:pt idx="1067">
                  <c:v>540</c:v>
                </c:pt>
                <c:pt idx="1068">
                  <c:v>540</c:v>
                </c:pt>
                <c:pt idx="1069">
                  <c:v>540</c:v>
                </c:pt>
                <c:pt idx="1070">
                  <c:v>540</c:v>
                </c:pt>
                <c:pt idx="1071">
                  <c:v>540</c:v>
                </c:pt>
                <c:pt idx="1072">
                  <c:v>560</c:v>
                </c:pt>
                <c:pt idx="1073">
                  <c:v>560</c:v>
                </c:pt>
                <c:pt idx="1074">
                  <c:v>560</c:v>
                </c:pt>
                <c:pt idx="1075">
                  <c:v>560</c:v>
                </c:pt>
                <c:pt idx="1076">
                  <c:v>560</c:v>
                </c:pt>
                <c:pt idx="1077">
                  <c:v>560</c:v>
                </c:pt>
                <c:pt idx="1078">
                  <c:v>540</c:v>
                </c:pt>
                <c:pt idx="1079">
                  <c:v>540</c:v>
                </c:pt>
                <c:pt idx="1080">
                  <c:v>540</c:v>
                </c:pt>
                <c:pt idx="1081">
                  <c:v>540</c:v>
                </c:pt>
                <c:pt idx="1082">
                  <c:v>540</c:v>
                </c:pt>
                <c:pt idx="1083">
                  <c:v>560</c:v>
                </c:pt>
                <c:pt idx="1084">
                  <c:v>560</c:v>
                </c:pt>
                <c:pt idx="1085">
                  <c:v>560</c:v>
                </c:pt>
                <c:pt idx="1086">
                  <c:v>560</c:v>
                </c:pt>
                <c:pt idx="1087">
                  <c:v>560</c:v>
                </c:pt>
                <c:pt idx="1088">
                  <c:v>560</c:v>
                </c:pt>
                <c:pt idx="1089">
                  <c:v>560</c:v>
                </c:pt>
                <c:pt idx="1090">
                  <c:v>540</c:v>
                </c:pt>
                <c:pt idx="1091">
                  <c:v>520</c:v>
                </c:pt>
                <c:pt idx="1092">
                  <c:v>480</c:v>
                </c:pt>
                <c:pt idx="1093">
                  <c:v>480</c:v>
                </c:pt>
                <c:pt idx="1094">
                  <c:v>460</c:v>
                </c:pt>
                <c:pt idx="1095">
                  <c:v>460</c:v>
                </c:pt>
                <c:pt idx="1096">
                  <c:v>460</c:v>
                </c:pt>
                <c:pt idx="1097">
                  <c:v>460</c:v>
                </c:pt>
                <c:pt idx="1098">
                  <c:v>460</c:v>
                </c:pt>
                <c:pt idx="1099">
                  <c:v>460</c:v>
                </c:pt>
                <c:pt idx="1100">
                  <c:v>460</c:v>
                </c:pt>
                <c:pt idx="1101">
                  <c:v>460</c:v>
                </c:pt>
                <c:pt idx="1102">
                  <c:v>460</c:v>
                </c:pt>
                <c:pt idx="1103">
                  <c:v>460</c:v>
                </c:pt>
                <c:pt idx="1104">
                  <c:v>460</c:v>
                </c:pt>
                <c:pt idx="1105">
                  <c:v>460</c:v>
                </c:pt>
                <c:pt idx="1106">
                  <c:v>440</c:v>
                </c:pt>
                <c:pt idx="1107">
                  <c:v>460</c:v>
                </c:pt>
                <c:pt idx="1108">
                  <c:v>460</c:v>
                </c:pt>
                <c:pt idx="1109">
                  <c:v>460</c:v>
                </c:pt>
                <c:pt idx="1110">
                  <c:v>440</c:v>
                </c:pt>
                <c:pt idx="1111">
                  <c:v>460</c:v>
                </c:pt>
                <c:pt idx="1112">
                  <c:v>460</c:v>
                </c:pt>
                <c:pt idx="1113">
                  <c:v>460</c:v>
                </c:pt>
                <c:pt idx="1114">
                  <c:v>460</c:v>
                </c:pt>
                <c:pt idx="1115">
                  <c:v>460</c:v>
                </c:pt>
                <c:pt idx="1116">
                  <c:v>460</c:v>
                </c:pt>
                <c:pt idx="1117">
                  <c:v>460</c:v>
                </c:pt>
                <c:pt idx="1118">
                  <c:v>440</c:v>
                </c:pt>
                <c:pt idx="1119">
                  <c:v>440</c:v>
                </c:pt>
                <c:pt idx="1120">
                  <c:v>460</c:v>
                </c:pt>
                <c:pt idx="1121">
                  <c:v>460</c:v>
                </c:pt>
                <c:pt idx="1122">
                  <c:v>460</c:v>
                </c:pt>
                <c:pt idx="1123">
                  <c:v>460</c:v>
                </c:pt>
                <c:pt idx="1124">
                  <c:v>460</c:v>
                </c:pt>
                <c:pt idx="1125">
                  <c:v>460</c:v>
                </c:pt>
                <c:pt idx="1126">
                  <c:v>460</c:v>
                </c:pt>
                <c:pt idx="1127">
                  <c:v>460</c:v>
                </c:pt>
                <c:pt idx="1128">
                  <c:v>460</c:v>
                </c:pt>
                <c:pt idx="1129">
                  <c:v>460</c:v>
                </c:pt>
                <c:pt idx="1130">
                  <c:v>480</c:v>
                </c:pt>
                <c:pt idx="1131">
                  <c:v>460</c:v>
                </c:pt>
                <c:pt idx="1132">
                  <c:v>480</c:v>
                </c:pt>
                <c:pt idx="1133">
                  <c:v>460</c:v>
                </c:pt>
                <c:pt idx="1134">
                  <c:v>460</c:v>
                </c:pt>
                <c:pt idx="1135">
                  <c:v>480</c:v>
                </c:pt>
                <c:pt idx="1136">
                  <c:v>480</c:v>
                </c:pt>
                <c:pt idx="1137">
                  <c:v>480</c:v>
                </c:pt>
                <c:pt idx="1138">
                  <c:v>480</c:v>
                </c:pt>
                <c:pt idx="1139">
                  <c:v>480</c:v>
                </c:pt>
                <c:pt idx="1140">
                  <c:v>460</c:v>
                </c:pt>
                <c:pt idx="1141">
                  <c:v>460</c:v>
                </c:pt>
                <c:pt idx="1142">
                  <c:v>440</c:v>
                </c:pt>
                <c:pt idx="1143">
                  <c:v>460</c:v>
                </c:pt>
                <c:pt idx="1144">
                  <c:v>460</c:v>
                </c:pt>
                <c:pt idx="1145">
                  <c:v>460</c:v>
                </c:pt>
                <c:pt idx="1146">
                  <c:v>460</c:v>
                </c:pt>
                <c:pt idx="1147">
                  <c:v>460</c:v>
                </c:pt>
                <c:pt idx="1148">
                  <c:v>460</c:v>
                </c:pt>
                <c:pt idx="1149">
                  <c:v>460</c:v>
                </c:pt>
                <c:pt idx="1150">
                  <c:v>460</c:v>
                </c:pt>
                <c:pt idx="1151">
                  <c:v>460</c:v>
                </c:pt>
                <c:pt idx="1152">
                  <c:v>460</c:v>
                </c:pt>
                <c:pt idx="1153">
                  <c:v>460</c:v>
                </c:pt>
                <c:pt idx="1154">
                  <c:v>480</c:v>
                </c:pt>
                <c:pt idx="1155">
                  <c:v>560</c:v>
                </c:pt>
                <c:pt idx="1156">
                  <c:v>580</c:v>
                </c:pt>
                <c:pt idx="1157">
                  <c:v>580</c:v>
                </c:pt>
                <c:pt idx="1158">
                  <c:v>560</c:v>
                </c:pt>
                <c:pt idx="1159">
                  <c:v>580</c:v>
                </c:pt>
                <c:pt idx="1160">
                  <c:v>580</c:v>
                </c:pt>
                <c:pt idx="1161">
                  <c:v>580</c:v>
                </c:pt>
                <c:pt idx="1162">
                  <c:v>560</c:v>
                </c:pt>
                <c:pt idx="1163">
                  <c:v>540</c:v>
                </c:pt>
                <c:pt idx="1164">
                  <c:v>520</c:v>
                </c:pt>
                <c:pt idx="1165">
                  <c:v>480</c:v>
                </c:pt>
                <c:pt idx="1166">
                  <c:v>460</c:v>
                </c:pt>
                <c:pt idx="1167">
                  <c:v>460</c:v>
                </c:pt>
                <c:pt idx="1168">
                  <c:v>480</c:v>
                </c:pt>
                <c:pt idx="1169">
                  <c:v>480</c:v>
                </c:pt>
                <c:pt idx="1170">
                  <c:v>500</c:v>
                </c:pt>
                <c:pt idx="1171">
                  <c:v>520</c:v>
                </c:pt>
                <c:pt idx="1172">
                  <c:v>520</c:v>
                </c:pt>
                <c:pt idx="1173">
                  <c:v>540</c:v>
                </c:pt>
                <c:pt idx="1174">
                  <c:v>540</c:v>
                </c:pt>
                <c:pt idx="1175">
                  <c:v>560</c:v>
                </c:pt>
                <c:pt idx="1176">
                  <c:v>560</c:v>
                </c:pt>
                <c:pt idx="1177">
                  <c:v>560</c:v>
                </c:pt>
                <c:pt idx="1178">
                  <c:v>560</c:v>
                </c:pt>
                <c:pt idx="1179">
                  <c:v>560</c:v>
                </c:pt>
                <c:pt idx="1180">
                  <c:v>560</c:v>
                </c:pt>
                <c:pt idx="1181">
                  <c:v>560</c:v>
                </c:pt>
                <c:pt idx="1182">
                  <c:v>560</c:v>
                </c:pt>
                <c:pt idx="1183">
                  <c:v>560</c:v>
                </c:pt>
                <c:pt idx="1184">
                  <c:v>560</c:v>
                </c:pt>
                <c:pt idx="1185">
                  <c:v>560</c:v>
                </c:pt>
                <c:pt idx="1186">
                  <c:v>560</c:v>
                </c:pt>
                <c:pt idx="1187">
                  <c:v>560</c:v>
                </c:pt>
                <c:pt idx="1188">
                  <c:v>560</c:v>
                </c:pt>
                <c:pt idx="1189">
                  <c:v>560</c:v>
                </c:pt>
                <c:pt idx="1190">
                  <c:v>560</c:v>
                </c:pt>
                <c:pt idx="1191">
                  <c:v>560</c:v>
                </c:pt>
                <c:pt idx="1192">
                  <c:v>560</c:v>
                </c:pt>
                <c:pt idx="1193">
                  <c:v>540</c:v>
                </c:pt>
                <c:pt idx="1194">
                  <c:v>540</c:v>
                </c:pt>
                <c:pt idx="1195">
                  <c:v>540</c:v>
                </c:pt>
                <c:pt idx="1196">
                  <c:v>560</c:v>
                </c:pt>
                <c:pt idx="1197">
                  <c:v>560</c:v>
                </c:pt>
                <c:pt idx="1198">
                  <c:v>560</c:v>
                </c:pt>
                <c:pt idx="1199">
                  <c:v>560</c:v>
                </c:pt>
                <c:pt idx="1200">
                  <c:v>580</c:v>
                </c:pt>
                <c:pt idx="1201">
                  <c:v>580</c:v>
                </c:pt>
                <c:pt idx="1202">
                  <c:v>600</c:v>
                </c:pt>
                <c:pt idx="1203">
                  <c:v>600</c:v>
                </c:pt>
                <c:pt idx="1204">
                  <c:v>560</c:v>
                </c:pt>
                <c:pt idx="1205">
                  <c:v>560</c:v>
                </c:pt>
                <c:pt idx="1206">
                  <c:v>580</c:v>
                </c:pt>
                <c:pt idx="1207">
                  <c:v>580</c:v>
                </c:pt>
                <c:pt idx="1208">
                  <c:v>580</c:v>
                </c:pt>
                <c:pt idx="1209">
                  <c:v>580</c:v>
                </c:pt>
                <c:pt idx="1210">
                  <c:v>600</c:v>
                </c:pt>
                <c:pt idx="1211">
                  <c:v>600</c:v>
                </c:pt>
                <c:pt idx="1212">
                  <c:v>600</c:v>
                </c:pt>
                <c:pt idx="1213">
                  <c:v>600</c:v>
                </c:pt>
                <c:pt idx="1214">
                  <c:v>620</c:v>
                </c:pt>
                <c:pt idx="1215">
                  <c:v>620</c:v>
                </c:pt>
                <c:pt idx="1216">
                  <c:v>720</c:v>
                </c:pt>
                <c:pt idx="1217">
                  <c:v>640</c:v>
                </c:pt>
                <c:pt idx="1218">
                  <c:v>660</c:v>
                </c:pt>
                <c:pt idx="1219">
                  <c:v>660</c:v>
                </c:pt>
                <c:pt idx="1220">
                  <c:v>640</c:v>
                </c:pt>
                <c:pt idx="1221">
                  <c:v>660</c:v>
                </c:pt>
                <c:pt idx="1222">
                  <c:v>660</c:v>
                </c:pt>
                <c:pt idx="1223">
                  <c:v>660</c:v>
                </c:pt>
                <c:pt idx="1224">
                  <c:v>660</c:v>
                </c:pt>
                <c:pt idx="1225">
                  <c:v>660</c:v>
                </c:pt>
                <c:pt idx="1226">
                  <c:v>660</c:v>
                </c:pt>
                <c:pt idx="1227">
                  <c:v>660</c:v>
                </c:pt>
                <c:pt idx="1228">
                  <c:v>660</c:v>
                </c:pt>
                <c:pt idx="1229">
                  <c:v>640</c:v>
                </c:pt>
                <c:pt idx="1230">
                  <c:v>580</c:v>
                </c:pt>
                <c:pt idx="1231">
                  <c:v>540</c:v>
                </c:pt>
                <c:pt idx="1232">
                  <c:v>540</c:v>
                </c:pt>
                <c:pt idx="1233">
                  <c:v>520</c:v>
                </c:pt>
                <c:pt idx="1234">
                  <c:v>520</c:v>
                </c:pt>
                <c:pt idx="1235">
                  <c:v>500</c:v>
                </c:pt>
                <c:pt idx="1236">
                  <c:v>500</c:v>
                </c:pt>
                <c:pt idx="1237">
                  <c:v>480</c:v>
                </c:pt>
                <c:pt idx="1238">
                  <c:v>480</c:v>
                </c:pt>
                <c:pt idx="1239">
                  <c:v>480</c:v>
                </c:pt>
                <c:pt idx="1240">
                  <c:v>520</c:v>
                </c:pt>
                <c:pt idx="1241">
                  <c:v>520</c:v>
                </c:pt>
                <c:pt idx="1242">
                  <c:v>520</c:v>
                </c:pt>
                <c:pt idx="1243">
                  <c:v>500</c:v>
                </c:pt>
                <c:pt idx="1244">
                  <c:v>500</c:v>
                </c:pt>
                <c:pt idx="1245">
                  <c:v>500</c:v>
                </c:pt>
                <c:pt idx="1246">
                  <c:v>520</c:v>
                </c:pt>
                <c:pt idx="1247">
                  <c:v>500</c:v>
                </c:pt>
                <c:pt idx="1248">
                  <c:v>500</c:v>
                </c:pt>
                <c:pt idx="1249">
                  <c:v>520</c:v>
                </c:pt>
                <c:pt idx="1250">
                  <c:v>540</c:v>
                </c:pt>
                <c:pt idx="1251">
                  <c:v>540</c:v>
                </c:pt>
                <c:pt idx="1252">
                  <c:v>560</c:v>
                </c:pt>
                <c:pt idx="1253">
                  <c:v>560</c:v>
                </c:pt>
                <c:pt idx="1254">
                  <c:v>580</c:v>
                </c:pt>
                <c:pt idx="1255">
                  <c:v>580</c:v>
                </c:pt>
                <c:pt idx="1256">
                  <c:v>580</c:v>
                </c:pt>
                <c:pt idx="1257">
                  <c:v>580</c:v>
                </c:pt>
                <c:pt idx="1258">
                  <c:v>580</c:v>
                </c:pt>
                <c:pt idx="1259">
                  <c:v>580</c:v>
                </c:pt>
                <c:pt idx="1260">
                  <c:v>580</c:v>
                </c:pt>
                <c:pt idx="1261">
                  <c:v>560</c:v>
                </c:pt>
                <c:pt idx="1262">
                  <c:v>560</c:v>
                </c:pt>
                <c:pt idx="1263">
                  <c:v>560</c:v>
                </c:pt>
                <c:pt idx="1264">
                  <c:v>560</c:v>
                </c:pt>
                <c:pt idx="1265">
                  <c:v>560</c:v>
                </c:pt>
                <c:pt idx="1266">
                  <c:v>560</c:v>
                </c:pt>
                <c:pt idx="1267">
                  <c:v>560</c:v>
                </c:pt>
                <c:pt idx="1268">
                  <c:v>560</c:v>
                </c:pt>
                <c:pt idx="1269">
                  <c:v>560</c:v>
                </c:pt>
                <c:pt idx="1270">
                  <c:v>560</c:v>
                </c:pt>
                <c:pt idx="1271">
                  <c:v>560</c:v>
                </c:pt>
                <c:pt idx="1272">
                  <c:v>560</c:v>
                </c:pt>
                <c:pt idx="1273">
                  <c:v>560</c:v>
                </c:pt>
                <c:pt idx="1274">
                  <c:v>560</c:v>
                </c:pt>
                <c:pt idx="1275">
                  <c:v>560</c:v>
                </c:pt>
                <c:pt idx="1276">
                  <c:v>560</c:v>
                </c:pt>
                <c:pt idx="1277">
                  <c:v>560</c:v>
                </c:pt>
                <c:pt idx="1278">
                  <c:v>560</c:v>
                </c:pt>
                <c:pt idx="1279">
                  <c:v>520</c:v>
                </c:pt>
                <c:pt idx="1280">
                  <c:v>520</c:v>
                </c:pt>
                <c:pt idx="1281">
                  <c:v>520</c:v>
                </c:pt>
                <c:pt idx="1282">
                  <c:v>540</c:v>
                </c:pt>
                <c:pt idx="1283">
                  <c:v>520</c:v>
                </c:pt>
                <c:pt idx="1284">
                  <c:v>520</c:v>
                </c:pt>
                <c:pt idx="1285">
                  <c:v>540</c:v>
                </c:pt>
                <c:pt idx="1286">
                  <c:v>540</c:v>
                </c:pt>
                <c:pt idx="1287">
                  <c:v>520</c:v>
                </c:pt>
                <c:pt idx="1288">
                  <c:v>520</c:v>
                </c:pt>
                <c:pt idx="1289">
                  <c:v>520</c:v>
                </c:pt>
                <c:pt idx="1290">
                  <c:v>520</c:v>
                </c:pt>
                <c:pt idx="1291">
                  <c:v>520</c:v>
                </c:pt>
                <c:pt idx="1292">
                  <c:v>520</c:v>
                </c:pt>
                <c:pt idx="1293">
                  <c:v>540</c:v>
                </c:pt>
                <c:pt idx="1294">
                  <c:v>540</c:v>
                </c:pt>
                <c:pt idx="1295">
                  <c:v>540</c:v>
                </c:pt>
                <c:pt idx="1296">
                  <c:v>540</c:v>
                </c:pt>
                <c:pt idx="1297">
                  <c:v>540</c:v>
                </c:pt>
                <c:pt idx="1298">
                  <c:v>540</c:v>
                </c:pt>
                <c:pt idx="1299">
                  <c:v>500</c:v>
                </c:pt>
                <c:pt idx="1300">
                  <c:v>500</c:v>
                </c:pt>
                <c:pt idx="1301">
                  <c:v>480</c:v>
                </c:pt>
                <c:pt idx="1302">
                  <c:v>480</c:v>
                </c:pt>
                <c:pt idx="1303">
                  <c:v>480</c:v>
                </c:pt>
                <c:pt idx="1304">
                  <c:v>480</c:v>
                </c:pt>
                <c:pt idx="1305">
                  <c:v>500</c:v>
                </c:pt>
                <c:pt idx="1306">
                  <c:v>500</c:v>
                </c:pt>
                <c:pt idx="1307">
                  <c:v>520</c:v>
                </c:pt>
                <c:pt idx="1308">
                  <c:v>520</c:v>
                </c:pt>
                <c:pt idx="1309">
                  <c:v>520</c:v>
                </c:pt>
                <c:pt idx="1310">
                  <c:v>520</c:v>
                </c:pt>
                <c:pt idx="1311">
                  <c:v>520</c:v>
                </c:pt>
                <c:pt idx="1312">
                  <c:v>520</c:v>
                </c:pt>
                <c:pt idx="1313">
                  <c:v>520</c:v>
                </c:pt>
                <c:pt idx="1314">
                  <c:v>520</c:v>
                </c:pt>
                <c:pt idx="1315">
                  <c:v>520</c:v>
                </c:pt>
                <c:pt idx="1316">
                  <c:v>520</c:v>
                </c:pt>
                <c:pt idx="1317">
                  <c:v>520</c:v>
                </c:pt>
                <c:pt idx="1318">
                  <c:v>500</c:v>
                </c:pt>
                <c:pt idx="1319">
                  <c:v>520</c:v>
                </c:pt>
                <c:pt idx="1320">
                  <c:v>520</c:v>
                </c:pt>
                <c:pt idx="1321">
                  <c:v>500</c:v>
                </c:pt>
                <c:pt idx="1322">
                  <c:v>500</c:v>
                </c:pt>
                <c:pt idx="1323">
                  <c:v>500</c:v>
                </c:pt>
                <c:pt idx="1324">
                  <c:v>520</c:v>
                </c:pt>
                <c:pt idx="1325">
                  <c:v>520</c:v>
                </c:pt>
                <c:pt idx="1326">
                  <c:v>520</c:v>
                </c:pt>
                <c:pt idx="1327">
                  <c:v>520</c:v>
                </c:pt>
                <c:pt idx="1328">
                  <c:v>520</c:v>
                </c:pt>
                <c:pt idx="1329">
                  <c:v>520</c:v>
                </c:pt>
                <c:pt idx="1330">
                  <c:v>520</c:v>
                </c:pt>
                <c:pt idx="1331">
                  <c:v>520</c:v>
                </c:pt>
                <c:pt idx="1332">
                  <c:v>520</c:v>
                </c:pt>
                <c:pt idx="1333">
                  <c:v>520</c:v>
                </c:pt>
                <c:pt idx="1334">
                  <c:v>520</c:v>
                </c:pt>
                <c:pt idx="1335">
                  <c:v>520</c:v>
                </c:pt>
                <c:pt idx="1336">
                  <c:v>540</c:v>
                </c:pt>
                <c:pt idx="1337">
                  <c:v>540</c:v>
                </c:pt>
                <c:pt idx="1338">
                  <c:v>540</c:v>
                </c:pt>
                <c:pt idx="1339">
                  <c:v>540</c:v>
                </c:pt>
                <c:pt idx="1340">
                  <c:v>540</c:v>
                </c:pt>
                <c:pt idx="1341">
                  <c:v>540</c:v>
                </c:pt>
                <c:pt idx="1342">
                  <c:v>540</c:v>
                </c:pt>
                <c:pt idx="1343">
                  <c:v>560</c:v>
                </c:pt>
                <c:pt idx="1344">
                  <c:v>540</c:v>
                </c:pt>
                <c:pt idx="1345">
                  <c:v>540</c:v>
                </c:pt>
                <c:pt idx="1346">
                  <c:v>540</c:v>
                </c:pt>
                <c:pt idx="1347">
                  <c:v>540</c:v>
                </c:pt>
                <c:pt idx="1348">
                  <c:v>540</c:v>
                </c:pt>
                <c:pt idx="1349">
                  <c:v>540</c:v>
                </c:pt>
                <c:pt idx="1350">
                  <c:v>540</c:v>
                </c:pt>
                <c:pt idx="1351">
                  <c:v>540</c:v>
                </c:pt>
                <c:pt idx="1352">
                  <c:v>540</c:v>
                </c:pt>
                <c:pt idx="1353">
                  <c:v>540</c:v>
                </c:pt>
                <c:pt idx="1354">
                  <c:v>560</c:v>
                </c:pt>
                <c:pt idx="1355">
                  <c:v>560</c:v>
                </c:pt>
                <c:pt idx="1356">
                  <c:v>560</c:v>
                </c:pt>
                <c:pt idx="1357">
                  <c:v>560</c:v>
                </c:pt>
                <c:pt idx="1358">
                  <c:v>560</c:v>
                </c:pt>
                <c:pt idx="1359">
                  <c:v>560</c:v>
                </c:pt>
                <c:pt idx="1360">
                  <c:v>560</c:v>
                </c:pt>
                <c:pt idx="1361">
                  <c:v>560</c:v>
                </c:pt>
                <c:pt idx="1362">
                  <c:v>560</c:v>
                </c:pt>
                <c:pt idx="1363">
                  <c:v>560</c:v>
                </c:pt>
                <c:pt idx="1364">
                  <c:v>560</c:v>
                </c:pt>
                <c:pt idx="1365">
                  <c:v>560</c:v>
                </c:pt>
                <c:pt idx="1366">
                  <c:v>560</c:v>
                </c:pt>
                <c:pt idx="1367">
                  <c:v>560</c:v>
                </c:pt>
                <c:pt idx="1368">
                  <c:v>560</c:v>
                </c:pt>
                <c:pt idx="1369">
                  <c:v>560</c:v>
                </c:pt>
                <c:pt idx="1370">
                  <c:v>560</c:v>
                </c:pt>
                <c:pt idx="1371">
                  <c:v>560</c:v>
                </c:pt>
                <c:pt idx="1372">
                  <c:v>560</c:v>
                </c:pt>
                <c:pt idx="1373">
                  <c:v>560</c:v>
                </c:pt>
                <c:pt idx="1374">
                  <c:v>560</c:v>
                </c:pt>
                <c:pt idx="1375">
                  <c:v>560</c:v>
                </c:pt>
                <c:pt idx="1376">
                  <c:v>560</c:v>
                </c:pt>
                <c:pt idx="1377">
                  <c:v>560</c:v>
                </c:pt>
                <c:pt idx="1378">
                  <c:v>560</c:v>
                </c:pt>
                <c:pt idx="1379">
                  <c:v>560</c:v>
                </c:pt>
                <c:pt idx="1380">
                  <c:v>560</c:v>
                </c:pt>
                <c:pt idx="1381">
                  <c:v>580</c:v>
                </c:pt>
                <c:pt idx="1382">
                  <c:v>580</c:v>
                </c:pt>
                <c:pt idx="1383">
                  <c:v>560</c:v>
                </c:pt>
                <c:pt idx="1384">
                  <c:v>560</c:v>
                </c:pt>
                <c:pt idx="1385">
                  <c:v>580</c:v>
                </c:pt>
                <c:pt idx="1386">
                  <c:v>580</c:v>
                </c:pt>
                <c:pt idx="1387">
                  <c:v>560</c:v>
                </c:pt>
                <c:pt idx="1388">
                  <c:v>580</c:v>
                </c:pt>
                <c:pt idx="1389">
                  <c:v>580</c:v>
                </c:pt>
                <c:pt idx="1390">
                  <c:v>580</c:v>
                </c:pt>
                <c:pt idx="1391">
                  <c:v>560</c:v>
                </c:pt>
                <c:pt idx="1392">
                  <c:v>560</c:v>
                </c:pt>
                <c:pt idx="1393">
                  <c:v>560</c:v>
                </c:pt>
                <c:pt idx="1394">
                  <c:v>560</c:v>
                </c:pt>
                <c:pt idx="1395">
                  <c:v>560</c:v>
                </c:pt>
                <c:pt idx="1396">
                  <c:v>560</c:v>
                </c:pt>
                <c:pt idx="1397">
                  <c:v>560</c:v>
                </c:pt>
                <c:pt idx="1398">
                  <c:v>560</c:v>
                </c:pt>
                <c:pt idx="1399">
                  <c:v>560</c:v>
                </c:pt>
                <c:pt idx="1400">
                  <c:v>560</c:v>
                </c:pt>
                <c:pt idx="1401">
                  <c:v>560</c:v>
                </c:pt>
                <c:pt idx="1402">
                  <c:v>560</c:v>
                </c:pt>
                <c:pt idx="1403">
                  <c:v>560</c:v>
                </c:pt>
                <c:pt idx="1404">
                  <c:v>560</c:v>
                </c:pt>
                <c:pt idx="1405">
                  <c:v>560</c:v>
                </c:pt>
                <c:pt idx="1406">
                  <c:v>560</c:v>
                </c:pt>
                <c:pt idx="1407">
                  <c:v>580</c:v>
                </c:pt>
                <c:pt idx="1408">
                  <c:v>580</c:v>
                </c:pt>
                <c:pt idx="1409">
                  <c:v>580</c:v>
                </c:pt>
                <c:pt idx="1410">
                  <c:v>600</c:v>
                </c:pt>
                <c:pt idx="1411">
                  <c:v>600</c:v>
                </c:pt>
                <c:pt idx="1412">
                  <c:v>600</c:v>
                </c:pt>
                <c:pt idx="1413">
                  <c:v>600</c:v>
                </c:pt>
                <c:pt idx="1414">
                  <c:v>600</c:v>
                </c:pt>
                <c:pt idx="1415">
                  <c:v>600</c:v>
                </c:pt>
                <c:pt idx="1416">
                  <c:v>580</c:v>
                </c:pt>
                <c:pt idx="1417">
                  <c:v>580</c:v>
                </c:pt>
                <c:pt idx="1418">
                  <c:v>580</c:v>
                </c:pt>
                <c:pt idx="1419">
                  <c:v>580</c:v>
                </c:pt>
                <c:pt idx="1420">
                  <c:v>580</c:v>
                </c:pt>
                <c:pt idx="1421">
                  <c:v>580</c:v>
                </c:pt>
                <c:pt idx="1422">
                  <c:v>580</c:v>
                </c:pt>
                <c:pt idx="1423">
                  <c:v>600</c:v>
                </c:pt>
                <c:pt idx="1424">
                  <c:v>580</c:v>
                </c:pt>
                <c:pt idx="1425">
                  <c:v>580</c:v>
                </c:pt>
                <c:pt idx="1426">
                  <c:v>580</c:v>
                </c:pt>
                <c:pt idx="1427">
                  <c:v>560</c:v>
                </c:pt>
                <c:pt idx="1428">
                  <c:v>580</c:v>
                </c:pt>
                <c:pt idx="1429">
                  <c:v>580</c:v>
                </c:pt>
                <c:pt idx="1430">
                  <c:v>580</c:v>
                </c:pt>
                <c:pt idx="1431">
                  <c:v>600</c:v>
                </c:pt>
                <c:pt idx="1432">
                  <c:v>580</c:v>
                </c:pt>
                <c:pt idx="1433">
                  <c:v>580</c:v>
                </c:pt>
                <c:pt idx="1434">
                  <c:v>580</c:v>
                </c:pt>
                <c:pt idx="1435">
                  <c:v>580</c:v>
                </c:pt>
                <c:pt idx="1436">
                  <c:v>580</c:v>
                </c:pt>
                <c:pt idx="1437">
                  <c:v>580</c:v>
                </c:pt>
                <c:pt idx="1438">
                  <c:v>580</c:v>
                </c:pt>
                <c:pt idx="1439">
                  <c:v>580</c:v>
                </c:pt>
                <c:pt idx="1440">
                  <c:v>580</c:v>
                </c:pt>
                <c:pt idx="1441">
                  <c:v>580</c:v>
                </c:pt>
                <c:pt idx="1442">
                  <c:v>580</c:v>
                </c:pt>
                <c:pt idx="1443">
                  <c:v>560</c:v>
                </c:pt>
                <c:pt idx="1444">
                  <c:v>560</c:v>
                </c:pt>
                <c:pt idx="1445">
                  <c:v>560</c:v>
                </c:pt>
                <c:pt idx="1446">
                  <c:v>560</c:v>
                </c:pt>
                <c:pt idx="1447">
                  <c:v>560</c:v>
                </c:pt>
                <c:pt idx="1448">
                  <c:v>560</c:v>
                </c:pt>
                <c:pt idx="1449">
                  <c:v>540</c:v>
                </c:pt>
                <c:pt idx="1450">
                  <c:v>560</c:v>
                </c:pt>
                <c:pt idx="1451">
                  <c:v>560</c:v>
                </c:pt>
                <c:pt idx="1452">
                  <c:v>540</c:v>
                </c:pt>
                <c:pt idx="1453">
                  <c:v>540</c:v>
                </c:pt>
                <c:pt idx="1454">
                  <c:v>540</c:v>
                </c:pt>
                <c:pt idx="1455">
                  <c:v>560</c:v>
                </c:pt>
                <c:pt idx="1456">
                  <c:v>560</c:v>
                </c:pt>
                <c:pt idx="1457">
                  <c:v>580</c:v>
                </c:pt>
                <c:pt idx="1458">
                  <c:v>560</c:v>
                </c:pt>
                <c:pt idx="1459">
                  <c:v>560</c:v>
                </c:pt>
                <c:pt idx="1460">
                  <c:v>560</c:v>
                </c:pt>
                <c:pt idx="1461">
                  <c:v>560</c:v>
                </c:pt>
                <c:pt idx="1462">
                  <c:v>540</c:v>
                </c:pt>
                <c:pt idx="1463">
                  <c:v>560</c:v>
                </c:pt>
                <c:pt idx="1464">
                  <c:v>540</c:v>
                </c:pt>
                <c:pt idx="1465">
                  <c:v>540</c:v>
                </c:pt>
                <c:pt idx="1466">
                  <c:v>540</c:v>
                </c:pt>
                <c:pt idx="1467">
                  <c:v>560</c:v>
                </c:pt>
                <c:pt idx="1468">
                  <c:v>540</c:v>
                </c:pt>
                <c:pt idx="1469">
                  <c:v>540</c:v>
                </c:pt>
                <c:pt idx="1470">
                  <c:v>540</c:v>
                </c:pt>
                <c:pt idx="1471">
                  <c:v>520</c:v>
                </c:pt>
                <c:pt idx="1472">
                  <c:v>540</c:v>
                </c:pt>
                <c:pt idx="1473">
                  <c:v>540</c:v>
                </c:pt>
                <c:pt idx="1474">
                  <c:v>540</c:v>
                </c:pt>
                <c:pt idx="1475">
                  <c:v>540</c:v>
                </c:pt>
                <c:pt idx="1476">
                  <c:v>540</c:v>
                </c:pt>
                <c:pt idx="1477">
                  <c:v>540</c:v>
                </c:pt>
                <c:pt idx="1478">
                  <c:v>540</c:v>
                </c:pt>
                <c:pt idx="1479">
                  <c:v>560</c:v>
                </c:pt>
                <c:pt idx="1480">
                  <c:v>540</c:v>
                </c:pt>
                <c:pt idx="1481">
                  <c:v>540</c:v>
                </c:pt>
                <c:pt idx="1482">
                  <c:v>540</c:v>
                </c:pt>
                <c:pt idx="1483">
                  <c:v>540</c:v>
                </c:pt>
                <c:pt idx="1484">
                  <c:v>540</c:v>
                </c:pt>
                <c:pt idx="1485">
                  <c:v>540</c:v>
                </c:pt>
                <c:pt idx="1486">
                  <c:v>540</c:v>
                </c:pt>
                <c:pt idx="1487">
                  <c:v>540</c:v>
                </c:pt>
                <c:pt idx="1488">
                  <c:v>540</c:v>
                </c:pt>
                <c:pt idx="1489">
                  <c:v>540</c:v>
                </c:pt>
                <c:pt idx="1490">
                  <c:v>540</c:v>
                </c:pt>
                <c:pt idx="1491">
                  <c:v>540</c:v>
                </c:pt>
                <c:pt idx="1492">
                  <c:v>560</c:v>
                </c:pt>
                <c:pt idx="1493">
                  <c:v>540</c:v>
                </c:pt>
                <c:pt idx="1494">
                  <c:v>560</c:v>
                </c:pt>
                <c:pt idx="1495">
                  <c:v>560</c:v>
                </c:pt>
                <c:pt idx="1496">
                  <c:v>560</c:v>
                </c:pt>
                <c:pt idx="1497">
                  <c:v>560</c:v>
                </c:pt>
                <c:pt idx="1498">
                  <c:v>580</c:v>
                </c:pt>
                <c:pt idx="1499">
                  <c:v>560</c:v>
                </c:pt>
                <c:pt idx="1500">
                  <c:v>580</c:v>
                </c:pt>
                <c:pt idx="1501">
                  <c:v>580</c:v>
                </c:pt>
                <c:pt idx="1502">
                  <c:v>580</c:v>
                </c:pt>
                <c:pt idx="1503">
                  <c:v>560</c:v>
                </c:pt>
                <c:pt idx="1504">
                  <c:v>560</c:v>
                </c:pt>
                <c:pt idx="1505">
                  <c:v>560</c:v>
                </c:pt>
                <c:pt idx="1506">
                  <c:v>540</c:v>
                </c:pt>
                <c:pt idx="1507">
                  <c:v>520</c:v>
                </c:pt>
                <c:pt idx="1508">
                  <c:v>500</c:v>
                </c:pt>
                <c:pt idx="1509">
                  <c:v>500</c:v>
                </c:pt>
                <c:pt idx="1510">
                  <c:v>480</c:v>
                </c:pt>
                <c:pt idx="1511">
                  <c:v>480</c:v>
                </c:pt>
                <c:pt idx="1512">
                  <c:v>460</c:v>
                </c:pt>
                <c:pt idx="1513">
                  <c:v>480</c:v>
                </c:pt>
                <c:pt idx="1514">
                  <c:v>460</c:v>
                </c:pt>
                <c:pt idx="1515">
                  <c:v>460</c:v>
                </c:pt>
                <c:pt idx="1516">
                  <c:v>460</c:v>
                </c:pt>
                <c:pt idx="1517">
                  <c:v>460</c:v>
                </c:pt>
                <c:pt idx="1518">
                  <c:v>460</c:v>
                </c:pt>
                <c:pt idx="1519">
                  <c:v>460</c:v>
                </c:pt>
                <c:pt idx="1520">
                  <c:v>460</c:v>
                </c:pt>
                <c:pt idx="1521">
                  <c:v>460</c:v>
                </c:pt>
                <c:pt idx="1522">
                  <c:v>440</c:v>
                </c:pt>
                <c:pt idx="1523">
                  <c:v>460</c:v>
                </c:pt>
                <c:pt idx="1524">
                  <c:v>460</c:v>
                </c:pt>
                <c:pt idx="1525">
                  <c:v>460</c:v>
                </c:pt>
                <c:pt idx="1526">
                  <c:v>460</c:v>
                </c:pt>
                <c:pt idx="1527">
                  <c:v>460</c:v>
                </c:pt>
                <c:pt idx="1528">
                  <c:v>460</c:v>
                </c:pt>
                <c:pt idx="1529">
                  <c:v>460</c:v>
                </c:pt>
                <c:pt idx="1530">
                  <c:v>460</c:v>
                </c:pt>
                <c:pt idx="1531">
                  <c:v>460</c:v>
                </c:pt>
                <c:pt idx="1532">
                  <c:v>460</c:v>
                </c:pt>
                <c:pt idx="1533">
                  <c:v>460</c:v>
                </c:pt>
                <c:pt idx="1534">
                  <c:v>460</c:v>
                </c:pt>
                <c:pt idx="1535">
                  <c:v>460</c:v>
                </c:pt>
                <c:pt idx="1536">
                  <c:v>460</c:v>
                </c:pt>
                <c:pt idx="1537">
                  <c:v>460</c:v>
                </c:pt>
                <c:pt idx="1538">
                  <c:v>440</c:v>
                </c:pt>
                <c:pt idx="1539">
                  <c:v>560</c:v>
                </c:pt>
                <c:pt idx="1540">
                  <c:v>580</c:v>
                </c:pt>
                <c:pt idx="1541">
                  <c:v>580</c:v>
                </c:pt>
                <c:pt idx="1542">
                  <c:v>560</c:v>
                </c:pt>
                <c:pt idx="1543">
                  <c:v>580</c:v>
                </c:pt>
                <c:pt idx="1544">
                  <c:v>560</c:v>
                </c:pt>
                <c:pt idx="1545">
                  <c:v>560</c:v>
                </c:pt>
                <c:pt idx="1546">
                  <c:v>540</c:v>
                </c:pt>
                <c:pt idx="1547">
                  <c:v>560</c:v>
                </c:pt>
                <c:pt idx="1548">
                  <c:v>560</c:v>
                </c:pt>
                <c:pt idx="1549">
                  <c:v>560</c:v>
                </c:pt>
                <c:pt idx="1550">
                  <c:v>560</c:v>
                </c:pt>
                <c:pt idx="1551">
                  <c:v>540</c:v>
                </c:pt>
                <c:pt idx="1552">
                  <c:v>540</c:v>
                </c:pt>
                <c:pt idx="1553">
                  <c:v>560</c:v>
                </c:pt>
                <c:pt idx="1554">
                  <c:v>560</c:v>
                </c:pt>
                <c:pt idx="1555">
                  <c:v>560</c:v>
                </c:pt>
                <c:pt idx="1556">
                  <c:v>560</c:v>
                </c:pt>
                <c:pt idx="1557">
                  <c:v>560</c:v>
                </c:pt>
                <c:pt idx="1558">
                  <c:v>560</c:v>
                </c:pt>
                <c:pt idx="1559">
                  <c:v>560</c:v>
                </c:pt>
                <c:pt idx="1560">
                  <c:v>560</c:v>
                </c:pt>
                <c:pt idx="1561">
                  <c:v>540</c:v>
                </c:pt>
                <c:pt idx="1562">
                  <c:v>560</c:v>
                </c:pt>
                <c:pt idx="1563">
                  <c:v>560</c:v>
                </c:pt>
                <c:pt idx="1564">
                  <c:v>560</c:v>
                </c:pt>
                <c:pt idx="1565">
                  <c:v>560</c:v>
                </c:pt>
                <c:pt idx="1566">
                  <c:v>560</c:v>
                </c:pt>
                <c:pt idx="1567">
                  <c:v>560</c:v>
                </c:pt>
                <c:pt idx="1568">
                  <c:v>560</c:v>
                </c:pt>
                <c:pt idx="1569">
                  <c:v>560</c:v>
                </c:pt>
                <c:pt idx="1570">
                  <c:v>560</c:v>
                </c:pt>
                <c:pt idx="1571">
                  <c:v>560</c:v>
                </c:pt>
                <c:pt idx="1572">
                  <c:v>560</c:v>
                </c:pt>
                <c:pt idx="1573">
                  <c:v>580</c:v>
                </c:pt>
                <c:pt idx="1574">
                  <c:v>600</c:v>
                </c:pt>
                <c:pt idx="1575">
                  <c:v>620</c:v>
                </c:pt>
                <c:pt idx="1576">
                  <c:v>620</c:v>
                </c:pt>
                <c:pt idx="1577">
                  <c:v>640</c:v>
                </c:pt>
                <c:pt idx="1578">
                  <c:v>660</c:v>
                </c:pt>
                <c:pt idx="1579">
                  <c:v>660</c:v>
                </c:pt>
                <c:pt idx="1580">
                  <c:v>660</c:v>
                </c:pt>
                <c:pt idx="1581">
                  <c:v>680</c:v>
                </c:pt>
                <c:pt idx="1582">
                  <c:v>680</c:v>
                </c:pt>
                <c:pt idx="1583">
                  <c:v>680</c:v>
                </c:pt>
                <c:pt idx="1584">
                  <c:v>660</c:v>
                </c:pt>
                <c:pt idx="1585">
                  <c:v>660</c:v>
                </c:pt>
                <c:pt idx="1586">
                  <c:v>660</c:v>
                </c:pt>
                <c:pt idx="1587">
                  <c:v>680</c:v>
                </c:pt>
                <c:pt idx="1588">
                  <c:v>680</c:v>
                </c:pt>
                <c:pt idx="1589">
                  <c:v>680</c:v>
                </c:pt>
                <c:pt idx="1590">
                  <c:v>700</c:v>
                </c:pt>
                <c:pt idx="1591">
                  <c:v>680</c:v>
                </c:pt>
                <c:pt idx="1592">
                  <c:v>700</c:v>
                </c:pt>
                <c:pt idx="1593">
                  <c:v>700</c:v>
                </c:pt>
                <c:pt idx="1594">
                  <c:v>700</c:v>
                </c:pt>
                <c:pt idx="1595">
                  <c:v>700</c:v>
                </c:pt>
                <c:pt idx="1596">
                  <c:v>660</c:v>
                </c:pt>
                <c:pt idx="1597">
                  <c:v>660</c:v>
                </c:pt>
                <c:pt idx="1598">
                  <c:v>660</c:v>
                </c:pt>
                <c:pt idx="1599">
                  <c:v>680</c:v>
                </c:pt>
                <c:pt idx="1600">
                  <c:v>680</c:v>
                </c:pt>
                <c:pt idx="1601">
                  <c:v>680</c:v>
                </c:pt>
                <c:pt idx="1602">
                  <c:v>680</c:v>
                </c:pt>
                <c:pt idx="1603">
                  <c:v>700</c:v>
                </c:pt>
                <c:pt idx="1604">
                  <c:v>700</c:v>
                </c:pt>
                <c:pt idx="1605">
                  <c:v>700</c:v>
                </c:pt>
                <c:pt idx="1606">
                  <c:v>700</c:v>
                </c:pt>
                <c:pt idx="1607">
                  <c:v>700</c:v>
                </c:pt>
                <c:pt idx="1608">
                  <c:v>660</c:v>
                </c:pt>
                <c:pt idx="1609">
                  <c:v>640</c:v>
                </c:pt>
                <c:pt idx="1610">
                  <c:v>660</c:v>
                </c:pt>
                <c:pt idx="1611">
                  <c:v>660</c:v>
                </c:pt>
                <c:pt idx="1612">
                  <c:v>660</c:v>
                </c:pt>
                <c:pt idx="1613">
                  <c:v>680</c:v>
                </c:pt>
                <c:pt idx="1614">
                  <c:v>680</c:v>
                </c:pt>
                <c:pt idx="1615">
                  <c:v>680</c:v>
                </c:pt>
                <c:pt idx="1616">
                  <c:v>680</c:v>
                </c:pt>
                <c:pt idx="1617">
                  <c:v>680</c:v>
                </c:pt>
                <c:pt idx="1618">
                  <c:v>680</c:v>
                </c:pt>
                <c:pt idx="1619">
                  <c:v>680</c:v>
                </c:pt>
                <c:pt idx="1620">
                  <c:v>640</c:v>
                </c:pt>
                <c:pt idx="1621">
                  <c:v>640</c:v>
                </c:pt>
                <c:pt idx="1622">
                  <c:v>640</c:v>
                </c:pt>
                <c:pt idx="1623">
                  <c:v>640</c:v>
                </c:pt>
                <c:pt idx="1624">
                  <c:v>660</c:v>
                </c:pt>
                <c:pt idx="1625">
                  <c:v>660</c:v>
                </c:pt>
                <c:pt idx="1626">
                  <c:v>640</c:v>
                </c:pt>
                <c:pt idx="1627">
                  <c:v>660</c:v>
                </c:pt>
                <c:pt idx="1628">
                  <c:v>660</c:v>
                </c:pt>
                <c:pt idx="1629">
                  <c:v>660</c:v>
                </c:pt>
                <c:pt idx="1630">
                  <c:v>660</c:v>
                </c:pt>
                <c:pt idx="1631">
                  <c:v>660</c:v>
                </c:pt>
                <c:pt idx="1632">
                  <c:v>620</c:v>
                </c:pt>
                <c:pt idx="1633">
                  <c:v>600</c:v>
                </c:pt>
                <c:pt idx="1634">
                  <c:v>620</c:v>
                </c:pt>
                <c:pt idx="1635">
                  <c:v>620</c:v>
                </c:pt>
                <c:pt idx="1636">
                  <c:v>620</c:v>
                </c:pt>
                <c:pt idx="1637">
                  <c:v>640</c:v>
                </c:pt>
                <c:pt idx="1638">
                  <c:v>640</c:v>
                </c:pt>
                <c:pt idx="1639">
                  <c:v>640</c:v>
                </c:pt>
                <c:pt idx="1640">
                  <c:v>640</c:v>
                </c:pt>
                <c:pt idx="1641">
                  <c:v>640</c:v>
                </c:pt>
                <c:pt idx="1642">
                  <c:v>640</c:v>
                </c:pt>
                <c:pt idx="1643">
                  <c:v>640</c:v>
                </c:pt>
                <c:pt idx="1644">
                  <c:v>580</c:v>
                </c:pt>
                <c:pt idx="1645">
                  <c:v>600</c:v>
                </c:pt>
                <c:pt idx="1646">
                  <c:v>600</c:v>
                </c:pt>
                <c:pt idx="1647">
                  <c:v>600</c:v>
                </c:pt>
                <c:pt idx="1648">
                  <c:v>620</c:v>
                </c:pt>
                <c:pt idx="1649">
                  <c:v>620</c:v>
                </c:pt>
                <c:pt idx="1650">
                  <c:v>620</c:v>
                </c:pt>
                <c:pt idx="1651">
                  <c:v>640</c:v>
                </c:pt>
                <c:pt idx="1652">
                  <c:v>620</c:v>
                </c:pt>
                <c:pt idx="1653">
                  <c:v>620</c:v>
                </c:pt>
                <c:pt idx="1654">
                  <c:v>620</c:v>
                </c:pt>
                <c:pt idx="1655">
                  <c:v>640</c:v>
                </c:pt>
                <c:pt idx="1656">
                  <c:v>600</c:v>
                </c:pt>
                <c:pt idx="1657">
                  <c:v>600</c:v>
                </c:pt>
                <c:pt idx="1658">
                  <c:v>600</c:v>
                </c:pt>
                <c:pt idx="1659">
                  <c:v>600</c:v>
                </c:pt>
                <c:pt idx="1660">
                  <c:v>600</c:v>
                </c:pt>
                <c:pt idx="1661">
                  <c:v>620</c:v>
                </c:pt>
                <c:pt idx="1662">
                  <c:v>600</c:v>
                </c:pt>
                <c:pt idx="1663">
                  <c:v>620</c:v>
                </c:pt>
                <c:pt idx="1664">
                  <c:v>620</c:v>
                </c:pt>
                <c:pt idx="1665">
                  <c:v>620</c:v>
                </c:pt>
                <c:pt idx="1666">
                  <c:v>620</c:v>
                </c:pt>
                <c:pt idx="1667">
                  <c:v>620</c:v>
                </c:pt>
                <c:pt idx="1668">
                  <c:v>580</c:v>
                </c:pt>
                <c:pt idx="1669">
                  <c:v>580</c:v>
                </c:pt>
                <c:pt idx="1670">
                  <c:v>580</c:v>
                </c:pt>
                <c:pt idx="1671">
                  <c:v>580</c:v>
                </c:pt>
                <c:pt idx="1672">
                  <c:v>600</c:v>
                </c:pt>
                <c:pt idx="1673">
                  <c:v>580</c:v>
                </c:pt>
                <c:pt idx="1674">
                  <c:v>580</c:v>
                </c:pt>
                <c:pt idx="1675">
                  <c:v>600</c:v>
                </c:pt>
                <c:pt idx="1676">
                  <c:v>580</c:v>
                </c:pt>
                <c:pt idx="1677">
                  <c:v>600</c:v>
                </c:pt>
                <c:pt idx="1678">
                  <c:v>600</c:v>
                </c:pt>
                <c:pt idx="1679">
                  <c:v>600</c:v>
                </c:pt>
                <c:pt idx="1680">
                  <c:v>560</c:v>
                </c:pt>
                <c:pt idx="1681">
                  <c:v>560</c:v>
                </c:pt>
                <c:pt idx="1682">
                  <c:v>560</c:v>
                </c:pt>
                <c:pt idx="1683">
                  <c:v>580</c:v>
                </c:pt>
                <c:pt idx="1684">
                  <c:v>560</c:v>
                </c:pt>
                <c:pt idx="1685">
                  <c:v>580</c:v>
                </c:pt>
                <c:pt idx="1686">
                  <c:v>580</c:v>
                </c:pt>
                <c:pt idx="1687">
                  <c:v>580</c:v>
                </c:pt>
                <c:pt idx="1688">
                  <c:v>580</c:v>
                </c:pt>
                <c:pt idx="1689">
                  <c:v>560</c:v>
                </c:pt>
                <c:pt idx="1690">
                  <c:v>580</c:v>
                </c:pt>
                <c:pt idx="1691">
                  <c:v>580</c:v>
                </c:pt>
                <c:pt idx="1692">
                  <c:v>540</c:v>
                </c:pt>
                <c:pt idx="1693">
                  <c:v>540</c:v>
                </c:pt>
                <c:pt idx="1694">
                  <c:v>540</c:v>
                </c:pt>
                <c:pt idx="1695">
                  <c:v>540</c:v>
                </c:pt>
                <c:pt idx="1696">
                  <c:v>560</c:v>
                </c:pt>
                <c:pt idx="1697">
                  <c:v>560</c:v>
                </c:pt>
                <c:pt idx="1698">
                  <c:v>560</c:v>
                </c:pt>
                <c:pt idx="1699">
                  <c:v>560</c:v>
                </c:pt>
                <c:pt idx="1700">
                  <c:v>560</c:v>
                </c:pt>
                <c:pt idx="1701">
                  <c:v>560</c:v>
                </c:pt>
                <c:pt idx="1702">
                  <c:v>560</c:v>
                </c:pt>
                <c:pt idx="1703">
                  <c:v>560</c:v>
                </c:pt>
                <c:pt idx="1704">
                  <c:v>540</c:v>
                </c:pt>
                <c:pt idx="1705">
                  <c:v>540</c:v>
                </c:pt>
                <c:pt idx="1706">
                  <c:v>540</c:v>
                </c:pt>
                <c:pt idx="1707">
                  <c:v>540</c:v>
                </c:pt>
                <c:pt idx="1708">
                  <c:v>540</c:v>
                </c:pt>
                <c:pt idx="1709">
                  <c:v>540</c:v>
                </c:pt>
                <c:pt idx="1710">
                  <c:v>540</c:v>
                </c:pt>
                <c:pt idx="1711">
                  <c:v>540</c:v>
                </c:pt>
                <c:pt idx="1712">
                  <c:v>540</c:v>
                </c:pt>
                <c:pt idx="1713">
                  <c:v>560</c:v>
                </c:pt>
                <c:pt idx="1714">
                  <c:v>540</c:v>
                </c:pt>
                <c:pt idx="1715">
                  <c:v>560</c:v>
                </c:pt>
                <c:pt idx="1716">
                  <c:v>520</c:v>
                </c:pt>
                <c:pt idx="1717">
                  <c:v>520</c:v>
                </c:pt>
                <c:pt idx="1718">
                  <c:v>520</c:v>
                </c:pt>
                <c:pt idx="1719">
                  <c:v>520</c:v>
                </c:pt>
                <c:pt idx="1720">
                  <c:v>540</c:v>
                </c:pt>
                <c:pt idx="1721">
                  <c:v>540</c:v>
                </c:pt>
                <c:pt idx="1722">
                  <c:v>540</c:v>
                </c:pt>
                <c:pt idx="1723">
                  <c:v>540</c:v>
                </c:pt>
                <c:pt idx="1724">
                  <c:v>540</c:v>
                </c:pt>
                <c:pt idx="1725">
                  <c:v>540</c:v>
                </c:pt>
                <c:pt idx="1726">
                  <c:v>540</c:v>
                </c:pt>
                <c:pt idx="1727">
                  <c:v>540</c:v>
                </c:pt>
                <c:pt idx="1728">
                  <c:v>500</c:v>
                </c:pt>
                <c:pt idx="1729">
                  <c:v>500</c:v>
                </c:pt>
                <c:pt idx="1730">
                  <c:v>500</c:v>
                </c:pt>
                <c:pt idx="1731">
                  <c:v>500</c:v>
                </c:pt>
                <c:pt idx="1732">
                  <c:v>500</c:v>
                </c:pt>
                <c:pt idx="1733">
                  <c:v>520</c:v>
                </c:pt>
                <c:pt idx="1734">
                  <c:v>520</c:v>
                </c:pt>
                <c:pt idx="1735">
                  <c:v>520</c:v>
                </c:pt>
                <c:pt idx="1736">
                  <c:v>520</c:v>
                </c:pt>
                <c:pt idx="1737">
                  <c:v>520</c:v>
                </c:pt>
                <c:pt idx="1738">
                  <c:v>500</c:v>
                </c:pt>
                <c:pt idx="1739">
                  <c:v>520</c:v>
                </c:pt>
                <c:pt idx="1740">
                  <c:v>480</c:v>
                </c:pt>
                <c:pt idx="1741">
                  <c:v>460</c:v>
                </c:pt>
                <c:pt idx="1742">
                  <c:v>460</c:v>
                </c:pt>
                <c:pt idx="1743">
                  <c:v>460</c:v>
                </c:pt>
                <c:pt idx="1744">
                  <c:v>460</c:v>
                </c:pt>
                <c:pt idx="1745">
                  <c:v>460</c:v>
                </c:pt>
                <c:pt idx="1746">
                  <c:v>460</c:v>
                </c:pt>
                <c:pt idx="1747">
                  <c:v>460</c:v>
                </c:pt>
                <c:pt idx="1748">
                  <c:v>480</c:v>
                </c:pt>
                <c:pt idx="1749">
                  <c:v>480</c:v>
                </c:pt>
                <c:pt idx="1750">
                  <c:v>480</c:v>
                </c:pt>
                <c:pt idx="1751">
                  <c:v>480</c:v>
                </c:pt>
                <c:pt idx="1752">
                  <c:v>460</c:v>
                </c:pt>
                <c:pt idx="1753">
                  <c:v>440</c:v>
                </c:pt>
                <c:pt idx="1754">
                  <c:v>460</c:v>
                </c:pt>
                <c:pt idx="1755">
                  <c:v>460</c:v>
                </c:pt>
                <c:pt idx="1756">
                  <c:v>460</c:v>
                </c:pt>
                <c:pt idx="1757">
                  <c:v>460</c:v>
                </c:pt>
                <c:pt idx="1758">
                  <c:v>460</c:v>
                </c:pt>
                <c:pt idx="1759">
                  <c:v>460</c:v>
                </c:pt>
                <c:pt idx="1760">
                  <c:v>480</c:v>
                </c:pt>
                <c:pt idx="1761">
                  <c:v>480</c:v>
                </c:pt>
                <c:pt idx="1762">
                  <c:v>480</c:v>
                </c:pt>
                <c:pt idx="1763">
                  <c:v>480</c:v>
                </c:pt>
                <c:pt idx="1764">
                  <c:v>480</c:v>
                </c:pt>
                <c:pt idx="1765">
                  <c:v>440</c:v>
                </c:pt>
                <c:pt idx="1766">
                  <c:v>460</c:v>
                </c:pt>
                <c:pt idx="1767">
                  <c:v>460</c:v>
                </c:pt>
                <c:pt idx="1768">
                  <c:v>460</c:v>
                </c:pt>
                <c:pt idx="1769">
                  <c:v>460</c:v>
                </c:pt>
                <c:pt idx="1770">
                  <c:v>460</c:v>
                </c:pt>
                <c:pt idx="1771">
                  <c:v>460</c:v>
                </c:pt>
                <c:pt idx="1772">
                  <c:v>480</c:v>
                </c:pt>
                <c:pt idx="1773">
                  <c:v>480</c:v>
                </c:pt>
                <c:pt idx="1774">
                  <c:v>480</c:v>
                </c:pt>
                <c:pt idx="1775">
                  <c:v>480</c:v>
                </c:pt>
                <c:pt idx="1776">
                  <c:v>480</c:v>
                </c:pt>
                <c:pt idx="1777">
                  <c:v>440</c:v>
                </c:pt>
                <c:pt idx="1778">
                  <c:v>460</c:v>
                </c:pt>
                <c:pt idx="1779">
                  <c:v>460</c:v>
                </c:pt>
                <c:pt idx="1780">
                  <c:v>460</c:v>
                </c:pt>
                <c:pt idx="1781">
                  <c:v>460</c:v>
                </c:pt>
                <c:pt idx="1782">
                  <c:v>460</c:v>
                </c:pt>
                <c:pt idx="1783">
                  <c:v>460</c:v>
                </c:pt>
                <c:pt idx="1784">
                  <c:v>460</c:v>
                </c:pt>
                <c:pt idx="1785">
                  <c:v>480</c:v>
                </c:pt>
                <c:pt idx="1786">
                  <c:v>480</c:v>
                </c:pt>
                <c:pt idx="1787">
                  <c:v>480</c:v>
                </c:pt>
                <c:pt idx="1788">
                  <c:v>500</c:v>
                </c:pt>
                <c:pt idx="1789">
                  <c:v>460</c:v>
                </c:pt>
                <c:pt idx="1790">
                  <c:v>440</c:v>
                </c:pt>
                <c:pt idx="1791">
                  <c:v>460</c:v>
                </c:pt>
                <c:pt idx="1792">
                  <c:v>460</c:v>
                </c:pt>
                <c:pt idx="1793">
                  <c:v>460</c:v>
                </c:pt>
                <c:pt idx="1794">
                  <c:v>460</c:v>
                </c:pt>
                <c:pt idx="1795">
                  <c:v>480</c:v>
                </c:pt>
                <c:pt idx="1796">
                  <c:v>480</c:v>
                </c:pt>
                <c:pt idx="1797">
                  <c:v>460</c:v>
                </c:pt>
                <c:pt idx="1798">
                  <c:v>480</c:v>
                </c:pt>
                <c:pt idx="1799">
                  <c:v>480</c:v>
                </c:pt>
                <c:pt idx="1800">
                  <c:v>480</c:v>
                </c:pt>
                <c:pt idx="1801">
                  <c:v>480</c:v>
                </c:pt>
                <c:pt idx="1802">
                  <c:v>460</c:v>
                </c:pt>
                <c:pt idx="1803">
                  <c:v>460</c:v>
                </c:pt>
                <c:pt idx="1804">
                  <c:v>460</c:v>
                </c:pt>
                <c:pt idx="1805">
                  <c:v>460</c:v>
                </c:pt>
                <c:pt idx="1806">
                  <c:v>460</c:v>
                </c:pt>
                <c:pt idx="1807">
                  <c:v>460</c:v>
                </c:pt>
                <c:pt idx="1808">
                  <c:v>480</c:v>
                </c:pt>
                <c:pt idx="1809">
                  <c:v>480</c:v>
                </c:pt>
                <c:pt idx="1810">
                  <c:v>480</c:v>
                </c:pt>
                <c:pt idx="1811">
                  <c:v>460</c:v>
                </c:pt>
                <c:pt idx="1812">
                  <c:v>480</c:v>
                </c:pt>
                <c:pt idx="1813">
                  <c:v>480</c:v>
                </c:pt>
                <c:pt idx="1814">
                  <c:v>480</c:v>
                </c:pt>
                <c:pt idx="1815">
                  <c:v>440</c:v>
                </c:pt>
                <c:pt idx="1816">
                  <c:v>460</c:v>
                </c:pt>
                <c:pt idx="1817">
                  <c:v>460</c:v>
                </c:pt>
                <c:pt idx="1818">
                  <c:v>460</c:v>
                </c:pt>
                <c:pt idx="1819">
                  <c:v>460</c:v>
                </c:pt>
                <c:pt idx="1820">
                  <c:v>480</c:v>
                </c:pt>
                <c:pt idx="1821">
                  <c:v>480</c:v>
                </c:pt>
                <c:pt idx="1822">
                  <c:v>480</c:v>
                </c:pt>
                <c:pt idx="1823">
                  <c:v>500</c:v>
                </c:pt>
                <c:pt idx="1824">
                  <c:v>500</c:v>
                </c:pt>
                <c:pt idx="1825">
                  <c:v>500</c:v>
                </c:pt>
                <c:pt idx="1826">
                  <c:v>520</c:v>
                </c:pt>
                <c:pt idx="1827">
                  <c:v>520</c:v>
                </c:pt>
                <c:pt idx="1828">
                  <c:v>520</c:v>
                </c:pt>
                <c:pt idx="1829">
                  <c:v>480</c:v>
                </c:pt>
                <c:pt idx="1830">
                  <c:v>460</c:v>
                </c:pt>
                <c:pt idx="1831">
                  <c:v>460</c:v>
                </c:pt>
                <c:pt idx="1832">
                  <c:v>460</c:v>
                </c:pt>
                <c:pt idx="1833">
                  <c:v>480</c:v>
                </c:pt>
                <c:pt idx="1834">
                  <c:v>480</c:v>
                </c:pt>
                <c:pt idx="1835">
                  <c:v>500</c:v>
                </c:pt>
                <c:pt idx="1836">
                  <c:v>500</c:v>
                </c:pt>
                <c:pt idx="1837">
                  <c:v>500</c:v>
                </c:pt>
                <c:pt idx="1838">
                  <c:v>500</c:v>
                </c:pt>
                <c:pt idx="1839">
                  <c:v>500</c:v>
                </c:pt>
                <c:pt idx="1840">
                  <c:v>500</c:v>
                </c:pt>
                <c:pt idx="1841">
                  <c:v>500</c:v>
                </c:pt>
                <c:pt idx="1842">
                  <c:v>460</c:v>
                </c:pt>
                <c:pt idx="1843">
                  <c:v>460</c:v>
                </c:pt>
                <c:pt idx="1844">
                  <c:v>480</c:v>
                </c:pt>
                <c:pt idx="1845">
                  <c:v>480</c:v>
                </c:pt>
                <c:pt idx="1846">
                  <c:v>480</c:v>
                </c:pt>
                <c:pt idx="1847">
                  <c:v>500</c:v>
                </c:pt>
                <c:pt idx="1848">
                  <c:v>480</c:v>
                </c:pt>
                <c:pt idx="1849">
                  <c:v>500</c:v>
                </c:pt>
                <c:pt idx="1850">
                  <c:v>500</c:v>
                </c:pt>
                <c:pt idx="1851">
                  <c:v>500</c:v>
                </c:pt>
                <c:pt idx="1852">
                  <c:v>500</c:v>
                </c:pt>
                <c:pt idx="1853">
                  <c:v>520</c:v>
                </c:pt>
                <c:pt idx="1854">
                  <c:v>500</c:v>
                </c:pt>
                <c:pt idx="1855">
                  <c:v>460</c:v>
                </c:pt>
                <c:pt idx="1856">
                  <c:v>460</c:v>
                </c:pt>
                <c:pt idx="1857">
                  <c:v>460</c:v>
                </c:pt>
                <c:pt idx="1858">
                  <c:v>480</c:v>
                </c:pt>
                <c:pt idx="1859">
                  <c:v>480</c:v>
                </c:pt>
                <c:pt idx="1860">
                  <c:v>500</c:v>
                </c:pt>
                <c:pt idx="1861">
                  <c:v>500</c:v>
                </c:pt>
                <c:pt idx="1862">
                  <c:v>500</c:v>
                </c:pt>
                <c:pt idx="1863">
                  <c:v>520</c:v>
                </c:pt>
                <c:pt idx="1864">
                  <c:v>540</c:v>
                </c:pt>
                <c:pt idx="1865">
                  <c:v>520</c:v>
                </c:pt>
                <c:pt idx="1866">
                  <c:v>540</c:v>
                </c:pt>
                <c:pt idx="1867">
                  <c:v>500</c:v>
                </c:pt>
                <c:pt idx="1868">
                  <c:v>460</c:v>
                </c:pt>
                <c:pt idx="1869">
                  <c:v>480</c:v>
                </c:pt>
                <c:pt idx="1870">
                  <c:v>460</c:v>
                </c:pt>
                <c:pt idx="1871">
                  <c:v>480</c:v>
                </c:pt>
                <c:pt idx="1872">
                  <c:v>480</c:v>
                </c:pt>
                <c:pt idx="1873">
                  <c:v>500</c:v>
                </c:pt>
                <c:pt idx="1874">
                  <c:v>500</c:v>
                </c:pt>
                <c:pt idx="1875">
                  <c:v>520</c:v>
                </c:pt>
                <c:pt idx="1876">
                  <c:v>520</c:v>
                </c:pt>
                <c:pt idx="1877">
                  <c:v>520</c:v>
                </c:pt>
                <c:pt idx="1878">
                  <c:v>520</c:v>
                </c:pt>
                <c:pt idx="1879">
                  <c:v>520</c:v>
                </c:pt>
                <c:pt idx="1880">
                  <c:v>480</c:v>
                </c:pt>
                <c:pt idx="1881">
                  <c:v>460</c:v>
                </c:pt>
                <c:pt idx="1882">
                  <c:v>460</c:v>
                </c:pt>
                <c:pt idx="1883">
                  <c:v>480</c:v>
                </c:pt>
                <c:pt idx="1884">
                  <c:v>480</c:v>
                </c:pt>
                <c:pt idx="1885">
                  <c:v>500</c:v>
                </c:pt>
                <c:pt idx="1886">
                  <c:v>500</c:v>
                </c:pt>
                <c:pt idx="1887">
                  <c:v>500</c:v>
                </c:pt>
                <c:pt idx="1888">
                  <c:v>500</c:v>
                </c:pt>
                <c:pt idx="1889">
                  <c:v>500</c:v>
                </c:pt>
                <c:pt idx="1890">
                  <c:v>500</c:v>
                </c:pt>
                <c:pt idx="1891">
                  <c:v>500</c:v>
                </c:pt>
                <c:pt idx="1892">
                  <c:v>500</c:v>
                </c:pt>
                <c:pt idx="1893">
                  <c:v>460</c:v>
                </c:pt>
                <c:pt idx="1894">
                  <c:v>460</c:v>
                </c:pt>
                <c:pt idx="1895">
                  <c:v>460</c:v>
                </c:pt>
                <c:pt idx="1896">
                  <c:v>480</c:v>
                </c:pt>
                <c:pt idx="1897">
                  <c:v>480</c:v>
                </c:pt>
                <c:pt idx="1898">
                  <c:v>480</c:v>
                </c:pt>
                <c:pt idx="1899">
                  <c:v>480</c:v>
                </c:pt>
                <c:pt idx="1900">
                  <c:v>500</c:v>
                </c:pt>
                <c:pt idx="1901">
                  <c:v>500</c:v>
                </c:pt>
                <c:pt idx="1902">
                  <c:v>480</c:v>
                </c:pt>
                <c:pt idx="1903">
                  <c:v>500</c:v>
                </c:pt>
                <c:pt idx="1904">
                  <c:v>520</c:v>
                </c:pt>
                <c:pt idx="1905">
                  <c:v>480</c:v>
                </c:pt>
                <c:pt idx="1906">
                  <c:v>460</c:v>
                </c:pt>
                <c:pt idx="1907">
                  <c:v>460</c:v>
                </c:pt>
                <c:pt idx="1908">
                  <c:v>480</c:v>
                </c:pt>
                <c:pt idx="1909">
                  <c:v>480</c:v>
                </c:pt>
                <c:pt idx="1910">
                  <c:v>480</c:v>
                </c:pt>
                <c:pt idx="1911">
                  <c:v>480</c:v>
                </c:pt>
                <c:pt idx="1912">
                  <c:v>500</c:v>
                </c:pt>
                <c:pt idx="1913">
                  <c:v>500</c:v>
                </c:pt>
                <c:pt idx="1914">
                  <c:v>500</c:v>
                </c:pt>
                <c:pt idx="1915">
                  <c:v>500</c:v>
                </c:pt>
                <c:pt idx="1916">
                  <c:v>520</c:v>
                </c:pt>
                <c:pt idx="1917">
                  <c:v>520</c:v>
                </c:pt>
                <c:pt idx="1918">
                  <c:v>460</c:v>
                </c:pt>
                <c:pt idx="1919">
                  <c:v>440</c:v>
                </c:pt>
                <c:pt idx="1920">
                  <c:v>460</c:v>
                </c:pt>
                <c:pt idx="1921">
                  <c:v>480</c:v>
                </c:pt>
                <c:pt idx="1922">
                  <c:v>480</c:v>
                </c:pt>
                <c:pt idx="1923">
                  <c:v>480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'B24, hiilidioksidimittaus'!$J$2</c:f>
              <c:strCache>
                <c:ptCount val="1"/>
                <c:pt idx="0">
                  <c:v>Luokkahuone B106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'B24, hiilidioksidimittaus'!$J$3:$J$1926</c:f>
              <c:numCache>
                <c:formatCode>General</c:formatCode>
                <c:ptCount val="1924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  <c:pt idx="5">
                  <c:v>450</c:v>
                </c:pt>
                <c:pt idx="6">
                  <c:v>450</c:v>
                </c:pt>
                <c:pt idx="7">
                  <c:v>450</c:v>
                </c:pt>
                <c:pt idx="8">
                  <c:v>450</c:v>
                </c:pt>
                <c:pt idx="9">
                  <c:v>450</c:v>
                </c:pt>
                <c:pt idx="10">
                  <c:v>450</c:v>
                </c:pt>
                <c:pt idx="11">
                  <c:v>450</c:v>
                </c:pt>
                <c:pt idx="12">
                  <c:v>450</c:v>
                </c:pt>
                <c:pt idx="13">
                  <c:v>450</c:v>
                </c:pt>
                <c:pt idx="14">
                  <c:v>450</c:v>
                </c:pt>
                <c:pt idx="15">
                  <c:v>450</c:v>
                </c:pt>
                <c:pt idx="16">
                  <c:v>450</c:v>
                </c:pt>
                <c:pt idx="17">
                  <c:v>450</c:v>
                </c:pt>
                <c:pt idx="18">
                  <c:v>450</c:v>
                </c:pt>
                <c:pt idx="19">
                  <c:v>450</c:v>
                </c:pt>
                <c:pt idx="20">
                  <c:v>450</c:v>
                </c:pt>
                <c:pt idx="21">
                  <c:v>450</c:v>
                </c:pt>
                <c:pt idx="22">
                  <c:v>450</c:v>
                </c:pt>
                <c:pt idx="23">
                  <c:v>450</c:v>
                </c:pt>
                <c:pt idx="24">
                  <c:v>450</c:v>
                </c:pt>
                <c:pt idx="25">
                  <c:v>450</c:v>
                </c:pt>
                <c:pt idx="26">
                  <c:v>450</c:v>
                </c:pt>
                <c:pt idx="27">
                  <c:v>450</c:v>
                </c:pt>
                <c:pt idx="28">
                  <c:v>450</c:v>
                </c:pt>
                <c:pt idx="29">
                  <c:v>450</c:v>
                </c:pt>
                <c:pt idx="30">
                  <c:v>450</c:v>
                </c:pt>
                <c:pt idx="31">
                  <c:v>450</c:v>
                </c:pt>
                <c:pt idx="32">
                  <c:v>450</c:v>
                </c:pt>
                <c:pt idx="33">
                  <c:v>450</c:v>
                </c:pt>
                <c:pt idx="34">
                  <c:v>450</c:v>
                </c:pt>
                <c:pt idx="35">
                  <c:v>450</c:v>
                </c:pt>
                <c:pt idx="36">
                  <c:v>450</c:v>
                </c:pt>
                <c:pt idx="37">
                  <c:v>450</c:v>
                </c:pt>
                <c:pt idx="38">
                  <c:v>450</c:v>
                </c:pt>
                <c:pt idx="39">
                  <c:v>450</c:v>
                </c:pt>
                <c:pt idx="40">
                  <c:v>450</c:v>
                </c:pt>
                <c:pt idx="41">
                  <c:v>450</c:v>
                </c:pt>
                <c:pt idx="42">
                  <c:v>450</c:v>
                </c:pt>
                <c:pt idx="43">
                  <c:v>450</c:v>
                </c:pt>
                <c:pt idx="44">
                  <c:v>450</c:v>
                </c:pt>
                <c:pt idx="45">
                  <c:v>450</c:v>
                </c:pt>
                <c:pt idx="46">
                  <c:v>450</c:v>
                </c:pt>
                <c:pt idx="47">
                  <c:v>450</c:v>
                </c:pt>
                <c:pt idx="48">
                  <c:v>450</c:v>
                </c:pt>
                <c:pt idx="49">
                  <c:v>450</c:v>
                </c:pt>
                <c:pt idx="50">
                  <c:v>450</c:v>
                </c:pt>
                <c:pt idx="51">
                  <c:v>450</c:v>
                </c:pt>
                <c:pt idx="52">
                  <c:v>450</c:v>
                </c:pt>
                <c:pt idx="53">
                  <c:v>450</c:v>
                </c:pt>
                <c:pt idx="54">
                  <c:v>450</c:v>
                </c:pt>
                <c:pt idx="55">
                  <c:v>450</c:v>
                </c:pt>
                <c:pt idx="56">
                  <c:v>450</c:v>
                </c:pt>
                <c:pt idx="57">
                  <c:v>450</c:v>
                </c:pt>
                <c:pt idx="58">
                  <c:v>450</c:v>
                </c:pt>
                <c:pt idx="59">
                  <c:v>450</c:v>
                </c:pt>
                <c:pt idx="60">
                  <c:v>450</c:v>
                </c:pt>
                <c:pt idx="61">
                  <c:v>450</c:v>
                </c:pt>
                <c:pt idx="62">
                  <c:v>450</c:v>
                </c:pt>
                <c:pt idx="63">
                  <c:v>450</c:v>
                </c:pt>
                <c:pt idx="64">
                  <c:v>450</c:v>
                </c:pt>
                <c:pt idx="65">
                  <c:v>450</c:v>
                </c:pt>
                <c:pt idx="66">
                  <c:v>450</c:v>
                </c:pt>
                <c:pt idx="67">
                  <c:v>450</c:v>
                </c:pt>
                <c:pt idx="68">
                  <c:v>450</c:v>
                </c:pt>
                <c:pt idx="69">
                  <c:v>450</c:v>
                </c:pt>
                <c:pt idx="70">
                  <c:v>450</c:v>
                </c:pt>
                <c:pt idx="71">
                  <c:v>450</c:v>
                </c:pt>
                <c:pt idx="72">
                  <c:v>450</c:v>
                </c:pt>
                <c:pt idx="73">
                  <c:v>450</c:v>
                </c:pt>
                <c:pt idx="74">
                  <c:v>450</c:v>
                </c:pt>
                <c:pt idx="75">
                  <c:v>450</c:v>
                </c:pt>
                <c:pt idx="76">
                  <c:v>450</c:v>
                </c:pt>
                <c:pt idx="77">
                  <c:v>450</c:v>
                </c:pt>
                <c:pt idx="78">
                  <c:v>450</c:v>
                </c:pt>
                <c:pt idx="79">
                  <c:v>450</c:v>
                </c:pt>
                <c:pt idx="80">
                  <c:v>450</c:v>
                </c:pt>
                <c:pt idx="81">
                  <c:v>450</c:v>
                </c:pt>
                <c:pt idx="82">
                  <c:v>450</c:v>
                </c:pt>
                <c:pt idx="83">
                  <c:v>450</c:v>
                </c:pt>
                <c:pt idx="84">
                  <c:v>450</c:v>
                </c:pt>
                <c:pt idx="85">
                  <c:v>450</c:v>
                </c:pt>
                <c:pt idx="86">
                  <c:v>450</c:v>
                </c:pt>
                <c:pt idx="87">
                  <c:v>450</c:v>
                </c:pt>
                <c:pt idx="88">
                  <c:v>450</c:v>
                </c:pt>
                <c:pt idx="89">
                  <c:v>450</c:v>
                </c:pt>
                <c:pt idx="90">
                  <c:v>450</c:v>
                </c:pt>
                <c:pt idx="91">
                  <c:v>450</c:v>
                </c:pt>
                <c:pt idx="92">
                  <c:v>450</c:v>
                </c:pt>
                <c:pt idx="93">
                  <c:v>450</c:v>
                </c:pt>
                <c:pt idx="94">
                  <c:v>450</c:v>
                </c:pt>
                <c:pt idx="95">
                  <c:v>450</c:v>
                </c:pt>
                <c:pt idx="96">
                  <c:v>450</c:v>
                </c:pt>
                <c:pt idx="97">
                  <c:v>450</c:v>
                </c:pt>
                <c:pt idx="98">
                  <c:v>450</c:v>
                </c:pt>
                <c:pt idx="99">
                  <c:v>450</c:v>
                </c:pt>
                <c:pt idx="100">
                  <c:v>450</c:v>
                </c:pt>
                <c:pt idx="101">
                  <c:v>450</c:v>
                </c:pt>
                <c:pt idx="102">
                  <c:v>510.5</c:v>
                </c:pt>
                <c:pt idx="103">
                  <c:v>504.2</c:v>
                </c:pt>
                <c:pt idx="104">
                  <c:v>502.7</c:v>
                </c:pt>
                <c:pt idx="105">
                  <c:v>504.2</c:v>
                </c:pt>
                <c:pt idx="106">
                  <c:v>501.1</c:v>
                </c:pt>
                <c:pt idx="107">
                  <c:v>501.1</c:v>
                </c:pt>
                <c:pt idx="108">
                  <c:v>499.6</c:v>
                </c:pt>
                <c:pt idx="109">
                  <c:v>499.6</c:v>
                </c:pt>
                <c:pt idx="110">
                  <c:v>498</c:v>
                </c:pt>
                <c:pt idx="111">
                  <c:v>498</c:v>
                </c:pt>
                <c:pt idx="112">
                  <c:v>498</c:v>
                </c:pt>
                <c:pt idx="113">
                  <c:v>498</c:v>
                </c:pt>
                <c:pt idx="114">
                  <c:v>498</c:v>
                </c:pt>
                <c:pt idx="115">
                  <c:v>498</c:v>
                </c:pt>
                <c:pt idx="116">
                  <c:v>498</c:v>
                </c:pt>
                <c:pt idx="117">
                  <c:v>498</c:v>
                </c:pt>
                <c:pt idx="118">
                  <c:v>498</c:v>
                </c:pt>
                <c:pt idx="119">
                  <c:v>498</c:v>
                </c:pt>
                <c:pt idx="120">
                  <c:v>498</c:v>
                </c:pt>
                <c:pt idx="121">
                  <c:v>498</c:v>
                </c:pt>
                <c:pt idx="122">
                  <c:v>498</c:v>
                </c:pt>
                <c:pt idx="123">
                  <c:v>498</c:v>
                </c:pt>
                <c:pt idx="124">
                  <c:v>498</c:v>
                </c:pt>
                <c:pt idx="125">
                  <c:v>498</c:v>
                </c:pt>
                <c:pt idx="126">
                  <c:v>498</c:v>
                </c:pt>
                <c:pt idx="127">
                  <c:v>498</c:v>
                </c:pt>
                <c:pt idx="128">
                  <c:v>498</c:v>
                </c:pt>
                <c:pt idx="129">
                  <c:v>499.6</c:v>
                </c:pt>
                <c:pt idx="130">
                  <c:v>499.6</c:v>
                </c:pt>
                <c:pt idx="131">
                  <c:v>499.6</c:v>
                </c:pt>
                <c:pt idx="132">
                  <c:v>499.6</c:v>
                </c:pt>
                <c:pt idx="133">
                  <c:v>499.6</c:v>
                </c:pt>
                <c:pt idx="134">
                  <c:v>499.6</c:v>
                </c:pt>
                <c:pt idx="135">
                  <c:v>499.6</c:v>
                </c:pt>
                <c:pt idx="136">
                  <c:v>498</c:v>
                </c:pt>
                <c:pt idx="137">
                  <c:v>498</c:v>
                </c:pt>
                <c:pt idx="138">
                  <c:v>498</c:v>
                </c:pt>
                <c:pt idx="139">
                  <c:v>498</c:v>
                </c:pt>
                <c:pt idx="140">
                  <c:v>498</c:v>
                </c:pt>
                <c:pt idx="141">
                  <c:v>498</c:v>
                </c:pt>
                <c:pt idx="142">
                  <c:v>498</c:v>
                </c:pt>
                <c:pt idx="143">
                  <c:v>499.6</c:v>
                </c:pt>
                <c:pt idx="144">
                  <c:v>499.6</c:v>
                </c:pt>
                <c:pt idx="145">
                  <c:v>499.6</c:v>
                </c:pt>
                <c:pt idx="146">
                  <c:v>499.6</c:v>
                </c:pt>
                <c:pt idx="147">
                  <c:v>499.6</c:v>
                </c:pt>
                <c:pt idx="148">
                  <c:v>499.6</c:v>
                </c:pt>
                <c:pt idx="149">
                  <c:v>499.6</c:v>
                </c:pt>
                <c:pt idx="150">
                  <c:v>499.6</c:v>
                </c:pt>
                <c:pt idx="151">
                  <c:v>499.6</c:v>
                </c:pt>
                <c:pt idx="152">
                  <c:v>499.6</c:v>
                </c:pt>
                <c:pt idx="153">
                  <c:v>499.6</c:v>
                </c:pt>
                <c:pt idx="154">
                  <c:v>499.6</c:v>
                </c:pt>
                <c:pt idx="155">
                  <c:v>499.6</c:v>
                </c:pt>
                <c:pt idx="156">
                  <c:v>499.6</c:v>
                </c:pt>
                <c:pt idx="157">
                  <c:v>499.6</c:v>
                </c:pt>
                <c:pt idx="158">
                  <c:v>499.6</c:v>
                </c:pt>
                <c:pt idx="159">
                  <c:v>499.6</c:v>
                </c:pt>
                <c:pt idx="160">
                  <c:v>498</c:v>
                </c:pt>
                <c:pt idx="161">
                  <c:v>498</c:v>
                </c:pt>
                <c:pt idx="162">
                  <c:v>498</c:v>
                </c:pt>
                <c:pt idx="163">
                  <c:v>498</c:v>
                </c:pt>
                <c:pt idx="164">
                  <c:v>498</c:v>
                </c:pt>
                <c:pt idx="165">
                  <c:v>498</c:v>
                </c:pt>
                <c:pt idx="166">
                  <c:v>498</c:v>
                </c:pt>
                <c:pt idx="167">
                  <c:v>498</c:v>
                </c:pt>
                <c:pt idx="168">
                  <c:v>498</c:v>
                </c:pt>
                <c:pt idx="169">
                  <c:v>498</c:v>
                </c:pt>
                <c:pt idx="170">
                  <c:v>498</c:v>
                </c:pt>
                <c:pt idx="171">
                  <c:v>498</c:v>
                </c:pt>
                <c:pt idx="172">
                  <c:v>498</c:v>
                </c:pt>
                <c:pt idx="173">
                  <c:v>498</c:v>
                </c:pt>
                <c:pt idx="174">
                  <c:v>496.5</c:v>
                </c:pt>
                <c:pt idx="175">
                  <c:v>498</c:v>
                </c:pt>
                <c:pt idx="176">
                  <c:v>496.5</c:v>
                </c:pt>
                <c:pt idx="177">
                  <c:v>496.5</c:v>
                </c:pt>
                <c:pt idx="178">
                  <c:v>498</c:v>
                </c:pt>
                <c:pt idx="179">
                  <c:v>496.5</c:v>
                </c:pt>
                <c:pt idx="180">
                  <c:v>496.5</c:v>
                </c:pt>
                <c:pt idx="181">
                  <c:v>496.5</c:v>
                </c:pt>
                <c:pt idx="182">
                  <c:v>496.5</c:v>
                </c:pt>
                <c:pt idx="183">
                  <c:v>496.5</c:v>
                </c:pt>
                <c:pt idx="184">
                  <c:v>496.5</c:v>
                </c:pt>
                <c:pt idx="185">
                  <c:v>498</c:v>
                </c:pt>
                <c:pt idx="186">
                  <c:v>496.5</c:v>
                </c:pt>
                <c:pt idx="187">
                  <c:v>498</c:v>
                </c:pt>
                <c:pt idx="188">
                  <c:v>496.5</c:v>
                </c:pt>
                <c:pt idx="189">
                  <c:v>498</c:v>
                </c:pt>
                <c:pt idx="190">
                  <c:v>498</c:v>
                </c:pt>
                <c:pt idx="191">
                  <c:v>496.5</c:v>
                </c:pt>
                <c:pt idx="192">
                  <c:v>496.5</c:v>
                </c:pt>
                <c:pt idx="193">
                  <c:v>496.5</c:v>
                </c:pt>
                <c:pt idx="194">
                  <c:v>496.5</c:v>
                </c:pt>
                <c:pt idx="195">
                  <c:v>496.5</c:v>
                </c:pt>
                <c:pt idx="196">
                  <c:v>496.5</c:v>
                </c:pt>
                <c:pt idx="197">
                  <c:v>496.5</c:v>
                </c:pt>
                <c:pt idx="198">
                  <c:v>496.5</c:v>
                </c:pt>
                <c:pt idx="199">
                  <c:v>496.5</c:v>
                </c:pt>
                <c:pt idx="200">
                  <c:v>496.5</c:v>
                </c:pt>
                <c:pt idx="201">
                  <c:v>496.5</c:v>
                </c:pt>
                <c:pt idx="202">
                  <c:v>496.5</c:v>
                </c:pt>
                <c:pt idx="203">
                  <c:v>496.5</c:v>
                </c:pt>
                <c:pt idx="204">
                  <c:v>496.5</c:v>
                </c:pt>
                <c:pt idx="205">
                  <c:v>496.5</c:v>
                </c:pt>
                <c:pt idx="206">
                  <c:v>496.5</c:v>
                </c:pt>
                <c:pt idx="207">
                  <c:v>496.5</c:v>
                </c:pt>
                <c:pt idx="208">
                  <c:v>496.5</c:v>
                </c:pt>
                <c:pt idx="209">
                  <c:v>496.5</c:v>
                </c:pt>
                <c:pt idx="210">
                  <c:v>496.5</c:v>
                </c:pt>
                <c:pt idx="211">
                  <c:v>496.5</c:v>
                </c:pt>
                <c:pt idx="212">
                  <c:v>496.5</c:v>
                </c:pt>
                <c:pt idx="213">
                  <c:v>496.5</c:v>
                </c:pt>
                <c:pt idx="214">
                  <c:v>495</c:v>
                </c:pt>
                <c:pt idx="215">
                  <c:v>496.5</c:v>
                </c:pt>
                <c:pt idx="216">
                  <c:v>496.5</c:v>
                </c:pt>
                <c:pt idx="217">
                  <c:v>496.5</c:v>
                </c:pt>
                <c:pt idx="218">
                  <c:v>496.5</c:v>
                </c:pt>
                <c:pt idx="219">
                  <c:v>496.5</c:v>
                </c:pt>
                <c:pt idx="220">
                  <c:v>495</c:v>
                </c:pt>
                <c:pt idx="221">
                  <c:v>496.5</c:v>
                </c:pt>
                <c:pt idx="222">
                  <c:v>495</c:v>
                </c:pt>
                <c:pt idx="223">
                  <c:v>496.5</c:v>
                </c:pt>
                <c:pt idx="224">
                  <c:v>495</c:v>
                </c:pt>
                <c:pt idx="225">
                  <c:v>495</c:v>
                </c:pt>
                <c:pt idx="226">
                  <c:v>495</c:v>
                </c:pt>
                <c:pt idx="227">
                  <c:v>495</c:v>
                </c:pt>
                <c:pt idx="228">
                  <c:v>495</c:v>
                </c:pt>
                <c:pt idx="229">
                  <c:v>495</c:v>
                </c:pt>
                <c:pt idx="230">
                  <c:v>495</c:v>
                </c:pt>
                <c:pt idx="231">
                  <c:v>495</c:v>
                </c:pt>
                <c:pt idx="232">
                  <c:v>495</c:v>
                </c:pt>
                <c:pt idx="233">
                  <c:v>495</c:v>
                </c:pt>
                <c:pt idx="234">
                  <c:v>495</c:v>
                </c:pt>
                <c:pt idx="235">
                  <c:v>495</c:v>
                </c:pt>
                <c:pt idx="236">
                  <c:v>495</c:v>
                </c:pt>
                <c:pt idx="237">
                  <c:v>495</c:v>
                </c:pt>
                <c:pt idx="238">
                  <c:v>495</c:v>
                </c:pt>
                <c:pt idx="239">
                  <c:v>495</c:v>
                </c:pt>
                <c:pt idx="240">
                  <c:v>493.4</c:v>
                </c:pt>
                <c:pt idx="241">
                  <c:v>495</c:v>
                </c:pt>
                <c:pt idx="242">
                  <c:v>495</c:v>
                </c:pt>
                <c:pt idx="243">
                  <c:v>495</c:v>
                </c:pt>
                <c:pt idx="244">
                  <c:v>495</c:v>
                </c:pt>
                <c:pt idx="245">
                  <c:v>495</c:v>
                </c:pt>
                <c:pt idx="246">
                  <c:v>493.4</c:v>
                </c:pt>
                <c:pt idx="247">
                  <c:v>495</c:v>
                </c:pt>
                <c:pt idx="248">
                  <c:v>493.4</c:v>
                </c:pt>
                <c:pt idx="249">
                  <c:v>493.4</c:v>
                </c:pt>
                <c:pt idx="250">
                  <c:v>493.4</c:v>
                </c:pt>
                <c:pt idx="251">
                  <c:v>493.4</c:v>
                </c:pt>
                <c:pt idx="252">
                  <c:v>493.4</c:v>
                </c:pt>
                <c:pt idx="253">
                  <c:v>493.4</c:v>
                </c:pt>
                <c:pt idx="254">
                  <c:v>493.4</c:v>
                </c:pt>
                <c:pt idx="255">
                  <c:v>493.4</c:v>
                </c:pt>
                <c:pt idx="256">
                  <c:v>493.4</c:v>
                </c:pt>
                <c:pt idx="257">
                  <c:v>493.4</c:v>
                </c:pt>
                <c:pt idx="258">
                  <c:v>493.4</c:v>
                </c:pt>
                <c:pt idx="259">
                  <c:v>493.4</c:v>
                </c:pt>
                <c:pt idx="260">
                  <c:v>491.9</c:v>
                </c:pt>
                <c:pt idx="261">
                  <c:v>491.9</c:v>
                </c:pt>
                <c:pt idx="262">
                  <c:v>491.9</c:v>
                </c:pt>
                <c:pt idx="263">
                  <c:v>491.9</c:v>
                </c:pt>
                <c:pt idx="264">
                  <c:v>491.9</c:v>
                </c:pt>
                <c:pt idx="265">
                  <c:v>491.9</c:v>
                </c:pt>
                <c:pt idx="266">
                  <c:v>491.9</c:v>
                </c:pt>
                <c:pt idx="267">
                  <c:v>491.9</c:v>
                </c:pt>
                <c:pt idx="268">
                  <c:v>491.9</c:v>
                </c:pt>
                <c:pt idx="269">
                  <c:v>491.9</c:v>
                </c:pt>
                <c:pt idx="270">
                  <c:v>491.9</c:v>
                </c:pt>
                <c:pt idx="271">
                  <c:v>491.9</c:v>
                </c:pt>
                <c:pt idx="272">
                  <c:v>490.3</c:v>
                </c:pt>
                <c:pt idx="273">
                  <c:v>490.3</c:v>
                </c:pt>
                <c:pt idx="274">
                  <c:v>490.3</c:v>
                </c:pt>
                <c:pt idx="275">
                  <c:v>490.3</c:v>
                </c:pt>
                <c:pt idx="276">
                  <c:v>490.3</c:v>
                </c:pt>
                <c:pt idx="277">
                  <c:v>490.3</c:v>
                </c:pt>
                <c:pt idx="278">
                  <c:v>490.3</c:v>
                </c:pt>
                <c:pt idx="279">
                  <c:v>490.3</c:v>
                </c:pt>
                <c:pt idx="280">
                  <c:v>490.3</c:v>
                </c:pt>
                <c:pt idx="281">
                  <c:v>490.3</c:v>
                </c:pt>
                <c:pt idx="282">
                  <c:v>490.3</c:v>
                </c:pt>
                <c:pt idx="283">
                  <c:v>490.3</c:v>
                </c:pt>
                <c:pt idx="284">
                  <c:v>488.8</c:v>
                </c:pt>
                <c:pt idx="285">
                  <c:v>488.8</c:v>
                </c:pt>
                <c:pt idx="286">
                  <c:v>488.8</c:v>
                </c:pt>
                <c:pt idx="287">
                  <c:v>488.8</c:v>
                </c:pt>
                <c:pt idx="288">
                  <c:v>488.8</c:v>
                </c:pt>
                <c:pt idx="289">
                  <c:v>488.8</c:v>
                </c:pt>
                <c:pt idx="290">
                  <c:v>488.8</c:v>
                </c:pt>
                <c:pt idx="291">
                  <c:v>488.8</c:v>
                </c:pt>
                <c:pt idx="292">
                  <c:v>488.8</c:v>
                </c:pt>
                <c:pt idx="293">
                  <c:v>488.8</c:v>
                </c:pt>
                <c:pt idx="294">
                  <c:v>488.8</c:v>
                </c:pt>
                <c:pt idx="295">
                  <c:v>488.8</c:v>
                </c:pt>
                <c:pt idx="296">
                  <c:v>487.2</c:v>
                </c:pt>
                <c:pt idx="297">
                  <c:v>487.2</c:v>
                </c:pt>
                <c:pt idx="298">
                  <c:v>487.2</c:v>
                </c:pt>
                <c:pt idx="299">
                  <c:v>487.2</c:v>
                </c:pt>
                <c:pt idx="300">
                  <c:v>487.2</c:v>
                </c:pt>
                <c:pt idx="301">
                  <c:v>487.2</c:v>
                </c:pt>
                <c:pt idx="302">
                  <c:v>487.2</c:v>
                </c:pt>
                <c:pt idx="303">
                  <c:v>487.2</c:v>
                </c:pt>
                <c:pt idx="304">
                  <c:v>487.2</c:v>
                </c:pt>
                <c:pt idx="305">
                  <c:v>487.2</c:v>
                </c:pt>
                <c:pt idx="306">
                  <c:v>485.6</c:v>
                </c:pt>
                <c:pt idx="307">
                  <c:v>487.2</c:v>
                </c:pt>
                <c:pt idx="308">
                  <c:v>485.6</c:v>
                </c:pt>
                <c:pt idx="309">
                  <c:v>485.6</c:v>
                </c:pt>
                <c:pt idx="310">
                  <c:v>485.6</c:v>
                </c:pt>
                <c:pt idx="311">
                  <c:v>485.6</c:v>
                </c:pt>
                <c:pt idx="312">
                  <c:v>485.6</c:v>
                </c:pt>
                <c:pt idx="313">
                  <c:v>485.6</c:v>
                </c:pt>
                <c:pt idx="314">
                  <c:v>485.6</c:v>
                </c:pt>
                <c:pt idx="315">
                  <c:v>485.6</c:v>
                </c:pt>
                <c:pt idx="316">
                  <c:v>485.6</c:v>
                </c:pt>
                <c:pt idx="317">
                  <c:v>485.6</c:v>
                </c:pt>
                <c:pt idx="318">
                  <c:v>485.6</c:v>
                </c:pt>
                <c:pt idx="319">
                  <c:v>485.6</c:v>
                </c:pt>
                <c:pt idx="320">
                  <c:v>485.6</c:v>
                </c:pt>
                <c:pt idx="321">
                  <c:v>485.6</c:v>
                </c:pt>
                <c:pt idx="322">
                  <c:v>484.1</c:v>
                </c:pt>
                <c:pt idx="323">
                  <c:v>485.6</c:v>
                </c:pt>
                <c:pt idx="324">
                  <c:v>485.6</c:v>
                </c:pt>
                <c:pt idx="325">
                  <c:v>485.6</c:v>
                </c:pt>
                <c:pt idx="326">
                  <c:v>485.6</c:v>
                </c:pt>
                <c:pt idx="327">
                  <c:v>485.6</c:v>
                </c:pt>
                <c:pt idx="328">
                  <c:v>485.6</c:v>
                </c:pt>
                <c:pt idx="329">
                  <c:v>485.6</c:v>
                </c:pt>
                <c:pt idx="330">
                  <c:v>484.1</c:v>
                </c:pt>
                <c:pt idx="331">
                  <c:v>484.1</c:v>
                </c:pt>
                <c:pt idx="332">
                  <c:v>485.6</c:v>
                </c:pt>
                <c:pt idx="333">
                  <c:v>485.6</c:v>
                </c:pt>
                <c:pt idx="334">
                  <c:v>485.6</c:v>
                </c:pt>
                <c:pt idx="335">
                  <c:v>485.6</c:v>
                </c:pt>
                <c:pt idx="336">
                  <c:v>485.6</c:v>
                </c:pt>
                <c:pt idx="337">
                  <c:v>485.6</c:v>
                </c:pt>
                <c:pt idx="338">
                  <c:v>485.6</c:v>
                </c:pt>
                <c:pt idx="339">
                  <c:v>485.6</c:v>
                </c:pt>
                <c:pt idx="340">
                  <c:v>485.6</c:v>
                </c:pt>
                <c:pt idx="341">
                  <c:v>485.6</c:v>
                </c:pt>
                <c:pt idx="342">
                  <c:v>484.1</c:v>
                </c:pt>
                <c:pt idx="343">
                  <c:v>485.6</c:v>
                </c:pt>
                <c:pt idx="344">
                  <c:v>485.6</c:v>
                </c:pt>
                <c:pt idx="345">
                  <c:v>485.6</c:v>
                </c:pt>
                <c:pt idx="346">
                  <c:v>485.6</c:v>
                </c:pt>
                <c:pt idx="347">
                  <c:v>485.6</c:v>
                </c:pt>
                <c:pt idx="348">
                  <c:v>485.6</c:v>
                </c:pt>
                <c:pt idx="349">
                  <c:v>484.1</c:v>
                </c:pt>
                <c:pt idx="350">
                  <c:v>484.1</c:v>
                </c:pt>
                <c:pt idx="351">
                  <c:v>484.1</c:v>
                </c:pt>
                <c:pt idx="352">
                  <c:v>485.6</c:v>
                </c:pt>
                <c:pt idx="353">
                  <c:v>485.6</c:v>
                </c:pt>
                <c:pt idx="354">
                  <c:v>485.6</c:v>
                </c:pt>
                <c:pt idx="355">
                  <c:v>485.6</c:v>
                </c:pt>
                <c:pt idx="356">
                  <c:v>485.6</c:v>
                </c:pt>
                <c:pt idx="357">
                  <c:v>485.6</c:v>
                </c:pt>
                <c:pt idx="358">
                  <c:v>485.6</c:v>
                </c:pt>
                <c:pt idx="359">
                  <c:v>485.6</c:v>
                </c:pt>
                <c:pt idx="360">
                  <c:v>485.6</c:v>
                </c:pt>
                <c:pt idx="361">
                  <c:v>485.6</c:v>
                </c:pt>
                <c:pt idx="362">
                  <c:v>485.6</c:v>
                </c:pt>
                <c:pt idx="363">
                  <c:v>485.6</c:v>
                </c:pt>
                <c:pt idx="364">
                  <c:v>485.6</c:v>
                </c:pt>
                <c:pt idx="365">
                  <c:v>484.1</c:v>
                </c:pt>
                <c:pt idx="366">
                  <c:v>485.6</c:v>
                </c:pt>
                <c:pt idx="367">
                  <c:v>484.1</c:v>
                </c:pt>
                <c:pt idx="368">
                  <c:v>484.1</c:v>
                </c:pt>
                <c:pt idx="369">
                  <c:v>484.1</c:v>
                </c:pt>
                <c:pt idx="370">
                  <c:v>484.1</c:v>
                </c:pt>
                <c:pt idx="371">
                  <c:v>485.6</c:v>
                </c:pt>
                <c:pt idx="372">
                  <c:v>485.6</c:v>
                </c:pt>
                <c:pt idx="373">
                  <c:v>485.6</c:v>
                </c:pt>
                <c:pt idx="374">
                  <c:v>485.6</c:v>
                </c:pt>
                <c:pt idx="375">
                  <c:v>485.6</c:v>
                </c:pt>
                <c:pt idx="376">
                  <c:v>484.1</c:v>
                </c:pt>
                <c:pt idx="377">
                  <c:v>485.6</c:v>
                </c:pt>
                <c:pt idx="378">
                  <c:v>484.1</c:v>
                </c:pt>
                <c:pt idx="379">
                  <c:v>485.6</c:v>
                </c:pt>
                <c:pt idx="380">
                  <c:v>485.6</c:v>
                </c:pt>
                <c:pt idx="381">
                  <c:v>485.6</c:v>
                </c:pt>
                <c:pt idx="382">
                  <c:v>485.6</c:v>
                </c:pt>
                <c:pt idx="383">
                  <c:v>485.6</c:v>
                </c:pt>
                <c:pt idx="384">
                  <c:v>485.6</c:v>
                </c:pt>
                <c:pt idx="385">
                  <c:v>485.6</c:v>
                </c:pt>
                <c:pt idx="386">
                  <c:v>485.6</c:v>
                </c:pt>
                <c:pt idx="387">
                  <c:v>485.6</c:v>
                </c:pt>
                <c:pt idx="388">
                  <c:v>485.6</c:v>
                </c:pt>
                <c:pt idx="389">
                  <c:v>485.6</c:v>
                </c:pt>
                <c:pt idx="390">
                  <c:v>485.6</c:v>
                </c:pt>
                <c:pt idx="391">
                  <c:v>485.6</c:v>
                </c:pt>
                <c:pt idx="392">
                  <c:v>485.6</c:v>
                </c:pt>
                <c:pt idx="393">
                  <c:v>485.6</c:v>
                </c:pt>
                <c:pt idx="394">
                  <c:v>485.6</c:v>
                </c:pt>
                <c:pt idx="395">
                  <c:v>485.6</c:v>
                </c:pt>
                <c:pt idx="396">
                  <c:v>485.6</c:v>
                </c:pt>
                <c:pt idx="397">
                  <c:v>485.6</c:v>
                </c:pt>
                <c:pt idx="398">
                  <c:v>485.6</c:v>
                </c:pt>
                <c:pt idx="399">
                  <c:v>485.6</c:v>
                </c:pt>
                <c:pt idx="400">
                  <c:v>485.6</c:v>
                </c:pt>
                <c:pt idx="401">
                  <c:v>485.6</c:v>
                </c:pt>
                <c:pt idx="402">
                  <c:v>485.6</c:v>
                </c:pt>
                <c:pt idx="403">
                  <c:v>485.6</c:v>
                </c:pt>
                <c:pt idx="404">
                  <c:v>484.1</c:v>
                </c:pt>
                <c:pt idx="405">
                  <c:v>485.6</c:v>
                </c:pt>
                <c:pt idx="406">
                  <c:v>485.6</c:v>
                </c:pt>
                <c:pt idx="407">
                  <c:v>485.6</c:v>
                </c:pt>
                <c:pt idx="408">
                  <c:v>485.6</c:v>
                </c:pt>
                <c:pt idx="409">
                  <c:v>485.6</c:v>
                </c:pt>
                <c:pt idx="410">
                  <c:v>485.6</c:v>
                </c:pt>
                <c:pt idx="411">
                  <c:v>485.6</c:v>
                </c:pt>
                <c:pt idx="412">
                  <c:v>484.1</c:v>
                </c:pt>
                <c:pt idx="413">
                  <c:v>485.6</c:v>
                </c:pt>
                <c:pt idx="414">
                  <c:v>484.1</c:v>
                </c:pt>
                <c:pt idx="415">
                  <c:v>484.1</c:v>
                </c:pt>
                <c:pt idx="416">
                  <c:v>484.1</c:v>
                </c:pt>
                <c:pt idx="417">
                  <c:v>485.6</c:v>
                </c:pt>
                <c:pt idx="418">
                  <c:v>484.1</c:v>
                </c:pt>
                <c:pt idx="419">
                  <c:v>485.6</c:v>
                </c:pt>
                <c:pt idx="420">
                  <c:v>485.6</c:v>
                </c:pt>
                <c:pt idx="421">
                  <c:v>485.6</c:v>
                </c:pt>
                <c:pt idx="422">
                  <c:v>484.1</c:v>
                </c:pt>
                <c:pt idx="423">
                  <c:v>484.1</c:v>
                </c:pt>
                <c:pt idx="424">
                  <c:v>485.6</c:v>
                </c:pt>
                <c:pt idx="425">
                  <c:v>485.6</c:v>
                </c:pt>
                <c:pt idx="426">
                  <c:v>485.6</c:v>
                </c:pt>
                <c:pt idx="427">
                  <c:v>484.1</c:v>
                </c:pt>
                <c:pt idx="428">
                  <c:v>484.1</c:v>
                </c:pt>
                <c:pt idx="429">
                  <c:v>484.1</c:v>
                </c:pt>
                <c:pt idx="430">
                  <c:v>485.6</c:v>
                </c:pt>
                <c:pt idx="431">
                  <c:v>485.6</c:v>
                </c:pt>
                <c:pt idx="432">
                  <c:v>484.1</c:v>
                </c:pt>
                <c:pt idx="433">
                  <c:v>485.6</c:v>
                </c:pt>
                <c:pt idx="434">
                  <c:v>485.6</c:v>
                </c:pt>
                <c:pt idx="435">
                  <c:v>485.6</c:v>
                </c:pt>
                <c:pt idx="436">
                  <c:v>485.6</c:v>
                </c:pt>
                <c:pt idx="437">
                  <c:v>484.1</c:v>
                </c:pt>
                <c:pt idx="438">
                  <c:v>485.6</c:v>
                </c:pt>
                <c:pt idx="439">
                  <c:v>485.6</c:v>
                </c:pt>
                <c:pt idx="440">
                  <c:v>485.6</c:v>
                </c:pt>
                <c:pt idx="441">
                  <c:v>484.1</c:v>
                </c:pt>
                <c:pt idx="442">
                  <c:v>485.6</c:v>
                </c:pt>
                <c:pt idx="443">
                  <c:v>485.6</c:v>
                </c:pt>
                <c:pt idx="444">
                  <c:v>485.6</c:v>
                </c:pt>
                <c:pt idx="445">
                  <c:v>485.6</c:v>
                </c:pt>
                <c:pt idx="446">
                  <c:v>485.6</c:v>
                </c:pt>
                <c:pt idx="447">
                  <c:v>485.6</c:v>
                </c:pt>
                <c:pt idx="448">
                  <c:v>485.6</c:v>
                </c:pt>
                <c:pt idx="449">
                  <c:v>485.6</c:v>
                </c:pt>
                <c:pt idx="450">
                  <c:v>485.6</c:v>
                </c:pt>
                <c:pt idx="451">
                  <c:v>485.6</c:v>
                </c:pt>
                <c:pt idx="452">
                  <c:v>485.6</c:v>
                </c:pt>
                <c:pt idx="453">
                  <c:v>485.6</c:v>
                </c:pt>
                <c:pt idx="454">
                  <c:v>484.1</c:v>
                </c:pt>
                <c:pt idx="455">
                  <c:v>485.6</c:v>
                </c:pt>
                <c:pt idx="456">
                  <c:v>485.6</c:v>
                </c:pt>
                <c:pt idx="457">
                  <c:v>485.6</c:v>
                </c:pt>
                <c:pt idx="458">
                  <c:v>485.6</c:v>
                </c:pt>
                <c:pt idx="459">
                  <c:v>485.6</c:v>
                </c:pt>
                <c:pt idx="460">
                  <c:v>485.6</c:v>
                </c:pt>
                <c:pt idx="461">
                  <c:v>485.6</c:v>
                </c:pt>
                <c:pt idx="462">
                  <c:v>485.6</c:v>
                </c:pt>
                <c:pt idx="463">
                  <c:v>485.6</c:v>
                </c:pt>
                <c:pt idx="464">
                  <c:v>485.6</c:v>
                </c:pt>
                <c:pt idx="465">
                  <c:v>487.2</c:v>
                </c:pt>
                <c:pt idx="466">
                  <c:v>487.2</c:v>
                </c:pt>
                <c:pt idx="467">
                  <c:v>487.2</c:v>
                </c:pt>
                <c:pt idx="468">
                  <c:v>487.2</c:v>
                </c:pt>
                <c:pt idx="469">
                  <c:v>487.2</c:v>
                </c:pt>
                <c:pt idx="470">
                  <c:v>487.2</c:v>
                </c:pt>
                <c:pt idx="471">
                  <c:v>487.2</c:v>
                </c:pt>
                <c:pt idx="472">
                  <c:v>487.2</c:v>
                </c:pt>
                <c:pt idx="473">
                  <c:v>487.2</c:v>
                </c:pt>
                <c:pt idx="474">
                  <c:v>487.2</c:v>
                </c:pt>
                <c:pt idx="475">
                  <c:v>487.2</c:v>
                </c:pt>
                <c:pt idx="476">
                  <c:v>487.2</c:v>
                </c:pt>
                <c:pt idx="477">
                  <c:v>485.6</c:v>
                </c:pt>
                <c:pt idx="478">
                  <c:v>485.6</c:v>
                </c:pt>
                <c:pt idx="479">
                  <c:v>485.6</c:v>
                </c:pt>
                <c:pt idx="480">
                  <c:v>485.6</c:v>
                </c:pt>
                <c:pt idx="481">
                  <c:v>485.6</c:v>
                </c:pt>
                <c:pt idx="482">
                  <c:v>485.6</c:v>
                </c:pt>
                <c:pt idx="483">
                  <c:v>485.6</c:v>
                </c:pt>
                <c:pt idx="484">
                  <c:v>485.6</c:v>
                </c:pt>
                <c:pt idx="485">
                  <c:v>485.6</c:v>
                </c:pt>
                <c:pt idx="486">
                  <c:v>485.6</c:v>
                </c:pt>
                <c:pt idx="487">
                  <c:v>485.6</c:v>
                </c:pt>
                <c:pt idx="488">
                  <c:v>484.1</c:v>
                </c:pt>
                <c:pt idx="489">
                  <c:v>484.1</c:v>
                </c:pt>
                <c:pt idx="490">
                  <c:v>485.6</c:v>
                </c:pt>
                <c:pt idx="491">
                  <c:v>485.6</c:v>
                </c:pt>
                <c:pt idx="492">
                  <c:v>485.6</c:v>
                </c:pt>
                <c:pt idx="493">
                  <c:v>485.6</c:v>
                </c:pt>
                <c:pt idx="494">
                  <c:v>485.6</c:v>
                </c:pt>
                <c:pt idx="495">
                  <c:v>485.6</c:v>
                </c:pt>
                <c:pt idx="496">
                  <c:v>485.6</c:v>
                </c:pt>
                <c:pt idx="497">
                  <c:v>485.6</c:v>
                </c:pt>
                <c:pt idx="498">
                  <c:v>484.1</c:v>
                </c:pt>
                <c:pt idx="499">
                  <c:v>484.1</c:v>
                </c:pt>
                <c:pt idx="500">
                  <c:v>485.6</c:v>
                </c:pt>
                <c:pt idx="501">
                  <c:v>484.1</c:v>
                </c:pt>
                <c:pt idx="502">
                  <c:v>485.6</c:v>
                </c:pt>
                <c:pt idx="503">
                  <c:v>485.6</c:v>
                </c:pt>
                <c:pt idx="504">
                  <c:v>485.6</c:v>
                </c:pt>
                <c:pt idx="505">
                  <c:v>485.6</c:v>
                </c:pt>
                <c:pt idx="506">
                  <c:v>485.6</c:v>
                </c:pt>
                <c:pt idx="507">
                  <c:v>485.6</c:v>
                </c:pt>
                <c:pt idx="508">
                  <c:v>485.6</c:v>
                </c:pt>
                <c:pt idx="509">
                  <c:v>485.6</c:v>
                </c:pt>
                <c:pt idx="510">
                  <c:v>485.6</c:v>
                </c:pt>
                <c:pt idx="511">
                  <c:v>485.6</c:v>
                </c:pt>
                <c:pt idx="512">
                  <c:v>485.6</c:v>
                </c:pt>
                <c:pt idx="513">
                  <c:v>484.1</c:v>
                </c:pt>
                <c:pt idx="514">
                  <c:v>485.6</c:v>
                </c:pt>
                <c:pt idx="515">
                  <c:v>485.6</c:v>
                </c:pt>
                <c:pt idx="516">
                  <c:v>485.6</c:v>
                </c:pt>
                <c:pt idx="517">
                  <c:v>485.6</c:v>
                </c:pt>
                <c:pt idx="518">
                  <c:v>485.6</c:v>
                </c:pt>
                <c:pt idx="519">
                  <c:v>485.6</c:v>
                </c:pt>
                <c:pt idx="520">
                  <c:v>484.1</c:v>
                </c:pt>
                <c:pt idx="521">
                  <c:v>485.6</c:v>
                </c:pt>
                <c:pt idx="522">
                  <c:v>484.1</c:v>
                </c:pt>
                <c:pt idx="523">
                  <c:v>485.6</c:v>
                </c:pt>
                <c:pt idx="524">
                  <c:v>485.6</c:v>
                </c:pt>
                <c:pt idx="525">
                  <c:v>484.1</c:v>
                </c:pt>
                <c:pt idx="526">
                  <c:v>485.6</c:v>
                </c:pt>
                <c:pt idx="527">
                  <c:v>485.6</c:v>
                </c:pt>
                <c:pt idx="528">
                  <c:v>485.6</c:v>
                </c:pt>
                <c:pt idx="529">
                  <c:v>485.6</c:v>
                </c:pt>
                <c:pt idx="530">
                  <c:v>485.6</c:v>
                </c:pt>
                <c:pt idx="531">
                  <c:v>485.6</c:v>
                </c:pt>
                <c:pt idx="532">
                  <c:v>485.6</c:v>
                </c:pt>
                <c:pt idx="533">
                  <c:v>485.6</c:v>
                </c:pt>
                <c:pt idx="534">
                  <c:v>485.6</c:v>
                </c:pt>
                <c:pt idx="535">
                  <c:v>485.6</c:v>
                </c:pt>
                <c:pt idx="536">
                  <c:v>485.6</c:v>
                </c:pt>
                <c:pt idx="537">
                  <c:v>485.6</c:v>
                </c:pt>
                <c:pt idx="538">
                  <c:v>485.6</c:v>
                </c:pt>
                <c:pt idx="539">
                  <c:v>485.6</c:v>
                </c:pt>
                <c:pt idx="540">
                  <c:v>485.6</c:v>
                </c:pt>
                <c:pt idx="541">
                  <c:v>485.6</c:v>
                </c:pt>
                <c:pt idx="542">
                  <c:v>485.6</c:v>
                </c:pt>
                <c:pt idx="543">
                  <c:v>485.6</c:v>
                </c:pt>
                <c:pt idx="544">
                  <c:v>485.6</c:v>
                </c:pt>
                <c:pt idx="545">
                  <c:v>485.6</c:v>
                </c:pt>
                <c:pt idx="546">
                  <c:v>485.6</c:v>
                </c:pt>
                <c:pt idx="547">
                  <c:v>485.6</c:v>
                </c:pt>
                <c:pt idx="548">
                  <c:v>485.6</c:v>
                </c:pt>
                <c:pt idx="549">
                  <c:v>485.6</c:v>
                </c:pt>
                <c:pt idx="550">
                  <c:v>485.6</c:v>
                </c:pt>
                <c:pt idx="551">
                  <c:v>485.6</c:v>
                </c:pt>
                <c:pt idx="552">
                  <c:v>485.6</c:v>
                </c:pt>
                <c:pt idx="553">
                  <c:v>485.6</c:v>
                </c:pt>
                <c:pt idx="554">
                  <c:v>485.6</c:v>
                </c:pt>
                <c:pt idx="555">
                  <c:v>485.6</c:v>
                </c:pt>
                <c:pt idx="556">
                  <c:v>485.6</c:v>
                </c:pt>
                <c:pt idx="557">
                  <c:v>485.6</c:v>
                </c:pt>
                <c:pt idx="558">
                  <c:v>485.6</c:v>
                </c:pt>
                <c:pt idx="559">
                  <c:v>485.6</c:v>
                </c:pt>
                <c:pt idx="560">
                  <c:v>485.6</c:v>
                </c:pt>
                <c:pt idx="561">
                  <c:v>484.1</c:v>
                </c:pt>
                <c:pt idx="562">
                  <c:v>485.6</c:v>
                </c:pt>
                <c:pt idx="563">
                  <c:v>485.6</c:v>
                </c:pt>
                <c:pt idx="564">
                  <c:v>485.6</c:v>
                </c:pt>
                <c:pt idx="565">
                  <c:v>485.6</c:v>
                </c:pt>
                <c:pt idx="566">
                  <c:v>485.6</c:v>
                </c:pt>
                <c:pt idx="567">
                  <c:v>485.6</c:v>
                </c:pt>
                <c:pt idx="568">
                  <c:v>485.6</c:v>
                </c:pt>
                <c:pt idx="569">
                  <c:v>485.6</c:v>
                </c:pt>
                <c:pt idx="570">
                  <c:v>485.6</c:v>
                </c:pt>
                <c:pt idx="571">
                  <c:v>485.6</c:v>
                </c:pt>
                <c:pt idx="572">
                  <c:v>485.6</c:v>
                </c:pt>
                <c:pt idx="573">
                  <c:v>485.6</c:v>
                </c:pt>
                <c:pt idx="574">
                  <c:v>485.6</c:v>
                </c:pt>
                <c:pt idx="575">
                  <c:v>485.6</c:v>
                </c:pt>
                <c:pt idx="576">
                  <c:v>485.6</c:v>
                </c:pt>
                <c:pt idx="577">
                  <c:v>485.6</c:v>
                </c:pt>
                <c:pt idx="578">
                  <c:v>485.6</c:v>
                </c:pt>
                <c:pt idx="579">
                  <c:v>485.6</c:v>
                </c:pt>
                <c:pt idx="580">
                  <c:v>485.6</c:v>
                </c:pt>
                <c:pt idx="581">
                  <c:v>485.6</c:v>
                </c:pt>
                <c:pt idx="582">
                  <c:v>485.6</c:v>
                </c:pt>
                <c:pt idx="583">
                  <c:v>485.6</c:v>
                </c:pt>
                <c:pt idx="584">
                  <c:v>485.6</c:v>
                </c:pt>
                <c:pt idx="585">
                  <c:v>485.6</c:v>
                </c:pt>
                <c:pt idx="586">
                  <c:v>485.6</c:v>
                </c:pt>
                <c:pt idx="587">
                  <c:v>485.6</c:v>
                </c:pt>
                <c:pt idx="588">
                  <c:v>485.6</c:v>
                </c:pt>
                <c:pt idx="589">
                  <c:v>485.6</c:v>
                </c:pt>
                <c:pt idx="590">
                  <c:v>485.6</c:v>
                </c:pt>
                <c:pt idx="591">
                  <c:v>485.6</c:v>
                </c:pt>
                <c:pt idx="592">
                  <c:v>485.6</c:v>
                </c:pt>
                <c:pt idx="593">
                  <c:v>485.6</c:v>
                </c:pt>
                <c:pt idx="594">
                  <c:v>485.6</c:v>
                </c:pt>
                <c:pt idx="595">
                  <c:v>485.6</c:v>
                </c:pt>
                <c:pt idx="596">
                  <c:v>485.6</c:v>
                </c:pt>
                <c:pt idx="597">
                  <c:v>485.6</c:v>
                </c:pt>
                <c:pt idx="598">
                  <c:v>485.6</c:v>
                </c:pt>
                <c:pt idx="599">
                  <c:v>484.1</c:v>
                </c:pt>
                <c:pt idx="600">
                  <c:v>485.6</c:v>
                </c:pt>
                <c:pt idx="601">
                  <c:v>485.6</c:v>
                </c:pt>
                <c:pt idx="602">
                  <c:v>485.6</c:v>
                </c:pt>
                <c:pt idx="603">
                  <c:v>485.6</c:v>
                </c:pt>
                <c:pt idx="604">
                  <c:v>485.6</c:v>
                </c:pt>
                <c:pt idx="605">
                  <c:v>485.6</c:v>
                </c:pt>
                <c:pt idx="606">
                  <c:v>485.6</c:v>
                </c:pt>
                <c:pt idx="607">
                  <c:v>485.6</c:v>
                </c:pt>
                <c:pt idx="608">
                  <c:v>485.6</c:v>
                </c:pt>
                <c:pt idx="609">
                  <c:v>485.6</c:v>
                </c:pt>
                <c:pt idx="610">
                  <c:v>485.6</c:v>
                </c:pt>
                <c:pt idx="611">
                  <c:v>485.6</c:v>
                </c:pt>
                <c:pt idx="612">
                  <c:v>485.6</c:v>
                </c:pt>
                <c:pt idx="613">
                  <c:v>485.6</c:v>
                </c:pt>
                <c:pt idx="614">
                  <c:v>485.6</c:v>
                </c:pt>
                <c:pt idx="615">
                  <c:v>485.6</c:v>
                </c:pt>
                <c:pt idx="616">
                  <c:v>485.6</c:v>
                </c:pt>
                <c:pt idx="617">
                  <c:v>485.6</c:v>
                </c:pt>
                <c:pt idx="618">
                  <c:v>485.6</c:v>
                </c:pt>
                <c:pt idx="619">
                  <c:v>485.6</c:v>
                </c:pt>
                <c:pt idx="620">
                  <c:v>485.6</c:v>
                </c:pt>
                <c:pt idx="621">
                  <c:v>485.6</c:v>
                </c:pt>
                <c:pt idx="622">
                  <c:v>485.6</c:v>
                </c:pt>
                <c:pt idx="623">
                  <c:v>485.6</c:v>
                </c:pt>
                <c:pt idx="624">
                  <c:v>485.6</c:v>
                </c:pt>
                <c:pt idx="625">
                  <c:v>485.6</c:v>
                </c:pt>
                <c:pt idx="626">
                  <c:v>485.6</c:v>
                </c:pt>
                <c:pt idx="627">
                  <c:v>485.6</c:v>
                </c:pt>
                <c:pt idx="628">
                  <c:v>484.1</c:v>
                </c:pt>
                <c:pt idx="629">
                  <c:v>485.6</c:v>
                </c:pt>
                <c:pt idx="630">
                  <c:v>485.6</c:v>
                </c:pt>
                <c:pt idx="631">
                  <c:v>485.6</c:v>
                </c:pt>
                <c:pt idx="632">
                  <c:v>485.6</c:v>
                </c:pt>
                <c:pt idx="633">
                  <c:v>485.6</c:v>
                </c:pt>
                <c:pt idx="634">
                  <c:v>484.1</c:v>
                </c:pt>
                <c:pt idx="635">
                  <c:v>485.6</c:v>
                </c:pt>
                <c:pt idx="636">
                  <c:v>485.6</c:v>
                </c:pt>
                <c:pt idx="637">
                  <c:v>485.6</c:v>
                </c:pt>
                <c:pt idx="638">
                  <c:v>485.6</c:v>
                </c:pt>
                <c:pt idx="639">
                  <c:v>484.1</c:v>
                </c:pt>
                <c:pt idx="640">
                  <c:v>485.6</c:v>
                </c:pt>
                <c:pt idx="641">
                  <c:v>485.6</c:v>
                </c:pt>
                <c:pt idx="642">
                  <c:v>485.6</c:v>
                </c:pt>
                <c:pt idx="643">
                  <c:v>485.6</c:v>
                </c:pt>
                <c:pt idx="644">
                  <c:v>485.6</c:v>
                </c:pt>
                <c:pt idx="645">
                  <c:v>485.6</c:v>
                </c:pt>
                <c:pt idx="646">
                  <c:v>485.6</c:v>
                </c:pt>
                <c:pt idx="647">
                  <c:v>485.6</c:v>
                </c:pt>
                <c:pt idx="648">
                  <c:v>484.1</c:v>
                </c:pt>
                <c:pt idx="649">
                  <c:v>485.6</c:v>
                </c:pt>
                <c:pt idx="650">
                  <c:v>485.6</c:v>
                </c:pt>
                <c:pt idx="651">
                  <c:v>485.6</c:v>
                </c:pt>
                <c:pt idx="652">
                  <c:v>485.6</c:v>
                </c:pt>
                <c:pt idx="653">
                  <c:v>485.6</c:v>
                </c:pt>
                <c:pt idx="654">
                  <c:v>485.6</c:v>
                </c:pt>
                <c:pt idx="655">
                  <c:v>485.6</c:v>
                </c:pt>
                <c:pt idx="656">
                  <c:v>485.6</c:v>
                </c:pt>
                <c:pt idx="657">
                  <c:v>485.6</c:v>
                </c:pt>
                <c:pt idx="658">
                  <c:v>484.1</c:v>
                </c:pt>
                <c:pt idx="659">
                  <c:v>484.1</c:v>
                </c:pt>
                <c:pt idx="660">
                  <c:v>485.6</c:v>
                </c:pt>
                <c:pt idx="661">
                  <c:v>485.6</c:v>
                </c:pt>
                <c:pt idx="662">
                  <c:v>485.6</c:v>
                </c:pt>
                <c:pt idx="663">
                  <c:v>485.6</c:v>
                </c:pt>
                <c:pt idx="664">
                  <c:v>485.6</c:v>
                </c:pt>
                <c:pt idx="665">
                  <c:v>485.6</c:v>
                </c:pt>
                <c:pt idx="666">
                  <c:v>485.6</c:v>
                </c:pt>
                <c:pt idx="667">
                  <c:v>485.6</c:v>
                </c:pt>
                <c:pt idx="668">
                  <c:v>484.1</c:v>
                </c:pt>
                <c:pt idx="669">
                  <c:v>485.6</c:v>
                </c:pt>
                <c:pt idx="670">
                  <c:v>485.6</c:v>
                </c:pt>
                <c:pt idx="671">
                  <c:v>485.6</c:v>
                </c:pt>
                <c:pt idx="672">
                  <c:v>485.6</c:v>
                </c:pt>
                <c:pt idx="673">
                  <c:v>485.6</c:v>
                </c:pt>
                <c:pt idx="674">
                  <c:v>485.6</c:v>
                </c:pt>
                <c:pt idx="675">
                  <c:v>485.6</c:v>
                </c:pt>
                <c:pt idx="676">
                  <c:v>484.1</c:v>
                </c:pt>
                <c:pt idx="677">
                  <c:v>485.6</c:v>
                </c:pt>
                <c:pt idx="678">
                  <c:v>485.6</c:v>
                </c:pt>
                <c:pt idx="679">
                  <c:v>485.6</c:v>
                </c:pt>
                <c:pt idx="680">
                  <c:v>485.6</c:v>
                </c:pt>
                <c:pt idx="681">
                  <c:v>485.6</c:v>
                </c:pt>
                <c:pt idx="682">
                  <c:v>484.1</c:v>
                </c:pt>
                <c:pt idx="683">
                  <c:v>485.6</c:v>
                </c:pt>
                <c:pt idx="684">
                  <c:v>484.1</c:v>
                </c:pt>
                <c:pt idx="685">
                  <c:v>484.1</c:v>
                </c:pt>
                <c:pt idx="686">
                  <c:v>484.1</c:v>
                </c:pt>
                <c:pt idx="687">
                  <c:v>485.6</c:v>
                </c:pt>
                <c:pt idx="688">
                  <c:v>485.6</c:v>
                </c:pt>
                <c:pt idx="689">
                  <c:v>485.6</c:v>
                </c:pt>
                <c:pt idx="690">
                  <c:v>485.6</c:v>
                </c:pt>
                <c:pt idx="691">
                  <c:v>485.6</c:v>
                </c:pt>
                <c:pt idx="692">
                  <c:v>485.6</c:v>
                </c:pt>
                <c:pt idx="693">
                  <c:v>485.6</c:v>
                </c:pt>
                <c:pt idx="694">
                  <c:v>484.1</c:v>
                </c:pt>
                <c:pt idx="695">
                  <c:v>485.6</c:v>
                </c:pt>
                <c:pt idx="696">
                  <c:v>485.6</c:v>
                </c:pt>
                <c:pt idx="697">
                  <c:v>485.6</c:v>
                </c:pt>
                <c:pt idx="698">
                  <c:v>485.6</c:v>
                </c:pt>
                <c:pt idx="699">
                  <c:v>485.6</c:v>
                </c:pt>
                <c:pt idx="700">
                  <c:v>485.6</c:v>
                </c:pt>
                <c:pt idx="701">
                  <c:v>485.6</c:v>
                </c:pt>
                <c:pt idx="702">
                  <c:v>485.6</c:v>
                </c:pt>
                <c:pt idx="703">
                  <c:v>485.6</c:v>
                </c:pt>
                <c:pt idx="704">
                  <c:v>485.6</c:v>
                </c:pt>
                <c:pt idx="705">
                  <c:v>485.6</c:v>
                </c:pt>
                <c:pt idx="706">
                  <c:v>485.6</c:v>
                </c:pt>
                <c:pt idx="707">
                  <c:v>484.1</c:v>
                </c:pt>
                <c:pt idx="708">
                  <c:v>485.6</c:v>
                </c:pt>
                <c:pt idx="709">
                  <c:v>485.6</c:v>
                </c:pt>
                <c:pt idx="710">
                  <c:v>485.6</c:v>
                </c:pt>
                <c:pt idx="711">
                  <c:v>485.6</c:v>
                </c:pt>
                <c:pt idx="712">
                  <c:v>485.6</c:v>
                </c:pt>
                <c:pt idx="713">
                  <c:v>485.6</c:v>
                </c:pt>
                <c:pt idx="714">
                  <c:v>485.6</c:v>
                </c:pt>
                <c:pt idx="715">
                  <c:v>485.6</c:v>
                </c:pt>
                <c:pt idx="716">
                  <c:v>485.6</c:v>
                </c:pt>
                <c:pt idx="717">
                  <c:v>485.6</c:v>
                </c:pt>
                <c:pt idx="718">
                  <c:v>485.6</c:v>
                </c:pt>
                <c:pt idx="719">
                  <c:v>485.6</c:v>
                </c:pt>
                <c:pt idx="720">
                  <c:v>485.6</c:v>
                </c:pt>
                <c:pt idx="721">
                  <c:v>485.6</c:v>
                </c:pt>
                <c:pt idx="722">
                  <c:v>485.6</c:v>
                </c:pt>
                <c:pt idx="723">
                  <c:v>485.6</c:v>
                </c:pt>
                <c:pt idx="724">
                  <c:v>485.6</c:v>
                </c:pt>
                <c:pt idx="725">
                  <c:v>485.6</c:v>
                </c:pt>
                <c:pt idx="726">
                  <c:v>485.6</c:v>
                </c:pt>
                <c:pt idx="727">
                  <c:v>485.6</c:v>
                </c:pt>
                <c:pt idx="728">
                  <c:v>485.6</c:v>
                </c:pt>
                <c:pt idx="729">
                  <c:v>485.6</c:v>
                </c:pt>
                <c:pt idx="730">
                  <c:v>485.6</c:v>
                </c:pt>
                <c:pt idx="731">
                  <c:v>485.6</c:v>
                </c:pt>
                <c:pt idx="732">
                  <c:v>485.6</c:v>
                </c:pt>
                <c:pt idx="733">
                  <c:v>485.6</c:v>
                </c:pt>
                <c:pt idx="734">
                  <c:v>485.6</c:v>
                </c:pt>
                <c:pt idx="735">
                  <c:v>485.6</c:v>
                </c:pt>
                <c:pt idx="736">
                  <c:v>485.6</c:v>
                </c:pt>
                <c:pt idx="737">
                  <c:v>485.6</c:v>
                </c:pt>
                <c:pt idx="738">
                  <c:v>485.6</c:v>
                </c:pt>
                <c:pt idx="739">
                  <c:v>485.6</c:v>
                </c:pt>
                <c:pt idx="740">
                  <c:v>485.6</c:v>
                </c:pt>
                <c:pt idx="741">
                  <c:v>485.6</c:v>
                </c:pt>
                <c:pt idx="742">
                  <c:v>485.6</c:v>
                </c:pt>
                <c:pt idx="743">
                  <c:v>485.6</c:v>
                </c:pt>
                <c:pt idx="744">
                  <c:v>485.6</c:v>
                </c:pt>
                <c:pt idx="745">
                  <c:v>485.6</c:v>
                </c:pt>
                <c:pt idx="746">
                  <c:v>485.6</c:v>
                </c:pt>
                <c:pt idx="747">
                  <c:v>485.6</c:v>
                </c:pt>
                <c:pt idx="748">
                  <c:v>485.6</c:v>
                </c:pt>
                <c:pt idx="749">
                  <c:v>485.6</c:v>
                </c:pt>
                <c:pt idx="750">
                  <c:v>485.6</c:v>
                </c:pt>
                <c:pt idx="751">
                  <c:v>485.6</c:v>
                </c:pt>
                <c:pt idx="752">
                  <c:v>485.6</c:v>
                </c:pt>
                <c:pt idx="753">
                  <c:v>485.6</c:v>
                </c:pt>
                <c:pt idx="754">
                  <c:v>485.6</c:v>
                </c:pt>
                <c:pt idx="755">
                  <c:v>485.6</c:v>
                </c:pt>
                <c:pt idx="756">
                  <c:v>487.2</c:v>
                </c:pt>
                <c:pt idx="757">
                  <c:v>485.6</c:v>
                </c:pt>
                <c:pt idx="758">
                  <c:v>487.2</c:v>
                </c:pt>
                <c:pt idx="759">
                  <c:v>487.2</c:v>
                </c:pt>
                <c:pt idx="760">
                  <c:v>487.2</c:v>
                </c:pt>
                <c:pt idx="761">
                  <c:v>487.2</c:v>
                </c:pt>
                <c:pt idx="762">
                  <c:v>485.6</c:v>
                </c:pt>
                <c:pt idx="763">
                  <c:v>485.6</c:v>
                </c:pt>
                <c:pt idx="764">
                  <c:v>485.6</c:v>
                </c:pt>
                <c:pt idx="765">
                  <c:v>487.2</c:v>
                </c:pt>
                <c:pt idx="766">
                  <c:v>487.2</c:v>
                </c:pt>
                <c:pt idx="767">
                  <c:v>487.2</c:v>
                </c:pt>
                <c:pt idx="768">
                  <c:v>487.2</c:v>
                </c:pt>
                <c:pt idx="769">
                  <c:v>487.2</c:v>
                </c:pt>
                <c:pt idx="770">
                  <c:v>487.2</c:v>
                </c:pt>
                <c:pt idx="771">
                  <c:v>487.2</c:v>
                </c:pt>
                <c:pt idx="772">
                  <c:v>487.2</c:v>
                </c:pt>
                <c:pt idx="773">
                  <c:v>487.2</c:v>
                </c:pt>
                <c:pt idx="774">
                  <c:v>487.2</c:v>
                </c:pt>
                <c:pt idx="775">
                  <c:v>487.2</c:v>
                </c:pt>
                <c:pt idx="776">
                  <c:v>487.2</c:v>
                </c:pt>
                <c:pt idx="777">
                  <c:v>487.2</c:v>
                </c:pt>
                <c:pt idx="778">
                  <c:v>487.2</c:v>
                </c:pt>
                <c:pt idx="779">
                  <c:v>487.2</c:v>
                </c:pt>
                <c:pt idx="780">
                  <c:v>487.2</c:v>
                </c:pt>
                <c:pt idx="781">
                  <c:v>487.2</c:v>
                </c:pt>
                <c:pt idx="782">
                  <c:v>487.2</c:v>
                </c:pt>
                <c:pt idx="783">
                  <c:v>487.2</c:v>
                </c:pt>
                <c:pt idx="784">
                  <c:v>487.2</c:v>
                </c:pt>
                <c:pt idx="785">
                  <c:v>487.2</c:v>
                </c:pt>
                <c:pt idx="786">
                  <c:v>487.2</c:v>
                </c:pt>
                <c:pt idx="787">
                  <c:v>487.2</c:v>
                </c:pt>
                <c:pt idx="788">
                  <c:v>487.2</c:v>
                </c:pt>
                <c:pt idx="789">
                  <c:v>487.2</c:v>
                </c:pt>
                <c:pt idx="790">
                  <c:v>487.2</c:v>
                </c:pt>
                <c:pt idx="791">
                  <c:v>487.2</c:v>
                </c:pt>
                <c:pt idx="792">
                  <c:v>487.2</c:v>
                </c:pt>
                <c:pt idx="793">
                  <c:v>487.2</c:v>
                </c:pt>
                <c:pt idx="794">
                  <c:v>487.2</c:v>
                </c:pt>
                <c:pt idx="795">
                  <c:v>487.2</c:v>
                </c:pt>
                <c:pt idx="796">
                  <c:v>487.2</c:v>
                </c:pt>
                <c:pt idx="797">
                  <c:v>487.2</c:v>
                </c:pt>
                <c:pt idx="798">
                  <c:v>487.2</c:v>
                </c:pt>
                <c:pt idx="799">
                  <c:v>487.2</c:v>
                </c:pt>
                <c:pt idx="800">
                  <c:v>487.2</c:v>
                </c:pt>
                <c:pt idx="801">
                  <c:v>487.2</c:v>
                </c:pt>
                <c:pt idx="802">
                  <c:v>487.2</c:v>
                </c:pt>
                <c:pt idx="803">
                  <c:v>487.2</c:v>
                </c:pt>
                <c:pt idx="804">
                  <c:v>485.6</c:v>
                </c:pt>
                <c:pt idx="805">
                  <c:v>487.2</c:v>
                </c:pt>
                <c:pt idx="806">
                  <c:v>487.2</c:v>
                </c:pt>
                <c:pt idx="807">
                  <c:v>487.2</c:v>
                </c:pt>
                <c:pt idx="808">
                  <c:v>487.2</c:v>
                </c:pt>
                <c:pt idx="809">
                  <c:v>487.2</c:v>
                </c:pt>
                <c:pt idx="810">
                  <c:v>487.2</c:v>
                </c:pt>
                <c:pt idx="811">
                  <c:v>487.2</c:v>
                </c:pt>
                <c:pt idx="812">
                  <c:v>487.2</c:v>
                </c:pt>
                <c:pt idx="813">
                  <c:v>487.2</c:v>
                </c:pt>
                <c:pt idx="814">
                  <c:v>487.2</c:v>
                </c:pt>
                <c:pt idx="815">
                  <c:v>487.2</c:v>
                </c:pt>
                <c:pt idx="816">
                  <c:v>487.2</c:v>
                </c:pt>
                <c:pt idx="817">
                  <c:v>487.2</c:v>
                </c:pt>
                <c:pt idx="818">
                  <c:v>485.6</c:v>
                </c:pt>
                <c:pt idx="819">
                  <c:v>485.6</c:v>
                </c:pt>
                <c:pt idx="820">
                  <c:v>487.2</c:v>
                </c:pt>
                <c:pt idx="821">
                  <c:v>485.6</c:v>
                </c:pt>
                <c:pt idx="822">
                  <c:v>485.6</c:v>
                </c:pt>
                <c:pt idx="823">
                  <c:v>485.6</c:v>
                </c:pt>
                <c:pt idx="824">
                  <c:v>487.2</c:v>
                </c:pt>
                <c:pt idx="825">
                  <c:v>487.2</c:v>
                </c:pt>
                <c:pt idx="826">
                  <c:v>485.6</c:v>
                </c:pt>
                <c:pt idx="827">
                  <c:v>485.6</c:v>
                </c:pt>
                <c:pt idx="828">
                  <c:v>485.6</c:v>
                </c:pt>
                <c:pt idx="829">
                  <c:v>485.6</c:v>
                </c:pt>
                <c:pt idx="830">
                  <c:v>485.6</c:v>
                </c:pt>
                <c:pt idx="831">
                  <c:v>485.6</c:v>
                </c:pt>
                <c:pt idx="832">
                  <c:v>485.6</c:v>
                </c:pt>
                <c:pt idx="833">
                  <c:v>485.6</c:v>
                </c:pt>
                <c:pt idx="834">
                  <c:v>485.6</c:v>
                </c:pt>
                <c:pt idx="835">
                  <c:v>485.6</c:v>
                </c:pt>
                <c:pt idx="836">
                  <c:v>485.6</c:v>
                </c:pt>
                <c:pt idx="837">
                  <c:v>485.6</c:v>
                </c:pt>
                <c:pt idx="838">
                  <c:v>485.6</c:v>
                </c:pt>
                <c:pt idx="839">
                  <c:v>485.6</c:v>
                </c:pt>
                <c:pt idx="840">
                  <c:v>485.6</c:v>
                </c:pt>
                <c:pt idx="841">
                  <c:v>485.6</c:v>
                </c:pt>
                <c:pt idx="842">
                  <c:v>485.6</c:v>
                </c:pt>
                <c:pt idx="843">
                  <c:v>485.6</c:v>
                </c:pt>
                <c:pt idx="844">
                  <c:v>485.6</c:v>
                </c:pt>
                <c:pt idx="845">
                  <c:v>485.6</c:v>
                </c:pt>
                <c:pt idx="846">
                  <c:v>485.6</c:v>
                </c:pt>
                <c:pt idx="847">
                  <c:v>485.6</c:v>
                </c:pt>
                <c:pt idx="848">
                  <c:v>485.6</c:v>
                </c:pt>
                <c:pt idx="849">
                  <c:v>485.6</c:v>
                </c:pt>
                <c:pt idx="850">
                  <c:v>484.1</c:v>
                </c:pt>
                <c:pt idx="851">
                  <c:v>485.6</c:v>
                </c:pt>
                <c:pt idx="852">
                  <c:v>485.6</c:v>
                </c:pt>
                <c:pt idx="853">
                  <c:v>485.6</c:v>
                </c:pt>
                <c:pt idx="854">
                  <c:v>485.6</c:v>
                </c:pt>
                <c:pt idx="855">
                  <c:v>485.6</c:v>
                </c:pt>
                <c:pt idx="856">
                  <c:v>485.6</c:v>
                </c:pt>
                <c:pt idx="857">
                  <c:v>485.6</c:v>
                </c:pt>
                <c:pt idx="858">
                  <c:v>484.1</c:v>
                </c:pt>
                <c:pt idx="859">
                  <c:v>485.6</c:v>
                </c:pt>
                <c:pt idx="860">
                  <c:v>485.6</c:v>
                </c:pt>
                <c:pt idx="861">
                  <c:v>485.6</c:v>
                </c:pt>
                <c:pt idx="862">
                  <c:v>485.6</c:v>
                </c:pt>
                <c:pt idx="863">
                  <c:v>484.1</c:v>
                </c:pt>
                <c:pt idx="864">
                  <c:v>485.6</c:v>
                </c:pt>
                <c:pt idx="865">
                  <c:v>485.6</c:v>
                </c:pt>
                <c:pt idx="866">
                  <c:v>485.6</c:v>
                </c:pt>
                <c:pt idx="867">
                  <c:v>485.6</c:v>
                </c:pt>
                <c:pt idx="868">
                  <c:v>485.6</c:v>
                </c:pt>
                <c:pt idx="869">
                  <c:v>485.6</c:v>
                </c:pt>
                <c:pt idx="870">
                  <c:v>485.6</c:v>
                </c:pt>
                <c:pt idx="871">
                  <c:v>485.6</c:v>
                </c:pt>
                <c:pt idx="872">
                  <c:v>485.6</c:v>
                </c:pt>
                <c:pt idx="873">
                  <c:v>485.6</c:v>
                </c:pt>
                <c:pt idx="874">
                  <c:v>485.6</c:v>
                </c:pt>
                <c:pt idx="875">
                  <c:v>484.1</c:v>
                </c:pt>
                <c:pt idx="876">
                  <c:v>485.6</c:v>
                </c:pt>
                <c:pt idx="877">
                  <c:v>485.6</c:v>
                </c:pt>
                <c:pt idx="878">
                  <c:v>485.6</c:v>
                </c:pt>
                <c:pt idx="879">
                  <c:v>485.6</c:v>
                </c:pt>
                <c:pt idx="880">
                  <c:v>485.6</c:v>
                </c:pt>
                <c:pt idx="881">
                  <c:v>485.6</c:v>
                </c:pt>
                <c:pt idx="882">
                  <c:v>485.6</c:v>
                </c:pt>
                <c:pt idx="883">
                  <c:v>485.6</c:v>
                </c:pt>
                <c:pt idx="884">
                  <c:v>485.6</c:v>
                </c:pt>
                <c:pt idx="885">
                  <c:v>485.6</c:v>
                </c:pt>
                <c:pt idx="886">
                  <c:v>485.6</c:v>
                </c:pt>
                <c:pt idx="887">
                  <c:v>485.6</c:v>
                </c:pt>
                <c:pt idx="888">
                  <c:v>484.1</c:v>
                </c:pt>
                <c:pt idx="889">
                  <c:v>485.6</c:v>
                </c:pt>
                <c:pt idx="890">
                  <c:v>485.6</c:v>
                </c:pt>
                <c:pt idx="891">
                  <c:v>485.6</c:v>
                </c:pt>
                <c:pt idx="892">
                  <c:v>485.6</c:v>
                </c:pt>
                <c:pt idx="893">
                  <c:v>485.6</c:v>
                </c:pt>
                <c:pt idx="894">
                  <c:v>485.6</c:v>
                </c:pt>
                <c:pt idx="895">
                  <c:v>485.6</c:v>
                </c:pt>
                <c:pt idx="896">
                  <c:v>485.6</c:v>
                </c:pt>
                <c:pt idx="897">
                  <c:v>485.6</c:v>
                </c:pt>
                <c:pt idx="898">
                  <c:v>485.6</c:v>
                </c:pt>
                <c:pt idx="899">
                  <c:v>485.6</c:v>
                </c:pt>
                <c:pt idx="900">
                  <c:v>485.6</c:v>
                </c:pt>
                <c:pt idx="901">
                  <c:v>485.6</c:v>
                </c:pt>
                <c:pt idx="902">
                  <c:v>485.6</c:v>
                </c:pt>
                <c:pt idx="903">
                  <c:v>485.6</c:v>
                </c:pt>
                <c:pt idx="904">
                  <c:v>484.1</c:v>
                </c:pt>
                <c:pt idx="905">
                  <c:v>485.6</c:v>
                </c:pt>
                <c:pt idx="906">
                  <c:v>484.1</c:v>
                </c:pt>
                <c:pt idx="907">
                  <c:v>485.6</c:v>
                </c:pt>
                <c:pt idx="908">
                  <c:v>485.6</c:v>
                </c:pt>
                <c:pt idx="909">
                  <c:v>485.6</c:v>
                </c:pt>
                <c:pt idx="910">
                  <c:v>485.6</c:v>
                </c:pt>
                <c:pt idx="911">
                  <c:v>485.6</c:v>
                </c:pt>
                <c:pt idx="912">
                  <c:v>484.1</c:v>
                </c:pt>
                <c:pt idx="913">
                  <c:v>485.6</c:v>
                </c:pt>
                <c:pt idx="914">
                  <c:v>485.6</c:v>
                </c:pt>
                <c:pt idx="915">
                  <c:v>485.6</c:v>
                </c:pt>
                <c:pt idx="916">
                  <c:v>484.1</c:v>
                </c:pt>
                <c:pt idx="917">
                  <c:v>485.6</c:v>
                </c:pt>
                <c:pt idx="918">
                  <c:v>485.6</c:v>
                </c:pt>
                <c:pt idx="919">
                  <c:v>485.6</c:v>
                </c:pt>
                <c:pt idx="920">
                  <c:v>485.6</c:v>
                </c:pt>
                <c:pt idx="921">
                  <c:v>485.6</c:v>
                </c:pt>
                <c:pt idx="922">
                  <c:v>484.1</c:v>
                </c:pt>
                <c:pt idx="923">
                  <c:v>484.1</c:v>
                </c:pt>
                <c:pt idx="924">
                  <c:v>485.6</c:v>
                </c:pt>
                <c:pt idx="925">
                  <c:v>485.6</c:v>
                </c:pt>
                <c:pt idx="926">
                  <c:v>485.6</c:v>
                </c:pt>
                <c:pt idx="927">
                  <c:v>485.6</c:v>
                </c:pt>
                <c:pt idx="928">
                  <c:v>485.6</c:v>
                </c:pt>
                <c:pt idx="929">
                  <c:v>485.6</c:v>
                </c:pt>
                <c:pt idx="930">
                  <c:v>485.6</c:v>
                </c:pt>
                <c:pt idx="931">
                  <c:v>485.6</c:v>
                </c:pt>
                <c:pt idx="932">
                  <c:v>485.6</c:v>
                </c:pt>
                <c:pt idx="933">
                  <c:v>485.6</c:v>
                </c:pt>
                <c:pt idx="934">
                  <c:v>485.6</c:v>
                </c:pt>
                <c:pt idx="935">
                  <c:v>485.6</c:v>
                </c:pt>
                <c:pt idx="936">
                  <c:v>485.6</c:v>
                </c:pt>
                <c:pt idx="937">
                  <c:v>485.6</c:v>
                </c:pt>
                <c:pt idx="938">
                  <c:v>485.6</c:v>
                </c:pt>
                <c:pt idx="939">
                  <c:v>485.6</c:v>
                </c:pt>
                <c:pt idx="940">
                  <c:v>485.6</c:v>
                </c:pt>
                <c:pt idx="941">
                  <c:v>485.6</c:v>
                </c:pt>
                <c:pt idx="942">
                  <c:v>485.6</c:v>
                </c:pt>
                <c:pt idx="943">
                  <c:v>485.6</c:v>
                </c:pt>
                <c:pt idx="944">
                  <c:v>485.6</c:v>
                </c:pt>
                <c:pt idx="945">
                  <c:v>485.6</c:v>
                </c:pt>
                <c:pt idx="946">
                  <c:v>485.6</c:v>
                </c:pt>
                <c:pt idx="947">
                  <c:v>485.6</c:v>
                </c:pt>
                <c:pt idx="948">
                  <c:v>485.6</c:v>
                </c:pt>
                <c:pt idx="949">
                  <c:v>485.6</c:v>
                </c:pt>
                <c:pt idx="950">
                  <c:v>485.6</c:v>
                </c:pt>
                <c:pt idx="951">
                  <c:v>485.6</c:v>
                </c:pt>
                <c:pt idx="952">
                  <c:v>485.6</c:v>
                </c:pt>
                <c:pt idx="953">
                  <c:v>485.6</c:v>
                </c:pt>
                <c:pt idx="954">
                  <c:v>485.6</c:v>
                </c:pt>
                <c:pt idx="955">
                  <c:v>485.6</c:v>
                </c:pt>
                <c:pt idx="956">
                  <c:v>485.6</c:v>
                </c:pt>
                <c:pt idx="957">
                  <c:v>485.6</c:v>
                </c:pt>
                <c:pt idx="958">
                  <c:v>485.6</c:v>
                </c:pt>
                <c:pt idx="959">
                  <c:v>485.6</c:v>
                </c:pt>
                <c:pt idx="960">
                  <c:v>485.6</c:v>
                </c:pt>
                <c:pt idx="961">
                  <c:v>485.6</c:v>
                </c:pt>
                <c:pt idx="962">
                  <c:v>485.6</c:v>
                </c:pt>
                <c:pt idx="963">
                  <c:v>485.6</c:v>
                </c:pt>
                <c:pt idx="964">
                  <c:v>485.6</c:v>
                </c:pt>
                <c:pt idx="965">
                  <c:v>487.2</c:v>
                </c:pt>
                <c:pt idx="966">
                  <c:v>485.6</c:v>
                </c:pt>
                <c:pt idx="967">
                  <c:v>487.2</c:v>
                </c:pt>
                <c:pt idx="968">
                  <c:v>487.2</c:v>
                </c:pt>
                <c:pt idx="969">
                  <c:v>485.6</c:v>
                </c:pt>
                <c:pt idx="970">
                  <c:v>485.6</c:v>
                </c:pt>
                <c:pt idx="971">
                  <c:v>485.6</c:v>
                </c:pt>
                <c:pt idx="972">
                  <c:v>485.6</c:v>
                </c:pt>
                <c:pt idx="973">
                  <c:v>485.6</c:v>
                </c:pt>
                <c:pt idx="974">
                  <c:v>485.6</c:v>
                </c:pt>
                <c:pt idx="975">
                  <c:v>485.6</c:v>
                </c:pt>
                <c:pt idx="976">
                  <c:v>485.6</c:v>
                </c:pt>
                <c:pt idx="977">
                  <c:v>485.6</c:v>
                </c:pt>
                <c:pt idx="978">
                  <c:v>485.6</c:v>
                </c:pt>
                <c:pt idx="979">
                  <c:v>485.6</c:v>
                </c:pt>
                <c:pt idx="980">
                  <c:v>485.6</c:v>
                </c:pt>
                <c:pt idx="981">
                  <c:v>485.6</c:v>
                </c:pt>
                <c:pt idx="982">
                  <c:v>485.6</c:v>
                </c:pt>
                <c:pt idx="983">
                  <c:v>484.1</c:v>
                </c:pt>
                <c:pt idx="984">
                  <c:v>485.6</c:v>
                </c:pt>
                <c:pt idx="985">
                  <c:v>485.6</c:v>
                </c:pt>
                <c:pt idx="986">
                  <c:v>485.6</c:v>
                </c:pt>
                <c:pt idx="987">
                  <c:v>485.6</c:v>
                </c:pt>
                <c:pt idx="988">
                  <c:v>485.6</c:v>
                </c:pt>
                <c:pt idx="989">
                  <c:v>485.6</c:v>
                </c:pt>
                <c:pt idx="990">
                  <c:v>485.6</c:v>
                </c:pt>
                <c:pt idx="991">
                  <c:v>485.6</c:v>
                </c:pt>
                <c:pt idx="992">
                  <c:v>485.6</c:v>
                </c:pt>
                <c:pt idx="993">
                  <c:v>485.6</c:v>
                </c:pt>
                <c:pt idx="994">
                  <c:v>485.6</c:v>
                </c:pt>
                <c:pt idx="995">
                  <c:v>484.1</c:v>
                </c:pt>
                <c:pt idx="996">
                  <c:v>485.6</c:v>
                </c:pt>
                <c:pt idx="997">
                  <c:v>485.6</c:v>
                </c:pt>
                <c:pt idx="998">
                  <c:v>485.6</c:v>
                </c:pt>
                <c:pt idx="999">
                  <c:v>485.6</c:v>
                </c:pt>
                <c:pt idx="1000">
                  <c:v>485.6</c:v>
                </c:pt>
                <c:pt idx="1001">
                  <c:v>485.6</c:v>
                </c:pt>
                <c:pt idx="1002">
                  <c:v>485.6</c:v>
                </c:pt>
                <c:pt idx="1003">
                  <c:v>485.6</c:v>
                </c:pt>
                <c:pt idx="1004">
                  <c:v>485.6</c:v>
                </c:pt>
                <c:pt idx="1005">
                  <c:v>484.1</c:v>
                </c:pt>
                <c:pt idx="1006">
                  <c:v>485.6</c:v>
                </c:pt>
                <c:pt idx="1007">
                  <c:v>484.1</c:v>
                </c:pt>
                <c:pt idx="1008">
                  <c:v>485.6</c:v>
                </c:pt>
                <c:pt idx="1009">
                  <c:v>485.6</c:v>
                </c:pt>
                <c:pt idx="1010">
                  <c:v>485.6</c:v>
                </c:pt>
                <c:pt idx="1011">
                  <c:v>485.6</c:v>
                </c:pt>
                <c:pt idx="1012">
                  <c:v>485.6</c:v>
                </c:pt>
                <c:pt idx="1013">
                  <c:v>485.6</c:v>
                </c:pt>
                <c:pt idx="1014">
                  <c:v>485.6</c:v>
                </c:pt>
                <c:pt idx="1015">
                  <c:v>485.6</c:v>
                </c:pt>
                <c:pt idx="1016">
                  <c:v>484.1</c:v>
                </c:pt>
                <c:pt idx="1017">
                  <c:v>485.6</c:v>
                </c:pt>
                <c:pt idx="1018">
                  <c:v>485.6</c:v>
                </c:pt>
                <c:pt idx="1019">
                  <c:v>485.6</c:v>
                </c:pt>
                <c:pt idx="1020">
                  <c:v>484.1</c:v>
                </c:pt>
                <c:pt idx="1021">
                  <c:v>485.6</c:v>
                </c:pt>
                <c:pt idx="1022">
                  <c:v>485.6</c:v>
                </c:pt>
                <c:pt idx="1023">
                  <c:v>485.6</c:v>
                </c:pt>
                <c:pt idx="1024">
                  <c:v>485.6</c:v>
                </c:pt>
                <c:pt idx="1025">
                  <c:v>485.6</c:v>
                </c:pt>
                <c:pt idx="1026">
                  <c:v>485.6</c:v>
                </c:pt>
                <c:pt idx="1027">
                  <c:v>485.6</c:v>
                </c:pt>
                <c:pt idx="1028">
                  <c:v>485.6</c:v>
                </c:pt>
                <c:pt idx="1029">
                  <c:v>485.6</c:v>
                </c:pt>
                <c:pt idx="1030">
                  <c:v>485.6</c:v>
                </c:pt>
                <c:pt idx="1031">
                  <c:v>485.6</c:v>
                </c:pt>
                <c:pt idx="1032">
                  <c:v>484.1</c:v>
                </c:pt>
                <c:pt idx="1033">
                  <c:v>485.6</c:v>
                </c:pt>
                <c:pt idx="1034">
                  <c:v>485.6</c:v>
                </c:pt>
                <c:pt idx="1035">
                  <c:v>485.6</c:v>
                </c:pt>
                <c:pt idx="1036">
                  <c:v>485.6</c:v>
                </c:pt>
                <c:pt idx="1037">
                  <c:v>485.6</c:v>
                </c:pt>
                <c:pt idx="1038">
                  <c:v>485.6</c:v>
                </c:pt>
                <c:pt idx="1039">
                  <c:v>485.6</c:v>
                </c:pt>
                <c:pt idx="1040">
                  <c:v>485.6</c:v>
                </c:pt>
                <c:pt idx="1041">
                  <c:v>485.6</c:v>
                </c:pt>
                <c:pt idx="1042">
                  <c:v>485.6</c:v>
                </c:pt>
                <c:pt idx="1043">
                  <c:v>485.6</c:v>
                </c:pt>
                <c:pt idx="1044">
                  <c:v>484.1</c:v>
                </c:pt>
                <c:pt idx="1045">
                  <c:v>485.6</c:v>
                </c:pt>
                <c:pt idx="1046">
                  <c:v>485.6</c:v>
                </c:pt>
                <c:pt idx="1047">
                  <c:v>485.6</c:v>
                </c:pt>
                <c:pt idx="1048">
                  <c:v>485.6</c:v>
                </c:pt>
                <c:pt idx="1049">
                  <c:v>485.6</c:v>
                </c:pt>
                <c:pt idx="1050">
                  <c:v>485.6</c:v>
                </c:pt>
                <c:pt idx="1051">
                  <c:v>485.6</c:v>
                </c:pt>
                <c:pt idx="1052">
                  <c:v>485.6</c:v>
                </c:pt>
                <c:pt idx="1053">
                  <c:v>485.6</c:v>
                </c:pt>
                <c:pt idx="1054">
                  <c:v>485.6</c:v>
                </c:pt>
                <c:pt idx="1055">
                  <c:v>485.6</c:v>
                </c:pt>
                <c:pt idx="1056">
                  <c:v>484.1</c:v>
                </c:pt>
                <c:pt idx="1057">
                  <c:v>485.6</c:v>
                </c:pt>
                <c:pt idx="1058">
                  <c:v>485.6</c:v>
                </c:pt>
                <c:pt idx="1059">
                  <c:v>485.6</c:v>
                </c:pt>
                <c:pt idx="1060">
                  <c:v>485.6</c:v>
                </c:pt>
                <c:pt idx="1061">
                  <c:v>485.6</c:v>
                </c:pt>
                <c:pt idx="1062">
                  <c:v>485.6</c:v>
                </c:pt>
                <c:pt idx="1063">
                  <c:v>485.6</c:v>
                </c:pt>
                <c:pt idx="1064">
                  <c:v>485.6</c:v>
                </c:pt>
                <c:pt idx="1065">
                  <c:v>485.6</c:v>
                </c:pt>
                <c:pt idx="1066">
                  <c:v>485.6</c:v>
                </c:pt>
                <c:pt idx="1067">
                  <c:v>485.6</c:v>
                </c:pt>
                <c:pt idx="1068">
                  <c:v>485.6</c:v>
                </c:pt>
                <c:pt idx="1069">
                  <c:v>485.6</c:v>
                </c:pt>
                <c:pt idx="1070">
                  <c:v>485.6</c:v>
                </c:pt>
                <c:pt idx="1071">
                  <c:v>485.6</c:v>
                </c:pt>
                <c:pt idx="1072">
                  <c:v>485.6</c:v>
                </c:pt>
                <c:pt idx="1073">
                  <c:v>485.6</c:v>
                </c:pt>
                <c:pt idx="1074">
                  <c:v>485.6</c:v>
                </c:pt>
                <c:pt idx="1075">
                  <c:v>485.6</c:v>
                </c:pt>
                <c:pt idx="1076">
                  <c:v>485.6</c:v>
                </c:pt>
                <c:pt idx="1077">
                  <c:v>485.6</c:v>
                </c:pt>
                <c:pt idx="1078">
                  <c:v>485.6</c:v>
                </c:pt>
                <c:pt idx="1079">
                  <c:v>485.6</c:v>
                </c:pt>
                <c:pt idx="1080">
                  <c:v>484.1</c:v>
                </c:pt>
                <c:pt idx="1081">
                  <c:v>485.6</c:v>
                </c:pt>
                <c:pt idx="1082">
                  <c:v>485.6</c:v>
                </c:pt>
                <c:pt idx="1083">
                  <c:v>485.6</c:v>
                </c:pt>
                <c:pt idx="1084">
                  <c:v>485.6</c:v>
                </c:pt>
                <c:pt idx="1085">
                  <c:v>485.6</c:v>
                </c:pt>
                <c:pt idx="1086">
                  <c:v>485.6</c:v>
                </c:pt>
                <c:pt idx="1087">
                  <c:v>485.6</c:v>
                </c:pt>
                <c:pt idx="1088">
                  <c:v>485.6</c:v>
                </c:pt>
                <c:pt idx="1089">
                  <c:v>485.6</c:v>
                </c:pt>
                <c:pt idx="1090">
                  <c:v>485.6</c:v>
                </c:pt>
                <c:pt idx="1091">
                  <c:v>485.6</c:v>
                </c:pt>
                <c:pt idx="1092">
                  <c:v>484.1</c:v>
                </c:pt>
                <c:pt idx="1093">
                  <c:v>485.6</c:v>
                </c:pt>
                <c:pt idx="1094">
                  <c:v>485.6</c:v>
                </c:pt>
                <c:pt idx="1095">
                  <c:v>485.6</c:v>
                </c:pt>
                <c:pt idx="1096">
                  <c:v>485.6</c:v>
                </c:pt>
                <c:pt idx="1097">
                  <c:v>485.6</c:v>
                </c:pt>
                <c:pt idx="1098">
                  <c:v>485.6</c:v>
                </c:pt>
                <c:pt idx="1099">
                  <c:v>485.6</c:v>
                </c:pt>
                <c:pt idx="1100">
                  <c:v>485.6</c:v>
                </c:pt>
                <c:pt idx="1101">
                  <c:v>485.6</c:v>
                </c:pt>
                <c:pt idx="1102">
                  <c:v>485.6</c:v>
                </c:pt>
                <c:pt idx="1103">
                  <c:v>485.6</c:v>
                </c:pt>
                <c:pt idx="1104">
                  <c:v>484.1</c:v>
                </c:pt>
                <c:pt idx="1105">
                  <c:v>485.6</c:v>
                </c:pt>
                <c:pt idx="1106">
                  <c:v>485.6</c:v>
                </c:pt>
                <c:pt idx="1107">
                  <c:v>485.6</c:v>
                </c:pt>
                <c:pt idx="1108">
                  <c:v>485.6</c:v>
                </c:pt>
                <c:pt idx="1109">
                  <c:v>485.6</c:v>
                </c:pt>
                <c:pt idx="1110">
                  <c:v>485.6</c:v>
                </c:pt>
                <c:pt idx="1111">
                  <c:v>485.6</c:v>
                </c:pt>
                <c:pt idx="1112">
                  <c:v>485.6</c:v>
                </c:pt>
                <c:pt idx="1113">
                  <c:v>485.6</c:v>
                </c:pt>
                <c:pt idx="1114">
                  <c:v>485.6</c:v>
                </c:pt>
                <c:pt idx="1115">
                  <c:v>485.6</c:v>
                </c:pt>
                <c:pt idx="1116">
                  <c:v>484.1</c:v>
                </c:pt>
                <c:pt idx="1117">
                  <c:v>485.6</c:v>
                </c:pt>
                <c:pt idx="1118">
                  <c:v>485.6</c:v>
                </c:pt>
                <c:pt idx="1119">
                  <c:v>485.6</c:v>
                </c:pt>
                <c:pt idx="1120">
                  <c:v>485.6</c:v>
                </c:pt>
                <c:pt idx="1121">
                  <c:v>485.6</c:v>
                </c:pt>
                <c:pt idx="1122">
                  <c:v>485.6</c:v>
                </c:pt>
                <c:pt idx="1123">
                  <c:v>485.6</c:v>
                </c:pt>
                <c:pt idx="1124">
                  <c:v>485.6</c:v>
                </c:pt>
                <c:pt idx="1125">
                  <c:v>485.6</c:v>
                </c:pt>
                <c:pt idx="1126">
                  <c:v>485.6</c:v>
                </c:pt>
                <c:pt idx="1127">
                  <c:v>485.6</c:v>
                </c:pt>
                <c:pt idx="1128">
                  <c:v>484.1</c:v>
                </c:pt>
                <c:pt idx="1129">
                  <c:v>485.6</c:v>
                </c:pt>
                <c:pt idx="1130">
                  <c:v>485.6</c:v>
                </c:pt>
                <c:pt idx="1131">
                  <c:v>485.6</c:v>
                </c:pt>
                <c:pt idx="1132">
                  <c:v>485.6</c:v>
                </c:pt>
                <c:pt idx="1133">
                  <c:v>485.6</c:v>
                </c:pt>
                <c:pt idx="1134">
                  <c:v>485.6</c:v>
                </c:pt>
                <c:pt idx="1135">
                  <c:v>485.6</c:v>
                </c:pt>
                <c:pt idx="1136">
                  <c:v>485.6</c:v>
                </c:pt>
                <c:pt idx="1137">
                  <c:v>485.6</c:v>
                </c:pt>
                <c:pt idx="1138">
                  <c:v>485.6</c:v>
                </c:pt>
                <c:pt idx="1139">
                  <c:v>485.6</c:v>
                </c:pt>
                <c:pt idx="1140">
                  <c:v>485.6</c:v>
                </c:pt>
                <c:pt idx="1141">
                  <c:v>485.6</c:v>
                </c:pt>
                <c:pt idx="1142">
                  <c:v>485.6</c:v>
                </c:pt>
                <c:pt idx="1143">
                  <c:v>485.6</c:v>
                </c:pt>
                <c:pt idx="1144">
                  <c:v>485.6</c:v>
                </c:pt>
                <c:pt idx="1145">
                  <c:v>485.6</c:v>
                </c:pt>
                <c:pt idx="1146">
                  <c:v>485.6</c:v>
                </c:pt>
                <c:pt idx="1147">
                  <c:v>485.6</c:v>
                </c:pt>
                <c:pt idx="1148">
                  <c:v>485.6</c:v>
                </c:pt>
                <c:pt idx="1149">
                  <c:v>485.6</c:v>
                </c:pt>
                <c:pt idx="1150">
                  <c:v>485.6</c:v>
                </c:pt>
                <c:pt idx="1151">
                  <c:v>485.6</c:v>
                </c:pt>
                <c:pt idx="1152">
                  <c:v>485.6</c:v>
                </c:pt>
                <c:pt idx="1153">
                  <c:v>485.6</c:v>
                </c:pt>
                <c:pt idx="1154">
                  <c:v>485.6</c:v>
                </c:pt>
                <c:pt idx="1155">
                  <c:v>485.6</c:v>
                </c:pt>
                <c:pt idx="1156">
                  <c:v>484.1</c:v>
                </c:pt>
                <c:pt idx="1157">
                  <c:v>485.6</c:v>
                </c:pt>
                <c:pt idx="1158">
                  <c:v>485.6</c:v>
                </c:pt>
                <c:pt idx="1159">
                  <c:v>485.6</c:v>
                </c:pt>
                <c:pt idx="1160">
                  <c:v>485.6</c:v>
                </c:pt>
                <c:pt idx="1161">
                  <c:v>485.6</c:v>
                </c:pt>
                <c:pt idx="1162">
                  <c:v>484.1</c:v>
                </c:pt>
                <c:pt idx="1163">
                  <c:v>485.6</c:v>
                </c:pt>
                <c:pt idx="1164">
                  <c:v>484.1</c:v>
                </c:pt>
                <c:pt idx="1165">
                  <c:v>485.6</c:v>
                </c:pt>
                <c:pt idx="1166">
                  <c:v>485.6</c:v>
                </c:pt>
                <c:pt idx="1167">
                  <c:v>485.6</c:v>
                </c:pt>
                <c:pt idx="1168">
                  <c:v>485.6</c:v>
                </c:pt>
                <c:pt idx="1169">
                  <c:v>485.6</c:v>
                </c:pt>
                <c:pt idx="1170">
                  <c:v>485.6</c:v>
                </c:pt>
                <c:pt idx="1171">
                  <c:v>485.6</c:v>
                </c:pt>
                <c:pt idx="1172">
                  <c:v>485.6</c:v>
                </c:pt>
                <c:pt idx="1173">
                  <c:v>485.6</c:v>
                </c:pt>
                <c:pt idx="1174">
                  <c:v>485.6</c:v>
                </c:pt>
                <c:pt idx="1175">
                  <c:v>485.6</c:v>
                </c:pt>
                <c:pt idx="1176">
                  <c:v>485.6</c:v>
                </c:pt>
                <c:pt idx="1177">
                  <c:v>485.6</c:v>
                </c:pt>
                <c:pt idx="1178">
                  <c:v>485.6</c:v>
                </c:pt>
                <c:pt idx="1179">
                  <c:v>485.6</c:v>
                </c:pt>
                <c:pt idx="1180">
                  <c:v>485.6</c:v>
                </c:pt>
                <c:pt idx="1181">
                  <c:v>485.6</c:v>
                </c:pt>
                <c:pt idx="1182">
                  <c:v>485.6</c:v>
                </c:pt>
                <c:pt idx="1183">
                  <c:v>485.6</c:v>
                </c:pt>
                <c:pt idx="1184">
                  <c:v>485.6</c:v>
                </c:pt>
                <c:pt idx="1185">
                  <c:v>485.6</c:v>
                </c:pt>
                <c:pt idx="1186">
                  <c:v>485.6</c:v>
                </c:pt>
                <c:pt idx="1187">
                  <c:v>485.6</c:v>
                </c:pt>
                <c:pt idx="1188">
                  <c:v>485.6</c:v>
                </c:pt>
                <c:pt idx="1189">
                  <c:v>485.6</c:v>
                </c:pt>
                <c:pt idx="1190">
                  <c:v>485.6</c:v>
                </c:pt>
                <c:pt idx="1191">
                  <c:v>485.6</c:v>
                </c:pt>
                <c:pt idx="1192">
                  <c:v>485.6</c:v>
                </c:pt>
                <c:pt idx="1193">
                  <c:v>485.6</c:v>
                </c:pt>
                <c:pt idx="1194">
                  <c:v>485.6</c:v>
                </c:pt>
                <c:pt idx="1195">
                  <c:v>485.6</c:v>
                </c:pt>
                <c:pt idx="1196">
                  <c:v>485.6</c:v>
                </c:pt>
                <c:pt idx="1197">
                  <c:v>485.6</c:v>
                </c:pt>
                <c:pt idx="1198">
                  <c:v>485.6</c:v>
                </c:pt>
                <c:pt idx="1199">
                  <c:v>485.6</c:v>
                </c:pt>
                <c:pt idx="1200">
                  <c:v>485.6</c:v>
                </c:pt>
                <c:pt idx="1201">
                  <c:v>485.6</c:v>
                </c:pt>
                <c:pt idx="1202">
                  <c:v>485.6</c:v>
                </c:pt>
                <c:pt idx="1203">
                  <c:v>485.6</c:v>
                </c:pt>
                <c:pt idx="1204">
                  <c:v>485.6</c:v>
                </c:pt>
                <c:pt idx="1205">
                  <c:v>485.6</c:v>
                </c:pt>
                <c:pt idx="1206">
                  <c:v>485.6</c:v>
                </c:pt>
                <c:pt idx="1207">
                  <c:v>485.6</c:v>
                </c:pt>
                <c:pt idx="1208">
                  <c:v>485.6</c:v>
                </c:pt>
                <c:pt idx="1209">
                  <c:v>485.6</c:v>
                </c:pt>
                <c:pt idx="1210">
                  <c:v>485.6</c:v>
                </c:pt>
                <c:pt idx="1211">
                  <c:v>485.6</c:v>
                </c:pt>
                <c:pt idx="1212">
                  <c:v>484.1</c:v>
                </c:pt>
                <c:pt idx="1213">
                  <c:v>485.6</c:v>
                </c:pt>
                <c:pt idx="1214">
                  <c:v>485.6</c:v>
                </c:pt>
                <c:pt idx="1215">
                  <c:v>485.6</c:v>
                </c:pt>
                <c:pt idx="1216">
                  <c:v>485.6</c:v>
                </c:pt>
                <c:pt idx="1217">
                  <c:v>485.6</c:v>
                </c:pt>
                <c:pt idx="1218">
                  <c:v>485.6</c:v>
                </c:pt>
                <c:pt idx="1219">
                  <c:v>485.6</c:v>
                </c:pt>
                <c:pt idx="1220">
                  <c:v>485.6</c:v>
                </c:pt>
                <c:pt idx="1221">
                  <c:v>485.6</c:v>
                </c:pt>
                <c:pt idx="1222">
                  <c:v>485.6</c:v>
                </c:pt>
                <c:pt idx="1223">
                  <c:v>485.6</c:v>
                </c:pt>
                <c:pt idx="1224">
                  <c:v>485.6</c:v>
                </c:pt>
                <c:pt idx="1225">
                  <c:v>485.6</c:v>
                </c:pt>
                <c:pt idx="1226">
                  <c:v>485.6</c:v>
                </c:pt>
                <c:pt idx="1227">
                  <c:v>485.6</c:v>
                </c:pt>
                <c:pt idx="1228">
                  <c:v>485.6</c:v>
                </c:pt>
                <c:pt idx="1229">
                  <c:v>485.6</c:v>
                </c:pt>
                <c:pt idx="1230">
                  <c:v>485.6</c:v>
                </c:pt>
                <c:pt idx="1231">
                  <c:v>485.6</c:v>
                </c:pt>
                <c:pt idx="1232">
                  <c:v>485.6</c:v>
                </c:pt>
                <c:pt idx="1233">
                  <c:v>485.6</c:v>
                </c:pt>
                <c:pt idx="1234">
                  <c:v>485.6</c:v>
                </c:pt>
                <c:pt idx="1235">
                  <c:v>485.6</c:v>
                </c:pt>
                <c:pt idx="1236">
                  <c:v>485.6</c:v>
                </c:pt>
                <c:pt idx="1237">
                  <c:v>485.6</c:v>
                </c:pt>
                <c:pt idx="1238">
                  <c:v>485.6</c:v>
                </c:pt>
                <c:pt idx="1239">
                  <c:v>485.6</c:v>
                </c:pt>
                <c:pt idx="1240">
                  <c:v>485.6</c:v>
                </c:pt>
                <c:pt idx="1241">
                  <c:v>485.6</c:v>
                </c:pt>
                <c:pt idx="1242">
                  <c:v>485.6</c:v>
                </c:pt>
                <c:pt idx="1243">
                  <c:v>485.6</c:v>
                </c:pt>
                <c:pt idx="1244">
                  <c:v>485.6</c:v>
                </c:pt>
                <c:pt idx="1245">
                  <c:v>485.6</c:v>
                </c:pt>
                <c:pt idx="1246">
                  <c:v>485.6</c:v>
                </c:pt>
                <c:pt idx="1247">
                  <c:v>485.6</c:v>
                </c:pt>
                <c:pt idx="1248">
                  <c:v>485.6</c:v>
                </c:pt>
                <c:pt idx="1249">
                  <c:v>484.1</c:v>
                </c:pt>
                <c:pt idx="1250">
                  <c:v>485.6</c:v>
                </c:pt>
                <c:pt idx="1251">
                  <c:v>487.2</c:v>
                </c:pt>
                <c:pt idx="1252">
                  <c:v>485.6</c:v>
                </c:pt>
                <c:pt idx="1253">
                  <c:v>485.6</c:v>
                </c:pt>
                <c:pt idx="1254">
                  <c:v>485.6</c:v>
                </c:pt>
                <c:pt idx="1255">
                  <c:v>485.6</c:v>
                </c:pt>
                <c:pt idx="1256">
                  <c:v>484.1</c:v>
                </c:pt>
                <c:pt idx="1257">
                  <c:v>485.6</c:v>
                </c:pt>
                <c:pt idx="1258">
                  <c:v>485.6</c:v>
                </c:pt>
                <c:pt idx="1259">
                  <c:v>485.6</c:v>
                </c:pt>
                <c:pt idx="1260">
                  <c:v>485.6</c:v>
                </c:pt>
                <c:pt idx="1261">
                  <c:v>485.6</c:v>
                </c:pt>
                <c:pt idx="1262">
                  <c:v>485.6</c:v>
                </c:pt>
                <c:pt idx="1263">
                  <c:v>485.6</c:v>
                </c:pt>
                <c:pt idx="1264">
                  <c:v>485.6</c:v>
                </c:pt>
                <c:pt idx="1265">
                  <c:v>485.6</c:v>
                </c:pt>
                <c:pt idx="1266">
                  <c:v>485.6</c:v>
                </c:pt>
                <c:pt idx="1267">
                  <c:v>485.6</c:v>
                </c:pt>
                <c:pt idx="1268">
                  <c:v>485.6</c:v>
                </c:pt>
                <c:pt idx="1269">
                  <c:v>485.6</c:v>
                </c:pt>
                <c:pt idx="1270">
                  <c:v>485.6</c:v>
                </c:pt>
                <c:pt idx="1271">
                  <c:v>485.6</c:v>
                </c:pt>
                <c:pt idx="1272">
                  <c:v>485.6</c:v>
                </c:pt>
                <c:pt idx="1273">
                  <c:v>485.6</c:v>
                </c:pt>
                <c:pt idx="1274">
                  <c:v>485.6</c:v>
                </c:pt>
                <c:pt idx="1275">
                  <c:v>485.6</c:v>
                </c:pt>
                <c:pt idx="1276">
                  <c:v>485.6</c:v>
                </c:pt>
                <c:pt idx="1277">
                  <c:v>485.6</c:v>
                </c:pt>
                <c:pt idx="1278">
                  <c:v>485.6</c:v>
                </c:pt>
                <c:pt idx="1279">
                  <c:v>485.6</c:v>
                </c:pt>
                <c:pt idx="1280">
                  <c:v>485.6</c:v>
                </c:pt>
                <c:pt idx="1281">
                  <c:v>485.6</c:v>
                </c:pt>
                <c:pt idx="1282">
                  <c:v>485.6</c:v>
                </c:pt>
                <c:pt idx="1283">
                  <c:v>485.6</c:v>
                </c:pt>
                <c:pt idx="1284">
                  <c:v>485.6</c:v>
                </c:pt>
                <c:pt idx="1285">
                  <c:v>484.1</c:v>
                </c:pt>
                <c:pt idx="1286">
                  <c:v>485.6</c:v>
                </c:pt>
                <c:pt idx="1287">
                  <c:v>485.6</c:v>
                </c:pt>
                <c:pt idx="1288">
                  <c:v>485.6</c:v>
                </c:pt>
                <c:pt idx="1289">
                  <c:v>485.6</c:v>
                </c:pt>
                <c:pt idx="1290">
                  <c:v>485.6</c:v>
                </c:pt>
                <c:pt idx="1291">
                  <c:v>485.6</c:v>
                </c:pt>
                <c:pt idx="1292">
                  <c:v>485.6</c:v>
                </c:pt>
                <c:pt idx="1293">
                  <c:v>485.6</c:v>
                </c:pt>
                <c:pt idx="1294">
                  <c:v>485.6</c:v>
                </c:pt>
                <c:pt idx="1295">
                  <c:v>485.6</c:v>
                </c:pt>
                <c:pt idx="1296">
                  <c:v>485.6</c:v>
                </c:pt>
                <c:pt idx="1297">
                  <c:v>485.6</c:v>
                </c:pt>
                <c:pt idx="1298">
                  <c:v>485.6</c:v>
                </c:pt>
                <c:pt idx="1299">
                  <c:v>485.6</c:v>
                </c:pt>
                <c:pt idx="1300">
                  <c:v>487.2</c:v>
                </c:pt>
                <c:pt idx="1301">
                  <c:v>487.2</c:v>
                </c:pt>
                <c:pt idx="1302">
                  <c:v>487.2</c:v>
                </c:pt>
                <c:pt idx="1303">
                  <c:v>487.2</c:v>
                </c:pt>
                <c:pt idx="1304">
                  <c:v>487.2</c:v>
                </c:pt>
                <c:pt idx="1305">
                  <c:v>487.2</c:v>
                </c:pt>
                <c:pt idx="1306">
                  <c:v>485.6</c:v>
                </c:pt>
                <c:pt idx="1307">
                  <c:v>487.2</c:v>
                </c:pt>
                <c:pt idx="1308">
                  <c:v>487.2</c:v>
                </c:pt>
                <c:pt idx="1309">
                  <c:v>487.2</c:v>
                </c:pt>
                <c:pt idx="1310">
                  <c:v>487.2</c:v>
                </c:pt>
                <c:pt idx="1311">
                  <c:v>487.2</c:v>
                </c:pt>
                <c:pt idx="1312">
                  <c:v>487.2</c:v>
                </c:pt>
                <c:pt idx="1313">
                  <c:v>487.2</c:v>
                </c:pt>
                <c:pt idx="1314">
                  <c:v>487.2</c:v>
                </c:pt>
                <c:pt idx="1315">
                  <c:v>487.2</c:v>
                </c:pt>
                <c:pt idx="1316">
                  <c:v>487.2</c:v>
                </c:pt>
                <c:pt idx="1317">
                  <c:v>487.2</c:v>
                </c:pt>
                <c:pt idx="1318">
                  <c:v>487.2</c:v>
                </c:pt>
                <c:pt idx="1319">
                  <c:v>487.2</c:v>
                </c:pt>
                <c:pt idx="1320">
                  <c:v>487.2</c:v>
                </c:pt>
                <c:pt idx="1321">
                  <c:v>487.2</c:v>
                </c:pt>
                <c:pt idx="1322">
                  <c:v>487.2</c:v>
                </c:pt>
                <c:pt idx="1323">
                  <c:v>487.2</c:v>
                </c:pt>
                <c:pt idx="1324">
                  <c:v>487.2</c:v>
                </c:pt>
                <c:pt idx="1325">
                  <c:v>487.2</c:v>
                </c:pt>
                <c:pt idx="1326">
                  <c:v>487.2</c:v>
                </c:pt>
                <c:pt idx="1327">
                  <c:v>487.2</c:v>
                </c:pt>
                <c:pt idx="1328">
                  <c:v>487.2</c:v>
                </c:pt>
                <c:pt idx="1329">
                  <c:v>487.2</c:v>
                </c:pt>
                <c:pt idx="1330">
                  <c:v>487.2</c:v>
                </c:pt>
                <c:pt idx="1331">
                  <c:v>487.2</c:v>
                </c:pt>
                <c:pt idx="1332">
                  <c:v>487.2</c:v>
                </c:pt>
                <c:pt idx="1333">
                  <c:v>487.2</c:v>
                </c:pt>
                <c:pt idx="1334">
                  <c:v>487.2</c:v>
                </c:pt>
                <c:pt idx="1335">
                  <c:v>487.2</c:v>
                </c:pt>
                <c:pt idx="1336">
                  <c:v>487.2</c:v>
                </c:pt>
                <c:pt idx="1337">
                  <c:v>487.2</c:v>
                </c:pt>
                <c:pt idx="1338">
                  <c:v>487.2</c:v>
                </c:pt>
                <c:pt idx="1339">
                  <c:v>487.2</c:v>
                </c:pt>
                <c:pt idx="1340">
                  <c:v>487.2</c:v>
                </c:pt>
                <c:pt idx="1341">
                  <c:v>487.2</c:v>
                </c:pt>
                <c:pt idx="1342">
                  <c:v>487.2</c:v>
                </c:pt>
                <c:pt idx="1343">
                  <c:v>487.2</c:v>
                </c:pt>
                <c:pt idx="1344">
                  <c:v>485.6</c:v>
                </c:pt>
                <c:pt idx="1345">
                  <c:v>485.6</c:v>
                </c:pt>
                <c:pt idx="1346">
                  <c:v>485.6</c:v>
                </c:pt>
                <c:pt idx="1347">
                  <c:v>485.6</c:v>
                </c:pt>
                <c:pt idx="1348">
                  <c:v>485.6</c:v>
                </c:pt>
                <c:pt idx="1349">
                  <c:v>485.6</c:v>
                </c:pt>
                <c:pt idx="1350">
                  <c:v>485.6</c:v>
                </c:pt>
                <c:pt idx="1351">
                  <c:v>485.6</c:v>
                </c:pt>
                <c:pt idx="1352">
                  <c:v>485.6</c:v>
                </c:pt>
                <c:pt idx="1353">
                  <c:v>485.6</c:v>
                </c:pt>
                <c:pt idx="1354">
                  <c:v>487.2</c:v>
                </c:pt>
                <c:pt idx="1355">
                  <c:v>485.6</c:v>
                </c:pt>
                <c:pt idx="1356">
                  <c:v>485.6</c:v>
                </c:pt>
                <c:pt idx="1357">
                  <c:v>485.6</c:v>
                </c:pt>
                <c:pt idx="1358">
                  <c:v>485.6</c:v>
                </c:pt>
                <c:pt idx="1359">
                  <c:v>485.6</c:v>
                </c:pt>
                <c:pt idx="1360">
                  <c:v>485.6</c:v>
                </c:pt>
                <c:pt idx="1361">
                  <c:v>485.6</c:v>
                </c:pt>
                <c:pt idx="1362">
                  <c:v>485.6</c:v>
                </c:pt>
                <c:pt idx="1363">
                  <c:v>485.6</c:v>
                </c:pt>
                <c:pt idx="1364">
                  <c:v>484.1</c:v>
                </c:pt>
                <c:pt idx="1365">
                  <c:v>484.1</c:v>
                </c:pt>
                <c:pt idx="1366">
                  <c:v>485.6</c:v>
                </c:pt>
                <c:pt idx="1367">
                  <c:v>485.6</c:v>
                </c:pt>
                <c:pt idx="1368">
                  <c:v>484.1</c:v>
                </c:pt>
                <c:pt idx="1369">
                  <c:v>485.6</c:v>
                </c:pt>
                <c:pt idx="1370">
                  <c:v>484.1</c:v>
                </c:pt>
                <c:pt idx="1371">
                  <c:v>485.6</c:v>
                </c:pt>
                <c:pt idx="1372">
                  <c:v>485.6</c:v>
                </c:pt>
                <c:pt idx="1373">
                  <c:v>485.6</c:v>
                </c:pt>
                <c:pt idx="1374">
                  <c:v>485.6</c:v>
                </c:pt>
                <c:pt idx="1375">
                  <c:v>485.6</c:v>
                </c:pt>
                <c:pt idx="1376">
                  <c:v>484.1</c:v>
                </c:pt>
                <c:pt idx="1377">
                  <c:v>485.6</c:v>
                </c:pt>
                <c:pt idx="1378">
                  <c:v>484.1</c:v>
                </c:pt>
                <c:pt idx="1379">
                  <c:v>484.1</c:v>
                </c:pt>
                <c:pt idx="1380">
                  <c:v>484.1</c:v>
                </c:pt>
                <c:pt idx="1381">
                  <c:v>485.6</c:v>
                </c:pt>
                <c:pt idx="1382">
                  <c:v>484.1</c:v>
                </c:pt>
                <c:pt idx="1383">
                  <c:v>485.6</c:v>
                </c:pt>
                <c:pt idx="1384">
                  <c:v>485.6</c:v>
                </c:pt>
                <c:pt idx="1385">
                  <c:v>485.6</c:v>
                </c:pt>
                <c:pt idx="1386">
                  <c:v>485.6</c:v>
                </c:pt>
                <c:pt idx="1387">
                  <c:v>485.6</c:v>
                </c:pt>
                <c:pt idx="1388">
                  <c:v>485.6</c:v>
                </c:pt>
                <c:pt idx="1389">
                  <c:v>485.6</c:v>
                </c:pt>
                <c:pt idx="1390">
                  <c:v>485.6</c:v>
                </c:pt>
                <c:pt idx="1391">
                  <c:v>485.6</c:v>
                </c:pt>
                <c:pt idx="1392">
                  <c:v>485.6</c:v>
                </c:pt>
                <c:pt idx="1393">
                  <c:v>484.1</c:v>
                </c:pt>
                <c:pt idx="1394">
                  <c:v>485.6</c:v>
                </c:pt>
                <c:pt idx="1395">
                  <c:v>485.6</c:v>
                </c:pt>
                <c:pt idx="1396">
                  <c:v>485.6</c:v>
                </c:pt>
                <c:pt idx="1397">
                  <c:v>485.6</c:v>
                </c:pt>
                <c:pt idx="1398">
                  <c:v>485.6</c:v>
                </c:pt>
                <c:pt idx="1399">
                  <c:v>485.6</c:v>
                </c:pt>
                <c:pt idx="1400">
                  <c:v>485.6</c:v>
                </c:pt>
                <c:pt idx="1401">
                  <c:v>484.1</c:v>
                </c:pt>
                <c:pt idx="1402">
                  <c:v>485.6</c:v>
                </c:pt>
                <c:pt idx="1403">
                  <c:v>485.6</c:v>
                </c:pt>
                <c:pt idx="1404">
                  <c:v>485.6</c:v>
                </c:pt>
                <c:pt idx="1405">
                  <c:v>485.6</c:v>
                </c:pt>
                <c:pt idx="1406">
                  <c:v>485.6</c:v>
                </c:pt>
                <c:pt idx="1407">
                  <c:v>485.6</c:v>
                </c:pt>
                <c:pt idx="1408">
                  <c:v>485.6</c:v>
                </c:pt>
                <c:pt idx="1409">
                  <c:v>485.6</c:v>
                </c:pt>
                <c:pt idx="1410">
                  <c:v>485.6</c:v>
                </c:pt>
                <c:pt idx="1411">
                  <c:v>485.6</c:v>
                </c:pt>
                <c:pt idx="1412">
                  <c:v>485.6</c:v>
                </c:pt>
                <c:pt idx="1413">
                  <c:v>485.6</c:v>
                </c:pt>
                <c:pt idx="1414">
                  <c:v>485.6</c:v>
                </c:pt>
                <c:pt idx="1415">
                  <c:v>485.6</c:v>
                </c:pt>
                <c:pt idx="1416">
                  <c:v>485.6</c:v>
                </c:pt>
                <c:pt idx="1417">
                  <c:v>485.6</c:v>
                </c:pt>
                <c:pt idx="1418">
                  <c:v>485.6</c:v>
                </c:pt>
                <c:pt idx="1419">
                  <c:v>485.6</c:v>
                </c:pt>
                <c:pt idx="1420">
                  <c:v>485.6</c:v>
                </c:pt>
                <c:pt idx="1421">
                  <c:v>485.6</c:v>
                </c:pt>
                <c:pt idx="1422">
                  <c:v>485.6</c:v>
                </c:pt>
                <c:pt idx="1423">
                  <c:v>485.6</c:v>
                </c:pt>
                <c:pt idx="1424">
                  <c:v>485.6</c:v>
                </c:pt>
                <c:pt idx="1425">
                  <c:v>485.6</c:v>
                </c:pt>
                <c:pt idx="1426">
                  <c:v>485.6</c:v>
                </c:pt>
                <c:pt idx="1427">
                  <c:v>485.6</c:v>
                </c:pt>
                <c:pt idx="1428">
                  <c:v>485.6</c:v>
                </c:pt>
                <c:pt idx="1429">
                  <c:v>485.6</c:v>
                </c:pt>
                <c:pt idx="1430">
                  <c:v>485.6</c:v>
                </c:pt>
                <c:pt idx="1431">
                  <c:v>485.6</c:v>
                </c:pt>
                <c:pt idx="1432">
                  <c:v>485.6</c:v>
                </c:pt>
                <c:pt idx="1433">
                  <c:v>485.6</c:v>
                </c:pt>
                <c:pt idx="1434">
                  <c:v>485.6</c:v>
                </c:pt>
                <c:pt idx="1435">
                  <c:v>485.6</c:v>
                </c:pt>
                <c:pt idx="1436">
                  <c:v>485.6</c:v>
                </c:pt>
                <c:pt idx="1437">
                  <c:v>485.6</c:v>
                </c:pt>
                <c:pt idx="1438">
                  <c:v>485.6</c:v>
                </c:pt>
                <c:pt idx="1439">
                  <c:v>485.6</c:v>
                </c:pt>
                <c:pt idx="1440">
                  <c:v>485.6</c:v>
                </c:pt>
                <c:pt idx="1441">
                  <c:v>485.6</c:v>
                </c:pt>
                <c:pt idx="1442">
                  <c:v>485.6</c:v>
                </c:pt>
                <c:pt idx="1443">
                  <c:v>485.6</c:v>
                </c:pt>
                <c:pt idx="1444">
                  <c:v>485.6</c:v>
                </c:pt>
                <c:pt idx="1445">
                  <c:v>485.6</c:v>
                </c:pt>
                <c:pt idx="1446">
                  <c:v>485.6</c:v>
                </c:pt>
                <c:pt idx="1447">
                  <c:v>485.6</c:v>
                </c:pt>
                <c:pt idx="1448">
                  <c:v>485.6</c:v>
                </c:pt>
                <c:pt idx="1449">
                  <c:v>487.2</c:v>
                </c:pt>
                <c:pt idx="1450">
                  <c:v>485.6</c:v>
                </c:pt>
                <c:pt idx="1451">
                  <c:v>485.6</c:v>
                </c:pt>
                <c:pt idx="1452">
                  <c:v>485.6</c:v>
                </c:pt>
                <c:pt idx="1453">
                  <c:v>485.6</c:v>
                </c:pt>
                <c:pt idx="1454">
                  <c:v>485.6</c:v>
                </c:pt>
                <c:pt idx="1455">
                  <c:v>485.6</c:v>
                </c:pt>
                <c:pt idx="1456">
                  <c:v>485.6</c:v>
                </c:pt>
                <c:pt idx="1457">
                  <c:v>487.2</c:v>
                </c:pt>
                <c:pt idx="1458">
                  <c:v>485.6</c:v>
                </c:pt>
                <c:pt idx="1459">
                  <c:v>485.6</c:v>
                </c:pt>
                <c:pt idx="1460">
                  <c:v>485.6</c:v>
                </c:pt>
                <c:pt idx="1461">
                  <c:v>485.6</c:v>
                </c:pt>
                <c:pt idx="1462">
                  <c:v>487.2</c:v>
                </c:pt>
                <c:pt idx="1463">
                  <c:v>487.2</c:v>
                </c:pt>
                <c:pt idx="1464">
                  <c:v>485.6</c:v>
                </c:pt>
                <c:pt idx="1465">
                  <c:v>487.2</c:v>
                </c:pt>
                <c:pt idx="1466">
                  <c:v>485.6</c:v>
                </c:pt>
                <c:pt idx="1467">
                  <c:v>487.2</c:v>
                </c:pt>
                <c:pt idx="1468">
                  <c:v>487.2</c:v>
                </c:pt>
                <c:pt idx="1469">
                  <c:v>487.2</c:v>
                </c:pt>
                <c:pt idx="1470">
                  <c:v>485.6</c:v>
                </c:pt>
                <c:pt idx="1471">
                  <c:v>485.6</c:v>
                </c:pt>
                <c:pt idx="1472">
                  <c:v>487.2</c:v>
                </c:pt>
                <c:pt idx="1473">
                  <c:v>485.6</c:v>
                </c:pt>
                <c:pt idx="1474">
                  <c:v>487.2</c:v>
                </c:pt>
                <c:pt idx="1475">
                  <c:v>487.2</c:v>
                </c:pt>
                <c:pt idx="1476">
                  <c:v>485.6</c:v>
                </c:pt>
                <c:pt idx="1477">
                  <c:v>487.2</c:v>
                </c:pt>
                <c:pt idx="1478">
                  <c:v>485.6</c:v>
                </c:pt>
                <c:pt idx="1479">
                  <c:v>485.6</c:v>
                </c:pt>
                <c:pt idx="1480">
                  <c:v>487.2</c:v>
                </c:pt>
                <c:pt idx="1481">
                  <c:v>485.6</c:v>
                </c:pt>
                <c:pt idx="1482">
                  <c:v>485.6</c:v>
                </c:pt>
                <c:pt idx="1483">
                  <c:v>485.6</c:v>
                </c:pt>
                <c:pt idx="1484">
                  <c:v>485.6</c:v>
                </c:pt>
                <c:pt idx="1485">
                  <c:v>485.6</c:v>
                </c:pt>
                <c:pt idx="1486">
                  <c:v>485.6</c:v>
                </c:pt>
                <c:pt idx="1487">
                  <c:v>487.2</c:v>
                </c:pt>
                <c:pt idx="1488">
                  <c:v>487.2</c:v>
                </c:pt>
                <c:pt idx="1489">
                  <c:v>485.6</c:v>
                </c:pt>
                <c:pt idx="1490">
                  <c:v>487.2</c:v>
                </c:pt>
                <c:pt idx="1491">
                  <c:v>485.6</c:v>
                </c:pt>
                <c:pt idx="1492">
                  <c:v>485.6</c:v>
                </c:pt>
                <c:pt idx="1493">
                  <c:v>485.6</c:v>
                </c:pt>
                <c:pt idx="1494">
                  <c:v>487.2</c:v>
                </c:pt>
                <c:pt idx="1495">
                  <c:v>485.6</c:v>
                </c:pt>
                <c:pt idx="1496">
                  <c:v>487.2</c:v>
                </c:pt>
                <c:pt idx="1497">
                  <c:v>487.2</c:v>
                </c:pt>
                <c:pt idx="1498">
                  <c:v>487.2</c:v>
                </c:pt>
                <c:pt idx="1499">
                  <c:v>485.6</c:v>
                </c:pt>
                <c:pt idx="1500">
                  <c:v>485.6</c:v>
                </c:pt>
                <c:pt idx="1501">
                  <c:v>485.6</c:v>
                </c:pt>
                <c:pt idx="1502">
                  <c:v>487.2</c:v>
                </c:pt>
                <c:pt idx="1503">
                  <c:v>487.2</c:v>
                </c:pt>
                <c:pt idx="1504">
                  <c:v>487.2</c:v>
                </c:pt>
                <c:pt idx="1505">
                  <c:v>485.6</c:v>
                </c:pt>
                <c:pt idx="1506">
                  <c:v>487.2</c:v>
                </c:pt>
                <c:pt idx="1507">
                  <c:v>487.2</c:v>
                </c:pt>
                <c:pt idx="1508">
                  <c:v>487.2</c:v>
                </c:pt>
                <c:pt idx="1509">
                  <c:v>487.2</c:v>
                </c:pt>
                <c:pt idx="1510">
                  <c:v>487.2</c:v>
                </c:pt>
                <c:pt idx="1511">
                  <c:v>487.2</c:v>
                </c:pt>
                <c:pt idx="1512">
                  <c:v>487.2</c:v>
                </c:pt>
                <c:pt idx="1513">
                  <c:v>487.2</c:v>
                </c:pt>
                <c:pt idx="1514">
                  <c:v>487.2</c:v>
                </c:pt>
                <c:pt idx="1515">
                  <c:v>487.2</c:v>
                </c:pt>
                <c:pt idx="1516">
                  <c:v>487.2</c:v>
                </c:pt>
                <c:pt idx="1517">
                  <c:v>487.2</c:v>
                </c:pt>
                <c:pt idx="1518">
                  <c:v>487.2</c:v>
                </c:pt>
                <c:pt idx="1519">
                  <c:v>487.2</c:v>
                </c:pt>
                <c:pt idx="1520">
                  <c:v>487.2</c:v>
                </c:pt>
                <c:pt idx="1521">
                  <c:v>487.2</c:v>
                </c:pt>
                <c:pt idx="1522">
                  <c:v>487.2</c:v>
                </c:pt>
                <c:pt idx="1523">
                  <c:v>487.2</c:v>
                </c:pt>
                <c:pt idx="1524">
                  <c:v>487.2</c:v>
                </c:pt>
                <c:pt idx="1525">
                  <c:v>487.2</c:v>
                </c:pt>
                <c:pt idx="1526">
                  <c:v>487.2</c:v>
                </c:pt>
                <c:pt idx="1527">
                  <c:v>487.2</c:v>
                </c:pt>
                <c:pt idx="1528">
                  <c:v>485.6</c:v>
                </c:pt>
                <c:pt idx="1529">
                  <c:v>487.2</c:v>
                </c:pt>
                <c:pt idx="1530">
                  <c:v>487.2</c:v>
                </c:pt>
                <c:pt idx="1531">
                  <c:v>487.2</c:v>
                </c:pt>
                <c:pt idx="1532">
                  <c:v>487.2</c:v>
                </c:pt>
                <c:pt idx="1533">
                  <c:v>487.2</c:v>
                </c:pt>
                <c:pt idx="1534">
                  <c:v>487.2</c:v>
                </c:pt>
                <c:pt idx="1535">
                  <c:v>487.2</c:v>
                </c:pt>
                <c:pt idx="1536">
                  <c:v>487.2</c:v>
                </c:pt>
                <c:pt idx="1537">
                  <c:v>487.2</c:v>
                </c:pt>
                <c:pt idx="1538">
                  <c:v>487.2</c:v>
                </c:pt>
                <c:pt idx="1539">
                  <c:v>485.6</c:v>
                </c:pt>
                <c:pt idx="1540">
                  <c:v>487.2</c:v>
                </c:pt>
                <c:pt idx="1541">
                  <c:v>485.6</c:v>
                </c:pt>
                <c:pt idx="1542">
                  <c:v>487.2</c:v>
                </c:pt>
                <c:pt idx="1543">
                  <c:v>487.2</c:v>
                </c:pt>
                <c:pt idx="1544">
                  <c:v>487.2</c:v>
                </c:pt>
                <c:pt idx="1545">
                  <c:v>487.2</c:v>
                </c:pt>
                <c:pt idx="1546">
                  <c:v>487.2</c:v>
                </c:pt>
                <c:pt idx="1547">
                  <c:v>487.2</c:v>
                </c:pt>
                <c:pt idx="1548">
                  <c:v>487.2</c:v>
                </c:pt>
                <c:pt idx="1549">
                  <c:v>485.6</c:v>
                </c:pt>
                <c:pt idx="1550">
                  <c:v>487.2</c:v>
                </c:pt>
                <c:pt idx="1551">
                  <c:v>485.6</c:v>
                </c:pt>
                <c:pt idx="1552">
                  <c:v>485.6</c:v>
                </c:pt>
                <c:pt idx="1553">
                  <c:v>487.2</c:v>
                </c:pt>
                <c:pt idx="1554">
                  <c:v>485.6</c:v>
                </c:pt>
                <c:pt idx="1555">
                  <c:v>485.6</c:v>
                </c:pt>
                <c:pt idx="1556">
                  <c:v>485.6</c:v>
                </c:pt>
                <c:pt idx="1557">
                  <c:v>487.2</c:v>
                </c:pt>
                <c:pt idx="1558">
                  <c:v>485.6</c:v>
                </c:pt>
                <c:pt idx="1559">
                  <c:v>485.6</c:v>
                </c:pt>
                <c:pt idx="1560">
                  <c:v>487.2</c:v>
                </c:pt>
                <c:pt idx="1561">
                  <c:v>485.6</c:v>
                </c:pt>
                <c:pt idx="1562">
                  <c:v>485.6</c:v>
                </c:pt>
                <c:pt idx="1563">
                  <c:v>487.2</c:v>
                </c:pt>
                <c:pt idx="1564">
                  <c:v>485.6</c:v>
                </c:pt>
                <c:pt idx="1565">
                  <c:v>485.6</c:v>
                </c:pt>
                <c:pt idx="1566">
                  <c:v>485.6</c:v>
                </c:pt>
                <c:pt idx="1567">
                  <c:v>485.6</c:v>
                </c:pt>
                <c:pt idx="1568">
                  <c:v>485.6</c:v>
                </c:pt>
                <c:pt idx="1569">
                  <c:v>485.6</c:v>
                </c:pt>
                <c:pt idx="1570">
                  <c:v>485.6</c:v>
                </c:pt>
                <c:pt idx="1571">
                  <c:v>485.6</c:v>
                </c:pt>
                <c:pt idx="1572">
                  <c:v>485.6</c:v>
                </c:pt>
                <c:pt idx="1573">
                  <c:v>485.6</c:v>
                </c:pt>
                <c:pt idx="1574">
                  <c:v>485.6</c:v>
                </c:pt>
                <c:pt idx="1575">
                  <c:v>485.6</c:v>
                </c:pt>
                <c:pt idx="1576">
                  <c:v>485.6</c:v>
                </c:pt>
                <c:pt idx="1577">
                  <c:v>485.6</c:v>
                </c:pt>
                <c:pt idx="1578">
                  <c:v>485.6</c:v>
                </c:pt>
                <c:pt idx="1579">
                  <c:v>485.6</c:v>
                </c:pt>
                <c:pt idx="1580">
                  <c:v>485.6</c:v>
                </c:pt>
                <c:pt idx="1581">
                  <c:v>485.6</c:v>
                </c:pt>
                <c:pt idx="1582">
                  <c:v>485.6</c:v>
                </c:pt>
                <c:pt idx="1583">
                  <c:v>485.6</c:v>
                </c:pt>
                <c:pt idx="1584">
                  <c:v>487.2</c:v>
                </c:pt>
                <c:pt idx="1585">
                  <c:v>485.6</c:v>
                </c:pt>
                <c:pt idx="1586">
                  <c:v>487.2</c:v>
                </c:pt>
                <c:pt idx="1587">
                  <c:v>487.2</c:v>
                </c:pt>
                <c:pt idx="1588">
                  <c:v>487.2</c:v>
                </c:pt>
                <c:pt idx="1589">
                  <c:v>487.2</c:v>
                </c:pt>
                <c:pt idx="1590">
                  <c:v>487.2</c:v>
                </c:pt>
                <c:pt idx="1591">
                  <c:v>487.2</c:v>
                </c:pt>
                <c:pt idx="1592">
                  <c:v>487.2</c:v>
                </c:pt>
                <c:pt idx="1593">
                  <c:v>487.2</c:v>
                </c:pt>
                <c:pt idx="1594">
                  <c:v>487.2</c:v>
                </c:pt>
                <c:pt idx="1595">
                  <c:v>487.2</c:v>
                </c:pt>
                <c:pt idx="1596">
                  <c:v>487.2</c:v>
                </c:pt>
                <c:pt idx="1597">
                  <c:v>485.6</c:v>
                </c:pt>
                <c:pt idx="1598">
                  <c:v>485.6</c:v>
                </c:pt>
                <c:pt idx="1599">
                  <c:v>487.2</c:v>
                </c:pt>
                <c:pt idx="1600">
                  <c:v>487.2</c:v>
                </c:pt>
                <c:pt idx="1601">
                  <c:v>487.2</c:v>
                </c:pt>
                <c:pt idx="1602">
                  <c:v>487.2</c:v>
                </c:pt>
                <c:pt idx="1603">
                  <c:v>487.2</c:v>
                </c:pt>
                <c:pt idx="1604">
                  <c:v>487.2</c:v>
                </c:pt>
                <c:pt idx="1605">
                  <c:v>487.2</c:v>
                </c:pt>
                <c:pt idx="1606">
                  <c:v>487.2</c:v>
                </c:pt>
                <c:pt idx="1607">
                  <c:v>487.2</c:v>
                </c:pt>
                <c:pt idx="1608">
                  <c:v>487.2</c:v>
                </c:pt>
                <c:pt idx="1609">
                  <c:v>484.1</c:v>
                </c:pt>
                <c:pt idx="1610">
                  <c:v>485.6</c:v>
                </c:pt>
                <c:pt idx="1611">
                  <c:v>487.2</c:v>
                </c:pt>
                <c:pt idx="1612">
                  <c:v>487.2</c:v>
                </c:pt>
                <c:pt idx="1613">
                  <c:v>485.6</c:v>
                </c:pt>
                <c:pt idx="1614">
                  <c:v>487.2</c:v>
                </c:pt>
                <c:pt idx="1615">
                  <c:v>487.2</c:v>
                </c:pt>
                <c:pt idx="1616">
                  <c:v>487.2</c:v>
                </c:pt>
                <c:pt idx="1617">
                  <c:v>487.2</c:v>
                </c:pt>
                <c:pt idx="1618">
                  <c:v>487.2</c:v>
                </c:pt>
                <c:pt idx="1619">
                  <c:v>487.2</c:v>
                </c:pt>
                <c:pt idx="1620">
                  <c:v>487.2</c:v>
                </c:pt>
                <c:pt idx="1621">
                  <c:v>485.6</c:v>
                </c:pt>
                <c:pt idx="1622">
                  <c:v>485.6</c:v>
                </c:pt>
                <c:pt idx="1623">
                  <c:v>487.2</c:v>
                </c:pt>
                <c:pt idx="1624">
                  <c:v>487.2</c:v>
                </c:pt>
                <c:pt idx="1625">
                  <c:v>485.6</c:v>
                </c:pt>
                <c:pt idx="1626">
                  <c:v>485.6</c:v>
                </c:pt>
                <c:pt idx="1627">
                  <c:v>485.6</c:v>
                </c:pt>
                <c:pt idx="1628">
                  <c:v>485.6</c:v>
                </c:pt>
                <c:pt idx="1629">
                  <c:v>485.6</c:v>
                </c:pt>
                <c:pt idx="1630">
                  <c:v>485.6</c:v>
                </c:pt>
                <c:pt idx="1631">
                  <c:v>485.6</c:v>
                </c:pt>
                <c:pt idx="1632">
                  <c:v>485.6</c:v>
                </c:pt>
                <c:pt idx="1633">
                  <c:v>485.6</c:v>
                </c:pt>
                <c:pt idx="1634">
                  <c:v>485.6</c:v>
                </c:pt>
                <c:pt idx="1635">
                  <c:v>485.6</c:v>
                </c:pt>
                <c:pt idx="1636">
                  <c:v>485.6</c:v>
                </c:pt>
                <c:pt idx="1637">
                  <c:v>485.6</c:v>
                </c:pt>
                <c:pt idx="1638">
                  <c:v>485.6</c:v>
                </c:pt>
                <c:pt idx="1639">
                  <c:v>485.6</c:v>
                </c:pt>
                <c:pt idx="1640">
                  <c:v>485.6</c:v>
                </c:pt>
                <c:pt idx="1641">
                  <c:v>485.6</c:v>
                </c:pt>
                <c:pt idx="1642">
                  <c:v>485.6</c:v>
                </c:pt>
                <c:pt idx="1643">
                  <c:v>485.6</c:v>
                </c:pt>
                <c:pt idx="1644">
                  <c:v>485.6</c:v>
                </c:pt>
                <c:pt idx="1645">
                  <c:v>485.6</c:v>
                </c:pt>
                <c:pt idx="1646">
                  <c:v>484.1</c:v>
                </c:pt>
                <c:pt idx="1647">
                  <c:v>485.6</c:v>
                </c:pt>
                <c:pt idx="1648">
                  <c:v>485.6</c:v>
                </c:pt>
                <c:pt idx="1649">
                  <c:v>484.1</c:v>
                </c:pt>
                <c:pt idx="1650">
                  <c:v>485.6</c:v>
                </c:pt>
                <c:pt idx="1651">
                  <c:v>485.6</c:v>
                </c:pt>
                <c:pt idx="1652">
                  <c:v>485.6</c:v>
                </c:pt>
                <c:pt idx="1653">
                  <c:v>485.6</c:v>
                </c:pt>
                <c:pt idx="1654">
                  <c:v>485.6</c:v>
                </c:pt>
                <c:pt idx="1655">
                  <c:v>485.6</c:v>
                </c:pt>
                <c:pt idx="1656">
                  <c:v>485.6</c:v>
                </c:pt>
                <c:pt idx="1657">
                  <c:v>485.6</c:v>
                </c:pt>
                <c:pt idx="1658">
                  <c:v>485.6</c:v>
                </c:pt>
                <c:pt idx="1659">
                  <c:v>484.1</c:v>
                </c:pt>
                <c:pt idx="1660">
                  <c:v>485.6</c:v>
                </c:pt>
                <c:pt idx="1661">
                  <c:v>485.6</c:v>
                </c:pt>
                <c:pt idx="1662">
                  <c:v>485.6</c:v>
                </c:pt>
                <c:pt idx="1663">
                  <c:v>485.6</c:v>
                </c:pt>
                <c:pt idx="1664">
                  <c:v>485.6</c:v>
                </c:pt>
                <c:pt idx="1665">
                  <c:v>485.6</c:v>
                </c:pt>
                <c:pt idx="1666">
                  <c:v>485.6</c:v>
                </c:pt>
                <c:pt idx="1667">
                  <c:v>485.6</c:v>
                </c:pt>
                <c:pt idx="1668">
                  <c:v>485.6</c:v>
                </c:pt>
                <c:pt idx="1669">
                  <c:v>485.6</c:v>
                </c:pt>
                <c:pt idx="1670">
                  <c:v>485.6</c:v>
                </c:pt>
                <c:pt idx="1671">
                  <c:v>484.1</c:v>
                </c:pt>
                <c:pt idx="1672">
                  <c:v>485.6</c:v>
                </c:pt>
                <c:pt idx="1673">
                  <c:v>485.6</c:v>
                </c:pt>
                <c:pt idx="1674">
                  <c:v>485.6</c:v>
                </c:pt>
                <c:pt idx="1675">
                  <c:v>485.6</c:v>
                </c:pt>
                <c:pt idx="1676">
                  <c:v>485.6</c:v>
                </c:pt>
                <c:pt idx="1677">
                  <c:v>485.6</c:v>
                </c:pt>
                <c:pt idx="1678">
                  <c:v>485.6</c:v>
                </c:pt>
                <c:pt idx="1679">
                  <c:v>485.6</c:v>
                </c:pt>
                <c:pt idx="1680">
                  <c:v>485.6</c:v>
                </c:pt>
                <c:pt idx="1681">
                  <c:v>485.6</c:v>
                </c:pt>
                <c:pt idx="1682">
                  <c:v>485.6</c:v>
                </c:pt>
                <c:pt idx="1683">
                  <c:v>485.6</c:v>
                </c:pt>
                <c:pt idx="1684">
                  <c:v>484.1</c:v>
                </c:pt>
                <c:pt idx="1685">
                  <c:v>485.6</c:v>
                </c:pt>
                <c:pt idx="1686">
                  <c:v>485.6</c:v>
                </c:pt>
                <c:pt idx="1687">
                  <c:v>485.6</c:v>
                </c:pt>
                <c:pt idx="1688">
                  <c:v>485.6</c:v>
                </c:pt>
                <c:pt idx="1689">
                  <c:v>485.6</c:v>
                </c:pt>
                <c:pt idx="1690">
                  <c:v>485.6</c:v>
                </c:pt>
                <c:pt idx="1691">
                  <c:v>485.6</c:v>
                </c:pt>
                <c:pt idx="1692">
                  <c:v>485.6</c:v>
                </c:pt>
                <c:pt idx="1693">
                  <c:v>485.6</c:v>
                </c:pt>
                <c:pt idx="1694">
                  <c:v>485.6</c:v>
                </c:pt>
                <c:pt idx="1695">
                  <c:v>485.6</c:v>
                </c:pt>
                <c:pt idx="1696">
                  <c:v>484.1</c:v>
                </c:pt>
                <c:pt idx="1697">
                  <c:v>485.6</c:v>
                </c:pt>
                <c:pt idx="1698">
                  <c:v>485.6</c:v>
                </c:pt>
                <c:pt idx="1699">
                  <c:v>485.6</c:v>
                </c:pt>
                <c:pt idx="1700">
                  <c:v>485.6</c:v>
                </c:pt>
                <c:pt idx="1701">
                  <c:v>485.6</c:v>
                </c:pt>
                <c:pt idx="1702">
                  <c:v>485.6</c:v>
                </c:pt>
                <c:pt idx="1703">
                  <c:v>485.6</c:v>
                </c:pt>
                <c:pt idx="1704">
                  <c:v>485.6</c:v>
                </c:pt>
                <c:pt idx="1705">
                  <c:v>485.6</c:v>
                </c:pt>
                <c:pt idx="1706">
                  <c:v>485.6</c:v>
                </c:pt>
                <c:pt idx="1707">
                  <c:v>485.6</c:v>
                </c:pt>
                <c:pt idx="1708">
                  <c:v>485.6</c:v>
                </c:pt>
                <c:pt idx="1709">
                  <c:v>484.1</c:v>
                </c:pt>
                <c:pt idx="1710">
                  <c:v>485.6</c:v>
                </c:pt>
                <c:pt idx="1711">
                  <c:v>485.6</c:v>
                </c:pt>
                <c:pt idx="1712">
                  <c:v>485.6</c:v>
                </c:pt>
                <c:pt idx="1713">
                  <c:v>485.6</c:v>
                </c:pt>
                <c:pt idx="1714">
                  <c:v>485.6</c:v>
                </c:pt>
                <c:pt idx="1715">
                  <c:v>485.6</c:v>
                </c:pt>
                <c:pt idx="1716">
                  <c:v>485.6</c:v>
                </c:pt>
                <c:pt idx="1717">
                  <c:v>485.6</c:v>
                </c:pt>
                <c:pt idx="1718">
                  <c:v>485.6</c:v>
                </c:pt>
                <c:pt idx="1719">
                  <c:v>485.6</c:v>
                </c:pt>
                <c:pt idx="1720">
                  <c:v>484.1</c:v>
                </c:pt>
                <c:pt idx="1721">
                  <c:v>484.1</c:v>
                </c:pt>
                <c:pt idx="1722">
                  <c:v>485.6</c:v>
                </c:pt>
                <c:pt idx="1723">
                  <c:v>485.6</c:v>
                </c:pt>
                <c:pt idx="1724">
                  <c:v>485.6</c:v>
                </c:pt>
                <c:pt idx="1725">
                  <c:v>485.6</c:v>
                </c:pt>
                <c:pt idx="1726">
                  <c:v>485.6</c:v>
                </c:pt>
                <c:pt idx="1727">
                  <c:v>485.6</c:v>
                </c:pt>
                <c:pt idx="1728">
                  <c:v>485.6</c:v>
                </c:pt>
                <c:pt idx="1729">
                  <c:v>485.6</c:v>
                </c:pt>
                <c:pt idx="1730">
                  <c:v>485.6</c:v>
                </c:pt>
                <c:pt idx="1731">
                  <c:v>484.1</c:v>
                </c:pt>
                <c:pt idx="1732">
                  <c:v>485.6</c:v>
                </c:pt>
                <c:pt idx="1733">
                  <c:v>485.6</c:v>
                </c:pt>
                <c:pt idx="1734">
                  <c:v>485.6</c:v>
                </c:pt>
                <c:pt idx="1735">
                  <c:v>485.6</c:v>
                </c:pt>
                <c:pt idx="1736">
                  <c:v>485.6</c:v>
                </c:pt>
                <c:pt idx="1737">
                  <c:v>485.6</c:v>
                </c:pt>
                <c:pt idx="1738">
                  <c:v>485.6</c:v>
                </c:pt>
                <c:pt idx="1739">
                  <c:v>485.6</c:v>
                </c:pt>
                <c:pt idx="1740">
                  <c:v>485.6</c:v>
                </c:pt>
                <c:pt idx="1741">
                  <c:v>485.6</c:v>
                </c:pt>
                <c:pt idx="1742">
                  <c:v>485.6</c:v>
                </c:pt>
                <c:pt idx="1743">
                  <c:v>485.6</c:v>
                </c:pt>
                <c:pt idx="1744">
                  <c:v>485.6</c:v>
                </c:pt>
                <c:pt idx="1745">
                  <c:v>484.1</c:v>
                </c:pt>
                <c:pt idx="1746">
                  <c:v>485.6</c:v>
                </c:pt>
                <c:pt idx="1747">
                  <c:v>485.6</c:v>
                </c:pt>
                <c:pt idx="1748">
                  <c:v>485.6</c:v>
                </c:pt>
                <c:pt idx="1749">
                  <c:v>485.6</c:v>
                </c:pt>
                <c:pt idx="1750">
                  <c:v>485.6</c:v>
                </c:pt>
                <c:pt idx="1751">
                  <c:v>485.6</c:v>
                </c:pt>
                <c:pt idx="1752">
                  <c:v>485.6</c:v>
                </c:pt>
                <c:pt idx="1753">
                  <c:v>485.6</c:v>
                </c:pt>
                <c:pt idx="1754">
                  <c:v>485.6</c:v>
                </c:pt>
                <c:pt idx="1755">
                  <c:v>485.6</c:v>
                </c:pt>
                <c:pt idx="1756">
                  <c:v>485.6</c:v>
                </c:pt>
                <c:pt idx="1757">
                  <c:v>485.6</c:v>
                </c:pt>
                <c:pt idx="1758">
                  <c:v>485.6</c:v>
                </c:pt>
                <c:pt idx="1759">
                  <c:v>485.6</c:v>
                </c:pt>
                <c:pt idx="1760">
                  <c:v>485.6</c:v>
                </c:pt>
                <c:pt idx="1761">
                  <c:v>485.6</c:v>
                </c:pt>
                <c:pt idx="1762">
                  <c:v>485.6</c:v>
                </c:pt>
                <c:pt idx="1763">
                  <c:v>485.6</c:v>
                </c:pt>
                <c:pt idx="1764">
                  <c:v>485.6</c:v>
                </c:pt>
                <c:pt idx="1765">
                  <c:v>485.6</c:v>
                </c:pt>
                <c:pt idx="1766">
                  <c:v>485.6</c:v>
                </c:pt>
                <c:pt idx="1767">
                  <c:v>485.6</c:v>
                </c:pt>
                <c:pt idx="1768">
                  <c:v>485.6</c:v>
                </c:pt>
                <c:pt idx="1769">
                  <c:v>485.6</c:v>
                </c:pt>
                <c:pt idx="1770">
                  <c:v>485.6</c:v>
                </c:pt>
                <c:pt idx="1771">
                  <c:v>485.6</c:v>
                </c:pt>
                <c:pt idx="1772">
                  <c:v>485.6</c:v>
                </c:pt>
                <c:pt idx="1773">
                  <c:v>485.6</c:v>
                </c:pt>
                <c:pt idx="1774">
                  <c:v>485.6</c:v>
                </c:pt>
                <c:pt idx="1775">
                  <c:v>485.6</c:v>
                </c:pt>
                <c:pt idx="1776">
                  <c:v>485.6</c:v>
                </c:pt>
                <c:pt idx="1777">
                  <c:v>485.6</c:v>
                </c:pt>
                <c:pt idx="1778">
                  <c:v>485.6</c:v>
                </c:pt>
                <c:pt idx="1779">
                  <c:v>485.6</c:v>
                </c:pt>
                <c:pt idx="1780">
                  <c:v>485.6</c:v>
                </c:pt>
                <c:pt idx="1781">
                  <c:v>484.1</c:v>
                </c:pt>
                <c:pt idx="1782">
                  <c:v>485.6</c:v>
                </c:pt>
                <c:pt idx="1783">
                  <c:v>485.6</c:v>
                </c:pt>
                <c:pt idx="1784">
                  <c:v>485.6</c:v>
                </c:pt>
                <c:pt idx="1785">
                  <c:v>485.6</c:v>
                </c:pt>
                <c:pt idx="1786">
                  <c:v>485.6</c:v>
                </c:pt>
                <c:pt idx="1787">
                  <c:v>485.6</c:v>
                </c:pt>
                <c:pt idx="1788">
                  <c:v>485.6</c:v>
                </c:pt>
                <c:pt idx="1789">
                  <c:v>485.6</c:v>
                </c:pt>
                <c:pt idx="1790">
                  <c:v>485.6</c:v>
                </c:pt>
                <c:pt idx="1791">
                  <c:v>485.6</c:v>
                </c:pt>
                <c:pt idx="1792">
                  <c:v>484.1</c:v>
                </c:pt>
                <c:pt idx="1793">
                  <c:v>485.6</c:v>
                </c:pt>
                <c:pt idx="1794">
                  <c:v>485.6</c:v>
                </c:pt>
                <c:pt idx="1795">
                  <c:v>485.6</c:v>
                </c:pt>
                <c:pt idx="1796">
                  <c:v>485.6</c:v>
                </c:pt>
                <c:pt idx="1797">
                  <c:v>485.6</c:v>
                </c:pt>
                <c:pt idx="1798">
                  <c:v>485.6</c:v>
                </c:pt>
                <c:pt idx="1799">
                  <c:v>485.6</c:v>
                </c:pt>
                <c:pt idx="1800">
                  <c:v>485.6</c:v>
                </c:pt>
                <c:pt idx="1801">
                  <c:v>485.6</c:v>
                </c:pt>
                <c:pt idx="1802">
                  <c:v>485.6</c:v>
                </c:pt>
                <c:pt idx="1803">
                  <c:v>485.6</c:v>
                </c:pt>
                <c:pt idx="1804">
                  <c:v>485.6</c:v>
                </c:pt>
                <c:pt idx="1805">
                  <c:v>485.6</c:v>
                </c:pt>
                <c:pt idx="1806">
                  <c:v>485.6</c:v>
                </c:pt>
                <c:pt idx="1807">
                  <c:v>485.6</c:v>
                </c:pt>
                <c:pt idx="1808">
                  <c:v>485.6</c:v>
                </c:pt>
                <c:pt idx="1809">
                  <c:v>485.6</c:v>
                </c:pt>
                <c:pt idx="1810">
                  <c:v>485.6</c:v>
                </c:pt>
                <c:pt idx="1811">
                  <c:v>485.6</c:v>
                </c:pt>
                <c:pt idx="1812">
                  <c:v>485.6</c:v>
                </c:pt>
                <c:pt idx="1813">
                  <c:v>485.6</c:v>
                </c:pt>
                <c:pt idx="1814">
                  <c:v>485.6</c:v>
                </c:pt>
                <c:pt idx="1815">
                  <c:v>484.1</c:v>
                </c:pt>
                <c:pt idx="1816">
                  <c:v>485.6</c:v>
                </c:pt>
                <c:pt idx="1817">
                  <c:v>485.6</c:v>
                </c:pt>
                <c:pt idx="1818">
                  <c:v>485.6</c:v>
                </c:pt>
                <c:pt idx="1819">
                  <c:v>485.6</c:v>
                </c:pt>
                <c:pt idx="1820">
                  <c:v>485.6</c:v>
                </c:pt>
                <c:pt idx="1821">
                  <c:v>484.1</c:v>
                </c:pt>
                <c:pt idx="1822">
                  <c:v>485.6</c:v>
                </c:pt>
                <c:pt idx="1823">
                  <c:v>485.6</c:v>
                </c:pt>
                <c:pt idx="1824">
                  <c:v>485.6</c:v>
                </c:pt>
                <c:pt idx="1825">
                  <c:v>485.6</c:v>
                </c:pt>
                <c:pt idx="1826">
                  <c:v>485.6</c:v>
                </c:pt>
                <c:pt idx="1827">
                  <c:v>484.1</c:v>
                </c:pt>
                <c:pt idx="1828">
                  <c:v>485.6</c:v>
                </c:pt>
                <c:pt idx="1829">
                  <c:v>484.1</c:v>
                </c:pt>
                <c:pt idx="1830">
                  <c:v>485.6</c:v>
                </c:pt>
                <c:pt idx="1831">
                  <c:v>485.6</c:v>
                </c:pt>
                <c:pt idx="1832">
                  <c:v>485.6</c:v>
                </c:pt>
                <c:pt idx="1833">
                  <c:v>485.6</c:v>
                </c:pt>
                <c:pt idx="1834">
                  <c:v>485.6</c:v>
                </c:pt>
                <c:pt idx="1835">
                  <c:v>485.6</c:v>
                </c:pt>
                <c:pt idx="1836">
                  <c:v>485.6</c:v>
                </c:pt>
                <c:pt idx="1837">
                  <c:v>485.6</c:v>
                </c:pt>
                <c:pt idx="1838">
                  <c:v>484.1</c:v>
                </c:pt>
                <c:pt idx="1839">
                  <c:v>484.1</c:v>
                </c:pt>
                <c:pt idx="1840">
                  <c:v>485.6</c:v>
                </c:pt>
                <c:pt idx="1841">
                  <c:v>484.1</c:v>
                </c:pt>
                <c:pt idx="1842">
                  <c:v>485.6</c:v>
                </c:pt>
                <c:pt idx="1843">
                  <c:v>485.6</c:v>
                </c:pt>
                <c:pt idx="1844">
                  <c:v>484.1</c:v>
                </c:pt>
                <c:pt idx="1845">
                  <c:v>485.6</c:v>
                </c:pt>
                <c:pt idx="1846">
                  <c:v>484.1</c:v>
                </c:pt>
                <c:pt idx="1847">
                  <c:v>485.6</c:v>
                </c:pt>
                <c:pt idx="1848">
                  <c:v>485.6</c:v>
                </c:pt>
                <c:pt idx="1849">
                  <c:v>485.6</c:v>
                </c:pt>
                <c:pt idx="1850">
                  <c:v>485.6</c:v>
                </c:pt>
                <c:pt idx="1851">
                  <c:v>485.6</c:v>
                </c:pt>
                <c:pt idx="1852">
                  <c:v>484.1</c:v>
                </c:pt>
                <c:pt idx="1853">
                  <c:v>484.1</c:v>
                </c:pt>
                <c:pt idx="1854">
                  <c:v>485.6</c:v>
                </c:pt>
                <c:pt idx="1855">
                  <c:v>485.6</c:v>
                </c:pt>
                <c:pt idx="1856">
                  <c:v>485.6</c:v>
                </c:pt>
                <c:pt idx="1857">
                  <c:v>485.6</c:v>
                </c:pt>
                <c:pt idx="1858">
                  <c:v>485.6</c:v>
                </c:pt>
                <c:pt idx="1859">
                  <c:v>485.6</c:v>
                </c:pt>
                <c:pt idx="1860">
                  <c:v>485.6</c:v>
                </c:pt>
                <c:pt idx="1861">
                  <c:v>485.6</c:v>
                </c:pt>
                <c:pt idx="1862">
                  <c:v>485.6</c:v>
                </c:pt>
                <c:pt idx="1863">
                  <c:v>484.1</c:v>
                </c:pt>
                <c:pt idx="1864">
                  <c:v>485.6</c:v>
                </c:pt>
                <c:pt idx="1865">
                  <c:v>485.6</c:v>
                </c:pt>
                <c:pt idx="1866">
                  <c:v>484.1</c:v>
                </c:pt>
                <c:pt idx="1867">
                  <c:v>485.6</c:v>
                </c:pt>
                <c:pt idx="1868">
                  <c:v>485.6</c:v>
                </c:pt>
                <c:pt idx="1869">
                  <c:v>485.6</c:v>
                </c:pt>
                <c:pt idx="1870">
                  <c:v>485.6</c:v>
                </c:pt>
                <c:pt idx="1871">
                  <c:v>485.6</c:v>
                </c:pt>
                <c:pt idx="1872">
                  <c:v>485.6</c:v>
                </c:pt>
                <c:pt idx="1873">
                  <c:v>485.6</c:v>
                </c:pt>
                <c:pt idx="1874">
                  <c:v>485.6</c:v>
                </c:pt>
                <c:pt idx="1875">
                  <c:v>484.1</c:v>
                </c:pt>
                <c:pt idx="1876">
                  <c:v>485.6</c:v>
                </c:pt>
                <c:pt idx="1877">
                  <c:v>485.6</c:v>
                </c:pt>
                <c:pt idx="1878">
                  <c:v>485.6</c:v>
                </c:pt>
                <c:pt idx="1879">
                  <c:v>485.6</c:v>
                </c:pt>
                <c:pt idx="1880">
                  <c:v>485.6</c:v>
                </c:pt>
                <c:pt idx="1881">
                  <c:v>485.6</c:v>
                </c:pt>
                <c:pt idx="1882">
                  <c:v>485.6</c:v>
                </c:pt>
                <c:pt idx="1883">
                  <c:v>485.6</c:v>
                </c:pt>
                <c:pt idx="1884">
                  <c:v>485.6</c:v>
                </c:pt>
                <c:pt idx="1885">
                  <c:v>485.6</c:v>
                </c:pt>
                <c:pt idx="1886">
                  <c:v>485.6</c:v>
                </c:pt>
                <c:pt idx="1887">
                  <c:v>485.6</c:v>
                </c:pt>
                <c:pt idx="1888">
                  <c:v>485.6</c:v>
                </c:pt>
                <c:pt idx="1889">
                  <c:v>485.6</c:v>
                </c:pt>
                <c:pt idx="1890">
                  <c:v>485.6</c:v>
                </c:pt>
                <c:pt idx="1891">
                  <c:v>485.6</c:v>
                </c:pt>
                <c:pt idx="1892">
                  <c:v>485.6</c:v>
                </c:pt>
                <c:pt idx="1893">
                  <c:v>485.6</c:v>
                </c:pt>
                <c:pt idx="1894">
                  <c:v>485.6</c:v>
                </c:pt>
                <c:pt idx="1895">
                  <c:v>485.6</c:v>
                </c:pt>
                <c:pt idx="1896">
                  <c:v>485.6</c:v>
                </c:pt>
                <c:pt idx="1897">
                  <c:v>485.6</c:v>
                </c:pt>
                <c:pt idx="1898">
                  <c:v>485.6</c:v>
                </c:pt>
                <c:pt idx="1899">
                  <c:v>484.1</c:v>
                </c:pt>
                <c:pt idx="1900">
                  <c:v>484.1</c:v>
                </c:pt>
                <c:pt idx="1901">
                  <c:v>484.1</c:v>
                </c:pt>
                <c:pt idx="1902">
                  <c:v>484.1</c:v>
                </c:pt>
                <c:pt idx="1903">
                  <c:v>484.1</c:v>
                </c:pt>
                <c:pt idx="1904">
                  <c:v>485.6</c:v>
                </c:pt>
                <c:pt idx="1905">
                  <c:v>484.1</c:v>
                </c:pt>
                <c:pt idx="1906">
                  <c:v>484.1</c:v>
                </c:pt>
                <c:pt idx="1907">
                  <c:v>485.6</c:v>
                </c:pt>
                <c:pt idx="1908">
                  <c:v>485.6</c:v>
                </c:pt>
                <c:pt idx="1909">
                  <c:v>485.6</c:v>
                </c:pt>
                <c:pt idx="1910">
                  <c:v>485.6</c:v>
                </c:pt>
                <c:pt idx="1911">
                  <c:v>484.1</c:v>
                </c:pt>
                <c:pt idx="1912">
                  <c:v>484.1</c:v>
                </c:pt>
                <c:pt idx="1913">
                  <c:v>485.6</c:v>
                </c:pt>
                <c:pt idx="1914">
                  <c:v>485.6</c:v>
                </c:pt>
                <c:pt idx="1915">
                  <c:v>485.6</c:v>
                </c:pt>
                <c:pt idx="1916">
                  <c:v>485.6</c:v>
                </c:pt>
                <c:pt idx="1917">
                  <c:v>485.6</c:v>
                </c:pt>
                <c:pt idx="1918">
                  <c:v>485.6</c:v>
                </c:pt>
                <c:pt idx="1919">
                  <c:v>485.6</c:v>
                </c:pt>
                <c:pt idx="1920">
                  <c:v>485.6</c:v>
                </c:pt>
                <c:pt idx="1921">
                  <c:v>485.6</c:v>
                </c:pt>
                <c:pt idx="1922">
                  <c:v>485.6</c:v>
                </c:pt>
                <c:pt idx="1923">
                  <c:v>484.1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90688"/>
        <c:axId val="2189912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'B24, hiilidioksidimittaus'!$C$2</c15:sqref>
                        </c15:formulaRef>
                      </c:ext>
                    </c:extLst>
                    <c:strCache>
                      <c:ptCount val="1"/>
                      <c:pt idx="0">
                        <c:v>Toimenpideraja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'B24, hiilidioksidimittaus'!$C$3:$C$1926</c15:sqref>
                        </c15:formulaRef>
                      </c:ext>
                    </c:extLst>
                    <c:numCache>
                      <c:formatCode>0</c:formatCode>
                      <c:ptCount val="1924"/>
                      <c:pt idx="0">
                        <c:v>1550</c:v>
                      </c:pt>
                      <c:pt idx="1">
                        <c:v>1550</c:v>
                      </c:pt>
                      <c:pt idx="2">
                        <c:v>1550</c:v>
                      </c:pt>
                      <c:pt idx="3">
                        <c:v>1550</c:v>
                      </c:pt>
                      <c:pt idx="4">
                        <c:v>1550</c:v>
                      </c:pt>
                      <c:pt idx="5">
                        <c:v>1550</c:v>
                      </c:pt>
                      <c:pt idx="6">
                        <c:v>1550</c:v>
                      </c:pt>
                      <c:pt idx="7">
                        <c:v>1550</c:v>
                      </c:pt>
                      <c:pt idx="8">
                        <c:v>1550</c:v>
                      </c:pt>
                      <c:pt idx="9">
                        <c:v>1550</c:v>
                      </c:pt>
                      <c:pt idx="10">
                        <c:v>1550</c:v>
                      </c:pt>
                      <c:pt idx="11">
                        <c:v>1550</c:v>
                      </c:pt>
                      <c:pt idx="12">
                        <c:v>1550</c:v>
                      </c:pt>
                      <c:pt idx="13">
                        <c:v>1550</c:v>
                      </c:pt>
                      <c:pt idx="14">
                        <c:v>1550</c:v>
                      </c:pt>
                      <c:pt idx="15">
                        <c:v>1550</c:v>
                      </c:pt>
                      <c:pt idx="16">
                        <c:v>1550</c:v>
                      </c:pt>
                      <c:pt idx="17">
                        <c:v>1550</c:v>
                      </c:pt>
                      <c:pt idx="18">
                        <c:v>1550</c:v>
                      </c:pt>
                      <c:pt idx="19">
                        <c:v>1550</c:v>
                      </c:pt>
                      <c:pt idx="20">
                        <c:v>1550</c:v>
                      </c:pt>
                      <c:pt idx="21">
                        <c:v>1550</c:v>
                      </c:pt>
                      <c:pt idx="22">
                        <c:v>1550</c:v>
                      </c:pt>
                      <c:pt idx="23">
                        <c:v>1550</c:v>
                      </c:pt>
                      <c:pt idx="24">
                        <c:v>1550</c:v>
                      </c:pt>
                      <c:pt idx="25">
                        <c:v>1550</c:v>
                      </c:pt>
                      <c:pt idx="26">
                        <c:v>1550</c:v>
                      </c:pt>
                      <c:pt idx="27">
                        <c:v>1550</c:v>
                      </c:pt>
                      <c:pt idx="28">
                        <c:v>1550</c:v>
                      </c:pt>
                      <c:pt idx="29">
                        <c:v>1550</c:v>
                      </c:pt>
                      <c:pt idx="30">
                        <c:v>1550</c:v>
                      </c:pt>
                      <c:pt idx="31">
                        <c:v>1550</c:v>
                      </c:pt>
                      <c:pt idx="32">
                        <c:v>1550</c:v>
                      </c:pt>
                      <c:pt idx="33">
                        <c:v>1550</c:v>
                      </c:pt>
                      <c:pt idx="34">
                        <c:v>1550</c:v>
                      </c:pt>
                      <c:pt idx="35">
                        <c:v>1550</c:v>
                      </c:pt>
                      <c:pt idx="36">
                        <c:v>1550</c:v>
                      </c:pt>
                      <c:pt idx="37">
                        <c:v>1550</c:v>
                      </c:pt>
                      <c:pt idx="38">
                        <c:v>1550</c:v>
                      </c:pt>
                      <c:pt idx="39">
                        <c:v>1550</c:v>
                      </c:pt>
                      <c:pt idx="40">
                        <c:v>1550</c:v>
                      </c:pt>
                      <c:pt idx="41">
                        <c:v>1550</c:v>
                      </c:pt>
                      <c:pt idx="42">
                        <c:v>1550</c:v>
                      </c:pt>
                      <c:pt idx="43">
                        <c:v>1550</c:v>
                      </c:pt>
                      <c:pt idx="44">
                        <c:v>1550</c:v>
                      </c:pt>
                      <c:pt idx="45">
                        <c:v>1550</c:v>
                      </c:pt>
                      <c:pt idx="46">
                        <c:v>1550</c:v>
                      </c:pt>
                      <c:pt idx="47">
                        <c:v>1550</c:v>
                      </c:pt>
                      <c:pt idx="48">
                        <c:v>1550</c:v>
                      </c:pt>
                      <c:pt idx="49">
                        <c:v>1550</c:v>
                      </c:pt>
                      <c:pt idx="50">
                        <c:v>1550</c:v>
                      </c:pt>
                      <c:pt idx="51">
                        <c:v>1550</c:v>
                      </c:pt>
                      <c:pt idx="52">
                        <c:v>1550</c:v>
                      </c:pt>
                      <c:pt idx="53">
                        <c:v>1550</c:v>
                      </c:pt>
                      <c:pt idx="54">
                        <c:v>1550</c:v>
                      </c:pt>
                      <c:pt idx="55">
                        <c:v>1550</c:v>
                      </c:pt>
                      <c:pt idx="56">
                        <c:v>1550</c:v>
                      </c:pt>
                      <c:pt idx="57">
                        <c:v>1550</c:v>
                      </c:pt>
                      <c:pt idx="58">
                        <c:v>1550</c:v>
                      </c:pt>
                      <c:pt idx="59">
                        <c:v>1550</c:v>
                      </c:pt>
                      <c:pt idx="60">
                        <c:v>1550</c:v>
                      </c:pt>
                      <c:pt idx="61">
                        <c:v>1550</c:v>
                      </c:pt>
                      <c:pt idx="62">
                        <c:v>1550</c:v>
                      </c:pt>
                      <c:pt idx="63">
                        <c:v>1550</c:v>
                      </c:pt>
                      <c:pt idx="64">
                        <c:v>1550</c:v>
                      </c:pt>
                      <c:pt idx="65">
                        <c:v>1550</c:v>
                      </c:pt>
                      <c:pt idx="66">
                        <c:v>1550</c:v>
                      </c:pt>
                      <c:pt idx="67">
                        <c:v>1550</c:v>
                      </c:pt>
                      <c:pt idx="68">
                        <c:v>1550</c:v>
                      </c:pt>
                      <c:pt idx="69">
                        <c:v>1550</c:v>
                      </c:pt>
                      <c:pt idx="70">
                        <c:v>1550</c:v>
                      </c:pt>
                      <c:pt idx="71">
                        <c:v>1550</c:v>
                      </c:pt>
                      <c:pt idx="72">
                        <c:v>1550</c:v>
                      </c:pt>
                      <c:pt idx="73">
                        <c:v>1550</c:v>
                      </c:pt>
                      <c:pt idx="74">
                        <c:v>1550</c:v>
                      </c:pt>
                      <c:pt idx="75">
                        <c:v>1550</c:v>
                      </c:pt>
                      <c:pt idx="76">
                        <c:v>1550</c:v>
                      </c:pt>
                      <c:pt idx="77">
                        <c:v>1550</c:v>
                      </c:pt>
                      <c:pt idx="78">
                        <c:v>1550</c:v>
                      </c:pt>
                      <c:pt idx="79">
                        <c:v>1550</c:v>
                      </c:pt>
                      <c:pt idx="80">
                        <c:v>1550</c:v>
                      </c:pt>
                      <c:pt idx="81">
                        <c:v>1550</c:v>
                      </c:pt>
                      <c:pt idx="82">
                        <c:v>1550</c:v>
                      </c:pt>
                      <c:pt idx="83">
                        <c:v>1550</c:v>
                      </c:pt>
                      <c:pt idx="84">
                        <c:v>1550</c:v>
                      </c:pt>
                      <c:pt idx="85">
                        <c:v>1550</c:v>
                      </c:pt>
                      <c:pt idx="86">
                        <c:v>1550</c:v>
                      </c:pt>
                      <c:pt idx="87">
                        <c:v>1550</c:v>
                      </c:pt>
                      <c:pt idx="88">
                        <c:v>1550</c:v>
                      </c:pt>
                      <c:pt idx="89">
                        <c:v>1550</c:v>
                      </c:pt>
                      <c:pt idx="90">
                        <c:v>1550</c:v>
                      </c:pt>
                      <c:pt idx="91">
                        <c:v>1550</c:v>
                      </c:pt>
                      <c:pt idx="92">
                        <c:v>1550</c:v>
                      </c:pt>
                      <c:pt idx="93">
                        <c:v>1550</c:v>
                      </c:pt>
                      <c:pt idx="94">
                        <c:v>1550</c:v>
                      </c:pt>
                      <c:pt idx="95">
                        <c:v>1550</c:v>
                      </c:pt>
                      <c:pt idx="96">
                        <c:v>1550</c:v>
                      </c:pt>
                      <c:pt idx="97">
                        <c:v>1550</c:v>
                      </c:pt>
                      <c:pt idx="98">
                        <c:v>1550</c:v>
                      </c:pt>
                      <c:pt idx="99">
                        <c:v>1550</c:v>
                      </c:pt>
                      <c:pt idx="100">
                        <c:v>1550</c:v>
                      </c:pt>
                      <c:pt idx="101">
                        <c:v>1550</c:v>
                      </c:pt>
                      <c:pt idx="102">
                        <c:v>1550</c:v>
                      </c:pt>
                      <c:pt idx="103">
                        <c:v>1550</c:v>
                      </c:pt>
                      <c:pt idx="104">
                        <c:v>1550</c:v>
                      </c:pt>
                      <c:pt idx="105">
                        <c:v>1550</c:v>
                      </c:pt>
                      <c:pt idx="106">
                        <c:v>1550</c:v>
                      </c:pt>
                      <c:pt idx="107">
                        <c:v>1550</c:v>
                      </c:pt>
                      <c:pt idx="108">
                        <c:v>1550</c:v>
                      </c:pt>
                      <c:pt idx="109">
                        <c:v>1550</c:v>
                      </c:pt>
                      <c:pt idx="110">
                        <c:v>1550</c:v>
                      </c:pt>
                      <c:pt idx="111">
                        <c:v>1550</c:v>
                      </c:pt>
                      <c:pt idx="112">
                        <c:v>1550</c:v>
                      </c:pt>
                      <c:pt idx="113">
                        <c:v>1550</c:v>
                      </c:pt>
                      <c:pt idx="114">
                        <c:v>1550</c:v>
                      </c:pt>
                      <c:pt idx="115">
                        <c:v>1550</c:v>
                      </c:pt>
                      <c:pt idx="116">
                        <c:v>1550</c:v>
                      </c:pt>
                      <c:pt idx="117">
                        <c:v>1550</c:v>
                      </c:pt>
                      <c:pt idx="118">
                        <c:v>1550</c:v>
                      </c:pt>
                      <c:pt idx="119">
                        <c:v>1550</c:v>
                      </c:pt>
                      <c:pt idx="120">
                        <c:v>1550</c:v>
                      </c:pt>
                      <c:pt idx="121">
                        <c:v>1550</c:v>
                      </c:pt>
                      <c:pt idx="122">
                        <c:v>1550</c:v>
                      </c:pt>
                      <c:pt idx="123">
                        <c:v>1550</c:v>
                      </c:pt>
                      <c:pt idx="124">
                        <c:v>1550</c:v>
                      </c:pt>
                      <c:pt idx="125">
                        <c:v>1550</c:v>
                      </c:pt>
                      <c:pt idx="126">
                        <c:v>1550</c:v>
                      </c:pt>
                      <c:pt idx="127">
                        <c:v>1550</c:v>
                      </c:pt>
                      <c:pt idx="128">
                        <c:v>1550</c:v>
                      </c:pt>
                      <c:pt idx="129">
                        <c:v>1550</c:v>
                      </c:pt>
                      <c:pt idx="130">
                        <c:v>1550</c:v>
                      </c:pt>
                      <c:pt idx="131">
                        <c:v>1550</c:v>
                      </c:pt>
                      <c:pt idx="132">
                        <c:v>1550</c:v>
                      </c:pt>
                      <c:pt idx="133">
                        <c:v>1550</c:v>
                      </c:pt>
                      <c:pt idx="134">
                        <c:v>1550</c:v>
                      </c:pt>
                      <c:pt idx="135">
                        <c:v>1550</c:v>
                      </c:pt>
                      <c:pt idx="136">
                        <c:v>1550</c:v>
                      </c:pt>
                      <c:pt idx="137">
                        <c:v>1550</c:v>
                      </c:pt>
                      <c:pt idx="138">
                        <c:v>1550</c:v>
                      </c:pt>
                      <c:pt idx="139">
                        <c:v>1550</c:v>
                      </c:pt>
                      <c:pt idx="140">
                        <c:v>1550</c:v>
                      </c:pt>
                      <c:pt idx="141">
                        <c:v>1550</c:v>
                      </c:pt>
                      <c:pt idx="142">
                        <c:v>1550</c:v>
                      </c:pt>
                      <c:pt idx="143">
                        <c:v>1550</c:v>
                      </c:pt>
                      <c:pt idx="144">
                        <c:v>1550</c:v>
                      </c:pt>
                      <c:pt idx="145">
                        <c:v>1550</c:v>
                      </c:pt>
                      <c:pt idx="146">
                        <c:v>1550</c:v>
                      </c:pt>
                      <c:pt idx="147">
                        <c:v>1550</c:v>
                      </c:pt>
                      <c:pt idx="148">
                        <c:v>1550</c:v>
                      </c:pt>
                      <c:pt idx="149">
                        <c:v>1550</c:v>
                      </c:pt>
                      <c:pt idx="150">
                        <c:v>1550</c:v>
                      </c:pt>
                      <c:pt idx="151">
                        <c:v>1550</c:v>
                      </c:pt>
                      <c:pt idx="152">
                        <c:v>1550</c:v>
                      </c:pt>
                      <c:pt idx="153">
                        <c:v>1550</c:v>
                      </c:pt>
                      <c:pt idx="154">
                        <c:v>1550</c:v>
                      </c:pt>
                      <c:pt idx="155">
                        <c:v>1550</c:v>
                      </c:pt>
                      <c:pt idx="156">
                        <c:v>1550</c:v>
                      </c:pt>
                      <c:pt idx="157">
                        <c:v>1550</c:v>
                      </c:pt>
                      <c:pt idx="158">
                        <c:v>1550</c:v>
                      </c:pt>
                      <c:pt idx="159">
                        <c:v>1550</c:v>
                      </c:pt>
                      <c:pt idx="160">
                        <c:v>1550</c:v>
                      </c:pt>
                      <c:pt idx="161">
                        <c:v>1550</c:v>
                      </c:pt>
                      <c:pt idx="162">
                        <c:v>1550</c:v>
                      </c:pt>
                      <c:pt idx="163">
                        <c:v>1550</c:v>
                      </c:pt>
                      <c:pt idx="164">
                        <c:v>1550</c:v>
                      </c:pt>
                      <c:pt idx="165">
                        <c:v>1550</c:v>
                      </c:pt>
                      <c:pt idx="166">
                        <c:v>1550</c:v>
                      </c:pt>
                      <c:pt idx="167">
                        <c:v>1550</c:v>
                      </c:pt>
                      <c:pt idx="168">
                        <c:v>1550</c:v>
                      </c:pt>
                      <c:pt idx="169">
                        <c:v>1550</c:v>
                      </c:pt>
                      <c:pt idx="170">
                        <c:v>1550</c:v>
                      </c:pt>
                      <c:pt idx="171">
                        <c:v>1550</c:v>
                      </c:pt>
                      <c:pt idx="172">
                        <c:v>1550</c:v>
                      </c:pt>
                      <c:pt idx="173">
                        <c:v>1550</c:v>
                      </c:pt>
                      <c:pt idx="174">
                        <c:v>1550</c:v>
                      </c:pt>
                      <c:pt idx="175">
                        <c:v>1550</c:v>
                      </c:pt>
                      <c:pt idx="176">
                        <c:v>1550</c:v>
                      </c:pt>
                      <c:pt idx="177">
                        <c:v>1550</c:v>
                      </c:pt>
                      <c:pt idx="178">
                        <c:v>1550</c:v>
                      </c:pt>
                      <c:pt idx="179">
                        <c:v>1550</c:v>
                      </c:pt>
                      <c:pt idx="180">
                        <c:v>1550</c:v>
                      </c:pt>
                      <c:pt idx="181">
                        <c:v>1550</c:v>
                      </c:pt>
                      <c:pt idx="182">
                        <c:v>1550</c:v>
                      </c:pt>
                      <c:pt idx="183">
                        <c:v>1550</c:v>
                      </c:pt>
                      <c:pt idx="184">
                        <c:v>1550</c:v>
                      </c:pt>
                      <c:pt idx="185">
                        <c:v>1550</c:v>
                      </c:pt>
                      <c:pt idx="186">
                        <c:v>1550</c:v>
                      </c:pt>
                      <c:pt idx="187">
                        <c:v>1550</c:v>
                      </c:pt>
                      <c:pt idx="188">
                        <c:v>1550</c:v>
                      </c:pt>
                      <c:pt idx="189">
                        <c:v>1550</c:v>
                      </c:pt>
                      <c:pt idx="190">
                        <c:v>1550</c:v>
                      </c:pt>
                      <c:pt idx="191">
                        <c:v>1550</c:v>
                      </c:pt>
                      <c:pt idx="192">
                        <c:v>1550</c:v>
                      </c:pt>
                      <c:pt idx="193">
                        <c:v>1550</c:v>
                      </c:pt>
                      <c:pt idx="194">
                        <c:v>1550</c:v>
                      </c:pt>
                      <c:pt idx="195">
                        <c:v>1550</c:v>
                      </c:pt>
                      <c:pt idx="196">
                        <c:v>1550</c:v>
                      </c:pt>
                      <c:pt idx="197">
                        <c:v>1550</c:v>
                      </c:pt>
                      <c:pt idx="198">
                        <c:v>1550</c:v>
                      </c:pt>
                      <c:pt idx="199">
                        <c:v>1550</c:v>
                      </c:pt>
                      <c:pt idx="200">
                        <c:v>1550</c:v>
                      </c:pt>
                      <c:pt idx="201">
                        <c:v>1550</c:v>
                      </c:pt>
                      <c:pt idx="202">
                        <c:v>1550</c:v>
                      </c:pt>
                      <c:pt idx="203">
                        <c:v>1550</c:v>
                      </c:pt>
                      <c:pt idx="204">
                        <c:v>1550</c:v>
                      </c:pt>
                      <c:pt idx="205">
                        <c:v>1550</c:v>
                      </c:pt>
                      <c:pt idx="206">
                        <c:v>1550</c:v>
                      </c:pt>
                      <c:pt idx="207">
                        <c:v>1550</c:v>
                      </c:pt>
                      <c:pt idx="208">
                        <c:v>1550</c:v>
                      </c:pt>
                      <c:pt idx="209">
                        <c:v>1550</c:v>
                      </c:pt>
                      <c:pt idx="210">
                        <c:v>1550</c:v>
                      </c:pt>
                      <c:pt idx="211">
                        <c:v>1550</c:v>
                      </c:pt>
                      <c:pt idx="212">
                        <c:v>1550</c:v>
                      </c:pt>
                      <c:pt idx="213">
                        <c:v>1550</c:v>
                      </c:pt>
                      <c:pt idx="214">
                        <c:v>1550</c:v>
                      </c:pt>
                      <c:pt idx="215">
                        <c:v>1550</c:v>
                      </c:pt>
                      <c:pt idx="216">
                        <c:v>1550</c:v>
                      </c:pt>
                      <c:pt idx="217">
                        <c:v>1550</c:v>
                      </c:pt>
                      <c:pt idx="218">
                        <c:v>1550</c:v>
                      </c:pt>
                      <c:pt idx="219">
                        <c:v>1550</c:v>
                      </c:pt>
                      <c:pt idx="220">
                        <c:v>1550</c:v>
                      </c:pt>
                      <c:pt idx="221">
                        <c:v>1550</c:v>
                      </c:pt>
                      <c:pt idx="222">
                        <c:v>1550</c:v>
                      </c:pt>
                      <c:pt idx="223">
                        <c:v>1550</c:v>
                      </c:pt>
                      <c:pt idx="224">
                        <c:v>1550</c:v>
                      </c:pt>
                      <c:pt idx="225">
                        <c:v>1550</c:v>
                      </c:pt>
                      <c:pt idx="226">
                        <c:v>1550</c:v>
                      </c:pt>
                      <c:pt idx="227">
                        <c:v>1550</c:v>
                      </c:pt>
                      <c:pt idx="228">
                        <c:v>1550</c:v>
                      </c:pt>
                      <c:pt idx="229">
                        <c:v>1550</c:v>
                      </c:pt>
                      <c:pt idx="230">
                        <c:v>1550</c:v>
                      </c:pt>
                      <c:pt idx="231">
                        <c:v>1550</c:v>
                      </c:pt>
                      <c:pt idx="232">
                        <c:v>1550</c:v>
                      </c:pt>
                      <c:pt idx="233">
                        <c:v>1550</c:v>
                      </c:pt>
                      <c:pt idx="234">
                        <c:v>1550</c:v>
                      </c:pt>
                      <c:pt idx="235">
                        <c:v>1550</c:v>
                      </c:pt>
                      <c:pt idx="236">
                        <c:v>1550</c:v>
                      </c:pt>
                      <c:pt idx="237">
                        <c:v>1550</c:v>
                      </c:pt>
                      <c:pt idx="238">
                        <c:v>1550</c:v>
                      </c:pt>
                      <c:pt idx="239">
                        <c:v>1550</c:v>
                      </c:pt>
                      <c:pt idx="240">
                        <c:v>1550</c:v>
                      </c:pt>
                      <c:pt idx="241">
                        <c:v>1550</c:v>
                      </c:pt>
                      <c:pt idx="242">
                        <c:v>1550</c:v>
                      </c:pt>
                      <c:pt idx="243">
                        <c:v>1550</c:v>
                      </c:pt>
                      <c:pt idx="244">
                        <c:v>1550</c:v>
                      </c:pt>
                      <c:pt idx="245">
                        <c:v>1550</c:v>
                      </c:pt>
                      <c:pt idx="246">
                        <c:v>1550</c:v>
                      </c:pt>
                      <c:pt idx="247">
                        <c:v>1550</c:v>
                      </c:pt>
                      <c:pt idx="248">
                        <c:v>1550</c:v>
                      </c:pt>
                      <c:pt idx="249">
                        <c:v>1550</c:v>
                      </c:pt>
                      <c:pt idx="250">
                        <c:v>1550</c:v>
                      </c:pt>
                      <c:pt idx="251">
                        <c:v>1550</c:v>
                      </c:pt>
                      <c:pt idx="252">
                        <c:v>1550</c:v>
                      </c:pt>
                      <c:pt idx="253">
                        <c:v>1550</c:v>
                      </c:pt>
                      <c:pt idx="254">
                        <c:v>1550</c:v>
                      </c:pt>
                      <c:pt idx="255">
                        <c:v>1550</c:v>
                      </c:pt>
                      <c:pt idx="256">
                        <c:v>1550</c:v>
                      </c:pt>
                      <c:pt idx="257">
                        <c:v>1550</c:v>
                      </c:pt>
                      <c:pt idx="258">
                        <c:v>1550</c:v>
                      </c:pt>
                      <c:pt idx="259">
                        <c:v>1550</c:v>
                      </c:pt>
                      <c:pt idx="260">
                        <c:v>1550</c:v>
                      </c:pt>
                      <c:pt idx="261">
                        <c:v>1550</c:v>
                      </c:pt>
                      <c:pt idx="262">
                        <c:v>1550</c:v>
                      </c:pt>
                      <c:pt idx="263">
                        <c:v>1550</c:v>
                      </c:pt>
                      <c:pt idx="264">
                        <c:v>1550</c:v>
                      </c:pt>
                      <c:pt idx="265">
                        <c:v>1550</c:v>
                      </c:pt>
                      <c:pt idx="266">
                        <c:v>1550</c:v>
                      </c:pt>
                      <c:pt idx="267">
                        <c:v>1550</c:v>
                      </c:pt>
                      <c:pt idx="268">
                        <c:v>1550</c:v>
                      </c:pt>
                      <c:pt idx="269">
                        <c:v>1550</c:v>
                      </c:pt>
                      <c:pt idx="270">
                        <c:v>1550</c:v>
                      </c:pt>
                      <c:pt idx="271">
                        <c:v>1550</c:v>
                      </c:pt>
                      <c:pt idx="272">
                        <c:v>1550</c:v>
                      </c:pt>
                      <c:pt idx="273">
                        <c:v>1550</c:v>
                      </c:pt>
                      <c:pt idx="274">
                        <c:v>1550</c:v>
                      </c:pt>
                      <c:pt idx="275">
                        <c:v>1550</c:v>
                      </c:pt>
                      <c:pt idx="276">
                        <c:v>1550</c:v>
                      </c:pt>
                      <c:pt idx="277">
                        <c:v>1550</c:v>
                      </c:pt>
                      <c:pt idx="278">
                        <c:v>1550</c:v>
                      </c:pt>
                      <c:pt idx="279">
                        <c:v>1550</c:v>
                      </c:pt>
                      <c:pt idx="280">
                        <c:v>1550</c:v>
                      </c:pt>
                      <c:pt idx="281">
                        <c:v>1550</c:v>
                      </c:pt>
                      <c:pt idx="282">
                        <c:v>1550</c:v>
                      </c:pt>
                      <c:pt idx="283">
                        <c:v>1550</c:v>
                      </c:pt>
                      <c:pt idx="284">
                        <c:v>1550</c:v>
                      </c:pt>
                      <c:pt idx="285">
                        <c:v>1550</c:v>
                      </c:pt>
                      <c:pt idx="286">
                        <c:v>1550</c:v>
                      </c:pt>
                      <c:pt idx="287">
                        <c:v>1550</c:v>
                      </c:pt>
                      <c:pt idx="288">
                        <c:v>1550</c:v>
                      </c:pt>
                      <c:pt idx="289">
                        <c:v>1550</c:v>
                      </c:pt>
                      <c:pt idx="290">
                        <c:v>1550</c:v>
                      </c:pt>
                      <c:pt idx="291">
                        <c:v>1550</c:v>
                      </c:pt>
                      <c:pt idx="292">
                        <c:v>1550</c:v>
                      </c:pt>
                      <c:pt idx="293">
                        <c:v>1550</c:v>
                      </c:pt>
                      <c:pt idx="294">
                        <c:v>1550</c:v>
                      </c:pt>
                      <c:pt idx="295">
                        <c:v>1550</c:v>
                      </c:pt>
                      <c:pt idx="296">
                        <c:v>1550</c:v>
                      </c:pt>
                      <c:pt idx="297">
                        <c:v>1550</c:v>
                      </c:pt>
                      <c:pt idx="298">
                        <c:v>1550</c:v>
                      </c:pt>
                      <c:pt idx="299">
                        <c:v>1550</c:v>
                      </c:pt>
                      <c:pt idx="300">
                        <c:v>1550</c:v>
                      </c:pt>
                      <c:pt idx="301">
                        <c:v>1550</c:v>
                      </c:pt>
                      <c:pt idx="302">
                        <c:v>1550</c:v>
                      </c:pt>
                      <c:pt idx="303">
                        <c:v>1550</c:v>
                      </c:pt>
                      <c:pt idx="304">
                        <c:v>1550</c:v>
                      </c:pt>
                      <c:pt idx="305">
                        <c:v>1550</c:v>
                      </c:pt>
                      <c:pt idx="306">
                        <c:v>1550</c:v>
                      </c:pt>
                      <c:pt idx="307">
                        <c:v>1550</c:v>
                      </c:pt>
                      <c:pt idx="308">
                        <c:v>1550</c:v>
                      </c:pt>
                      <c:pt idx="309">
                        <c:v>1550</c:v>
                      </c:pt>
                      <c:pt idx="310">
                        <c:v>1550</c:v>
                      </c:pt>
                      <c:pt idx="311">
                        <c:v>1550</c:v>
                      </c:pt>
                      <c:pt idx="312">
                        <c:v>1550</c:v>
                      </c:pt>
                      <c:pt idx="313">
                        <c:v>1550</c:v>
                      </c:pt>
                      <c:pt idx="314">
                        <c:v>1550</c:v>
                      </c:pt>
                      <c:pt idx="315">
                        <c:v>1550</c:v>
                      </c:pt>
                      <c:pt idx="316">
                        <c:v>1550</c:v>
                      </c:pt>
                      <c:pt idx="317">
                        <c:v>1550</c:v>
                      </c:pt>
                      <c:pt idx="318">
                        <c:v>1550</c:v>
                      </c:pt>
                      <c:pt idx="319">
                        <c:v>1550</c:v>
                      </c:pt>
                      <c:pt idx="320">
                        <c:v>1550</c:v>
                      </c:pt>
                      <c:pt idx="321">
                        <c:v>1550</c:v>
                      </c:pt>
                      <c:pt idx="322">
                        <c:v>1550</c:v>
                      </c:pt>
                      <c:pt idx="323">
                        <c:v>1550</c:v>
                      </c:pt>
                      <c:pt idx="324">
                        <c:v>1550</c:v>
                      </c:pt>
                      <c:pt idx="325">
                        <c:v>1550</c:v>
                      </c:pt>
                      <c:pt idx="326">
                        <c:v>1550</c:v>
                      </c:pt>
                      <c:pt idx="327">
                        <c:v>1550</c:v>
                      </c:pt>
                      <c:pt idx="328">
                        <c:v>1550</c:v>
                      </c:pt>
                      <c:pt idx="329">
                        <c:v>1550</c:v>
                      </c:pt>
                      <c:pt idx="330">
                        <c:v>1550</c:v>
                      </c:pt>
                      <c:pt idx="331">
                        <c:v>1550</c:v>
                      </c:pt>
                      <c:pt idx="332">
                        <c:v>1550</c:v>
                      </c:pt>
                      <c:pt idx="333">
                        <c:v>1550</c:v>
                      </c:pt>
                      <c:pt idx="334">
                        <c:v>1550</c:v>
                      </c:pt>
                      <c:pt idx="335">
                        <c:v>1550</c:v>
                      </c:pt>
                      <c:pt idx="336">
                        <c:v>1550</c:v>
                      </c:pt>
                      <c:pt idx="337">
                        <c:v>1550</c:v>
                      </c:pt>
                      <c:pt idx="338">
                        <c:v>1550</c:v>
                      </c:pt>
                      <c:pt idx="339">
                        <c:v>1550</c:v>
                      </c:pt>
                      <c:pt idx="340">
                        <c:v>1550</c:v>
                      </c:pt>
                      <c:pt idx="341">
                        <c:v>1550</c:v>
                      </c:pt>
                      <c:pt idx="342">
                        <c:v>1550</c:v>
                      </c:pt>
                      <c:pt idx="343">
                        <c:v>1550</c:v>
                      </c:pt>
                      <c:pt idx="344">
                        <c:v>1550</c:v>
                      </c:pt>
                      <c:pt idx="345">
                        <c:v>1550</c:v>
                      </c:pt>
                      <c:pt idx="346">
                        <c:v>1550</c:v>
                      </c:pt>
                      <c:pt idx="347">
                        <c:v>1550</c:v>
                      </c:pt>
                      <c:pt idx="348">
                        <c:v>1550</c:v>
                      </c:pt>
                      <c:pt idx="349">
                        <c:v>1550</c:v>
                      </c:pt>
                      <c:pt idx="350">
                        <c:v>1550</c:v>
                      </c:pt>
                      <c:pt idx="351">
                        <c:v>1550</c:v>
                      </c:pt>
                      <c:pt idx="352">
                        <c:v>1550</c:v>
                      </c:pt>
                      <c:pt idx="353">
                        <c:v>1550</c:v>
                      </c:pt>
                      <c:pt idx="354">
                        <c:v>1550</c:v>
                      </c:pt>
                      <c:pt idx="355">
                        <c:v>1550</c:v>
                      </c:pt>
                      <c:pt idx="356">
                        <c:v>1550</c:v>
                      </c:pt>
                      <c:pt idx="357">
                        <c:v>1550</c:v>
                      </c:pt>
                      <c:pt idx="358">
                        <c:v>1550</c:v>
                      </c:pt>
                      <c:pt idx="359">
                        <c:v>1550</c:v>
                      </c:pt>
                      <c:pt idx="360">
                        <c:v>1550</c:v>
                      </c:pt>
                      <c:pt idx="361">
                        <c:v>1550</c:v>
                      </c:pt>
                      <c:pt idx="362">
                        <c:v>1550</c:v>
                      </c:pt>
                      <c:pt idx="363">
                        <c:v>1550</c:v>
                      </c:pt>
                      <c:pt idx="364">
                        <c:v>1550</c:v>
                      </c:pt>
                      <c:pt idx="365">
                        <c:v>1550</c:v>
                      </c:pt>
                      <c:pt idx="366">
                        <c:v>1550</c:v>
                      </c:pt>
                      <c:pt idx="367">
                        <c:v>1550</c:v>
                      </c:pt>
                      <c:pt idx="368">
                        <c:v>1550</c:v>
                      </c:pt>
                      <c:pt idx="369">
                        <c:v>1550</c:v>
                      </c:pt>
                      <c:pt idx="370">
                        <c:v>1550</c:v>
                      </c:pt>
                      <c:pt idx="371">
                        <c:v>1550</c:v>
                      </c:pt>
                      <c:pt idx="372">
                        <c:v>1550</c:v>
                      </c:pt>
                      <c:pt idx="373">
                        <c:v>1550</c:v>
                      </c:pt>
                      <c:pt idx="374">
                        <c:v>1550</c:v>
                      </c:pt>
                      <c:pt idx="375">
                        <c:v>1550</c:v>
                      </c:pt>
                      <c:pt idx="376">
                        <c:v>1550</c:v>
                      </c:pt>
                      <c:pt idx="377">
                        <c:v>1550</c:v>
                      </c:pt>
                      <c:pt idx="378">
                        <c:v>1550</c:v>
                      </c:pt>
                      <c:pt idx="379">
                        <c:v>1550</c:v>
                      </c:pt>
                      <c:pt idx="380">
                        <c:v>1550</c:v>
                      </c:pt>
                      <c:pt idx="381">
                        <c:v>1550</c:v>
                      </c:pt>
                      <c:pt idx="382">
                        <c:v>1550</c:v>
                      </c:pt>
                      <c:pt idx="383">
                        <c:v>1550</c:v>
                      </c:pt>
                      <c:pt idx="384">
                        <c:v>1550</c:v>
                      </c:pt>
                      <c:pt idx="385">
                        <c:v>1550</c:v>
                      </c:pt>
                      <c:pt idx="386">
                        <c:v>1550</c:v>
                      </c:pt>
                      <c:pt idx="387">
                        <c:v>1550</c:v>
                      </c:pt>
                      <c:pt idx="388">
                        <c:v>1550</c:v>
                      </c:pt>
                      <c:pt idx="389">
                        <c:v>1550</c:v>
                      </c:pt>
                      <c:pt idx="390">
                        <c:v>1550</c:v>
                      </c:pt>
                      <c:pt idx="391">
                        <c:v>1550</c:v>
                      </c:pt>
                      <c:pt idx="392">
                        <c:v>1550</c:v>
                      </c:pt>
                      <c:pt idx="393">
                        <c:v>1550</c:v>
                      </c:pt>
                      <c:pt idx="394">
                        <c:v>1550</c:v>
                      </c:pt>
                      <c:pt idx="395">
                        <c:v>1550</c:v>
                      </c:pt>
                      <c:pt idx="396">
                        <c:v>1550</c:v>
                      </c:pt>
                      <c:pt idx="397">
                        <c:v>1550</c:v>
                      </c:pt>
                      <c:pt idx="398">
                        <c:v>1550</c:v>
                      </c:pt>
                      <c:pt idx="399">
                        <c:v>1550</c:v>
                      </c:pt>
                      <c:pt idx="400">
                        <c:v>1550</c:v>
                      </c:pt>
                      <c:pt idx="401">
                        <c:v>1550</c:v>
                      </c:pt>
                      <c:pt idx="402">
                        <c:v>1550</c:v>
                      </c:pt>
                      <c:pt idx="403">
                        <c:v>1550</c:v>
                      </c:pt>
                      <c:pt idx="404">
                        <c:v>1550</c:v>
                      </c:pt>
                      <c:pt idx="405">
                        <c:v>1550</c:v>
                      </c:pt>
                      <c:pt idx="406">
                        <c:v>1550</c:v>
                      </c:pt>
                      <c:pt idx="407">
                        <c:v>1550</c:v>
                      </c:pt>
                      <c:pt idx="408">
                        <c:v>1550</c:v>
                      </c:pt>
                      <c:pt idx="409">
                        <c:v>1550</c:v>
                      </c:pt>
                      <c:pt idx="410">
                        <c:v>1550</c:v>
                      </c:pt>
                      <c:pt idx="411">
                        <c:v>1550</c:v>
                      </c:pt>
                      <c:pt idx="412">
                        <c:v>1550</c:v>
                      </c:pt>
                      <c:pt idx="413">
                        <c:v>1550</c:v>
                      </c:pt>
                      <c:pt idx="414">
                        <c:v>1550</c:v>
                      </c:pt>
                      <c:pt idx="415">
                        <c:v>1550</c:v>
                      </c:pt>
                      <c:pt idx="416">
                        <c:v>1550</c:v>
                      </c:pt>
                      <c:pt idx="417">
                        <c:v>1550</c:v>
                      </c:pt>
                      <c:pt idx="418">
                        <c:v>1550</c:v>
                      </c:pt>
                      <c:pt idx="419">
                        <c:v>1550</c:v>
                      </c:pt>
                      <c:pt idx="420">
                        <c:v>1550</c:v>
                      </c:pt>
                      <c:pt idx="421">
                        <c:v>1550</c:v>
                      </c:pt>
                      <c:pt idx="422">
                        <c:v>1550</c:v>
                      </c:pt>
                      <c:pt idx="423">
                        <c:v>1550</c:v>
                      </c:pt>
                      <c:pt idx="424">
                        <c:v>1550</c:v>
                      </c:pt>
                      <c:pt idx="425">
                        <c:v>1550</c:v>
                      </c:pt>
                      <c:pt idx="426">
                        <c:v>1550</c:v>
                      </c:pt>
                      <c:pt idx="427">
                        <c:v>1550</c:v>
                      </c:pt>
                      <c:pt idx="428">
                        <c:v>1550</c:v>
                      </c:pt>
                      <c:pt idx="429">
                        <c:v>1550</c:v>
                      </c:pt>
                      <c:pt idx="430">
                        <c:v>1550</c:v>
                      </c:pt>
                      <c:pt idx="431">
                        <c:v>1550</c:v>
                      </c:pt>
                      <c:pt idx="432">
                        <c:v>1550</c:v>
                      </c:pt>
                      <c:pt idx="433">
                        <c:v>1550</c:v>
                      </c:pt>
                      <c:pt idx="434">
                        <c:v>1550</c:v>
                      </c:pt>
                      <c:pt idx="435">
                        <c:v>1550</c:v>
                      </c:pt>
                      <c:pt idx="436">
                        <c:v>1550</c:v>
                      </c:pt>
                      <c:pt idx="437">
                        <c:v>1550</c:v>
                      </c:pt>
                      <c:pt idx="438">
                        <c:v>1550</c:v>
                      </c:pt>
                      <c:pt idx="439">
                        <c:v>1550</c:v>
                      </c:pt>
                      <c:pt idx="440">
                        <c:v>1550</c:v>
                      </c:pt>
                      <c:pt idx="441">
                        <c:v>1550</c:v>
                      </c:pt>
                      <c:pt idx="442">
                        <c:v>1550</c:v>
                      </c:pt>
                      <c:pt idx="443">
                        <c:v>1550</c:v>
                      </c:pt>
                      <c:pt idx="444">
                        <c:v>1550</c:v>
                      </c:pt>
                      <c:pt idx="445">
                        <c:v>1550</c:v>
                      </c:pt>
                      <c:pt idx="446">
                        <c:v>1550</c:v>
                      </c:pt>
                      <c:pt idx="447">
                        <c:v>1550</c:v>
                      </c:pt>
                      <c:pt idx="448">
                        <c:v>1550</c:v>
                      </c:pt>
                      <c:pt idx="449">
                        <c:v>1550</c:v>
                      </c:pt>
                      <c:pt idx="450">
                        <c:v>1550</c:v>
                      </c:pt>
                      <c:pt idx="451">
                        <c:v>1550</c:v>
                      </c:pt>
                      <c:pt idx="452">
                        <c:v>1550</c:v>
                      </c:pt>
                      <c:pt idx="453">
                        <c:v>1550</c:v>
                      </c:pt>
                      <c:pt idx="454">
                        <c:v>1550</c:v>
                      </c:pt>
                      <c:pt idx="455">
                        <c:v>1550</c:v>
                      </c:pt>
                      <c:pt idx="456">
                        <c:v>1550</c:v>
                      </c:pt>
                      <c:pt idx="457">
                        <c:v>1550</c:v>
                      </c:pt>
                      <c:pt idx="458">
                        <c:v>1550</c:v>
                      </c:pt>
                      <c:pt idx="459">
                        <c:v>1550</c:v>
                      </c:pt>
                      <c:pt idx="460">
                        <c:v>1550</c:v>
                      </c:pt>
                      <c:pt idx="461">
                        <c:v>1550</c:v>
                      </c:pt>
                      <c:pt idx="462">
                        <c:v>1550</c:v>
                      </c:pt>
                      <c:pt idx="463">
                        <c:v>1550</c:v>
                      </c:pt>
                      <c:pt idx="464">
                        <c:v>1550</c:v>
                      </c:pt>
                      <c:pt idx="465">
                        <c:v>1550</c:v>
                      </c:pt>
                      <c:pt idx="466">
                        <c:v>1550</c:v>
                      </c:pt>
                      <c:pt idx="467">
                        <c:v>1550</c:v>
                      </c:pt>
                      <c:pt idx="468">
                        <c:v>1550</c:v>
                      </c:pt>
                      <c:pt idx="469">
                        <c:v>1550</c:v>
                      </c:pt>
                      <c:pt idx="470">
                        <c:v>1550</c:v>
                      </c:pt>
                      <c:pt idx="471">
                        <c:v>1550</c:v>
                      </c:pt>
                      <c:pt idx="472">
                        <c:v>1550</c:v>
                      </c:pt>
                      <c:pt idx="473">
                        <c:v>1550</c:v>
                      </c:pt>
                      <c:pt idx="474">
                        <c:v>1550</c:v>
                      </c:pt>
                      <c:pt idx="475">
                        <c:v>1550</c:v>
                      </c:pt>
                      <c:pt idx="476">
                        <c:v>1550</c:v>
                      </c:pt>
                      <c:pt idx="477">
                        <c:v>1550</c:v>
                      </c:pt>
                      <c:pt idx="478">
                        <c:v>1550</c:v>
                      </c:pt>
                      <c:pt idx="479">
                        <c:v>1550</c:v>
                      </c:pt>
                      <c:pt idx="480">
                        <c:v>1550</c:v>
                      </c:pt>
                      <c:pt idx="481">
                        <c:v>1550</c:v>
                      </c:pt>
                      <c:pt idx="482">
                        <c:v>1550</c:v>
                      </c:pt>
                      <c:pt idx="483">
                        <c:v>1550</c:v>
                      </c:pt>
                      <c:pt idx="484">
                        <c:v>1550</c:v>
                      </c:pt>
                      <c:pt idx="485">
                        <c:v>1550</c:v>
                      </c:pt>
                      <c:pt idx="486">
                        <c:v>1550</c:v>
                      </c:pt>
                      <c:pt idx="487">
                        <c:v>1550</c:v>
                      </c:pt>
                      <c:pt idx="488">
                        <c:v>1550</c:v>
                      </c:pt>
                      <c:pt idx="489">
                        <c:v>1550</c:v>
                      </c:pt>
                      <c:pt idx="490">
                        <c:v>1550</c:v>
                      </c:pt>
                      <c:pt idx="491">
                        <c:v>1550</c:v>
                      </c:pt>
                      <c:pt idx="492">
                        <c:v>1550</c:v>
                      </c:pt>
                      <c:pt idx="493">
                        <c:v>1550</c:v>
                      </c:pt>
                      <c:pt idx="494">
                        <c:v>1550</c:v>
                      </c:pt>
                      <c:pt idx="495">
                        <c:v>1550</c:v>
                      </c:pt>
                      <c:pt idx="496">
                        <c:v>1550</c:v>
                      </c:pt>
                      <c:pt idx="497">
                        <c:v>1550</c:v>
                      </c:pt>
                      <c:pt idx="498">
                        <c:v>1550</c:v>
                      </c:pt>
                      <c:pt idx="499">
                        <c:v>1550</c:v>
                      </c:pt>
                      <c:pt idx="500">
                        <c:v>1550</c:v>
                      </c:pt>
                      <c:pt idx="501">
                        <c:v>1550</c:v>
                      </c:pt>
                      <c:pt idx="502">
                        <c:v>1550</c:v>
                      </c:pt>
                      <c:pt idx="503">
                        <c:v>1550</c:v>
                      </c:pt>
                      <c:pt idx="504">
                        <c:v>1550</c:v>
                      </c:pt>
                      <c:pt idx="505">
                        <c:v>1550</c:v>
                      </c:pt>
                      <c:pt idx="506">
                        <c:v>1550</c:v>
                      </c:pt>
                      <c:pt idx="507">
                        <c:v>1550</c:v>
                      </c:pt>
                      <c:pt idx="508">
                        <c:v>1550</c:v>
                      </c:pt>
                      <c:pt idx="509">
                        <c:v>1550</c:v>
                      </c:pt>
                      <c:pt idx="510">
                        <c:v>1550</c:v>
                      </c:pt>
                      <c:pt idx="511">
                        <c:v>1550</c:v>
                      </c:pt>
                      <c:pt idx="512">
                        <c:v>1550</c:v>
                      </c:pt>
                      <c:pt idx="513">
                        <c:v>1550</c:v>
                      </c:pt>
                      <c:pt idx="514">
                        <c:v>1550</c:v>
                      </c:pt>
                      <c:pt idx="515">
                        <c:v>1550</c:v>
                      </c:pt>
                      <c:pt idx="516">
                        <c:v>1550</c:v>
                      </c:pt>
                      <c:pt idx="517">
                        <c:v>1550</c:v>
                      </c:pt>
                      <c:pt idx="518">
                        <c:v>1550</c:v>
                      </c:pt>
                      <c:pt idx="519">
                        <c:v>1550</c:v>
                      </c:pt>
                      <c:pt idx="520">
                        <c:v>1550</c:v>
                      </c:pt>
                      <c:pt idx="521">
                        <c:v>1550</c:v>
                      </c:pt>
                      <c:pt idx="522">
                        <c:v>1550</c:v>
                      </c:pt>
                      <c:pt idx="523">
                        <c:v>1550</c:v>
                      </c:pt>
                      <c:pt idx="524">
                        <c:v>1550</c:v>
                      </c:pt>
                      <c:pt idx="525">
                        <c:v>1550</c:v>
                      </c:pt>
                      <c:pt idx="526">
                        <c:v>1550</c:v>
                      </c:pt>
                      <c:pt idx="527">
                        <c:v>1550</c:v>
                      </c:pt>
                      <c:pt idx="528">
                        <c:v>1550</c:v>
                      </c:pt>
                      <c:pt idx="529">
                        <c:v>1550</c:v>
                      </c:pt>
                      <c:pt idx="530">
                        <c:v>1550</c:v>
                      </c:pt>
                      <c:pt idx="531">
                        <c:v>1550</c:v>
                      </c:pt>
                      <c:pt idx="532">
                        <c:v>1550</c:v>
                      </c:pt>
                      <c:pt idx="533">
                        <c:v>1550</c:v>
                      </c:pt>
                      <c:pt idx="534">
                        <c:v>1550</c:v>
                      </c:pt>
                      <c:pt idx="535">
                        <c:v>1550</c:v>
                      </c:pt>
                      <c:pt idx="536">
                        <c:v>1550</c:v>
                      </c:pt>
                      <c:pt idx="537">
                        <c:v>1550</c:v>
                      </c:pt>
                      <c:pt idx="538">
                        <c:v>1550</c:v>
                      </c:pt>
                      <c:pt idx="539">
                        <c:v>1550</c:v>
                      </c:pt>
                      <c:pt idx="540">
                        <c:v>1550</c:v>
                      </c:pt>
                      <c:pt idx="541">
                        <c:v>1550</c:v>
                      </c:pt>
                      <c:pt idx="542">
                        <c:v>1550</c:v>
                      </c:pt>
                      <c:pt idx="543">
                        <c:v>1550</c:v>
                      </c:pt>
                      <c:pt idx="544">
                        <c:v>1550</c:v>
                      </c:pt>
                      <c:pt idx="545">
                        <c:v>1550</c:v>
                      </c:pt>
                      <c:pt idx="546">
                        <c:v>1550</c:v>
                      </c:pt>
                      <c:pt idx="547">
                        <c:v>1550</c:v>
                      </c:pt>
                      <c:pt idx="548">
                        <c:v>1550</c:v>
                      </c:pt>
                      <c:pt idx="549">
                        <c:v>1550</c:v>
                      </c:pt>
                      <c:pt idx="550">
                        <c:v>1550</c:v>
                      </c:pt>
                      <c:pt idx="551">
                        <c:v>1550</c:v>
                      </c:pt>
                      <c:pt idx="552">
                        <c:v>1550</c:v>
                      </c:pt>
                      <c:pt idx="553">
                        <c:v>1550</c:v>
                      </c:pt>
                      <c:pt idx="554">
                        <c:v>1550</c:v>
                      </c:pt>
                      <c:pt idx="555">
                        <c:v>1550</c:v>
                      </c:pt>
                      <c:pt idx="556">
                        <c:v>1550</c:v>
                      </c:pt>
                      <c:pt idx="557">
                        <c:v>1550</c:v>
                      </c:pt>
                      <c:pt idx="558">
                        <c:v>1550</c:v>
                      </c:pt>
                      <c:pt idx="559">
                        <c:v>1550</c:v>
                      </c:pt>
                      <c:pt idx="560">
                        <c:v>1550</c:v>
                      </c:pt>
                      <c:pt idx="561">
                        <c:v>1550</c:v>
                      </c:pt>
                      <c:pt idx="562">
                        <c:v>1550</c:v>
                      </c:pt>
                      <c:pt idx="563">
                        <c:v>1550</c:v>
                      </c:pt>
                      <c:pt idx="564">
                        <c:v>1550</c:v>
                      </c:pt>
                      <c:pt idx="565">
                        <c:v>1550</c:v>
                      </c:pt>
                      <c:pt idx="566">
                        <c:v>1550</c:v>
                      </c:pt>
                      <c:pt idx="567">
                        <c:v>1550</c:v>
                      </c:pt>
                      <c:pt idx="568">
                        <c:v>1550</c:v>
                      </c:pt>
                      <c:pt idx="569">
                        <c:v>1550</c:v>
                      </c:pt>
                      <c:pt idx="570">
                        <c:v>1550</c:v>
                      </c:pt>
                      <c:pt idx="571">
                        <c:v>1550</c:v>
                      </c:pt>
                      <c:pt idx="572">
                        <c:v>1550</c:v>
                      </c:pt>
                      <c:pt idx="573">
                        <c:v>1550</c:v>
                      </c:pt>
                      <c:pt idx="574">
                        <c:v>1550</c:v>
                      </c:pt>
                      <c:pt idx="575">
                        <c:v>1550</c:v>
                      </c:pt>
                      <c:pt idx="576">
                        <c:v>1550</c:v>
                      </c:pt>
                      <c:pt idx="577">
                        <c:v>1550</c:v>
                      </c:pt>
                      <c:pt idx="578">
                        <c:v>1550</c:v>
                      </c:pt>
                      <c:pt idx="579">
                        <c:v>1550</c:v>
                      </c:pt>
                      <c:pt idx="580">
                        <c:v>1550</c:v>
                      </c:pt>
                      <c:pt idx="581">
                        <c:v>1550</c:v>
                      </c:pt>
                      <c:pt idx="582">
                        <c:v>1550</c:v>
                      </c:pt>
                      <c:pt idx="583">
                        <c:v>1550</c:v>
                      </c:pt>
                      <c:pt idx="584">
                        <c:v>1550</c:v>
                      </c:pt>
                      <c:pt idx="585">
                        <c:v>1550</c:v>
                      </c:pt>
                      <c:pt idx="586">
                        <c:v>1550</c:v>
                      </c:pt>
                      <c:pt idx="587">
                        <c:v>1550</c:v>
                      </c:pt>
                      <c:pt idx="588">
                        <c:v>1550</c:v>
                      </c:pt>
                      <c:pt idx="589">
                        <c:v>1550</c:v>
                      </c:pt>
                      <c:pt idx="590">
                        <c:v>1550</c:v>
                      </c:pt>
                      <c:pt idx="591">
                        <c:v>1550</c:v>
                      </c:pt>
                      <c:pt idx="592">
                        <c:v>1550</c:v>
                      </c:pt>
                      <c:pt idx="593">
                        <c:v>1550</c:v>
                      </c:pt>
                      <c:pt idx="594">
                        <c:v>1550</c:v>
                      </c:pt>
                      <c:pt idx="595">
                        <c:v>1550</c:v>
                      </c:pt>
                      <c:pt idx="596">
                        <c:v>1550</c:v>
                      </c:pt>
                      <c:pt idx="597">
                        <c:v>1550</c:v>
                      </c:pt>
                      <c:pt idx="598">
                        <c:v>1550</c:v>
                      </c:pt>
                      <c:pt idx="599">
                        <c:v>1550</c:v>
                      </c:pt>
                      <c:pt idx="600">
                        <c:v>1550</c:v>
                      </c:pt>
                      <c:pt idx="601">
                        <c:v>1550</c:v>
                      </c:pt>
                      <c:pt idx="602">
                        <c:v>1550</c:v>
                      </c:pt>
                      <c:pt idx="603">
                        <c:v>1550</c:v>
                      </c:pt>
                      <c:pt idx="604">
                        <c:v>1550</c:v>
                      </c:pt>
                      <c:pt idx="605">
                        <c:v>1550</c:v>
                      </c:pt>
                      <c:pt idx="606">
                        <c:v>1550</c:v>
                      </c:pt>
                      <c:pt idx="607">
                        <c:v>1550</c:v>
                      </c:pt>
                      <c:pt idx="608">
                        <c:v>1550</c:v>
                      </c:pt>
                      <c:pt idx="609">
                        <c:v>1550</c:v>
                      </c:pt>
                      <c:pt idx="610">
                        <c:v>1550</c:v>
                      </c:pt>
                      <c:pt idx="611">
                        <c:v>1550</c:v>
                      </c:pt>
                      <c:pt idx="612">
                        <c:v>1550</c:v>
                      </c:pt>
                      <c:pt idx="613">
                        <c:v>1550</c:v>
                      </c:pt>
                      <c:pt idx="614">
                        <c:v>1550</c:v>
                      </c:pt>
                      <c:pt idx="615">
                        <c:v>1550</c:v>
                      </c:pt>
                      <c:pt idx="616">
                        <c:v>1550</c:v>
                      </c:pt>
                      <c:pt idx="617">
                        <c:v>1550</c:v>
                      </c:pt>
                      <c:pt idx="618">
                        <c:v>1550</c:v>
                      </c:pt>
                      <c:pt idx="619">
                        <c:v>1550</c:v>
                      </c:pt>
                      <c:pt idx="620">
                        <c:v>1550</c:v>
                      </c:pt>
                      <c:pt idx="621">
                        <c:v>1550</c:v>
                      </c:pt>
                      <c:pt idx="622">
                        <c:v>1550</c:v>
                      </c:pt>
                      <c:pt idx="623">
                        <c:v>1550</c:v>
                      </c:pt>
                      <c:pt idx="624">
                        <c:v>1550</c:v>
                      </c:pt>
                      <c:pt idx="625">
                        <c:v>1550</c:v>
                      </c:pt>
                      <c:pt idx="626">
                        <c:v>1550</c:v>
                      </c:pt>
                      <c:pt idx="627">
                        <c:v>1550</c:v>
                      </c:pt>
                      <c:pt idx="628">
                        <c:v>1550</c:v>
                      </c:pt>
                      <c:pt idx="629">
                        <c:v>1550</c:v>
                      </c:pt>
                      <c:pt idx="630">
                        <c:v>1550</c:v>
                      </c:pt>
                      <c:pt idx="631">
                        <c:v>1550</c:v>
                      </c:pt>
                      <c:pt idx="632">
                        <c:v>1550</c:v>
                      </c:pt>
                      <c:pt idx="633">
                        <c:v>1550</c:v>
                      </c:pt>
                      <c:pt idx="634">
                        <c:v>1550</c:v>
                      </c:pt>
                      <c:pt idx="635">
                        <c:v>1550</c:v>
                      </c:pt>
                      <c:pt idx="636">
                        <c:v>1550</c:v>
                      </c:pt>
                      <c:pt idx="637">
                        <c:v>1550</c:v>
                      </c:pt>
                      <c:pt idx="638">
                        <c:v>1550</c:v>
                      </c:pt>
                      <c:pt idx="639">
                        <c:v>1550</c:v>
                      </c:pt>
                      <c:pt idx="640">
                        <c:v>1550</c:v>
                      </c:pt>
                      <c:pt idx="641">
                        <c:v>1550</c:v>
                      </c:pt>
                      <c:pt idx="642">
                        <c:v>1550</c:v>
                      </c:pt>
                      <c:pt idx="643">
                        <c:v>1550</c:v>
                      </c:pt>
                      <c:pt idx="644">
                        <c:v>1550</c:v>
                      </c:pt>
                      <c:pt idx="645">
                        <c:v>1550</c:v>
                      </c:pt>
                      <c:pt idx="646">
                        <c:v>1550</c:v>
                      </c:pt>
                      <c:pt idx="647">
                        <c:v>1550</c:v>
                      </c:pt>
                      <c:pt idx="648">
                        <c:v>1550</c:v>
                      </c:pt>
                      <c:pt idx="649">
                        <c:v>1550</c:v>
                      </c:pt>
                      <c:pt idx="650">
                        <c:v>1550</c:v>
                      </c:pt>
                      <c:pt idx="651">
                        <c:v>1550</c:v>
                      </c:pt>
                      <c:pt idx="652">
                        <c:v>1550</c:v>
                      </c:pt>
                      <c:pt idx="653">
                        <c:v>1550</c:v>
                      </c:pt>
                      <c:pt idx="654">
                        <c:v>1550</c:v>
                      </c:pt>
                      <c:pt idx="655">
                        <c:v>1550</c:v>
                      </c:pt>
                      <c:pt idx="656">
                        <c:v>1550</c:v>
                      </c:pt>
                      <c:pt idx="657">
                        <c:v>1550</c:v>
                      </c:pt>
                      <c:pt idx="658">
                        <c:v>1550</c:v>
                      </c:pt>
                      <c:pt idx="659">
                        <c:v>1550</c:v>
                      </c:pt>
                      <c:pt idx="660">
                        <c:v>1550</c:v>
                      </c:pt>
                      <c:pt idx="661">
                        <c:v>1550</c:v>
                      </c:pt>
                      <c:pt idx="662">
                        <c:v>1550</c:v>
                      </c:pt>
                      <c:pt idx="663">
                        <c:v>1550</c:v>
                      </c:pt>
                      <c:pt idx="664">
                        <c:v>1550</c:v>
                      </c:pt>
                      <c:pt idx="665">
                        <c:v>1550</c:v>
                      </c:pt>
                      <c:pt idx="666">
                        <c:v>1550</c:v>
                      </c:pt>
                      <c:pt idx="667">
                        <c:v>1550</c:v>
                      </c:pt>
                      <c:pt idx="668">
                        <c:v>1550</c:v>
                      </c:pt>
                      <c:pt idx="669">
                        <c:v>1550</c:v>
                      </c:pt>
                      <c:pt idx="670">
                        <c:v>1550</c:v>
                      </c:pt>
                      <c:pt idx="671">
                        <c:v>1550</c:v>
                      </c:pt>
                      <c:pt idx="672">
                        <c:v>1550</c:v>
                      </c:pt>
                      <c:pt idx="673">
                        <c:v>1550</c:v>
                      </c:pt>
                      <c:pt idx="674">
                        <c:v>1550</c:v>
                      </c:pt>
                      <c:pt idx="675">
                        <c:v>1550</c:v>
                      </c:pt>
                      <c:pt idx="676">
                        <c:v>1550</c:v>
                      </c:pt>
                      <c:pt idx="677">
                        <c:v>1550</c:v>
                      </c:pt>
                      <c:pt idx="678">
                        <c:v>1550</c:v>
                      </c:pt>
                      <c:pt idx="679">
                        <c:v>1550</c:v>
                      </c:pt>
                      <c:pt idx="680">
                        <c:v>1550</c:v>
                      </c:pt>
                      <c:pt idx="681">
                        <c:v>1550</c:v>
                      </c:pt>
                      <c:pt idx="682">
                        <c:v>1550</c:v>
                      </c:pt>
                      <c:pt idx="683">
                        <c:v>1550</c:v>
                      </c:pt>
                      <c:pt idx="684">
                        <c:v>1550</c:v>
                      </c:pt>
                      <c:pt idx="685">
                        <c:v>1550</c:v>
                      </c:pt>
                      <c:pt idx="686">
                        <c:v>1550</c:v>
                      </c:pt>
                      <c:pt idx="687">
                        <c:v>1550</c:v>
                      </c:pt>
                      <c:pt idx="688">
                        <c:v>1550</c:v>
                      </c:pt>
                      <c:pt idx="689">
                        <c:v>1550</c:v>
                      </c:pt>
                      <c:pt idx="690">
                        <c:v>1550</c:v>
                      </c:pt>
                      <c:pt idx="691">
                        <c:v>1550</c:v>
                      </c:pt>
                      <c:pt idx="692">
                        <c:v>1550</c:v>
                      </c:pt>
                      <c:pt idx="693">
                        <c:v>1550</c:v>
                      </c:pt>
                      <c:pt idx="694">
                        <c:v>1550</c:v>
                      </c:pt>
                      <c:pt idx="695">
                        <c:v>1550</c:v>
                      </c:pt>
                      <c:pt idx="696">
                        <c:v>1550</c:v>
                      </c:pt>
                      <c:pt idx="697">
                        <c:v>1550</c:v>
                      </c:pt>
                      <c:pt idx="698">
                        <c:v>1550</c:v>
                      </c:pt>
                      <c:pt idx="699">
                        <c:v>1550</c:v>
                      </c:pt>
                      <c:pt idx="700">
                        <c:v>1550</c:v>
                      </c:pt>
                      <c:pt idx="701">
                        <c:v>1550</c:v>
                      </c:pt>
                      <c:pt idx="702">
                        <c:v>1550</c:v>
                      </c:pt>
                      <c:pt idx="703">
                        <c:v>1550</c:v>
                      </c:pt>
                      <c:pt idx="704">
                        <c:v>1550</c:v>
                      </c:pt>
                      <c:pt idx="705">
                        <c:v>1550</c:v>
                      </c:pt>
                      <c:pt idx="706">
                        <c:v>1550</c:v>
                      </c:pt>
                      <c:pt idx="707">
                        <c:v>1550</c:v>
                      </c:pt>
                      <c:pt idx="708">
                        <c:v>1550</c:v>
                      </c:pt>
                      <c:pt idx="709">
                        <c:v>1550</c:v>
                      </c:pt>
                      <c:pt idx="710">
                        <c:v>1550</c:v>
                      </c:pt>
                      <c:pt idx="711">
                        <c:v>1550</c:v>
                      </c:pt>
                      <c:pt idx="712">
                        <c:v>1550</c:v>
                      </c:pt>
                      <c:pt idx="713">
                        <c:v>1550</c:v>
                      </c:pt>
                      <c:pt idx="714">
                        <c:v>1550</c:v>
                      </c:pt>
                      <c:pt idx="715">
                        <c:v>1550</c:v>
                      </c:pt>
                      <c:pt idx="716">
                        <c:v>1550</c:v>
                      </c:pt>
                      <c:pt idx="717">
                        <c:v>1550</c:v>
                      </c:pt>
                      <c:pt idx="718">
                        <c:v>1550</c:v>
                      </c:pt>
                      <c:pt idx="719">
                        <c:v>1550</c:v>
                      </c:pt>
                      <c:pt idx="720">
                        <c:v>1550</c:v>
                      </c:pt>
                      <c:pt idx="721">
                        <c:v>1550</c:v>
                      </c:pt>
                      <c:pt idx="722">
                        <c:v>1550</c:v>
                      </c:pt>
                      <c:pt idx="723">
                        <c:v>1550</c:v>
                      </c:pt>
                      <c:pt idx="724">
                        <c:v>1550</c:v>
                      </c:pt>
                      <c:pt idx="725">
                        <c:v>1550</c:v>
                      </c:pt>
                      <c:pt idx="726">
                        <c:v>1550</c:v>
                      </c:pt>
                      <c:pt idx="727">
                        <c:v>1550</c:v>
                      </c:pt>
                      <c:pt idx="728">
                        <c:v>1550</c:v>
                      </c:pt>
                      <c:pt idx="729">
                        <c:v>1550</c:v>
                      </c:pt>
                      <c:pt idx="730">
                        <c:v>1550</c:v>
                      </c:pt>
                      <c:pt idx="731">
                        <c:v>1550</c:v>
                      </c:pt>
                      <c:pt idx="732">
                        <c:v>1550</c:v>
                      </c:pt>
                      <c:pt idx="733">
                        <c:v>1550</c:v>
                      </c:pt>
                      <c:pt idx="734">
                        <c:v>1550</c:v>
                      </c:pt>
                      <c:pt idx="735">
                        <c:v>1550</c:v>
                      </c:pt>
                      <c:pt idx="736">
                        <c:v>1550</c:v>
                      </c:pt>
                      <c:pt idx="737">
                        <c:v>1550</c:v>
                      </c:pt>
                      <c:pt idx="738">
                        <c:v>1550</c:v>
                      </c:pt>
                      <c:pt idx="739">
                        <c:v>1550</c:v>
                      </c:pt>
                      <c:pt idx="740">
                        <c:v>1550</c:v>
                      </c:pt>
                      <c:pt idx="741">
                        <c:v>1550</c:v>
                      </c:pt>
                      <c:pt idx="742">
                        <c:v>1550</c:v>
                      </c:pt>
                      <c:pt idx="743">
                        <c:v>1550</c:v>
                      </c:pt>
                      <c:pt idx="744">
                        <c:v>1550</c:v>
                      </c:pt>
                      <c:pt idx="745">
                        <c:v>1550</c:v>
                      </c:pt>
                      <c:pt idx="746">
                        <c:v>1550</c:v>
                      </c:pt>
                      <c:pt idx="747">
                        <c:v>1550</c:v>
                      </c:pt>
                      <c:pt idx="748">
                        <c:v>1550</c:v>
                      </c:pt>
                      <c:pt idx="749">
                        <c:v>1550</c:v>
                      </c:pt>
                      <c:pt idx="750">
                        <c:v>1550</c:v>
                      </c:pt>
                      <c:pt idx="751">
                        <c:v>1550</c:v>
                      </c:pt>
                      <c:pt idx="752">
                        <c:v>1550</c:v>
                      </c:pt>
                      <c:pt idx="753">
                        <c:v>1550</c:v>
                      </c:pt>
                      <c:pt idx="754">
                        <c:v>1550</c:v>
                      </c:pt>
                      <c:pt idx="755">
                        <c:v>1550</c:v>
                      </c:pt>
                      <c:pt idx="756">
                        <c:v>1550</c:v>
                      </c:pt>
                      <c:pt idx="757">
                        <c:v>1550</c:v>
                      </c:pt>
                      <c:pt idx="758">
                        <c:v>1550</c:v>
                      </c:pt>
                      <c:pt idx="759">
                        <c:v>1550</c:v>
                      </c:pt>
                      <c:pt idx="760">
                        <c:v>1550</c:v>
                      </c:pt>
                      <c:pt idx="761">
                        <c:v>1550</c:v>
                      </c:pt>
                      <c:pt idx="762">
                        <c:v>1550</c:v>
                      </c:pt>
                      <c:pt idx="763">
                        <c:v>1550</c:v>
                      </c:pt>
                      <c:pt idx="764">
                        <c:v>1550</c:v>
                      </c:pt>
                      <c:pt idx="765">
                        <c:v>1550</c:v>
                      </c:pt>
                      <c:pt idx="766">
                        <c:v>1550</c:v>
                      </c:pt>
                      <c:pt idx="767">
                        <c:v>1550</c:v>
                      </c:pt>
                      <c:pt idx="768">
                        <c:v>1550</c:v>
                      </c:pt>
                      <c:pt idx="769">
                        <c:v>1550</c:v>
                      </c:pt>
                      <c:pt idx="770">
                        <c:v>1550</c:v>
                      </c:pt>
                      <c:pt idx="771">
                        <c:v>1550</c:v>
                      </c:pt>
                      <c:pt idx="772">
                        <c:v>1550</c:v>
                      </c:pt>
                      <c:pt idx="773">
                        <c:v>1550</c:v>
                      </c:pt>
                      <c:pt idx="774">
                        <c:v>1550</c:v>
                      </c:pt>
                      <c:pt idx="775">
                        <c:v>1550</c:v>
                      </c:pt>
                      <c:pt idx="776">
                        <c:v>1550</c:v>
                      </c:pt>
                      <c:pt idx="777">
                        <c:v>1550</c:v>
                      </c:pt>
                      <c:pt idx="778">
                        <c:v>1550</c:v>
                      </c:pt>
                      <c:pt idx="779">
                        <c:v>1550</c:v>
                      </c:pt>
                      <c:pt idx="780">
                        <c:v>1550</c:v>
                      </c:pt>
                      <c:pt idx="781">
                        <c:v>1550</c:v>
                      </c:pt>
                      <c:pt idx="782">
                        <c:v>1550</c:v>
                      </c:pt>
                      <c:pt idx="783">
                        <c:v>1550</c:v>
                      </c:pt>
                      <c:pt idx="784">
                        <c:v>1550</c:v>
                      </c:pt>
                      <c:pt idx="785">
                        <c:v>1550</c:v>
                      </c:pt>
                      <c:pt idx="786">
                        <c:v>1550</c:v>
                      </c:pt>
                      <c:pt idx="787">
                        <c:v>1550</c:v>
                      </c:pt>
                      <c:pt idx="788">
                        <c:v>1550</c:v>
                      </c:pt>
                      <c:pt idx="789">
                        <c:v>1550</c:v>
                      </c:pt>
                      <c:pt idx="790">
                        <c:v>1550</c:v>
                      </c:pt>
                      <c:pt idx="791">
                        <c:v>1550</c:v>
                      </c:pt>
                      <c:pt idx="792">
                        <c:v>1550</c:v>
                      </c:pt>
                      <c:pt idx="793">
                        <c:v>1550</c:v>
                      </c:pt>
                      <c:pt idx="794">
                        <c:v>1550</c:v>
                      </c:pt>
                      <c:pt idx="795">
                        <c:v>1550</c:v>
                      </c:pt>
                      <c:pt idx="796">
                        <c:v>1550</c:v>
                      </c:pt>
                      <c:pt idx="797">
                        <c:v>1550</c:v>
                      </c:pt>
                      <c:pt idx="798">
                        <c:v>1550</c:v>
                      </c:pt>
                      <c:pt idx="799">
                        <c:v>1550</c:v>
                      </c:pt>
                      <c:pt idx="800">
                        <c:v>1550</c:v>
                      </c:pt>
                      <c:pt idx="801">
                        <c:v>1550</c:v>
                      </c:pt>
                      <c:pt idx="802">
                        <c:v>1550</c:v>
                      </c:pt>
                      <c:pt idx="803">
                        <c:v>1550</c:v>
                      </c:pt>
                      <c:pt idx="804">
                        <c:v>1550</c:v>
                      </c:pt>
                      <c:pt idx="805">
                        <c:v>1550</c:v>
                      </c:pt>
                      <c:pt idx="806">
                        <c:v>1550</c:v>
                      </c:pt>
                      <c:pt idx="807">
                        <c:v>1550</c:v>
                      </c:pt>
                      <c:pt idx="808">
                        <c:v>1550</c:v>
                      </c:pt>
                      <c:pt idx="809">
                        <c:v>1550</c:v>
                      </c:pt>
                      <c:pt idx="810">
                        <c:v>1550</c:v>
                      </c:pt>
                      <c:pt idx="811">
                        <c:v>1550</c:v>
                      </c:pt>
                      <c:pt idx="812">
                        <c:v>1550</c:v>
                      </c:pt>
                      <c:pt idx="813">
                        <c:v>1550</c:v>
                      </c:pt>
                      <c:pt idx="814">
                        <c:v>1550</c:v>
                      </c:pt>
                      <c:pt idx="815">
                        <c:v>1550</c:v>
                      </c:pt>
                      <c:pt idx="816">
                        <c:v>1550</c:v>
                      </c:pt>
                      <c:pt idx="817">
                        <c:v>1550</c:v>
                      </c:pt>
                      <c:pt idx="818">
                        <c:v>1550</c:v>
                      </c:pt>
                      <c:pt idx="819">
                        <c:v>1550</c:v>
                      </c:pt>
                      <c:pt idx="820">
                        <c:v>1550</c:v>
                      </c:pt>
                      <c:pt idx="821">
                        <c:v>1550</c:v>
                      </c:pt>
                      <c:pt idx="822">
                        <c:v>1550</c:v>
                      </c:pt>
                      <c:pt idx="823">
                        <c:v>1550</c:v>
                      </c:pt>
                      <c:pt idx="824">
                        <c:v>1550</c:v>
                      </c:pt>
                      <c:pt idx="825">
                        <c:v>1550</c:v>
                      </c:pt>
                      <c:pt idx="826">
                        <c:v>1550</c:v>
                      </c:pt>
                      <c:pt idx="827">
                        <c:v>1550</c:v>
                      </c:pt>
                      <c:pt idx="828">
                        <c:v>1550</c:v>
                      </c:pt>
                      <c:pt idx="829">
                        <c:v>1550</c:v>
                      </c:pt>
                      <c:pt idx="830">
                        <c:v>1550</c:v>
                      </c:pt>
                      <c:pt idx="831">
                        <c:v>1550</c:v>
                      </c:pt>
                      <c:pt idx="832">
                        <c:v>1550</c:v>
                      </c:pt>
                      <c:pt idx="833">
                        <c:v>1550</c:v>
                      </c:pt>
                      <c:pt idx="834">
                        <c:v>1550</c:v>
                      </c:pt>
                      <c:pt idx="835">
                        <c:v>1550</c:v>
                      </c:pt>
                      <c:pt idx="836">
                        <c:v>1550</c:v>
                      </c:pt>
                      <c:pt idx="837">
                        <c:v>1550</c:v>
                      </c:pt>
                      <c:pt idx="838">
                        <c:v>1550</c:v>
                      </c:pt>
                      <c:pt idx="839">
                        <c:v>1550</c:v>
                      </c:pt>
                      <c:pt idx="840">
                        <c:v>1550</c:v>
                      </c:pt>
                      <c:pt idx="841">
                        <c:v>1550</c:v>
                      </c:pt>
                      <c:pt idx="842">
                        <c:v>1550</c:v>
                      </c:pt>
                      <c:pt idx="843">
                        <c:v>1550</c:v>
                      </c:pt>
                      <c:pt idx="844">
                        <c:v>1550</c:v>
                      </c:pt>
                      <c:pt idx="845">
                        <c:v>1550</c:v>
                      </c:pt>
                      <c:pt idx="846">
                        <c:v>1550</c:v>
                      </c:pt>
                      <c:pt idx="847">
                        <c:v>1550</c:v>
                      </c:pt>
                      <c:pt idx="848">
                        <c:v>1550</c:v>
                      </c:pt>
                      <c:pt idx="849">
                        <c:v>1550</c:v>
                      </c:pt>
                      <c:pt idx="850">
                        <c:v>1550</c:v>
                      </c:pt>
                      <c:pt idx="851">
                        <c:v>1550</c:v>
                      </c:pt>
                      <c:pt idx="852">
                        <c:v>1550</c:v>
                      </c:pt>
                      <c:pt idx="853">
                        <c:v>1550</c:v>
                      </c:pt>
                      <c:pt idx="854">
                        <c:v>1550</c:v>
                      </c:pt>
                      <c:pt idx="855">
                        <c:v>1550</c:v>
                      </c:pt>
                      <c:pt idx="856">
                        <c:v>1550</c:v>
                      </c:pt>
                      <c:pt idx="857">
                        <c:v>1550</c:v>
                      </c:pt>
                      <c:pt idx="858">
                        <c:v>1550</c:v>
                      </c:pt>
                      <c:pt idx="859">
                        <c:v>1550</c:v>
                      </c:pt>
                      <c:pt idx="860">
                        <c:v>1550</c:v>
                      </c:pt>
                      <c:pt idx="861">
                        <c:v>1550</c:v>
                      </c:pt>
                      <c:pt idx="862">
                        <c:v>1550</c:v>
                      </c:pt>
                      <c:pt idx="863">
                        <c:v>1550</c:v>
                      </c:pt>
                      <c:pt idx="864">
                        <c:v>1550</c:v>
                      </c:pt>
                      <c:pt idx="865">
                        <c:v>1550</c:v>
                      </c:pt>
                      <c:pt idx="866">
                        <c:v>1550</c:v>
                      </c:pt>
                      <c:pt idx="867">
                        <c:v>1550</c:v>
                      </c:pt>
                      <c:pt idx="868">
                        <c:v>1550</c:v>
                      </c:pt>
                      <c:pt idx="869">
                        <c:v>1550</c:v>
                      </c:pt>
                      <c:pt idx="870">
                        <c:v>1550</c:v>
                      </c:pt>
                      <c:pt idx="871">
                        <c:v>1550</c:v>
                      </c:pt>
                      <c:pt idx="872">
                        <c:v>1550</c:v>
                      </c:pt>
                      <c:pt idx="873">
                        <c:v>1550</c:v>
                      </c:pt>
                      <c:pt idx="874">
                        <c:v>1550</c:v>
                      </c:pt>
                      <c:pt idx="875">
                        <c:v>1550</c:v>
                      </c:pt>
                      <c:pt idx="876">
                        <c:v>1550</c:v>
                      </c:pt>
                      <c:pt idx="877">
                        <c:v>1550</c:v>
                      </c:pt>
                      <c:pt idx="878">
                        <c:v>1550</c:v>
                      </c:pt>
                      <c:pt idx="879">
                        <c:v>1550</c:v>
                      </c:pt>
                      <c:pt idx="880">
                        <c:v>1550</c:v>
                      </c:pt>
                      <c:pt idx="881">
                        <c:v>1550</c:v>
                      </c:pt>
                      <c:pt idx="882">
                        <c:v>1550</c:v>
                      </c:pt>
                      <c:pt idx="883">
                        <c:v>1550</c:v>
                      </c:pt>
                      <c:pt idx="884">
                        <c:v>1550</c:v>
                      </c:pt>
                      <c:pt idx="885">
                        <c:v>1550</c:v>
                      </c:pt>
                      <c:pt idx="886">
                        <c:v>1550</c:v>
                      </c:pt>
                      <c:pt idx="887">
                        <c:v>1550</c:v>
                      </c:pt>
                      <c:pt idx="888">
                        <c:v>1550</c:v>
                      </c:pt>
                      <c:pt idx="889">
                        <c:v>1550</c:v>
                      </c:pt>
                      <c:pt idx="890">
                        <c:v>1550</c:v>
                      </c:pt>
                      <c:pt idx="891">
                        <c:v>1550</c:v>
                      </c:pt>
                      <c:pt idx="892">
                        <c:v>1550</c:v>
                      </c:pt>
                      <c:pt idx="893">
                        <c:v>1550</c:v>
                      </c:pt>
                      <c:pt idx="894">
                        <c:v>1550</c:v>
                      </c:pt>
                      <c:pt idx="895">
                        <c:v>1550</c:v>
                      </c:pt>
                      <c:pt idx="896">
                        <c:v>1550</c:v>
                      </c:pt>
                      <c:pt idx="897">
                        <c:v>1550</c:v>
                      </c:pt>
                      <c:pt idx="898">
                        <c:v>1550</c:v>
                      </c:pt>
                      <c:pt idx="899">
                        <c:v>1550</c:v>
                      </c:pt>
                      <c:pt idx="900">
                        <c:v>1550</c:v>
                      </c:pt>
                      <c:pt idx="901">
                        <c:v>1550</c:v>
                      </c:pt>
                      <c:pt idx="902">
                        <c:v>1550</c:v>
                      </c:pt>
                      <c:pt idx="903">
                        <c:v>1550</c:v>
                      </c:pt>
                      <c:pt idx="904">
                        <c:v>1550</c:v>
                      </c:pt>
                      <c:pt idx="905">
                        <c:v>1550</c:v>
                      </c:pt>
                      <c:pt idx="906">
                        <c:v>1550</c:v>
                      </c:pt>
                      <c:pt idx="907">
                        <c:v>1550</c:v>
                      </c:pt>
                      <c:pt idx="908">
                        <c:v>1550</c:v>
                      </c:pt>
                      <c:pt idx="909">
                        <c:v>1550</c:v>
                      </c:pt>
                      <c:pt idx="910">
                        <c:v>1550</c:v>
                      </c:pt>
                      <c:pt idx="911">
                        <c:v>1550</c:v>
                      </c:pt>
                      <c:pt idx="912">
                        <c:v>1550</c:v>
                      </c:pt>
                      <c:pt idx="913">
                        <c:v>1550</c:v>
                      </c:pt>
                      <c:pt idx="914">
                        <c:v>1550</c:v>
                      </c:pt>
                      <c:pt idx="915">
                        <c:v>1550</c:v>
                      </c:pt>
                      <c:pt idx="916">
                        <c:v>1550</c:v>
                      </c:pt>
                      <c:pt idx="917">
                        <c:v>1550</c:v>
                      </c:pt>
                      <c:pt idx="918">
                        <c:v>1550</c:v>
                      </c:pt>
                      <c:pt idx="919">
                        <c:v>1550</c:v>
                      </c:pt>
                      <c:pt idx="920">
                        <c:v>1550</c:v>
                      </c:pt>
                      <c:pt idx="921">
                        <c:v>1550</c:v>
                      </c:pt>
                      <c:pt idx="922">
                        <c:v>1550</c:v>
                      </c:pt>
                      <c:pt idx="923">
                        <c:v>1550</c:v>
                      </c:pt>
                      <c:pt idx="924">
                        <c:v>1550</c:v>
                      </c:pt>
                      <c:pt idx="925">
                        <c:v>1550</c:v>
                      </c:pt>
                      <c:pt idx="926">
                        <c:v>1550</c:v>
                      </c:pt>
                      <c:pt idx="927">
                        <c:v>1550</c:v>
                      </c:pt>
                      <c:pt idx="928">
                        <c:v>1550</c:v>
                      </c:pt>
                      <c:pt idx="929">
                        <c:v>1550</c:v>
                      </c:pt>
                      <c:pt idx="930">
                        <c:v>1550</c:v>
                      </c:pt>
                      <c:pt idx="931">
                        <c:v>1550</c:v>
                      </c:pt>
                      <c:pt idx="932">
                        <c:v>1550</c:v>
                      </c:pt>
                      <c:pt idx="933">
                        <c:v>1550</c:v>
                      </c:pt>
                      <c:pt idx="934">
                        <c:v>1550</c:v>
                      </c:pt>
                      <c:pt idx="935">
                        <c:v>1550</c:v>
                      </c:pt>
                      <c:pt idx="936">
                        <c:v>1550</c:v>
                      </c:pt>
                      <c:pt idx="937">
                        <c:v>1550</c:v>
                      </c:pt>
                      <c:pt idx="938">
                        <c:v>1550</c:v>
                      </c:pt>
                      <c:pt idx="939">
                        <c:v>1550</c:v>
                      </c:pt>
                      <c:pt idx="940">
                        <c:v>1550</c:v>
                      </c:pt>
                      <c:pt idx="941">
                        <c:v>1550</c:v>
                      </c:pt>
                      <c:pt idx="942">
                        <c:v>1550</c:v>
                      </c:pt>
                      <c:pt idx="943">
                        <c:v>1550</c:v>
                      </c:pt>
                      <c:pt idx="944">
                        <c:v>1550</c:v>
                      </c:pt>
                      <c:pt idx="945">
                        <c:v>1550</c:v>
                      </c:pt>
                      <c:pt idx="946">
                        <c:v>1550</c:v>
                      </c:pt>
                      <c:pt idx="947">
                        <c:v>1550</c:v>
                      </c:pt>
                      <c:pt idx="948">
                        <c:v>1550</c:v>
                      </c:pt>
                      <c:pt idx="949">
                        <c:v>1550</c:v>
                      </c:pt>
                      <c:pt idx="950">
                        <c:v>1550</c:v>
                      </c:pt>
                      <c:pt idx="951">
                        <c:v>1550</c:v>
                      </c:pt>
                      <c:pt idx="952">
                        <c:v>1550</c:v>
                      </c:pt>
                      <c:pt idx="953">
                        <c:v>1550</c:v>
                      </c:pt>
                      <c:pt idx="954">
                        <c:v>1550</c:v>
                      </c:pt>
                      <c:pt idx="955">
                        <c:v>1550</c:v>
                      </c:pt>
                      <c:pt idx="956">
                        <c:v>1550</c:v>
                      </c:pt>
                      <c:pt idx="957">
                        <c:v>1550</c:v>
                      </c:pt>
                      <c:pt idx="958">
                        <c:v>1550</c:v>
                      </c:pt>
                      <c:pt idx="959">
                        <c:v>1550</c:v>
                      </c:pt>
                      <c:pt idx="960">
                        <c:v>1550</c:v>
                      </c:pt>
                      <c:pt idx="961">
                        <c:v>1550</c:v>
                      </c:pt>
                      <c:pt idx="962">
                        <c:v>1550</c:v>
                      </c:pt>
                      <c:pt idx="963">
                        <c:v>1550</c:v>
                      </c:pt>
                      <c:pt idx="964">
                        <c:v>1550</c:v>
                      </c:pt>
                      <c:pt idx="965">
                        <c:v>1550</c:v>
                      </c:pt>
                      <c:pt idx="966">
                        <c:v>1550</c:v>
                      </c:pt>
                      <c:pt idx="967">
                        <c:v>1550</c:v>
                      </c:pt>
                      <c:pt idx="968">
                        <c:v>1550</c:v>
                      </c:pt>
                      <c:pt idx="969">
                        <c:v>1550</c:v>
                      </c:pt>
                      <c:pt idx="970">
                        <c:v>1550</c:v>
                      </c:pt>
                      <c:pt idx="971">
                        <c:v>1550</c:v>
                      </c:pt>
                      <c:pt idx="972">
                        <c:v>1550</c:v>
                      </c:pt>
                      <c:pt idx="973">
                        <c:v>1550</c:v>
                      </c:pt>
                      <c:pt idx="974">
                        <c:v>1550</c:v>
                      </c:pt>
                      <c:pt idx="975">
                        <c:v>1550</c:v>
                      </c:pt>
                      <c:pt idx="976">
                        <c:v>1550</c:v>
                      </c:pt>
                      <c:pt idx="977">
                        <c:v>1550</c:v>
                      </c:pt>
                      <c:pt idx="978">
                        <c:v>1550</c:v>
                      </c:pt>
                      <c:pt idx="979">
                        <c:v>1550</c:v>
                      </c:pt>
                      <c:pt idx="980">
                        <c:v>1550</c:v>
                      </c:pt>
                      <c:pt idx="981">
                        <c:v>1550</c:v>
                      </c:pt>
                      <c:pt idx="982">
                        <c:v>1550</c:v>
                      </c:pt>
                      <c:pt idx="983">
                        <c:v>1550</c:v>
                      </c:pt>
                      <c:pt idx="984">
                        <c:v>1550</c:v>
                      </c:pt>
                      <c:pt idx="985">
                        <c:v>1550</c:v>
                      </c:pt>
                      <c:pt idx="986">
                        <c:v>1550</c:v>
                      </c:pt>
                      <c:pt idx="987">
                        <c:v>1550</c:v>
                      </c:pt>
                      <c:pt idx="988">
                        <c:v>1550</c:v>
                      </c:pt>
                      <c:pt idx="989">
                        <c:v>1550</c:v>
                      </c:pt>
                      <c:pt idx="990">
                        <c:v>1550</c:v>
                      </c:pt>
                      <c:pt idx="991">
                        <c:v>1550</c:v>
                      </c:pt>
                      <c:pt idx="992">
                        <c:v>1550</c:v>
                      </c:pt>
                      <c:pt idx="993">
                        <c:v>1550</c:v>
                      </c:pt>
                      <c:pt idx="994">
                        <c:v>1550</c:v>
                      </c:pt>
                      <c:pt idx="995">
                        <c:v>1550</c:v>
                      </c:pt>
                      <c:pt idx="996">
                        <c:v>1550</c:v>
                      </c:pt>
                      <c:pt idx="997">
                        <c:v>1550</c:v>
                      </c:pt>
                      <c:pt idx="998">
                        <c:v>1550</c:v>
                      </c:pt>
                      <c:pt idx="999">
                        <c:v>1550</c:v>
                      </c:pt>
                      <c:pt idx="1000">
                        <c:v>1550</c:v>
                      </c:pt>
                      <c:pt idx="1001">
                        <c:v>1550</c:v>
                      </c:pt>
                      <c:pt idx="1002">
                        <c:v>1550</c:v>
                      </c:pt>
                      <c:pt idx="1003">
                        <c:v>1550</c:v>
                      </c:pt>
                      <c:pt idx="1004">
                        <c:v>1550</c:v>
                      </c:pt>
                      <c:pt idx="1005">
                        <c:v>1550</c:v>
                      </c:pt>
                      <c:pt idx="1006">
                        <c:v>1550</c:v>
                      </c:pt>
                      <c:pt idx="1007">
                        <c:v>1550</c:v>
                      </c:pt>
                      <c:pt idx="1008">
                        <c:v>1550</c:v>
                      </c:pt>
                      <c:pt idx="1009">
                        <c:v>1550</c:v>
                      </c:pt>
                      <c:pt idx="1010">
                        <c:v>1550</c:v>
                      </c:pt>
                      <c:pt idx="1011">
                        <c:v>1550</c:v>
                      </c:pt>
                      <c:pt idx="1012">
                        <c:v>1550</c:v>
                      </c:pt>
                      <c:pt idx="1013">
                        <c:v>1550</c:v>
                      </c:pt>
                      <c:pt idx="1014">
                        <c:v>1550</c:v>
                      </c:pt>
                      <c:pt idx="1015">
                        <c:v>1550</c:v>
                      </c:pt>
                      <c:pt idx="1016">
                        <c:v>1550</c:v>
                      </c:pt>
                      <c:pt idx="1017">
                        <c:v>1550</c:v>
                      </c:pt>
                      <c:pt idx="1018">
                        <c:v>1550</c:v>
                      </c:pt>
                      <c:pt idx="1019">
                        <c:v>1550</c:v>
                      </c:pt>
                      <c:pt idx="1020">
                        <c:v>1550</c:v>
                      </c:pt>
                      <c:pt idx="1021">
                        <c:v>1550</c:v>
                      </c:pt>
                      <c:pt idx="1022">
                        <c:v>1550</c:v>
                      </c:pt>
                      <c:pt idx="1023">
                        <c:v>1550</c:v>
                      </c:pt>
                      <c:pt idx="1024">
                        <c:v>1550</c:v>
                      </c:pt>
                      <c:pt idx="1025">
                        <c:v>1550</c:v>
                      </c:pt>
                      <c:pt idx="1026">
                        <c:v>1550</c:v>
                      </c:pt>
                      <c:pt idx="1027">
                        <c:v>1550</c:v>
                      </c:pt>
                      <c:pt idx="1028">
                        <c:v>1550</c:v>
                      </c:pt>
                      <c:pt idx="1029">
                        <c:v>1550</c:v>
                      </c:pt>
                      <c:pt idx="1030">
                        <c:v>1550</c:v>
                      </c:pt>
                      <c:pt idx="1031">
                        <c:v>1550</c:v>
                      </c:pt>
                      <c:pt idx="1032">
                        <c:v>1550</c:v>
                      </c:pt>
                      <c:pt idx="1033">
                        <c:v>1550</c:v>
                      </c:pt>
                      <c:pt idx="1034">
                        <c:v>1550</c:v>
                      </c:pt>
                      <c:pt idx="1035">
                        <c:v>1550</c:v>
                      </c:pt>
                      <c:pt idx="1036">
                        <c:v>1550</c:v>
                      </c:pt>
                      <c:pt idx="1037">
                        <c:v>1550</c:v>
                      </c:pt>
                      <c:pt idx="1038">
                        <c:v>1550</c:v>
                      </c:pt>
                      <c:pt idx="1039">
                        <c:v>1550</c:v>
                      </c:pt>
                      <c:pt idx="1040">
                        <c:v>1550</c:v>
                      </c:pt>
                      <c:pt idx="1041">
                        <c:v>1550</c:v>
                      </c:pt>
                      <c:pt idx="1042">
                        <c:v>1550</c:v>
                      </c:pt>
                      <c:pt idx="1043">
                        <c:v>1550</c:v>
                      </c:pt>
                      <c:pt idx="1044">
                        <c:v>1550</c:v>
                      </c:pt>
                      <c:pt idx="1045">
                        <c:v>1550</c:v>
                      </c:pt>
                      <c:pt idx="1046">
                        <c:v>1550</c:v>
                      </c:pt>
                      <c:pt idx="1047">
                        <c:v>1550</c:v>
                      </c:pt>
                      <c:pt idx="1048">
                        <c:v>1550</c:v>
                      </c:pt>
                      <c:pt idx="1049">
                        <c:v>1550</c:v>
                      </c:pt>
                      <c:pt idx="1050">
                        <c:v>1550</c:v>
                      </c:pt>
                      <c:pt idx="1051">
                        <c:v>1550</c:v>
                      </c:pt>
                      <c:pt idx="1052">
                        <c:v>1550</c:v>
                      </c:pt>
                      <c:pt idx="1053">
                        <c:v>1550</c:v>
                      </c:pt>
                      <c:pt idx="1054">
                        <c:v>1550</c:v>
                      </c:pt>
                      <c:pt idx="1055">
                        <c:v>1550</c:v>
                      </c:pt>
                      <c:pt idx="1056">
                        <c:v>1550</c:v>
                      </c:pt>
                      <c:pt idx="1057">
                        <c:v>1550</c:v>
                      </c:pt>
                      <c:pt idx="1058">
                        <c:v>1550</c:v>
                      </c:pt>
                      <c:pt idx="1059">
                        <c:v>1550</c:v>
                      </c:pt>
                      <c:pt idx="1060">
                        <c:v>1550</c:v>
                      </c:pt>
                      <c:pt idx="1061">
                        <c:v>1550</c:v>
                      </c:pt>
                      <c:pt idx="1062">
                        <c:v>1550</c:v>
                      </c:pt>
                      <c:pt idx="1063">
                        <c:v>1550</c:v>
                      </c:pt>
                      <c:pt idx="1064">
                        <c:v>1550</c:v>
                      </c:pt>
                      <c:pt idx="1065">
                        <c:v>1550</c:v>
                      </c:pt>
                      <c:pt idx="1066">
                        <c:v>1550</c:v>
                      </c:pt>
                      <c:pt idx="1067">
                        <c:v>1550</c:v>
                      </c:pt>
                      <c:pt idx="1068">
                        <c:v>1550</c:v>
                      </c:pt>
                      <c:pt idx="1069">
                        <c:v>1550</c:v>
                      </c:pt>
                      <c:pt idx="1070">
                        <c:v>1550</c:v>
                      </c:pt>
                      <c:pt idx="1071">
                        <c:v>1550</c:v>
                      </c:pt>
                      <c:pt idx="1072">
                        <c:v>1550</c:v>
                      </c:pt>
                      <c:pt idx="1073">
                        <c:v>1550</c:v>
                      </c:pt>
                      <c:pt idx="1074">
                        <c:v>1550</c:v>
                      </c:pt>
                      <c:pt idx="1075">
                        <c:v>1550</c:v>
                      </c:pt>
                      <c:pt idx="1076">
                        <c:v>1550</c:v>
                      </c:pt>
                      <c:pt idx="1077">
                        <c:v>1550</c:v>
                      </c:pt>
                      <c:pt idx="1078">
                        <c:v>1550</c:v>
                      </c:pt>
                      <c:pt idx="1079">
                        <c:v>1550</c:v>
                      </c:pt>
                      <c:pt idx="1080">
                        <c:v>1550</c:v>
                      </c:pt>
                      <c:pt idx="1081">
                        <c:v>1550</c:v>
                      </c:pt>
                      <c:pt idx="1082">
                        <c:v>1550</c:v>
                      </c:pt>
                      <c:pt idx="1083">
                        <c:v>1550</c:v>
                      </c:pt>
                      <c:pt idx="1084">
                        <c:v>1550</c:v>
                      </c:pt>
                      <c:pt idx="1085">
                        <c:v>1550</c:v>
                      </c:pt>
                      <c:pt idx="1086">
                        <c:v>1550</c:v>
                      </c:pt>
                      <c:pt idx="1087">
                        <c:v>1550</c:v>
                      </c:pt>
                      <c:pt idx="1088">
                        <c:v>1550</c:v>
                      </c:pt>
                      <c:pt idx="1089">
                        <c:v>1550</c:v>
                      </c:pt>
                      <c:pt idx="1090">
                        <c:v>1550</c:v>
                      </c:pt>
                      <c:pt idx="1091">
                        <c:v>1550</c:v>
                      </c:pt>
                      <c:pt idx="1092">
                        <c:v>1550</c:v>
                      </c:pt>
                      <c:pt idx="1093">
                        <c:v>1550</c:v>
                      </c:pt>
                      <c:pt idx="1094">
                        <c:v>1550</c:v>
                      </c:pt>
                      <c:pt idx="1095">
                        <c:v>1550</c:v>
                      </c:pt>
                      <c:pt idx="1096">
                        <c:v>1550</c:v>
                      </c:pt>
                      <c:pt idx="1097">
                        <c:v>1550</c:v>
                      </c:pt>
                      <c:pt idx="1098">
                        <c:v>1550</c:v>
                      </c:pt>
                      <c:pt idx="1099">
                        <c:v>1550</c:v>
                      </c:pt>
                      <c:pt idx="1100">
                        <c:v>1550</c:v>
                      </c:pt>
                      <c:pt idx="1101">
                        <c:v>1550</c:v>
                      </c:pt>
                      <c:pt idx="1102">
                        <c:v>1550</c:v>
                      </c:pt>
                      <c:pt idx="1103">
                        <c:v>1550</c:v>
                      </c:pt>
                      <c:pt idx="1104">
                        <c:v>1550</c:v>
                      </c:pt>
                      <c:pt idx="1105">
                        <c:v>1550</c:v>
                      </c:pt>
                      <c:pt idx="1106">
                        <c:v>1550</c:v>
                      </c:pt>
                      <c:pt idx="1107">
                        <c:v>1550</c:v>
                      </c:pt>
                      <c:pt idx="1108">
                        <c:v>1550</c:v>
                      </c:pt>
                      <c:pt idx="1109">
                        <c:v>1550</c:v>
                      </c:pt>
                      <c:pt idx="1110">
                        <c:v>1550</c:v>
                      </c:pt>
                      <c:pt idx="1111">
                        <c:v>1550</c:v>
                      </c:pt>
                      <c:pt idx="1112">
                        <c:v>1550</c:v>
                      </c:pt>
                      <c:pt idx="1113">
                        <c:v>1550</c:v>
                      </c:pt>
                      <c:pt idx="1114">
                        <c:v>1550</c:v>
                      </c:pt>
                      <c:pt idx="1115">
                        <c:v>1550</c:v>
                      </c:pt>
                      <c:pt idx="1116">
                        <c:v>1550</c:v>
                      </c:pt>
                      <c:pt idx="1117">
                        <c:v>1550</c:v>
                      </c:pt>
                      <c:pt idx="1118">
                        <c:v>1550</c:v>
                      </c:pt>
                      <c:pt idx="1119">
                        <c:v>1550</c:v>
                      </c:pt>
                      <c:pt idx="1120">
                        <c:v>1550</c:v>
                      </c:pt>
                      <c:pt idx="1121">
                        <c:v>1550</c:v>
                      </c:pt>
                      <c:pt idx="1122">
                        <c:v>1550</c:v>
                      </c:pt>
                      <c:pt idx="1123">
                        <c:v>1550</c:v>
                      </c:pt>
                      <c:pt idx="1124">
                        <c:v>1550</c:v>
                      </c:pt>
                      <c:pt idx="1125">
                        <c:v>1550</c:v>
                      </c:pt>
                      <c:pt idx="1126">
                        <c:v>1550</c:v>
                      </c:pt>
                      <c:pt idx="1127">
                        <c:v>1550</c:v>
                      </c:pt>
                      <c:pt idx="1128">
                        <c:v>1550</c:v>
                      </c:pt>
                      <c:pt idx="1129">
                        <c:v>1550</c:v>
                      </c:pt>
                      <c:pt idx="1130">
                        <c:v>1550</c:v>
                      </c:pt>
                      <c:pt idx="1131">
                        <c:v>1550</c:v>
                      </c:pt>
                      <c:pt idx="1132">
                        <c:v>1550</c:v>
                      </c:pt>
                      <c:pt idx="1133">
                        <c:v>1550</c:v>
                      </c:pt>
                      <c:pt idx="1134">
                        <c:v>1550</c:v>
                      </c:pt>
                      <c:pt idx="1135">
                        <c:v>1550</c:v>
                      </c:pt>
                      <c:pt idx="1136">
                        <c:v>1550</c:v>
                      </c:pt>
                      <c:pt idx="1137">
                        <c:v>1550</c:v>
                      </c:pt>
                      <c:pt idx="1138">
                        <c:v>1550</c:v>
                      </c:pt>
                      <c:pt idx="1139">
                        <c:v>1550</c:v>
                      </c:pt>
                      <c:pt idx="1140">
                        <c:v>1550</c:v>
                      </c:pt>
                      <c:pt idx="1141">
                        <c:v>1550</c:v>
                      </c:pt>
                      <c:pt idx="1142">
                        <c:v>1550</c:v>
                      </c:pt>
                      <c:pt idx="1143">
                        <c:v>1550</c:v>
                      </c:pt>
                      <c:pt idx="1144">
                        <c:v>1550</c:v>
                      </c:pt>
                      <c:pt idx="1145">
                        <c:v>1550</c:v>
                      </c:pt>
                      <c:pt idx="1146">
                        <c:v>1550</c:v>
                      </c:pt>
                      <c:pt idx="1147">
                        <c:v>1550</c:v>
                      </c:pt>
                      <c:pt idx="1148">
                        <c:v>1550</c:v>
                      </c:pt>
                      <c:pt idx="1149">
                        <c:v>1550</c:v>
                      </c:pt>
                      <c:pt idx="1150">
                        <c:v>1550</c:v>
                      </c:pt>
                      <c:pt idx="1151">
                        <c:v>1550</c:v>
                      </c:pt>
                      <c:pt idx="1152">
                        <c:v>1550</c:v>
                      </c:pt>
                      <c:pt idx="1153">
                        <c:v>1550</c:v>
                      </c:pt>
                      <c:pt idx="1154">
                        <c:v>1550</c:v>
                      </c:pt>
                      <c:pt idx="1155">
                        <c:v>1550</c:v>
                      </c:pt>
                      <c:pt idx="1156">
                        <c:v>1550</c:v>
                      </c:pt>
                      <c:pt idx="1157">
                        <c:v>1550</c:v>
                      </c:pt>
                      <c:pt idx="1158">
                        <c:v>1550</c:v>
                      </c:pt>
                      <c:pt idx="1159">
                        <c:v>1550</c:v>
                      </c:pt>
                      <c:pt idx="1160">
                        <c:v>1550</c:v>
                      </c:pt>
                      <c:pt idx="1161">
                        <c:v>1550</c:v>
                      </c:pt>
                      <c:pt idx="1162">
                        <c:v>1550</c:v>
                      </c:pt>
                      <c:pt idx="1163">
                        <c:v>1550</c:v>
                      </c:pt>
                      <c:pt idx="1164">
                        <c:v>1550</c:v>
                      </c:pt>
                      <c:pt idx="1165">
                        <c:v>1550</c:v>
                      </c:pt>
                      <c:pt idx="1166">
                        <c:v>1550</c:v>
                      </c:pt>
                      <c:pt idx="1167">
                        <c:v>1550</c:v>
                      </c:pt>
                      <c:pt idx="1168">
                        <c:v>1550</c:v>
                      </c:pt>
                      <c:pt idx="1169">
                        <c:v>1550</c:v>
                      </c:pt>
                      <c:pt idx="1170">
                        <c:v>1550</c:v>
                      </c:pt>
                      <c:pt idx="1171">
                        <c:v>1550</c:v>
                      </c:pt>
                      <c:pt idx="1172">
                        <c:v>1550</c:v>
                      </c:pt>
                      <c:pt idx="1173">
                        <c:v>1550</c:v>
                      </c:pt>
                      <c:pt idx="1174">
                        <c:v>1550</c:v>
                      </c:pt>
                      <c:pt idx="1175">
                        <c:v>1550</c:v>
                      </c:pt>
                      <c:pt idx="1176">
                        <c:v>1550</c:v>
                      </c:pt>
                      <c:pt idx="1177">
                        <c:v>1550</c:v>
                      </c:pt>
                      <c:pt idx="1178">
                        <c:v>1550</c:v>
                      </c:pt>
                      <c:pt idx="1179">
                        <c:v>1550</c:v>
                      </c:pt>
                      <c:pt idx="1180">
                        <c:v>1550</c:v>
                      </c:pt>
                      <c:pt idx="1181">
                        <c:v>1550</c:v>
                      </c:pt>
                      <c:pt idx="1182">
                        <c:v>1550</c:v>
                      </c:pt>
                      <c:pt idx="1183">
                        <c:v>1550</c:v>
                      </c:pt>
                      <c:pt idx="1184">
                        <c:v>1550</c:v>
                      </c:pt>
                      <c:pt idx="1185">
                        <c:v>1550</c:v>
                      </c:pt>
                      <c:pt idx="1186">
                        <c:v>1550</c:v>
                      </c:pt>
                      <c:pt idx="1187">
                        <c:v>1550</c:v>
                      </c:pt>
                      <c:pt idx="1188">
                        <c:v>1550</c:v>
                      </c:pt>
                      <c:pt idx="1189">
                        <c:v>1550</c:v>
                      </c:pt>
                      <c:pt idx="1190">
                        <c:v>1550</c:v>
                      </c:pt>
                      <c:pt idx="1191">
                        <c:v>1550</c:v>
                      </c:pt>
                      <c:pt idx="1192">
                        <c:v>1550</c:v>
                      </c:pt>
                      <c:pt idx="1193">
                        <c:v>1550</c:v>
                      </c:pt>
                      <c:pt idx="1194">
                        <c:v>1550</c:v>
                      </c:pt>
                      <c:pt idx="1195">
                        <c:v>1550</c:v>
                      </c:pt>
                      <c:pt idx="1196">
                        <c:v>1550</c:v>
                      </c:pt>
                      <c:pt idx="1197">
                        <c:v>1550</c:v>
                      </c:pt>
                      <c:pt idx="1198">
                        <c:v>1550</c:v>
                      </c:pt>
                      <c:pt idx="1199">
                        <c:v>1550</c:v>
                      </c:pt>
                      <c:pt idx="1200">
                        <c:v>1550</c:v>
                      </c:pt>
                      <c:pt idx="1201">
                        <c:v>1550</c:v>
                      </c:pt>
                      <c:pt idx="1202">
                        <c:v>1550</c:v>
                      </c:pt>
                      <c:pt idx="1203">
                        <c:v>1550</c:v>
                      </c:pt>
                      <c:pt idx="1204">
                        <c:v>1550</c:v>
                      </c:pt>
                      <c:pt idx="1205">
                        <c:v>1550</c:v>
                      </c:pt>
                      <c:pt idx="1206">
                        <c:v>1550</c:v>
                      </c:pt>
                      <c:pt idx="1207">
                        <c:v>1550</c:v>
                      </c:pt>
                      <c:pt idx="1208">
                        <c:v>1550</c:v>
                      </c:pt>
                      <c:pt idx="1209">
                        <c:v>1550</c:v>
                      </c:pt>
                      <c:pt idx="1210">
                        <c:v>1550</c:v>
                      </c:pt>
                      <c:pt idx="1211">
                        <c:v>1550</c:v>
                      </c:pt>
                      <c:pt idx="1212">
                        <c:v>1550</c:v>
                      </c:pt>
                      <c:pt idx="1213">
                        <c:v>1550</c:v>
                      </c:pt>
                      <c:pt idx="1214">
                        <c:v>1550</c:v>
                      </c:pt>
                      <c:pt idx="1215">
                        <c:v>1550</c:v>
                      </c:pt>
                      <c:pt idx="1216">
                        <c:v>1550</c:v>
                      </c:pt>
                      <c:pt idx="1217">
                        <c:v>1550</c:v>
                      </c:pt>
                      <c:pt idx="1218">
                        <c:v>1550</c:v>
                      </c:pt>
                      <c:pt idx="1219">
                        <c:v>1550</c:v>
                      </c:pt>
                      <c:pt idx="1220">
                        <c:v>1550</c:v>
                      </c:pt>
                      <c:pt idx="1221">
                        <c:v>1550</c:v>
                      </c:pt>
                      <c:pt idx="1222">
                        <c:v>1550</c:v>
                      </c:pt>
                      <c:pt idx="1223">
                        <c:v>1550</c:v>
                      </c:pt>
                      <c:pt idx="1224">
                        <c:v>1550</c:v>
                      </c:pt>
                      <c:pt idx="1225">
                        <c:v>1550</c:v>
                      </c:pt>
                      <c:pt idx="1226">
                        <c:v>1550</c:v>
                      </c:pt>
                      <c:pt idx="1227">
                        <c:v>1550</c:v>
                      </c:pt>
                      <c:pt idx="1228">
                        <c:v>1550</c:v>
                      </c:pt>
                      <c:pt idx="1229">
                        <c:v>1550</c:v>
                      </c:pt>
                      <c:pt idx="1230">
                        <c:v>1550</c:v>
                      </c:pt>
                      <c:pt idx="1231">
                        <c:v>1550</c:v>
                      </c:pt>
                      <c:pt idx="1232">
                        <c:v>1550</c:v>
                      </c:pt>
                      <c:pt idx="1233">
                        <c:v>1550</c:v>
                      </c:pt>
                      <c:pt idx="1234">
                        <c:v>1550</c:v>
                      </c:pt>
                      <c:pt idx="1235">
                        <c:v>1550</c:v>
                      </c:pt>
                      <c:pt idx="1236">
                        <c:v>1550</c:v>
                      </c:pt>
                      <c:pt idx="1237">
                        <c:v>1550</c:v>
                      </c:pt>
                      <c:pt idx="1238">
                        <c:v>1550</c:v>
                      </c:pt>
                      <c:pt idx="1239">
                        <c:v>1550</c:v>
                      </c:pt>
                      <c:pt idx="1240">
                        <c:v>1550</c:v>
                      </c:pt>
                      <c:pt idx="1241">
                        <c:v>1550</c:v>
                      </c:pt>
                      <c:pt idx="1242">
                        <c:v>1550</c:v>
                      </c:pt>
                      <c:pt idx="1243">
                        <c:v>1550</c:v>
                      </c:pt>
                      <c:pt idx="1244">
                        <c:v>1550</c:v>
                      </c:pt>
                      <c:pt idx="1245">
                        <c:v>1550</c:v>
                      </c:pt>
                      <c:pt idx="1246">
                        <c:v>1550</c:v>
                      </c:pt>
                      <c:pt idx="1247">
                        <c:v>1550</c:v>
                      </c:pt>
                      <c:pt idx="1248">
                        <c:v>1550</c:v>
                      </c:pt>
                      <c:pt idx="1249">
                        <c:v>1550</c:v>
                      </c:pt>
                      <c:pt idx="1250">
                        <c:v>1550</c:v>
                      </c:pt>
                      <c:pt idx="1251">
                        <c:v>1550</c:v>
                      </c:pt>
                      <c:pt idx="1252">
                        <c:v>1550</c:v>
                      </c:pt>
                      <c:pt idx="1253">
                        <c:v>1550</c:v>
                      </c:pt>
                      <c:pt idx="1254">
                        <c:v>1550</c:v>
                      </c:pt>
                      <c:pt idx="1255">
                        <c:v>1550</c:v>
                      </c:pt>
                      <c:pt idx="1256">
                        <c:v>1550</c:v>
                      </c:pt>
                      <c:pt idx="1257">
                        <c:v>1550</c:v>
                      </c:pt>
                      <c:pt idx="1258">
                        <c:v>1550</c:v>
                      </c:pt>
                      <c:pt idx="1259">
                        <c:v>1550</c:v>
                      </c:pt>
                      <c:pt idx="1260">
                        <c:v>1550</c:v>
                      </c:pt>
                      <c:pt idx="1261">
                        <c:v>1550</c:v>
                      </c:pt>
                      <c:pt idx="1262">
                        <c:v>1550</c:v>
                      </c:pt>
                      <c:pt idx="1263">
                        <c:v>1550</c:v>
                      </c:pt>
                      <c:pt idx="1264">
                        <c:v>1550</c:v>
                      </c:pt>
                      <c:pt idx="1265">
                        <c:v>1550</c:v>
                      </c:pt>
                      <c:pt idx="1266">
                        <c:v>1550</c:v>
                      </c:pt>
                      <c:pt idx="1267">
                        <c:v>1550</c:v>
                      </c:pt>
                      <c:pt idx="1268">
                        <c:v>1550</c:v>
                      </c:pt>
                      <c:pt idx="1269">
                        <c:v>1550</c:v>
                      </c:pt>
                      <c:pt idx="1270">
                        <c:v>1550</c:v>
                      </c:pt>
                      <c:pt idx="1271">
                        <c:v>1550</c:v>
                      </c:pt>
                      <c:pt idx="1272">
                        <c:v>1550</c:v>
                      </c:pt>
                      <c:pt idx="1273">
                        <c:v>1550</c:v>
                      </c:pt>
                      <c:pt idx="1274">
                        <c:v>1550</c:v>
                      </c:pt>
                      <c:pt idx="1275">
                        <c:v>1550</c:v>
                      </c:pt>
                      <c:pt idx="1276">
                        <c:v>1550</c:v>
                      </c:pt>
                      <c:pt idx="1277">
                        <c:v>1550</c:v>
                      </c:pt>
                      <c:pt idx="1278">
                        <c:v>1550</c:v>
                      </c:pt>
                      <c:pt idx="1279">
                        <c:v>1550</c:v>
                      </c:pt>
                      <c:pt idx="1280">
                        <c:v>1550</c:v>
                      </c:pt>
                      <c:pt idx="1281">
                        <c:v>1550</c:v>
                      </c:pt>
                      <c:pt idx="1282">
                        <c:v>1550</c:v>
                      </c:pt>
                      <c:pt idx="1283">
                        <c:v>1550</c:v>
                      </c:pt>
                      <c:pt idx="1284">
                        <c:v>1550</c:v>
                      </c:pt>
                      <c:pt idx="1285">
                        <c:v>1550</c:v>
                      </c:pt>
                      <c:pt idx="1286">
                        <c:v>1550</c:v>
                      </c:pt>
                      <c:pt idx="1287">
                        <c:v>1550</c:v>
                      </c:pt>
                      <c:pt idx="1288">
                        <c:v>1550</c:v>
                      </c:pt>
                      <c:pt idx="1289">
                        <c:v>1550</c:v>
                      </c:pt>
                      <c:pt idx="1290">
                        <c:v>1550</c:v>
                      </c:pt>
                      <c:pt idx="1291">
                        <c:v>1550</c:v>
                      </c:pt>
                      <c:pt idx="1292">
                        <c:v>1550</c:v>
                      </c:pt>
                      <c:pt idx="1293">
                        <c:v>1550</c:v>
                      </c:pt>
                      <c:pt idx="1294">
                        <c:v>1550</c:v>
                      </c:pt>
                      <c:pt idx="1295">
                        <c:v>1550</c:v>
                      </c:pt>
                      <c:pt idx="1296">
                        <c:v>1550</c:v>
                      </c:pt>
                      <c:pt idx="1297">
                        <c:v>1550</c:v>
                      </c:pt>
                      <c:pt idx="1298">
                        <c:v>1550</c:v>
                      </c:pt>
                      <c:pt idx="1299">
                        <c:v>1550</c:v>
                      </c:pt>
                      <c:pt idx="1300">
                        <c:v>1550</c:v>
                      </c:pt>
                      <c:pt idx="1301">
                        <c:v>1550</c:v>
                      </c:pt>
                      <c:pt idx="1302">
                        <c:v>1550</c:v>
                      </c:pt>
                      <c:pt idx="1303">
                        <c:v>1550</c:v>
                      </c:pt>
                      <c:pt idx="1304">
                        <c:v>1550</c:v>
                      </c:pt>
                      <c:pt idx="1305">
                        <c:v>1550</c:v>
                      </c:pt>
                      <c:pt idx="1306">
                        <c:v>1550</c:v>
                      </c:pt>
                      <c:pt idx="1307">
                        <c:v>1550</c:v>
                      </c:pt>
                      <c:pt idx="1308">
                        <c:v>1550</c:v>
                      </c:pt>
                      <c:pt idx="1309">
                        <c:v>1550</c:v>
                      </c:pt>
                      <c:pt idx="1310">
                        <c:v>1550</c:v>
                      </c:pt>
                      <c:pt idx="1311">
                        <c:v>1550</c:v>
                      </c:pt>
                      <c:pt idx="1312">
                        <c:v>1550</c:v>
                      </c:pt>
                      <c:pt idx="1313">
                        <c:v>1550</c:v>
                      </c:pt>
                      <c:pt idx="1314">
                        <c:v>1550</c:v>
                      </c:pt>
                      <c:pt idx="1315">
                        <c:v>1550</c:v>
                      </c:pt>
                      <c:pt idx="1316">
                        <c:v>1550</c:v>
                      </c:pt>
                      <c:pt idx="1317">
                        <c:v>1550</c:v>
                      </c:pt>
                      <c:pt idx="1318">
                        <c:v>1550</c:v>
                      </c:pt>
                      <c:pt idx="1319">
                        <c:v>1550</c:v>
                      </c:pt>
                      <c:pt idx="1320">
                        <c:v>1550</c:v>
                      </c:pt>
                      <c:pt idx="1321">
                        <c:v>1550</c:v>
                      </c:pt>
                      <c:pt idx="1322">
                        <c:v>1550</c:v>
                      </c:pt>
                      <c:pt idx="1323">
                        <c:v>1550</c:v>
                      </c:pt>
                      <c:pt idx="1324">
                        <c:v>1550</c:v>
                      </c:pt>
                      <c:pt idx="1325">
                        <c:v>1550</c:v>
                      </c:pt>
                      <c:pt idx="1326">
                        <c:v>1550</c:v>
                      </c:pt>
                      <c:pt idx="1327">
                        <c:v>1550</c:v>
                      </c:pt>
                      <c:pt idx="1328">
                        <c:v>1550</c:v>
                      </c:pt>
                      <c:pt idx="1329">
                        <c:v>1550</c:v>
                      </c:pt>
                      <c:pt idx="1330">
                        <c:v>1550</c:v>
                      </c:pt>
                      <c:pt idx="1331">
                        <c:v>1550</c:v>
                      </c:pt>
                      <c:pt idx="1332">
                        <c:v>1550</c:v>
                      </c:pt>
                      <c:pt idx="1333">
                        <c:v>1550</c:v>
                      </c:pt>
                      <c:pt idx="1334">
                        <c:v>1550</c:v>
                      </c:pt>
                      <c:pt idx="1335">
                        <c:v>1550</c:v>
                      </c:pt>
                      <c:pt idx="1336">
                        <c:v>1550</c:v>
                      </c:pt>
                      <c:pt idx="1337">
                        <c:v>1550</c:v>
                      </c:pt>
                      <c:pt idx="1338">
                        <c:v>1550</c:v>
                      </c:pt>
                      <c:pt idx="1339">
                        <c:v>1550</c:v>
                      </c:pt>
                      <c:pt idx="1340">
                        <c:v>1550</c:v>
                      </c:pt>
                      <c:pt idx="1341">
                        <c:v>1550</c:v>
                      </c:pt>
                      <c:pt idx="1342">
                        <c:v>1550</c:v>
                      </c:pt>
                      <c:pt idx="1343">
                        <c:v>1550</c:v>
                      </c:pt>
                      <c:pt idx="1344">
                        <c:v>1550</c:v>
                      </c:pt>
                      <c:pt idx="1345">
                        <c:v>1550</c:v>
                      </c:pt>
                      <c:pt idx="1346">
                        <c:v>1550</c:v>
                      </c:pt>
                      <c:pt idx="1347">
                        <c:v>1550</c:v>
                      </c:pt>
                      <c:pt idx="1348">
                        <c:v>1550</c:v>
                      </c:pt>
                      <c:pt idx="1349">
                        <c:v>1550</c:v>
                      </c:pt>
                      <c:pt idx="1350">
                        <c:v>1550</c:v>
                      </c:pt>
                      <c:pt idx="1351">
                        <c:v>1550</c:v>
                      </c:pt>
                      <c:pt idx="1352">
                        <c:v>1550</c:v>
                      </c:pt>
                      <c:pt idx="1353">
                        <c:v>1550</c:v>
                      </c:pt>
                      <c:pt idx="1354">
                        <c:v>1550</c:v>
                      </c:pt>
                      <c:pt idx="1355">
                        <c:v>1550</c:v>
                      </c:pt>
                      <c:pt idx="1356">
                        <c:v>1550</c:v>
                      </c:pt>
                      <c:pt idx="1357">
                        <c:v>1550</c:v>
                      </c:pt>
                      <c:pt idx="1358">
                        <c:v>1550</c:v>
                      </c:pt>
                      <c:pt idx="1359">
                        <c:v>1550</c:v>
                      </c:pt>
                      <c:pt idx="1360">
                        <c:v>1550</c:v>
                      </c:pt>
                      <c:pt idx="1361">
                        <c:v>1550</c:v>
                      </c:pt>
                      <c:pt idx="1362">
                        <c:v>1550</c:v>
                      </c:pt>
                      <c:pt idx="1363">
                        <c:v>1550</c:v>
                      </c:pt>
                      <c:pt idx="1364">
                        <c:v>1550</c:v>
                      </c:pt>
                      <c:pt idx="1365">
                        <c:v>1550</c:v>
                      </c:pt>
                      <c:pt idx="1366">
                        <c:v>1550</c:v>
                      </c:pt>
                      <c:pt idx="1367">
                        <c:v>1550</c:v>
                      </c:pt>
                      <c:pt idx="1368">
                        <c:v>1550</c:v>
                      </c:pt>
                      <c:pt idx="1369">
                        <c:v>1550</c:v>
                      </c:pt>
                      <c:pt idx="1370">
                        <c:v>1550</c:v>
                      </c:pt>
                      <c:pt idx="1371">
                        <c:v>1550</c:v>
                      </c:pt>
                      <c:pt idx="1372">
                        <c:v>1550</c:v>
                      </c:pt>
                      <c:pt idx="1373">
                        <c:v>1550</c:v>
                      </c:pt>
                      <c:pt idx="1374">
                        <c:v>1550</c:v>
                      </c:pt>
                      <c:pt idx="1375">
                        <c:v>1550</c:v>
                      </c:pt>
                      <c:pt idx="1376">
                        <c:v>1550</c:v>
                      </c:pt>
                      <c:pt idx="1377">
                        <c:v>1550</c:v>
                      </c:pt>
                      <c:pt idx="1378">
                        <c:v>1550</c:v>
                      </c:pt>
                      <c:pt idx="1379">
                        <c:v>1550</c:v>
                      </c:pt>
                      <c:pt idx="1380">
                        <c:v>1550</c:v>
                      </c:pt>
                      <c:pt idx="1381">
                        <c:v>1550</c:v>
                      </c:pt>
                      <c:pt idx="1382">
                        <c:v>1550</c:v>
                      </c:pt>
                      <c:pt idx="1383">
                        <c:v>1550</c:v>
                      </c:pt>
                      <c:pt idx="1384">
                        <c:v>1550</c:v>
                      </c:pt>
                      <c:pt idx="1385">
                        <c:v>1550</c:v>
                      </c:pt>
                      <c:pt idx="1386">
                        <c:v>1550</c:v>
                      </c:pt>
                      <c:pt idx="1387">
                        <c:v>1550</c:v>
                      </c:pt>
                      <c:pt idx="1388">
                        <c:v>1550</c:v>
                      </c:pt>
                      <c:pt idx="1389">
                        <c:v>1550</c:v>
                      </c:pt>
                      <c:pt idx="1390">
                        <c:v>1550</c:v>
                      </c:pt>
                      <c:pt idx="1391">
                        <c:v>1550</c:v>
                      </c:pt>
                      <c:pt idx="1392">
                        <c:v>1550</c:v>
                      </c:pt>
                      <c:pt idx="1393">
                        <c:v>1550</c:v>
                      </c:pt>
                      <c:pt idx="1394">
                        <c:v>1550</c:v>
                      </c:pt>
                      <c:pt idx="1395">
                        <c:v>1550</c:v>
                      </c:pt>
                      <c:pt idx="1396">
                        <c:v>1550</c:v>
                      </c:pt>
                      <c:pt idx="1397">
                        <c:v>1550</c:v>
                      </c:pt>
                      <c:pt idx="1398">
                        <c:v>1550</c:v>
                      </c:pt>
                      <c:pt idx="1399">
                        <c:v>1550</c:v>
                      </c:pt>
                      <c:pt idx="1400">
                        <c:v>1550</c:v>
                      </c:pt>
                      <c:pt idx="1401">
                        <c:v>1550</c:v>
                      </c:pt>
                      <c:pt idx="1402">
                        <c:v>1550</c:v>
                      </c:pt>
                      <c:pt idx="1403">
                        <c:v>1550</c:v>
                      </c:pt>
                      <c:pt idx="1404">
                        <c:v>1550</c:v>
                      </c:pt>
                      <c:pt idx="1405">
                        <c:v>1550</c:v>
                      </c:pt>
                      <c:pt idx="1406">
                        <c:v>1550</c:v>
                      </c:pt>
                      <c:pt idx="1407">
                        <c:v>1550</c:v>
                      </c:pt>
                      <c:pt idx="1408">
                        <c:v>1550</c:v>
                      </c:pt>
                      <c:pt idx="1409">
                        <c:v>1550</c:v>
                      </c:pt>
                      <c:pt idx="1410">
                        <c:v>1550</c:v>
                      </c:pt>
                      <c:pt idx="1411">
                        <c:v>1550</c:v>
                      </c:pt>
                      <c:pt idx="1412">
                        <c:v>1550</c:v>
                      </c:pt>
                      <c:pt idx="1413">
                        <c:v>1550</c:v>
                      </c:pt>
                      <c:pt idx="1414">
                        <c:v>1550</c:v>
                      </c:pt>
                      <c:pt idx="1415">
                        <c:v>1550</c:v>
                      </c:pt>
                      <c:pt idx="1416">
                        <c:v>1550</c:v>
                      </c:pt>
                      <c:pt idx="1417">
                        <c:v>1550</c:v>
                      </c:pt>
                      <c:pt idx="1418">
                        <c:v>1550</c:v>
                      </c:pt>
                      <c:pt idx="1419">
                        <c:v>1550</c:v>
                      </c:pt>
                      <c:pt idx="1420">
                        <c:v>1550</c:v>
                      </c:pt>
                      <c:pt idx="1421">
                        <c:v>1550</c:v>
                      </c:pt>
                      <c:pt idx="1422">
                        <c:v>1550</c:v>
                      </c:pt>
                      <c:pt idx="1423">
                        <c:v>1550</c:v>
                      </c:pt>
                      <c:pt idx="1424">
                        <c:v>1550</c:v>
                      </c:pt>
                      <c:pt idx="1425">
                        <c:v>1550</c:v>
                      </c:pt>
                      <c:pt idx="1426">
                        <c:v>1550</c:v>
                      </c:pt>
                      <c:pt idx="1427">
                        <c:v>1550</c:v>
                      </c:pt>
                      <c:pt idx="1428">
                        <c:v>1550</c:v>
                      </c:pt>
                      <c:pt idx="1429">
                        <c:v>1550</c:v>
                      </c:pt>
                      <c:pt idx="1430">
                        <c:v>1550</c:v>
                      </c:pt>
                      <c:pt idx="1431">
                        <c:v>1550</c:v>
                      </c:pt>
                      <c:pt idx="1432">
                        <c:v>1550</c:v>
                      </c:pt>
                      <c:pt idx="1433">
                        <c:v>1550</c:v>
                      </c:pt>
                      <c:pt idx="1434">
                        <c:v>1550</c:v>
                      </c:pt>
                      <c:pt idx="1435">
                        <c:v>1550</c:v>
                      </c:pt>
                      <c:pt idx="1436">
                        <c:v>1550</c:v>
                      </c:pt>
                      <c:pt idx="1437">
                        <c:v>1550</c:v>
                      </c:pt>
                      <c:pt idx="1438">
                        <c:v>1550</c:v>
                      </c:pt>
                      <c:pt idx="1439">
                        <c:v>1550</c:v>
                      </c:pt>
                      <c:pt idx="1440">
                        <c:v>1550</c:v>
                      </c:pt>
                      <c:pt idx="1441">
                        <c:v>1550</c:v>
                      </c:pt>
                      <c:pt idx="1442">
                        <c:v>1550</c:v>
                      </c:pt>
                      <c:pt idx="1443">
                        <c:v>1550</c:v>
                      </c:pt>
                      <c:pt idx="1444">
                        <c:v>1550</c:v>
                      </c:pt>
                      <c:pt idx="1445">
                        <c:v>1550</c:v>
                      </c:pt>
                      <c:pt idx="1446">
                        <c:v>1550</c:v>
                      </c:pt>
                      <c:pt idx="1447">
                        <c:v>1550</c:v>
                      </c:pt>
                      <c:pt idx="1448">
                        <c:v>1550</c:v>
                      </c:pt>
                      <c:pt idx="1449">
                        <c:v>1550</c:v>
                      </c:pt>
                      <c:pt idx="1450">
                        <c:v>1550</c:v>
                      </c:pt>
                      <c:pt idx="1451">
                        <c:v>1550</c:v>
                      </c:pt>
                      <c:pt idx="1452">
                        <c:v>1550</c:v>
                      </c:pt>
                      <c:pt idx="1453">
                        <c:v>1550</c:v>
                      </c:pt>
                      <c:pt idx="1454">
                        <c:v>1550</c:v>
                      </c:pt>
                      <c:pt idx="1455">
                        <c:v>1550</c:v>
                      </c:pt>
                      <c:pt idx="1456">
                        <c:v>1550</c:v>
                      </c:pt>
                      <c:pt idx="1457">
                        <c:v>1550</c:v>
                      </c:pt>
                      <c:pt idx="1458">
                        <c:v>1550</c:v>
                      </c:pt>
                      <c:pt idx="1459">
                        <c:v>1550</c:v>
                      </c:pt>
                      <c:pt idx="1460">
                        <c:v>1550</c:v>
                      </c:pt>
                      <c:pt idx="1461">
                        <c:v>1550</c:v>
                      </c:pt>
                      <c:pt idx="1462">
                        <c:v>1550</c:v>
                      </c:pt>
                      <c:pt idx="1463">
                        <c:v>1550</c:v>
                      </c:pt>
                      <c:pt idx="1464">
                        <c:v>1550</c:v>
                      </c:pt>
                      <c:pt idx="1465">
                        <c:v>1550</c:v>
                      </c:pt>
                      <c:pt idx="1466">
                        <c:v>1550</c:v>
                      </c:pt>
                      <c:pt idx="1467">
                        <c:v>1550</c:v>
                      </c:pt>
                      <c:pt idx="1468">
                        <c:v>1550</c:v>
                      </c:pt>
                      <c:pt idx="1469">
                        <c:v>1550</c:v>
                      </c:pt>
                      <c:pt idx="1470">
                        <c:v>1550</c:v>
                      </c:pt>
                      <c:pt idx="1471">
                        <c:v>1550</c:v>
                      </c:pt>
                      <c:pt idx="1472">
                        <c:v>1550</c:v>
                      </c:pt>
                      <c:pt idx="1473">
                        <c:v>1550</c:v>
                      </c:pt>
                      <c:pt idx="1474">
                        <c:v>1550</c:v>
                      </c:pt>
                      <c:pt idx="1475">
                        <c:v>1550</c:v>
                      </c:pt>
                      <c:pt idx="1476">
                        <c:v>1550</c:v>
                      </c:pt>
                      <c:pt idx="1477">
                        <c:v>1550</c:v>
                      </c:pt>
                      <c:pt idx="1478">
                        <c:v>1550</c:v>
                      </c:pt>
                      <c:pt idx="1479">
                        <c:v>1550</c:v>
                      </c:pt>
                      <c:pt idx="1480">
                        <c:v>1550</c:v>
                      </c:pt>
                      <c:pt idx="1481">
                        <c:v>1550</c:v>
                      </c:pt>
                      <c:pt idx="1482">
                        <c:v>1550</c:v>
                      </c:pt>
                      <c:pt idx="1483">
                        <c:v>1550</c:v>
                      </c:pt>
                      <c:pt idx="1484">
                        <c:v>1550</c:v>
                      </c:pt>
                      <c:pt idx="1485">
                        <c:v>1550</c:v>
                      </c:pt>
                      <c:pt idx="1486">
                        <c:v>1550</c:v>
                      </c:pt>
                      <c:pt idx="1487">
                        <c:v>1550</c:v>
                      </c:pt>
                      <c:pt idx="1488">
                        <c:v>1550</c:v>
                      </c:pt>
                      <c:pt idx="1489">
                        <c:v>1550</c:v>
                      </c:pt>
                      <c:pt idx="1490">
                        <c:v>1550</c:v>
                      </c:pt>
                      <c:pt idx="1491">
                        <c:v>1550</c:v>
                      </c:pt>
                      <c:pt idx="1492">
                        <c:v>1550</c:v>
                      </c:pt>
                      <c:pt idx="1493">
                        <c:v>1550</c:v>
                      </c:pt>
                      <c:pt idx="1494">
                        <c:v>1550</c:v>
                      </c:pt>
                      <c:pt idx="1495">
                        <c:v>1550</c:v>
                      </c:pt>
                      <c:pt idx="1496">
                        <c:v>1550</c:v>
                      </c:pt>
                      <c:pt idx="1497">
                        <c:v>1550</c:v>
                      </c:pt>
                      <c:pt idx="1498">
                        <c:v>1550</c:v>
                      </c:pt>
                      <c:pt idx="1499">
                        <c:v>1550</c:v>
                      </c:pt>
                      <c:pt idx="1500">
                        <c:v>1550</c:v>
                      </c:pt>
                      <c:pt idx="1501">
                        <c:v>1550</c:v>
                      </c:pt>
                      <c:pt idx="1502">
                        <c:v>1550</c:v>
                      </c:pt>
                      <c:pt idx="1503">
                        <c:v>1550</c:v>
                      </c:pt>
                      <c:pt idx="1504">
                        <c:v>1550</c:v>
                      </c:pt>
                      <c:pt idx="1505">
                        <c:v>1550</c:v>
                      </c:pt>
                      <c:pt idx="1506">
                        <c:v>1550</c:v>
                      </c:pt>
                      <c:pt idx="1507">
                        <c:v>1550</c:v>
                      </c:pt>
                      <c:pt idx="1508">
                        <c:v>1550</c:v>
                      </c:pt>
                      <c:pt idx="1509">
                        <c:v>1550</c:v>
                      </c:pt>
                      <c:pt idx="1510">
                        <c:v>1550</c:v>
                      </c:pt>
                      <c:pt idx="1511">
                        <c:v>1550</c:v>
                      </c:pt>
                      <c:pt idx="1512">
                        <c:v>1550</c:v>
                      </c:pt>
                      <c:pt idx="1513">
                        <c:v>1550</c:v>
                      </c:pt>
                      <c:pt idx="1514">
                        <c:v>1550</c:v>
                      </c:pt>
                      <c:pt idx="1515">
                        <c:v>1550</c:v>
                      </c:pt>
                      <c:pt idx="1516">
                        <c:v>1550</c:v>
                      </c:pt>
                      <c:pt idx="1517">
                        <c:v>1550</c:v>
                      </c:pt>
                      <c:pt idx="1518">
                        <c:v>1550</c:v>
                      </c:pt>
                      <c:pt idx="1519">
                        <c:v>1550</c:v>
                      </c:pt>
                      <c:pt idx="1520">
                        <c:v>1550</c:v>
                      </c:pt>
                      <c:pt idx="1521">
                        <c:v>1550</c:v>
                      </c:pt>
                      <c:pt idx="1522">
                        <c:v>1550</c:v>
                      </c:pt>
                      <c:pt idx="1523">
                        <c:v>1550</c:v>
                      </c:pt>
                      <c:pt idx="1524">
                        <c:v>1550</c:v>
                      </c:pt>
                      <c:pt idx="1525">
                        <c:v>1550</c:v>
                      </c:pt>
                      <c:pt idx="1526">
                        <c:v>1550</c:v>
                      </c:pt>
                      <c:pt idx="1527">
                        <c:v>1550</c:v>
                      </c:pt>
                      <c:pt idx="1528">
                        <c:v>1550</c:v>
                      </c:pt>
                      <c:pt idx="1529">
                        <c:v>1550</c:v>
                      </c:pt>
                      <c:pt idx="1530">
                        <c:v>1550</c:v>
                      </c:pt>
                      <c:pt idx="1531">
                        <c:v>1550</c:v>
                      </c:pt>
                      <c:pt idx="1532">
                        <c:v>1550</c:v>
                      </c:pt>
                      <c:pt idx="1533">
                        <c:v>1550</c:v>
                      </c:pt>
                      <c:pt idx="1534">
                        <c:v>1550</c:v>
                      </c:pt>
                      <c:pt idx="1535">
                        <c:v>1550</c:v>
                      </c:pt>
                      <c:pt idx="1536">
                        <c:v>1550</c:v>
                      </c:pt>
                      <c:pt idx="1537">
                        <c:v>1550</c:v>
                      </c:pt>
                      <c:pt idx="1538">
                        <c:v>1550</c:v>
                      </c:pt>
                      <c:pt idx="1539">
                        <c:v>1550</c:v>
                      </c:pt>
                      <c:pt idx="1540">
                        <c:v>1550</c:v>
                      </c:pt>
                      <c:pt idx="1541">
                        <c:v>1550</c:v>
                      </c:pt>
                      <c:pt idx="1542">
                        <c:v>1550</c:v>
                      </c:pt>
                      <c:pt idx="1543">
                        <c:v>1550</c:v>
                      </c:pt>
                      <c:pt idx="1544">
                        <c:v>1550</c:v>
                      </c:pt>
                      <c:pt idx="1545">
                        <c:v>1550</c:v>
                      </c:pt>
                      <c:pt idx="1546">
                        <c:v>1550</c:v>
                      </c:pt>
                      <c:pt idx="1547">
                        <c:v>1550</c:v>
                      </c:pt>
                      <c:pt idx="1548">
                        <c:v>1550</c:v>
                      </c:pt>
                      <c:pt idx="1549">
                        <c:v>1550</c:v>
                      </c:pt>
                      <c:pt idx="1550">
                        <c:v>1550</c:v>
                      </c:pt>
                      <c:pt idx="1551">
                        <c:v>1550</c:v>
                      </c:pt>
                      <c:pt idx="1552">
                        <c:v>1550</c:v>
                      </c:pt>
                      <c:pt idx="1553">
                        <c:v>1550</c:v>
                      </c:pt>
                      <c:pt idx="1554">
                        <c:v>1550</c:v>
                      </c:pt>
                      <c:pt idx="1555">
                        <c:v>1550</c:v>
                      </c:pt>
                      <c:pt idx="1556">
                        <c:v>1550</c:v>
                      </c:pt>
                      <c:pt idx="1557">
                        <c:v>1550</c:v>
                      </c:pt>
                      <c:pt idx="1558">
                        <c:v>1550</c:v>
                      </c:pt>
                      <c:pt idx="1559">
                        <c:v>1550</c:v>
                      </c:pt>
                      <c:pt idx="1560">
                        <c:v>1550</c:v>
                      </c:pt>
                      <c:pt idx="1561">
                        <c:v>1550</c:v>
                      </c:pt>
                      <c:pt idx="1562">
                        <c:v>1550</c:v>
                      </c:pt>
                      <c:pt idx="1563">
                        <c:v>1550</c:v>
                      </c:pt>
                      <c:pt idx="1564">
                        <c:v>1550</c:v>
                      </c:pt>
                      <c:pt idx="1565">
                        <c:v>1550</c:v>
                      </c:pt>
                      <c:pt idx="1566">
                        <c:v>1550</c:v>
                      </c:pt>
                      <c:pt idx="1567">
                        <c:v>1550</c:v>
                      </c:pt>
                      <c:pt idx="1568">
                        <c:v>1550</c:v>
                      </c:pt>
                      <c:pt idx="1569">
                        <c:v>1550</c:v>
                      </c:pt>
                      <c:pt idx="1570">
                        <c:v>1550</c:v>
                      </c:pt>
                      <c:pt idx="1571">
                        <c:v>1550</c:v>
                      </c:pt>
                      <c:pt idx="1572">
                        <c:v>1550</c:v>
                      </c:pt>
                      <c:pt idx="1573">
                        <c:v>1550</c:v>
                      </c:pt>
                      <c:pt idx="1574">
                        <c:v>1550</c:v>
                      </c:pt>
                      <c:pt idx="1575">
                        <c:v>1550</c:v>
                      </c:pt>
                      <c:pt idx="1576">
                        <c:v>1550</c:v>
                      </c:pt>
                      <c:pt idx="1577">
                        <c:v>1550</c:v>
                      </c:pt>
                      <c:pt idx="1578">
                        <c:v>1550</c:v>
                      </c:pt>
                      <c:pt idx="1579">
                        <c:v>1550</c:v>
                      </c:pt>
                      <c:pt idx="1580">
                        <c:v>1550</c:v>
                      </c:pt>
                      <c:pt idx="1581">
                        <c:v>1550</c:v>
                      </c:pt>
                      <c:pt idx="1582">
                        <c:v>1550</c:v>
                      </c:pt>
                      <c:pt idx="1583">
                        <c:v>1550</c:v>
                      </c:pt>
                      <c:pt idx="1584">
                        <c:v>1550</c:v>
                      </c:pt>
                      <c:pt idx="1585">
                        <c:v>1550</c:v>
                      </c:pt>
                      <c:pt idx="1586">
                        <c:v>1550</c:v>
                      </c:pt>
                      <c:pt idx="1587">
                        <c:v>1550</c:v>
                      </c:pt>
                      <c:pt idx="1588">
                        <c:v>1550</c:v>
                      </c:pt>
                      <c:pt idx="1589">
                        <c:v>1550</c:v>
                      </c:pt>
                      <c:pt idx="1590">
                        <c:v>1550</c:v>
                      </c:pt>
                      <c:pt idx="1591">
                        <c:v>1550</c:v>
                      </c:pt>
                      <c:pt idx="1592">
                        <c:v>1550</c:v>
                      </c:pt>
                      <c:pt idx="1593">
                        <c:v>1550</c:v>
                      </c:pt>
                      <c:pt idx="1594">
                        <c:v>1550</c:v>
                      </c:pt>
                      <c:pt idx="1595">
                        <c:v>1550</c:v>
                      </c:pt>
                      <c:pt idx="1596">
                        <c:v>1550</c:v>
                      </c:pt>
                      <c:pt idx="1597">
                        <c:v>1550</c:v>
                      </c:pt>
                      <c:pt idx="1598">
                        <c:v>1550</c:v>
                      </c:pt>
                      <c:pt idx="1599">
                        <c:v>1550</c:v>
                      </c:pt>
                      <c:pt idx="1600">
                        <c:v>1550</c:v>
                      </c:pt>
                      <c:pt idx="1601">
                        <c:v>1550</c:v>
                      </c:pt>
                      <c:pt idx="1602">
                        <c:v>1550</c:v>
                      </c:pt>
                      <c:pt idx="1603">
                        <c:v>1550</c:v>
                      </c:pt>
                      <c:pt idx="1604">
                        <c:v>1550</c:v>
                      </c:pt>
                      <c:pt idx="1605">
                        <c:v>1550</c:v>
                      </c:pt>
                      <c:pt idx="1606">
                        <c:v>1550</c:v>
                      </c:pt>
                      <c:pt idx="1607">
                        <c:v>1550</c:v>
                      </c:pt>
                      <c:pt idx="1608">
                        <c:v>1550</c:v>
                      </c:pt>
                      <c:pt idx="1609">
                        <c:v>1550</c:v>
                      </c:pt>
                      <c:pt idx="1610">
                        <c:v>1550</c:v>
                      </c:pt>
                      <c:pt idx="1611">
                        <c:v>1550</c:v>
                      </c:pt>
                      <c:pt idx="1612">
                        <c:v>1550</c:v>
                      </c:pt>
                      <c:pt idx="1613">
                        <c:v>1550</c:v>
                      </c:pt>
                      <c:pt idx="1614">
                        <c:v>1550</c:v>
                      </c:pt>
                      <c:pt idx="1615">
                        <c:v>1550</c:v>
                      </c:pt>
                      <c:pt idx="1616">
                        <c:v>1550</c:v>
                      </c:pt>
                      <c:pt idx="1617">
                        <c:v>1550</c:v>
                      </c:pt>
                      <c:pt idx="1618">
                        <c:v>1550</c:v>
                      </c:pt>
                      <c:pt idx="1619">
                        <c:v>1550</c:v>
                      </c:pt>
                      <c:pt idx="1620">
                        <c:v>1550</c:v>
                      </c:pt>
                      <c:pt idx="1621">
                        <c:v>1550</c:v>
                      </c:pt>
                      <c:pt idx="1622">
                        <c:v>1550</c:v>
                      </c:pt>
                      <c:pt idx="1623">
                        <c:v>1550</c:v>
                      </c:pt>
                      <c:pt idx="1624">
                        <c:v>1550</c:v>
                      </c:pt>
                      <c:pt idx="1625">
                        <c:v>1550</c:v>
                      </c:pt>
                      <c:pt idx="1626">
                        <c:v>1550</c:v>
                      </c:pt>
                      <c:pt idx="1627">
                        <c:v>1550</c:v>
                      </c:pt>
                      <c:pt idx="1628">
                        <c:v>1550</c:v>
                      </c:pt>
                      <c:pt idx="1629">
                        <c:v>1550</c:v>
                      </c:pt>
                      <c:pt idx="1630">
                        <c:v>1550</c:v>
                      </c:pt>
                      <c:pt idx="1631">
                        <c:v>1550</c:v>
                      </c:pt>
                      <c:pt idx="1632">
                        <c:v>1550</c:v>
                      </c:pt>
                      <c:pt idx="1633">
                        <c:v>1550</c:v>
                      </c:pt>
                      <c:pt idx="1634">
                        <c:v>1550</c:v>
                      </c:pt>
                      <c:pt idx="1635">
                        <c:v>1550</c:v>
                      </c:pt>
                      <c:pt idx="1636">
                        <c:v>1550</c:v>
                      </c:pt>
                      <c:pt idx="1637">
                        <c:v>1550</c:v>
                      </c:pt>
                      <c:pt idx="1638">
                        <c:v>1550</c:v>
                      </c:pt>
                      <c:pt idx="1639">
                        <c:v>1550</c:v>
                      </c:pt>
                      <c:pt idx="1640">
                        <c:v>1550</c:v>
                      </c:pt>
                      <c:pt idx="1641">
                        <c:v>1550</c:v>
                      </c:pt>
                      <c:pt idx="1642">
                        <c:v>1550</c:v>
                      </c:pt>
                      <c:pt idx="1643">
                        <c:v>1550</c:v>
                      </c:pt>
                      <c:pt idx="1644">
                        <c:v>1550</c:v>
                      </c:pt>
                      <c:pt idx="1645">
                        <c:v>1550</c:v>
                      </c:pt>
                      <c:pt idx="1646">
                        <c:v>1550</c:v>
                      </c:pt>
                      <c:pt idx="1647">
                        <c:v>1550</c:v>
                      </c:pt>
                      <c:pt idx="1648">
                        <c:v>1550</c:v>
                      </c:pt>
                      <c:pt idx="1649">
                        <c:v>1550</c:v>
                      </c:pt>
                      <c:pt idx="1650">
                        <c:v>1550</c:v>
                      </c:pt>
                      <c:pt idx="1651">
                        <c:v>1550</c:v>
                      </c:pt>
                      <c:pt idx="1652">
                        <c:v>1550</c:v>
                      </c:pt>
                      <c:pt idx="1653">
                        <c:v>1550</c:v>
                      </c:pt>
                      <c:pt idx="1654">
                        <c:v>1550</c:v>
                      </c:pt>
                      <c:pt idx="1655">
                        <c:v>1550</c:v>
                      </c:pt>
                      <c:pt idx="1656">
                        <c:v>1550</c:v>
                      </c:pt>
                      <c:pt idx="1657">
                        <c:v>1550</c:v>
                      </c:pt>
                      <c:pt idx="1658">
                        <c:v>1550</c:v>
                      </c:pt>
                      <c:pt idx="1659">
                        <c:v>1550</c:v>
                      </c:pt>
                      <c:pt idx="1660">
                        <c:v>1550</c:v>
                      </c:pt>
                      <c:pt idx="1661">
                        <c:v>1550</c:v>
                      </c:pt>
                      <c:pt idx="1662">
                        <c:v>1550</c:v>
                      </c:pt>
                      <c:pt idx="1663">
                        <c:v>1550</c:v>
                      </c:pt>
                      <c:pt idx="1664">
                        <c:v>1550</c:v>
                      </c:pt>
                      <c:pt idx="1665">
                        <c:v>1550</c:v>
                      </c:pt>
                      <c:pt idx="1666">
                        <c:v>1550</c:v>
                      </c:pt>
                      <c:pt idx="1667">
                        <c:v>1550</c:v>
                      </c:pt>
                      <c:pt idx="1668">
                        <c:v>1550</c:v>
                      </c:pt>
                      <c:pt idx="1669">
                        <c:v>1550</c:v>
                      </c:pt>
                      <c:pt idx="1670">
                        <c:v>1550</c:v>
                      </c:pt>
                      <c:pt idx="1671">
                        <c:v>1550</c:v>
                      </c:pt>
                      <c:pt idx="1672">
                        <c:v>1550</c:v>
                      </c:pt>
                      <c:pt idx="1673">
                        <c:v>1550</c:v>
                      </c:pt>
                      <c:pt idx="1674">
                        <c:v>1550</c:v>
                      </c:pt>
                      <c:pt idx="1675">
                        <c:v>1550</c:v>
                      </c:pt>
                      <c:pt idx="1676">
                        <c:v>1550</c:v>
                      </c:pt>
                      <c:pt idx="1677">
                        <c:v>1550</c:v>
                      </c:pt>
                      <c:pt idx="1678">
                        <c:v>1550</c:v>
                      </c:pt>
                      <c:pt idx="1679">
                        <c:v>1550</c:v>
                      </c:pt>
                      <c:pt idx="1680">
                        <c:v>1550</c:v>
                      </c:pt>
                      <c:pt idx="1681">
                        <c:v>1550</c:v>
                      </c:pt>
                      <c:pt idx="1682">
                        <c:v>1550</c:v>
                      </c:pt>
                      <c:pt idx="1683">
                        <c:v>1550</c:v>
                      </c:pt>
                      <c:pt idx="1684">
                        <c:v>1550</c:v>
                      </c:pt>
                      <c:pt idx="1685">
                        <c:v>1550</c:v>
                      </c:pt>
                      <c:pt idx="1686">
                        <c:v>1550</c:v>
                      </c:pt>
                      <c:pt idx="1687">
                        <c:v>1550</c:v>
                      </c:pt>
                      <c:pt idx="1688">
                        <c:v>1550</c:v>
                      </c:pt>
                      <c:pt idx="1689">
                        <c:v>1550</c:v>
                      </c:pt>
                      <c:pt idx="1690">
                        <c:v>1550</c:v>
                      </c:pt>
                      <c:pt idx="1691">
                        <c:v>1550</c:v>
                      </c:pt>
                      <c:pt idx="1692">
                        <c:v>1550</c:v>
                      </c:pt>
                      <c:pt idx="1693">
                        <c:v>1550</c:v>
                      </c:pt>
                      <c:pt idx="1694">
                        <c:v>1550</c:v>
                      </c:pt>
                      <c:pt idx="1695">
                        <c:v>1550</c:v>
                      </c:pt>
                      <c:pt idx="1696">
                        <c:v>1550</c:v>
                      </c:pt>
                      <c:pt idx="1697">
                        <c:v>1550</c:v>
                      </c:pt>
                      <c:pt idx="1698">
                        <c:v>1550</c:v>
                      </c:pt>
                      <c:pt idx="1699">
                        <c:v>1550</c:v>
                      </c:pt>
                      <c:pt idx="1700">
                        <c:v>1550</c:v>
                      </c:pt>
                      <c:pt idx="1701">
                        <c:v>1550</c:v>
                      </c:pt>
                      <c:pt idx="1702">
                        <c:v>1550</c:v>
                      </c:pt>
                      <c:pt idx="1703">
                        <c:v>1550</c:v>
                      </c:pt>
                      <c:pt idx="1704">
                        <c:v>1550</c:v>
                      </c:pt>
                      <c:pt idx="1705">
                        <c:v>1550</c:v>
                      </c:pt>
                      <c:pt idx="1706">
                        <c:v>1550</c:v>
                      </c:pt>
                      <c:pt idx="1707">
                        <c:v>1550</c:v>
                      </c:pt>
                      <c:pt idx="1708">
                        <c:v>1550</c:v>
                      </c:pt>
                      <c:pt idx="1709">
                        <c:v>1550</c:v>
                      </c:pt>
                      <c:pt idx="1710">
                        <c:v>1550</c:v>
                      </c:pt>
                      <c:pt idx="1711">
                        <c:v>1550</c:v>
                      </c:pt>
                      <c:pt idx="1712">
                        <c:v>1550</c:v>
                      </c:pt>
                      <c:pt idx="1713">
                        <c:v>1550</c:v>
                      </c:pt>
                      <c:pt idx="1714">
                        <c:v>1550</c:v>
                      </c:pt>
                      <c:pt idx="1715">
                        <c:v>1550</c:v>
                      </c:pt>
                      <c:pt idx="1716">
                        <c:v>1550</c:v>
                      </c:pt>
                      <c:pt idx="1717">
                        <c:v>1550</c:v>
                      </c:pt>
                      <c:pt idx="1718">
                        <c:v>1550</c:v>
                      </c:pt>
                      <c:pt idx="1719">
                        <c:v>1550</c:v>
                      </c:pt>
                      <c:pt idx="1720">
                        <c:v>1550</c:v>
                      </c:pt>
                      <c:pt idx="1721">
                        <c:v>1550</c:v>
                      </c:pt>
                      <c:pt idx="1722">
                        <c:v>1550</c:v>
                      </c:pt>
                      <c:pt idx="1723">
                        <c:v>1550</c:v>
                      </c:pt>
                      <c:pt idx="1724">
                        <c:v>1550</c:v>
                      </c:pt>
                      <c:pt idx="1725">
                        <c:v>1550</c:v>
                      </c:pt>
                      <c:pt idx="1726">
                        <c:v>1550</c:v>
                      </c:pt>
                      <c:pt idx="1727">
                        <c:v>1550</c:v>
                      </c:pt>
                      <c:pt idx="1728">
                        <c:v>1550</c:v>
                      </c:pt>
                      <c:pt idx="1729">
                        <c:v>1550</c:v>
                      </c:pt>
                      <c:pt idx="1730">
                        <c:v>1550</c:v>
                      </c:pt>
                      <c:pt idx="1731">
                        <c:v>1550</c:v>
                      </c:pt>
                      <c:pt idx="1732">
                        <c:v>1550</c:v>
                      </c:pt>
                      <c:pt idx="1733">
                        <c:v>1550</c:v>
                      </c:pt>
                      <c:pt idx="1734">
                        <c:v>1550</c:v>
                      </c:pt>
                      <c:pt idx="1735">
                        <c:v>1550</c:v>
                      </c:pt>
                      <c:pt idx="1736">
                        <c:v>1550</c:v>
                      </c:pt>
                      <c:pt idx="1737">
                        <c:v>1550</c:v>
                      </c:pt>
                      <c:pt idx="1738">
                        <c:v>1550</c:v>
                      </c:pt>
                      <c:pt idx="1739">
                        <c:v>1550</c:v>
                      </c:pt>
                      <c:pt idx="1740">
                        <c:v>1550</c:v>
                      </c:pt>
                      <c:pt idx="1741">
                        <c:v>1550</c:v>
                      </c:pt>
                      <c:pt idx="1742">
                        <c:v>1550</c:v>
                      </c:pt>
                      <c:pt idx="1743">
                        <c:v>1550</c:v>
                      </c:pt>
                      <c:pt idx="1744">
                        <c:v>1550</c:v>
                      </c:pt>
                      <c:pt idx="1745">
                        <c:v>1550</c:v>
                      </c:pt>
                      <c:pt idx="1746">
                        <c:v>1550</c:v>
                      </c:pt>
                      <c:pt idx="1747">
                        <c:v>1550</c:v>
                      </c:pt>
                      <c:pt idx="1748">
                        <c:v>1550</c:v>
                      </c:pt>
                      <c:pt idx="1749">
                        <c:v>1550</c:v>
                      </c:pt>
                      <c:pt idx="1750">
                        <c:v>1550</c:v>
                      </c:pt>
                      <c:pt idx="1751">
                        <c:v>1550</c:v>
                      </c:pt>
                      <c:pt idx="1752">
                        <c:v>1550</c:v>
                      </c:pt>
                      <c:pt idx="1753">
                        <c:v>1550</c:v>
                      </c:pt>
                      <c:pt idx="1754">
                        <c:v>1550</c:v>
                      </c:pt>
                      <c:pt idx="1755">
                        <c:v>1550</c:v>
                      </c:pt>
                      <c:pt idx="1756">
                        <c:v>1550</c:v>
                      </c:pt>
                      <c:pt idx="1757">
                        <c:v>1550</c:v>
                      </c:pt>
                      <c:pt idx="1758">
                        <c:v>1550</c:v>
                      </c:pt>
                      <c:pt idx="1759">
                        <c:v>1550</c:v>
                      </c:pt>
                      <c:pt idx="1760">
                        <c:v>1550</c:v>
                      </c:pt>
                      <c:pt idx="1761">
                        <c:v>1550</c:v>
                      </c:pt>
                      <c:pt idx="1762">
                        <c:v>1550</c:v>
                      </c:pt>
                      <c:pt idx="1763">
                        <c:v>1550</c:v>
                      </c:pt>
                      <c:pt idx="1764">
                        <c:v>1550</c:v>
                      </c:pt>
                      <c:pt idx="1765">
                        <c:v>1550</c:v>
                      </c:pt>
                      <c:pt idx="1766">
                        <c:v>1550</c:v>
                      </c:pt>
                      <c:pt idx="1767">
                        <c:v>1550</c:v>
                      </c:pt>
                      <c:pt idx="1768">
                        <c:v>1550</c:v>
                      </c:pt>
                      <c:pt idx="1769">
                        <c:v>1550</c:v>
                      </c:pt>
                      <c:pt idx="1770">
                        <c:v>1550</c:v>
                      </c:pt>
                      <c:pt idx="1771">
                        <c:v>1550</c:v>
                      </c:pt>
                      <c:pt idx="1772">
                        <c:v>1550</c:v>
                      </c:pt>
                      <c:pt idx="1773">
                        <c:v>1550</c:v>
                      </c:pt>
                      <c:pt idx="1774">
                        <c:v>1550</c:v>
                      </c:pt>
                      <c:pt idx="1775">
                        <c:v>1550</c:v>
                      </c:pt>
                      <c:pt idx="1776">
                        <c:v>1550</c:v>
                      </c:pt>
                      <c:pt idx="1777">
                        <c:v>1550</c:v>
                      </c:pt>
                      <c:pt idx="1778">
                        <c:v>1550</c:v>
                      </c:pt>
                      <c:pt idx="1779">
                        <c:v>1550</c:v>
                      </c:pt>
                      <c:pt idx="1780">
                        <c:v>1550</c:v>
                      </c:pt>
                      <c:pt idx="1781">
                        <c:v>1550</c:v>
                      </c:pt>
                      <c:pt idx="1782">
                        <c:v>1550</c:v>
                      </c:pt>
                      <c:pt idx="1783">
                        <c:v>1550</c:v>
                      </c:pt>
                      <c:pt idx="1784">
                        <c:v>1550</c:v>
                      </c:pt>
                      <c:pt idx="1785">
                        <c:v>1550</c:v>
                      </c:pt>
                      <c:pt idx="1786">
                        <c:v>1550</c:v>
                      </c:pt>
                      <c:pt idx="1787">
                        <c:v>1550</c:v>
                      </c:pt>
                      <c:pt idx="1788">
                        <c:v>1550</c:v>
                      </c:pt>
                      <c:pt idx="1789">
                        <c:v>1550</c:v>
                      </c:pt>
                      <c:pt idx="1790">
                        <c:v>1550</c:v>
                      </c:pt>
                      <c:pt idx="1791">
                        <c:v>1550</c:v>
                      </c:pt>
                      <c:pt idx="1792">
                        <c:v>1550</c:v>
                      </c:pt>
                      <c:pt idx="1793">
                        <c:v>1550</c:v>
                      </c:pt>
                      <c:pt idx="1794">
                        <c:v>1550</c:v>
                      </c:pt>
                      <c:pt idx="1795">
                        <c:v>1550</c:v>
                      </c:pt>
                      <c:pt idx="1796">
                        <c:v>1550</c:v>
                      </c:pt>
                      <c:pt idx="1797">
                        <c:v>1550</c:v>
                      </c:pt>
                      <c:pt idx="1798">
                        <c:v>1550</c:v>
                      </c:pt>
                      <c:pt idx="1799">
                        <c:v>1550</c:v>
                      </c:pt>
                      <c:pt idx="1800">
                        <c:v>1550</c:v>
                      </c:pt>
                      <c:pt idx="1801">
                        <c:v>1550</c:v>
                      </c:pt>
                      <c:pt idx="1802">
                        <c:v>1550</c:v>
                      </c:pt>
                      <c:pt idx="1803">
                        <c:v>1550</c:v>
                      </c:pt>
                      <c:pt idx="1804">
                        <c:v>1550</c:v>
                      </c:pt>
                      <c:pt idx="1805">
                        <c:v>1550</c:v>
                      </c:pt>
                      <c:pt idx="1806">
                        <c:v>1550</c:v>
                      </c:pt>
                      <c:pt idx="1807">
                        <c:v>1550</c:v>
                      </c:pt>
                      <c:pt idx="1808">
                        <c:v>1550</c:v>
                      </c:pt>
                      <c:pt idx="1809">
                        <c:v>1550</c:v>
                      </c:pt>
                      <c:pt idx="1810">
                        <c:v>1550</c:v>
                      </c:pt>
                      <c:pt idx="1811">
                        <c:v>1550</c:v>
                      </c:pt>
                      <c:pt idx="1812">
                        <c:v>1550</c:v>
                      </c:pt>
                      <c:pt idx="1813">
                        <c:v>1550</c:v>
                      </c:pt>
                      <c:pt idx="1814">
                        <c:v>1550</c:v>
                      </c:pt>
                      <c:pt idx="1815">
                        <c:v>1550</c:v>
                      </c:pt>
                      <c:pt idx="1816">
                        <c:v>1550</c:v>
                      </c:pt>
                      <c:pt idx="1817">
                        <c:v>1550</c:v>
                      </c:pt>
                      <c:pt idx="1818">
                        <c:v>1550</c:v>
                      </c:pt>
                      <c:pt idx="1819">
                        <c:v>1550</c:v>
                      </c:pt>
                      <c:pt idx="1820">
                        <c:v>1550</c:v>
                      </c:pt>
                      <c:pt idx="1821">
                        <c:v>1550</c:v>
                      </c:pt>
                      <c:pt idx="1822">
                        <c:v>1550</c:v>
                      </c:pt>
                      <c:pt idx="1823">
                        <c:v>1550</c:v>
                      </c:pt>
                      <c:pt idx="1824">
                        <c:v>1550</c:v>
                      </c:pt>
                      <c:pt idx="1825">
                        <c:v>1550</c:v>
                      </c:pt>
                      <c:pt idx="1826">
                        <c:v>1550</c:v>
                      </c:pt>
                      <c:pt idx="1827">
                        <c:v>1550</c:v>
                      </c:pt>
                      <c:pt idx="1828">
                        <c:v>1550</c:v>
                      </c:pt>
                      <c:pt idx="1829">
                        <c:v>1550</c:v>
                      </c:pt>
                      <c:pt idx="1830">
                        <c:v>1550</c:v>
                      </c:pt>
                      <c:pt idx="1831">
                        <c:v>1550</c:v>
                      </c:pt>
                      <c:pt idx="1832">
                        <c:v>1550</c:v>
                      </c:pt>
                      <c:pt idx="1833">
                        <c:v>1550</c:v>
                      </c:pt>
                      <c:pt idx="1834">
                        <c:v>1550</c:v>
                      </c:pt>
                      <c:pt idx="1835">
                        <c:v>1550</c:v>
                      </c:pt>
                      <c:pt idx="1836">
                        <c:v>1550</c:v>
                      </c:pt>
                      <c:pt idx="1837">
                        <c:v>1550</c:v>
                      </c:pt>
                      <c:pt idx="1838">
                        <c:v>1550</c:v>
                      </c:pt>
                      <c:pt idx="1839">
                        <c:v>1550</c:v>
                      </c:pt>
                      <c:pt idx="1840">
                        <c:v>1550</c:v>
                      </c:pt>
                      <c:pt idx="1841">
                        <c:v>1550</c:v>
                      </c:pt>
                      <c:pt idx="1842">
                        <c:v>1550</c:v>
                      </c:pt>
                      <c:pt idx="1843">
                        <c:v>1550</c:v>
                      </c:pt>
                      <c:pt idx="1844">
                        <c:v>1550</c:v>
                      </c:pt>
                      <c:pt idx="1845">
                        <c:v>1550</c:v>
                      </c:pt>
                      <c:pt idx="1846">
                        <c:v>1550</c:v>
                      </c:pt>
                      <c:pt idx="1847">
                        <c:v>1550</c:v>
                      </c:pt>
                      <c:pt idx="1848">
                        <c:v>1550</c:v>
                      </c:pt>
                      <c:pt idx="1849">
                        <c:v>1550</c:v>
                      </c:pt>
                      <c:pt idx="1850">
                        <c:v>1550</c:v>
                      </c:pt>
                      <c:pt idx="1851">
                        <c:v>1550</c:v>
                      </c:pt>
                      <c:pt idx="1852">
                        <c:v>1550</c:v>
                      </c:pt>
                      <c:pt idx="1853">
                        <c:v>1550</c:v>
                      </c:pt>
                      <c:pt idx="1854">
                        <c:v>1550</c:v>
                      </c:pt>
                      <c:pt idx="1855">
                        <c:v>1550</c:v>
                      </c:pt>
                      <c:pt idx="1856">
                        <c:v>1550</c:v>
                      </c:pt>
                      <c:pt idx="1857">
                        <c:v>1550</c:v>
                      </c:pt>
                      <c:pt idx="1858">
                        <c:v>1550</c:v>
                      </c:pt>
                      <c:pt idx="1859">
                        <c:v>1550</c:v>
                      </c:pt>
                      <c:pt idx="1860">
                        <c:v>1550</c:v>
                      </c:pt>
                      <c:pt idx="1861">
                        <c:v>1550</c:v>
                      </c:pt>
                      <c:pt idx="1862">
                        <c:v>1550</c:v>
                      </c:pt>
                      <c:pt idx="1863">
                        <c:v>1550</c:v>
                      </c:pt>
                      <c:pt idx="1864">
                        <c:v>1550</c:v>
                      </c:pt>
                      <c:pt idx="1865">
                        <c:v>1550</c:v>
                      </c:pt>
                      <c:pt idx="1866">
                        <c:v>1550</c:v>
                      </c:pt>
                      <c:pt idx="1867">
                        <c:v>1550</c:v>
                      </c:pt>
                      <c:pt idx="1868">
                        <c:v>1550</c:v>
                      </c:pt>
                      <c:pt idx="1869">
                        <c:v>1550</c:v>
                      </c:pt>
                      <c:pt idx="1870">
                        <c:v>1550</c:v>
                      </c:pt>
                      <c:pt idx="1871">
                        <c:v>1550</c:v>
                      </c:pt>
                      <c:pt idx="1872">
                        <c:v>1550</c:v>
                      </c:pt>
                      <c:pt idx="1873">
                        <c:v>1550</c:v>
                      </c:pt>
                      <c:pt idx="1874">
                        <c:v>1550</c:v>
                      </c:pt>
                      <c:pt idx="1875">
                        <c:v>1550</c:v>
                      </c:pt>
                      <c:pt idx="1876">
                        <c:v>1550</c:v>
                      </c:pt>
                      <c:pt idx="1877">
                        <c:v>1550</c:v>
                      </c:pt>
                      <c:pt idx="1878">
                        <c:v>1550</c:v>
                      </c:pt>
                      <c:pt idx="1879">
                        <c:v>1550</c:v>
                      </c:pt>
                      <c:pt idx="1880">
                        <c:v>1550</c:v>
                      </c:pt>
                      <c:pt idx="1881">
                        <c:v>1550</c:v>
                      </c:pt>
                      <c:pt idx="1882">
                        <c:v>1550</c:v>
                      </c:pt>
                      <c:pt idx="1883">
                        <c:v>1550</c:v>
                      </c:pt>
                      <c:pt idx="1884">
                        <c:v>1550</c:v>
                      </c:pt>
                      <c:pt idx="1885">
                        <c:v>1550</c:v>
                      </c:pt>
                      <c:pt idx="1886">
                        <c:v>1550</c:v>
                      </c:pt>
                      <c:pt idx="1887">
                        <c:v>1550</c:v>
                      </c:pt>
                      <c:pt idx="1888">
                        <c:v>1550</c:v>
                      </c:pt>
                      <c:pt idx="1889">
                        <c:v>1550</c:v>
                      </c:pt>
                      <c:pt idx="1890">
                        <c:v>1550</c:v>
                      </c:pt>
                      <c:pt idx="1891">
                        <c:v>1550</c:v>
                      </c:pt>
                      <c:pt idx="1892">
                        <c:v>1550</c:v>
                      </c:pt>
                      <c:pt idx="1893">
                        <c:v>1550</c:v>
                      </c:pt>
                      <c:pt idx="1894">
                        <c:v>1550</c:v>
                      </c:pt>
                      <c:pt idx="1895">
                        <c:v>1550</c:v>
                      </c:pt>
                      <c:pt idx="1896">
                        <c:v>1550</c:v>
                      </c:pt>
                      <c:pt idx="1897">
                        <c:v>1550</c:v>
                      </c:pt>
                      <c:pt idx="1898">
                        <c:v>1550</c:v>
                      </c:pt>
                      <c:pt idx="1899">
                        <c:v>1550</c:v>
                      </c:pt>
                      <c:pt idx="1900">
                        <c:v>1550</c:v>
                      </c:pt>
                      <c:pt idx="1901">
                        <c:v>1550</c:v>
                      </c:pt>
                      <c:pt idx="1902">
                        <c:v>1550</c:v>
                      </c:pt>
                      <c:pt idx="1903">
                        <c:v>1550</c:v>
                      </c:pt>
                      <c:pt idx="1904">
                        <c:v>1550</c:v>
                      </c:pt>
                      <c:pt idx="1905">
                        <c:v>1550</c:v>
                      </c:pt>
                      <c:pt idx="1906">
                        <c:v>1550</c:v>
                      </c:pt>
                      <c:pt idx="1907">
                        <c:v>1550</c:v>
                      </c:pt>
                      <c:pt idx="1908">
                        <c:v>1550</c:v>
                      </c:pt>
                      <c:pt idx="1909">
                        <c:v>1550</c:v>
                      </c:pt>
                      <c:pt idx="1910">
                        <c:v>1550</c:v>
                      </c:pt>
                      <c:pt idx="1911">
                        <c:v>1550</c:v>
                      </c:pt>
                      <c:pt idx="1912">
                        <c:v>1550</c:v>
                      </c:pt>
                      <c:pt idx="1913">
                        <c:v>1550</c:v>
                      </c:pt>
                      <c:pt idx="1914">
                        <c:v>1550</c:v>
                      </c:pt>
                      <c:pt idx="1915">
                        <c:v>1550</c:v>
                      </c:pt>
                      <c:pt idx="1916">
                        <c:v>1550</c:v>
                      </c:pt>
                      <c:pt idx="1917">
                        <c:v>1550</c:v>
                      </c:pt>
                      <c:pt idx="1918">
                        <c:v>1550</c:v>
                      </c:pt>
                      <c:pt idx="1919">
                        <c:v>1550</c:v>
                      </c:pt>
                      <c:pt idx="1920">
                        <c:v>1550</c:v>
                      </c:pt>
                      <c:pt idx="1921">
                        <c:v>1550</c:v>
                      </c:pt>
                      <c:pt idx="1922">
                        <c:v>1550</c:v>
                      </c:pt>
                      <c:pt idx="1923">
                        <c:v>1550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hiilidioksidimittaus'!$D$2</c15:sqref>
                        </c15:formulaRef>
                      </c:ext>
                    </c:extLst>
                    <c:strCache>
                      <c:ptCount val="1"/>
                      <c:pt idx="0">
                        <c:v>RakMK D2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hiilidioksidimittaus'!$D$3:$D$1926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1200</c:v>
                      </c:pt>
                      <c:pt idx="1">
                        <c:v>1200</c:v>
                      </c:pt>
                      <c:pt idx="2">
                        <c:v>1200</c:v>
                      </c:pt>
                      <c:pt idx="3">
                        <c:v>1200</c:v>
                      </c:pt>
                      <c:pt idx="4">
                        <c:v>1200</c:v>
                      </c:pt>
                      <c:pt idx="5">
                        <c:v>1200</c:v>
                      </c:pt>
                      <c:pt idx="6">
                        <c:v>1200</c:v>
                      </c:pt>
                      <c:pt idx="7">
                        <c:v>1200</c:v>
                      </c:pt>
                      <c:pt idx="8">
                        <c:v>1200</c:v>
                      </c:pt>
                      <c:pt idx="9">
                        <c:v>1200</c:v>
                      </c:pt>
                      <c:pt idx="10">
                        <c:v>1200</c:v>
                      </c:pt>
                      <c:pt idx="11">
                        <c:v>1200</c:v>
                      </c:pt>
                      <c:pt idx="12">
                        <c:v>1200</c:v>
                      </c:pt>
                      <c:pt idx="13">
                        <c:v>1200</c:v>
                      </c:pt>
                      <c:pt idx="14">
                        <c:v>1200</c:v>
                      </c:pt>
                      <c:pt idx="15">
                        <c:v>1200</c:v>
                      </c:pt>
                      <c:pt idx="16">
                        <c:v>1200</c:v>
                      </c:pt>
                      <c:pt idx="17">
                        <c:v>1200</c:v>
                      </c:pt>
                      <c:pt idx="18">
                        <c:v>1200</c:v>
                      </c:pt>
                      <c:pt idx="19">
                        <c:v>1200</c:v>
                      </c:pt>
                      <c:pt idx="20">
                        <c:v>1200</c:v>
                      </c:pt>
                      <c:pt idx="21">
                        <c:v>1200</c:v>
                      </c:pt>
                      <c:pt idx="22">
                        <c:v>1200</c:v>
                      </c:pt>
                      <c:pt idx="23">
                        <c:v>1200</c:v>
                      </c:pt>
                      <c:pt idx="24">
                        <c:v>1200</c:v>
                      </c:pt>
                      <c:pt idx="25">
                        <c:v>1200</c:v>
                      </c:pt>
                      <c:pt idx="26">
                        <c:v>1200</c:v>
                      </c:pt>
                      <c:pt idx="27">
                        <c:v>1200</c:v>
                      </c:pt>
                      <c:pt idx="28">
                        <c:v>1200</c:v>
                      </c:pt>
                      <c:pt idx="29">
                        <c:v>1200</c:v>
                      </c:pt>
                      <c:pt idx="30">
                        <c:v>1200</c:v>
                      </c:pt>
                      <c:pt idx="31">
                        <c:v>1200</c:v>
                      </c:pt>
                      <c:pt idx="32">
                        <c:v>1200</c:v>
                      </c:pt>
                      <c:pt idx="33">
                        <c:v>1200</c:v>
                      </c:pt>
                      <c:pt idx="34">
                        <c:v>1200</c:v>
                      </c:pt>
                      <c:pt idx="35">
                        <c:v>1200</c:v>
                      </c:pt>
                      <c:pt idx="36">
                        <c:v>1200</c:v>
                      </c:pt>
                      <c:pt idx="37">
                        <c:v>1200</c:v>
                      </c:pt>
                      <c:pt idx="38">
                        <c:v>1200</c:v>
                      </c:pt>
                      <c:pt idx="39">
                        <c:v>1200</c:v>
                      </c:pt>
                      <c:pt idx="40">
                        <c:v>1200</c:v>
                      </c:pt>
                      <c:pt idx="41">
                        <c:v>1200</c:v>
                      </c:pt>
                      <c:pt idx="42">
                        <c:v>1200</c:v>
                      </c:pt>
                      <c:pt idx="43">
                        <c:v>1200</c:v>
                      </c:pt>
                      <c:pt idx="44">
                        <c:v>1200</c:v>
                      </c:pt>
                      <c:pt idx="45">
                        <c:v>1200</c:v>
                      </c:pt>
                      <c:pt idx="46">
                        <c:v>1200</c:v>
                      </c:pt>
                      <c:pt idx="47">
                        <c:v>1200</c:v>
                      </c:pt>
                      <c:pt idx="48">
                        <c:v>1200</c:v>
                      </c:pt>
                      <c:pt idx="49">
                        <c:v>1200</c:v>
                      </c:pt>
                      <c:pt idx="50">
                        <c:v>1200</c:v>
                      </c:pt>
                      <c:pt idx="51">
                        <c:v>1200</c:v>
                      </c:pt>
                      <c:pt idx="52">
                        <c:v>1200</c:v>
                      </c:pt>
                      <c:pt idx="53">
                        <c:v>1200</c:v>
                      </c:pt>
                      <c:pt idx="54">
                        <c:v>1200</c:v>
                      </c:pt>
                      <c:pt idx="55">
                        <c:v>1200</c:v>
                      </c:pt>
                      <c:pt idx="56">
                        <c:v>1200</c:v>
                      </c:pt>
                      <c:pt idx="57">
                        <c:v>1200</c:v>
                      </c:pt>
                      <c:pt idx="58">
                        <c:v>1200</c:v>
                      </c:pt>
                      <c:pt idx="59">
                        <c:v>1200</c:v>
                      </c:pt>
                      <c:pt idx="60">
                        <c:v>1200</c:v>
                      </c:pt>
                      <c:pt idx="61">
                        <c:v>1200</c:v>
                      </c:pt>
                      <c:pt idx="62">
                        <c:v>1200</c:v>
                      </c:pt>
                      <c:pt idx="63">
                        <c:v>1200</c:v>
                      </c:pt>
                      <c:pt idx="64">
                        <c:v>1200</c:v>
                      </c:pt>
                      <c:pt idx="65">
                        <c:v>1200</c:v>
                      </c:pt>
                      <c:pt idx="66">
                        <c:v>1200</c:v>
                      </c:pt>
                      <c:pt idx="67">
                        <c:v>1200</c:v>
                      </c:pt>
                      <c:pt idx="68">
                        <c:v>1200</c:v>
                      </c:pt>
                      <c:pt idx="69">
                        <c:v>1200</c:v>
                      </c:pt>
                      <c:pt idx="70">
                        <c:v>1200</c:v>
                      </c:pt>
                      <c:pt idx="71">
                        <c:v>1200</c:v>
                      </c:pt>
                      <c:pt idx="72">
                        <c:v>1200</c:v>
                      </c:pt>
                      <c:pt idx="73">
                        <c:v>1200</c:v>
                      </c:pt>
                      <c:pt idx="74">
                        <c:v>1200</c:v>
                      </c:pt>
                      <c:pt idx="75">
                        <c:v>1200</c:v>
                      </c:pt>
                      <c:pt idx="76">
                        <c:v>1200</c:v>
                      </c:pt>
                      <c:pt idx="77">
                        <c:v>1200</c:v>
                      </c:pt>
                      <c:pt idx="78">
                        <c:v>1200</c:v>
                      </c:pt>
                      <c:pt idx="79">
                        <c:v>1200</c:v>
                      </c:pt>
                      <c:pt idx="80">
                        <c:v>1200</c:v>
                      </c:pt>
                      <c:pt idx="81">
                        <c:v>1200</c:v>
                      </c:pt>
                      <c:pt idx="82">
                        <c:v>1200</c:v>
                      </c:pt>
                      <c:pt idx="83">
                        <c:v>1200</c:v>
                      </c:pt>
                      <c:pt idx="84">
                        <c:v>1200</c:v>
                      </c:pt>
                      <c:pt idx="85">
                        <c:v>1200</c:v>
                      </c:pt>
                      <c:pt idx="86">
                        <c:v>1200</c:v>
                      </c:pt>
                      <c:pt idx="87">
                        <c:v>1200</c:v>
                      </c:pt>
                      <c:pt idx="88">
                        <c:v>1200</c:v>
                      </c:pt>
                      <c:pt idx="89">
                        <c:v>1200</c:v>
                      </c:pt>
                      <c:pt idx="90">
                        <c:v>1200</c:v>
                      </c:pt>
                      <c:pt idx="91">
                        <c:v>1200</c:v>
                      </c:pt>
                      <c:pt idx="92">
                        <c:v>1200</c:v>
                      </c:pt>
                      <c:pt idx="93">
                        <c:v>1200</c:v>
                      </c:pt>
                      <c:pt idx="94">
                        <c:v>1200</c:v>
                      </c:pt>
                      <c:pt idx="95">
                        <c:v>1200</c:v>
                      </c:pt>
                      <c:pt idx="96">
                        <c:v>1200</c:v>
                      </c:pt>
                      <c:pt idx="97">
                        <c:v>1200</c:v>
                      </c:pt>
                      <c:pt idx="98">
                        <c:v>1200</c:v>
                      </c:pt>
                      <c:pt idx="99">
                        <c:v>1200</c:v>
                      </c:pt>
                      <c:pt idx="100">
                        <c:v>1200</c:v>
                      </c:pt>
                      <c:pt idx="101">
                        <c:v>1200</c:v>
                      </c:pt>
                      <c:pt idx="102">
                        <c:v>1200</c:v>
                      </c:pt>
                      <c:pt idx="103">
                        <c:v>1200</c:v>
                      </c:pt>
                      <c:pt idx="104">
                        <c:v>1200</c:v>
                      </c:pt>
                      <c:pt idx="105">
                        <c:v>1200</c:v>
                      </c:pt>
                      <c:pt idx="106">
                        <c:v>1200</c:v>
                      </c:pt>
                      <c:pt idx="107">
                        <c:v>1200</c:v>
                      </c:pt>
                      <c:pt idx="108">
                        <c:v>1200</c:v>
                      </c:pt>
                      <c:pt idx="109">
                        <c:v>1200</c:v>
                      </c:pt>
                      <c:pt idx="110">
                        <c:v>1200</c:v>
                      </c:pt>
                      <c:pt idx="111">
                        <c:v>1200</c:v>
                      </c:pt>
                      <c:pt idx="112">
                        <c:v>1200</c:v>
                      </c:pt>
                      <c:pt idx="113">
                        <c:v>1200</c:v>
                      </c:pt>
                      <c:pt idx="114">
                        <c:v>1200</c:v>
                      </c:pt>
                      <c:pt idx="115">
                        <c:v>1200</c:v>
                      </c:pt>
                      <c:pt idx="116">
                        <c:v>1200</c:v>
                      </c:pt>
                      <c:pt idx="117">
                        <c:v>1200</c:v>
                      </c:pt>
                      <c:pt idx="118">
                        <c:v>1200</c:v>
                      </c:pt>
                      <c:pt idx="119">
                        <c:v>1200</c:v>
                      </c:pt>
                      <c:pt idx="120">
                        <c:v>1200</c:v>
                      </c:pt>
                      <c:pt idx="121">
                        <c:v>1200</c:v>
                      </c:pt>
                      <c:pt idx="122">
                        <c:v>1200</c:v>
                      </c:pt>
                      <c:pt idx="123">
                        <c:v>1200</c:v>
                      </c:pt>
                      <c:pt idx="124">
                        <c:v>1200</c:v>
                      </c:pt>
                      <c:pt idx="125">
                        <c:v>1200</c:v>
                      </c:pt>
                      <c:pt idx="126">
                        <c:v>1200</c:v>
                      </c:pt>
                      <c:pt idx="127">
                        <c:v>1200</c:v>
                      </c:pt>
                      <c:pt idx="128">
                        <c:v>1200</c:v>
                      </c:pt>
                      <c:pt idx="129">
                        <c:v>1200</c:v>
                      </c:pt>
                      <c:pt idx="130">
                        <c:v>1200</c:v>
                      </c:pt>
                      <c:pt idx="131">
                        <c:v>1200</c:v>
                      </c:pt>
                      <c:pt idx="132">
                        <c:v>1200</c:v>
                      </c:pt>
                      <c:pt idx="133">
                        <c:v>1200</c:v>
                      </c:pt>
                      <c:pt idx="134">
                        <c:v>1200</c:v>
                      </c:pt>
                      <c:pt idx="135">
                        <c:v>1200</c:v>
                      </c:pt>
                      <c:pt idx="136">
                        <c:v>1200</c:v>
                      </c:pt>
                      <c:pt idx="137">
                        <c:v>1200</c:v>
                      </c:pt>
                      <c:pt idx="138">
                        <c:v>1200</c:v>
                      </c:pt>
                      <c:pt idx="139">
                        <c:v>1200</c:v>
                      </c:pt>
                      <c:pt idx="140">
                        <c:v>1200</c:v>
                      </c:pt>
                      <c:pt idx="141">
                        <c:v>1200</c:v>
                      </c:pt>
                      <c:pt idx="142">
                        <c:v>1200</c:v>
                      </c:pt>
                      <c:pt idx="143">
                        <c:v>1200</c:v>
                      </c:pt>
                      <c:pt idx="144">
                        <c:v>1200</c:v>
                      </c:pt>
                      <c:pt idx="145">
                        <c:v>1200</c:v>
                      </c:pt>
                      <c:pt idx="146">
                        <c:v>1200</c:v>
                      </c:pt>
                      <c:pt idx="147">
                        <c:v>1200</c:v>
                      </c:pt>
                      <c:pt idx="148">
                        <c:v>1200</c:v>
                      </c:pt>
                      <c:pt idx="149">
                        <c:v>1200</c:v>
                      </c:pt>
                      <c:pt idx="150">
                        <c:v>1200</c:v>
                      </c:pt>
                      <c:pt idx="151">
                        <c:v>1200</c:v>
                      </c:pt>
                      <c:pt idx="152">
                        <c:v>1200</c:v>
                      </c:pt>
                      <c:pt idx="153">
                        <c:v>1200</c:v>
                      </c:pt>
                      <c:pt idx="154">
                        <c:v>1200</c:v>
                      </c:pt>
                      <c:pt idx="155">
                        <c:v>1200</c:v>
                      </c:pt>
                      <c:pt idx="156">
                        <c:v>1200</c:v>
                      </c:pt>
                      <c:pt idx="157">
                        <c:v>1200</c:v>
                      </c:pt>
                      <c:pt idx="158">
                        <c:v>1200</c:v>
                      </c:pt>
                      <c:pt idx="159">
                        <c:v>1200</c:v>
                      </c:pt>
                      <c:pt idx="160">
                        <c:v>1200</c:v>
                      </c:pt>
                      <c:pt idx="161">
                        <c:v>1200</c:v>
                      </c:pt>
                      <c:pt idx="162">
                        <c:v>1200</c:v>
                      </c:pt>
                      <c:pt idx="163">
                        <c:v>1200</c:v>
                      </c:pt>
                      <c:pt idx="164">
                        <c:v>1200</c:v>
                      </c:pt>
                      <c:pt idx="165">
                        <c:v>1200</c:v>
                      </c:pt>
                      <c:pt idx="166">
                        <c:v>1200</c:v>
                      </c:pt>
                      <c:pt idx="167">
                        <c:v>1200</c:v>
                      </c:pt>
                      <c:pt idx="168">
                        <c:v>1200</c:v>
                      </c:pt>
                      <c:pt idx="169">
                        <c:v>1200</c:v>
                      </c:pt>
                      <c:pt idx="170">
                        <c:v>1200</c:v>
                      </c:pt>
                      <c:pt idx="171">
                        <c:v>1200</c:v>
                      </c:pt>
                      <c:pt idx="172">
                        <c:v>1200</c:v>
                      </c:pt>
                      <c:pt idx="173">
                        <c:v>1200</c:v>
                      </c:pt>
                      <c:pt idx="174">
                        <c:v>1200</c:v>
                      </c:pt>
                      <c:pt idx="175">
                        <c:v>1200</c:v>
                      </c:pt>
                      <c:pt idx="176">
                        <c:v>1200</c:v>
                      </c:pt>
                      <c:pt idx="177">
                        <c:v>1200</c:v>
                      </c:pt>
                      <c:pt idx="178">
                        <c:v>1200</c:v>
                      </c:pt>
                      <c:pt idx="179">
                        <c:v>1200</c:v>
                      </c:pt>
                      <c:pt idx="180">
                        <c:v>1200</c:v>
                      </c:pt>
                      <c:pt idx="181">
                        <c:v>1200</c:v>
                      </c:pt>
                      <c:pt idx="182">
                        <c:v>1200</c:v>
                      </c:pt>
                      <c:pt idx="183">
                        <c:v>1200</c:v>
                      </c:pt>
                      <c:pt idx="184">
                        <c:v>1200</c:v>
                      </c:pt>
                      <c:pt idx="185">
                        <c:v>1200</c:v>
                      </c:pt>
                      <c:pt idx="186">
                        <c:v>1200</c:v>
                      </c:pt>
                      <c:pt idx="187">
                        <c:v>1200</c:v>
                      </c:pt>
                      <c:pt idx="188">
                        <c:v>1200</c:v>
                      </c:pt>
                      <c:pt idx="189">
                        <c:v>1200</c:v>
                      </c:pt>
                      <c:pt idx="190">
                        <c:v>1200</c:v>
                      </c:pt>
                      <c:pt idx="191">
                        <c:v>1200</c:v>
                      </c:pt>
                      <c:pt idx="192">
                        <c:v>1200</c:v>
                      </c:pt>
                      <c:pt idx="193">
                        <c:v>1200</c:v>
                      </c:pt>
                      <c:pt idx="194">
                        <c:v>1200</c:v>
                      </c:pt>
                      <c:pt idx="195">
                        <c:v>1200</c:v>
                      </c:pt>
                      <c:pt idx="196">
                        <c:v>1200</c:v>
                      </c:pt>
                      <c:pt idx="197">
                        <c:v>1200</c:v>
                      </c:pt>
                      <c:pt idx="198">
                        <c:v>1200</c:v>
                      </c:pt>
                      <c:pt idx="199">
                        <c:v>1200</c:v>
                      </c:pt>
                      <c:pt idx="200">
                        <c:v>1200</c:v>
                      </c:pt>
                      <c:pt idx="201">
                        <c:v>1200</c:v>
                      </c:pt>
                      <c:pt idx="202">
                        <c:v>1200</c:v>
                      </c:pt>
                      <c:pt idx="203">
                        <c:v>1200</c:v>
                      </c:pt>
                      <c:pt idx="204">
                        <c:v>1200</c:v>
                      </c:pt>
                      <c:pt idx="205">
                        <c:v>1200</c:v>
                      </c:pt>
                      <c:pt idx="206">
                        <c:v>1200</c:v>
                      </c:pt>
                      <c:pt idx="207">
                        <c:v>1200</c:v>
                      </c:pt>
                      <c:pt idx="208">
                        <c:v>1200</c:v>
                      </c:pt>
                      <c:pt idx="209">
                        <c:v>1200</c:v>
                      </c:pt>
                      <c:pt idx="210">
                        <c:v>1200</c:v>
                      </c:pt>
                      <c:pt idx="211">
                        <c:v>1200</c:v>
                      </c:pt>
                      <c:pt idx="212">
                        <c:v>1200</c:v>
                      </c:pt>
                      <c:pt idx="213">
                        <c:v>1200</c:v>
                      </c:pt>
                      <c:pt idx="214">
                        <c:v>1200</c:v>
                      </c:pt>
                      <c:pt idx="215">
                        <c:v>1200</c:v>
                      </c:pt>
                      <c:pt idx="216">
                        <c:v>1200</c:v>
                      </c:pt>
                      <c:pt idx="217">
                        <c:v>1200</c:v>
                      </c:pt>
                      <c:pt idx="218">
                        <c:v>1200</c:v>
                      </c:pt>
                      <c:pt idx="219">
                        <c:v>1200</c:v>
                      </c:pt>
                      <c:pt idx="220">
                        <c:v>1200</c:v>
                      </c:pt>
                      <c:pt idx="221">
                        <c:v>1200</c:v>
                      </c:pt>
                      <c:pt idx="222">
                        <c:v>1200</c:v>
                      </c:pt>
                      <c:pt idx="223">
                        <c:v>1200</c:v>
                      </c:pt>
                      <c:pt idx="224">
                        <c:v>1200</c:v>
                      </c:pt>
                      <c:pt idx="225">
                        <c:v>1200</c:v>
                      </c:pt>
                      <c:pt idx="226">
                        <c:v>1200</c:v>
                      </c:pt>
                      <c:pt idx="227">
                        <c:v>1200</c:v>
                      </c:pt>
                      <c:pt idx="228">
                        <c:v>1200</c:v>
                      </c:pt>
                      <c:pt idx="229">
                        <c:v>1200</c:v>
                      </c:pt>
                      <c:pt idx="230">
                        <c:v>1200</c:v>
                      </c:pt>
                      <c:pt idx="231">
                        <c:v>1200</c:v>
                      </c:pt>
                      <c:pt idx="232">
                        <c:v>1200</c:v>
                      </c:pt>
                      <c:pt idx="233">
                        <c:v>1200</c:v>
                      </c:pt>
                      <c:pt idx="234">
                        <c:v>1200</c:v>
                      </c:pt>
                      <c:pt idx="235">
                        <c:v>1200</c:v>
                      </c:pt>
                      <c:pt idx="236">
                        <c:v>1200</c:v>
                      </c:pt>
                      <c:pt idx="237">
                        <c:v>1200</c:v>
                      </c:pt>
                      <c:pt idx="238">
                        <c:v>1200</c:v>
                      </c:pt>
                      <c:pt idx="239">
                        <c:v>1200</c:v>
                      </c:pt>
                      <c:pt idx="240">
                        <c:v>1200</c:v>
                      </c:pt>
                      <c:pt idx="241">
                        <c:v>1200</c:v>
                      </c:pt>
                      <c:pt idx="242">
                        <c:v>1200</c:v>
                      </c:pt>
                      <c:pt idx="243">
                        <c:v>1200</c:v>
                      </c:pt>
                      <c:pt idx="244">
                        <c:v>1200</c:v>
                      </c:pt>
                      <c:pt idx="245">
                        <c:v>1200</c:v>
                      </c:pt>
                      <c:pt idx="246">
                        <c:v>1200</c:v>
                      </c:pt>
                      <c:pt idx="247">
                        <c:v>1200</c:v>
                      </c:pt>
                      <c:pt idx="248">
                        <c:v>1200</c:v>
                      </c:pt>
                      <c:pt idx="249">
                        <c:v>1200</c:v>
                      </c:pt>
                      <c:pt idx="250">
                        <c:v>1200</c:v>
                      </c:pt>
                      <c:pt idx="251">
                        <c:v>1200</c:v>
                      </c:pt>
                      <c:pt idx="252">
                        <c:v>1200</c:v>
                      </c:pt>
                      <c:pt idx="253">
                        <c:v>1200</c:v>
                      </c:pt>
                      <c:pt idx="254">
                        <c:v>1200</c:v>
                      </c:pt>
                      <c:pt idx="255">
                        <c:v>1200</c:v>
                      </c:pt>
                      <c:pt idx="256">
                        <c:v>1200</c:v>
                      </c:pt>
                      <c:pt idx="257">
                        <c:v>1200</c:v>
                      </c:pt>
                      <c:pt idx="258">
                        <c:v>1200</c:v>
                      </c:pt>
                      <c:pt idx="259">
                        <c:v>1200</c:v>
                      </c:pt>
                      <c:pt idx="260">
                        <c:v>1200</c:v>
                      </c:pt>
                      <c:pt idx="261">
                        <c:v>1200</c:v>
                      </c:pt>
                      <c:pt idx="262">
                        <c:v>1200</c:v>
                      </c:pt>
                      <c:pt idx="263">
                        <c:v>1200</c:v>
                      </c:pt>
                      <c:pt idx="264">
                        <c:v>1200</c:v>
                      </c:pt>
                      <c:pt idx="265">
                        <c:v>1200</c:v>
                      </c:pt>
                      <c:pt idx="266">
                        <c:v>1200</c:v>
                      </c:pt>
                      <c:pt idx="267">
                        <c:v>1200</c:v>
                      </c:pt>
                      <c:pt idx="268">
                        <c:v>1200</c:v>
                      </c:pt>
                      <c:pt idx="269">
                        <c:v>1200</c:v>
                      </c:pt>
                      <c:pt idx="270">
                        <c:v>1200</c:v>
                      </c:pt>
                      <c:pt idx="271">
                        <c:v>1200</c:v>
                      </c:pt>
                      <c:pt idx="272">
                        <c:v>1200</c:v>
                      </c:pt>
                      <c:pt idx="273">
                        <c:v>1200</c:v>
                      </c:pt>
                      <c:pt idx="274">
                        <c:v>1200</c:v>
                      </c:pt>
                      <c:pt idx="275">
                        <c:v>1200</c:v>
                      </c:pt>
                      <c:pt idx="276">
                        <c:v>1200</c:v>
                      </c:pt>
                      <c:pt idx="277">
                        <c:v>1200</c:v>
                      </c:pt>
                      <c:pt idx="278">
                        <c:v>1200</c:v>
                      </c:pt>
                      <c:pt idx="279">
                        <c:v>1200</c:v>
                      </c:pt>
                      <c:pt idx="280">
                        <c:v>1200</c:v>
                      </c:pt>
                      <c:pt idx="281">
                        <c:v>1200</c:v>
                      </c:pt>
                      <c:pt idx="282">
                        <c:v>1200</c:v>
                      </c:pt>
                      <c:pt idx="283">
                        <c:v>1200</c:v>
                      </c:pt>
                      <c:pt idx="284">
                        <c:v>1200</c:v>
                      </c:pt>
                      <c:pt idx="285">
                        <c:v>1200</c:v>
                      </c:pt>
                      <c:pt idx="286">
                        <c:v>1200</c:v>
                      </c:pt>
                      <c:pt idx="287">
                        <c:v>1200</c:v>
                      </c:pt>
                      <c:pt idx="288">
                        <c:v>1200</c:v>
                      </c:pt>
                      <c:pt idx="289">
                        <c:v>1200</c:v>
                      </c:pt>
                      <c:pt idx="290">
                        <c:v>1200</c:v>
                      </c:pt>
                      <c:pt idx="291">
                        <c:v>1200</c:v>
                      </c:pt>
                      <c:pt idx="292">
                        <c:v>1200</c:v>
                      </c:pt>
                      <c:pt idx="293">
                        <c:v>1200</c:v>
                      </c:pt>
                      <c:pt idx="294">
                        <c:v>1200</c:v>
                      </c:pt>
                      <c:pt idx="295">
                        <c:v>1200</c:v>
                      </c:pt>
                      <c:pt idx="296">
                        <c:v>1200</c:v>
                      </c:pt>
                      <c:pt idx="297">
                        <c:v>1200</c:v>
                      </c:pt>
                      <c:pt idx="298">
                        <c:v>1200</c:v>
                      </c:pt>
                      <c:pt idx="299">
                        <c:v>1200</c:v>
                      </c:pt>
                      <c:pt idx="300">
                        <c:v>1200</c:v>
                      </c:pt>
                      <c:pt idx="301">
                        <c:v>1200</c:v>
                      </c:pt>
                      <c:pt idx="302">
                        <c:v>1200</c:v>
                      </c:pt>
                      <c:pt idx="303">
                        <c:v>1200</c:v>
                      </c:pt>
                      <c:pt idx="304">
                        <c:v>1200</c:v>
                      </c:pt>
                      <c:pt idx="305">
                        <c:v>1200</c:v>
                      </c:pt>
                      <c:pt idx="306">
                        <c:v>1200</c:v>
                      </c:pt>
                      <c:pt idx="307">
                        <c:v>1200</c:v>
                      </c:pt>
                      <c:pt idx="308">
                        <c:v>1200</c:v>
                      </c:pt>
                      <c:pt idx="309">
                        <c:v>1200</c:v>
                      </c:pt>
                      <c:pt idx="310">
                        <c:v>1200</c:v>
                      </c:pt>
                      <c:pt idx="311">
                        <c:v>1200</c:v>
                      </c:pt>
                      <c:pt idx="312">
                        <c:v>1200</c:v>
                      </c:pt>
                      <c:pt idx="313">
                        <c:v>1200</c:v>
                      </c:pt>
                      <c:pt idx="314">
                        <c:v>1200</c:v>
                      </c:pt>
                      <c:pt idx="315">
                        <c:v>1200</c:v>
                      </c:pt>
                      <c:pt idx="316">
                        <c:v>1200</c:v>
                      </c:pt>
                      <c:pt idx="317">
                        <c:v>1200</c:v>
                      </c:pt>
                      <c:pt idx="318">
                        <c:v>1200</c:v>
                      </c:pt>
                      <c:pt idx="319">
                        <c:v>1200</c:v>
                      </c:pt>
                      <c:pt idx="320">
                        <c:v>1200</c:v>
                      </c:pt>
                      <c:pt idx="321">
                        <c:v>1200</c:v>
                      </c:pt>
                      <c:pt idx="322">
                        <c:v>1200</c:v>
                      </c:pt>
                      <c:pt idx="323">
                        <c:v>1200</c:v>
                      </c:pt>
                      <c:pt idx="324">
                        <c:v>1200</c:v>
                      </c:pt>
                      <c:pt idx="325">
                        <c:v>1200</c:v>
                      </c:pt>
                      <c:pt idx="326">
                        <c:v>1200</c:v>
                      </c:pt>
                      <c:pt idx="327">
                        <c:v>1200</c:v>
                      </c:pt>
                      <c:pt idx="328">
                        <c:v>1200</c:v>
                      </c:pt>
                      <c:pt idx="329">
                        <c:v>1200</c:v>
                      </c:pt>
                      <c:pt idx="330">
                        <c:v>1200</c:v>
                      </c:pt>
                      <c:pt idx="331">
                        <c:v>1200</c:v>
                      </c:pt>
                      <c:pt idx="332">
                        <c:v>1200</c:v>
                      </c:pt>
                      <c:pt idx="333">
                        <c:v>1200</c:v>
                      </c:pt>
                      <c:pt idx="334">
                        <c:v>1200</c:v>
                      </c:pt>
                      <c:pt idx="335">
                        <c:v>1200</c:v>
                      </c:pt>
                      <c:pt idx="336">
                        <c:v>1200</c:v>
                      </c:pt>
                      <c:pt idx="337">
                        <c:v>1200</c:v>
                      </c:pt>
                      <c:pt idx="338">
                        <c:v>1200</c:v>
                      </c:pt>
                      <c:pt idx="339">
                        <c:v>1200</c:v>
                      </c:pt>
                      <c:pt idx="340">
                        <c:v>1200</c:v>
                      </c:pt>
                      <c:pt idx="341">
                        <c:v>1200</c:v>
                      </c:pt>
                      <c:pt idx="342">
                        <c:v>1200</c:v>
                      </c:pt>
                      <c:pt idx="343">
                        <c:v>1200</c:v>
                      </c:pt>
                      <c:pt idx="344">
                        <c:v>1200</c:v>
                      </c:pt>
                      <c:pt idx="345">
                        <c:v>1200</c:v>
                      </c:pt>
                      <c:pt idx="346">
                        <c:v>1200</c:v>
                      </c:pt>
                      <c:pt idx="347">
                        <c:v>1200</c:v>
                      </c:pt>
                      <c:pt idx="348">
                        <c:v>1200</c:v>
                      </c:pt>
                      <c:pt idx="349">
                        <c:v>1200</c:v>
                      </c:pt>
                      <c:pt idx="350">
                        <c:v>1200</c:v>
                      </c:pt>
                      <c:pt idx="351">
                        <c:v>1200</c:v>
                      </c:pt>
                      <c:pt idx="352">
                        <c:v>1200</c:v>
                      </c:pt>
                      <c:pt idx="353">
                        <c:v>1200</c:v>
                      </c:pt>
                      <c:pt idx="354">
                        <c:v>1200</c:v>
                      </c:pt>
                      <c:pt idx="355">
                        <c:v>1200</c:v>
                      </c:pt>
                      <c:pt idx="356">
                        <c:v>1200</c:v>
                      </c:pt>
                      <c:pt idx="357">
                        <c:v>1200</c:v>
                      </c:pt>
                      <c:pt idx="358">
                        <c:v>1200</c:v>
                      </c:pt>
                      <c:pt idx="359">
                        <c:v>1200</c:v>
                      </c:pt>
                      <c:pt idx="360">
                        <c:v>1200</c:v>
                      </c:pt>
                      <c:pt idx="361">
                        <c:v>1200</c:v>
                      </c:pt>
                      <c:pt idx="362">
                        <c:v>1200</c:v>
                      </c:pt>
                      <c:pt idx="363">
                        <c:v>1200</c:v>
                      </c:pt>
                      <c:pt idx="364">
                        <c:v>1200</c:v>
                      </c:pt>
                      <c:pt idx="365">
                        <c:v>1200</c:v>
                      </c:pt>
                      <c:pt idx="366">
                        <c:v>1200</c:v>
                      </c:pt>
                      <c:pt idx="367">
                        <c:v>1200</c:v>
                      </c:pt>
                      <c:pt idx="368">
                        <c:v>1200</c:v>
                      </c:pt>
                      <c:pt idx="369">
                        <c:v>1200</c:v>
                      </c:pt>
                      <c:pt idx="370">
                        <c:v>1200</c:v>
                      </c:pt>
                      <c:pt idx="371">
                        <c:v>1200</c:v>
                      </c:pt>
                      <c:pt idx="372">
                        <c:v>1200</c:v>
                      </c:pt>
                      <c:pt idx="373">
                        <c:v>1200</c:v>
                      </c:pt>
                      <c:pt idx="374">
                        <c:v>1200</c:v>
                      </c:pt>
                      <c:pt idx="375">
                        <c:v>1200</c:v>
                      </c:pt>
                      <c:pt idx="376">
                        <c:v>1200</c:v>
                      </c:pt>
                      <c:pt idx="377">
                        <c:v>1200</c:v>
                      </c:pt>
                      <c:pt idx="378">
                        <c:v>1200</c:v>
                      </c:pt>
                      <c:pt idx="379">
                        <c:v>1200</c:v>
                      </c:pt>
                      <c:pt idx="380">
                        <c:v>1200</c:v>
                      </c:pt>
                      <c:pt idx="381">
                        <c:v>1200</c:v>
                      </c:pt>
                      <c:pt idx="382">
                        <c:v>1200</c:v>
                      </c:pt>
                      <c:pt idx="383">
                        <c:v>1200</c:v>
                      </c:pt>
                      <c:pt idx="384">
                        <c:v>1200</c:v>
                      </c:pt>
                      <c:pt idx="385">
                        <c:v>1200</c:v>
                      </c:pt>
                      <c:pt idx="386">
                        <c:v>1200</c:v>
                      </c:pt>
                      <c:pt idx="387">
                        <c:v>1200</c:v>
                      </c:pt>
                      <c:pt idx="388">
                        <c:v>1200</c:v>
                      </c:pt>
                      <c:pt idx="389">
                        <c:v>1200</c:v>
                      </c:pt>
                      <c:pt idx="390">
                        <c:v>1200</c:v>
                      </c:pt>
                      <c:pt idx="391">
                        <c:v>1200</c:v>
                      </c:pt>
                      <c:pt idx="392">
                        <c:v>1200</c:v>
                      </c:pt>
                      <c:pt idx="393">
                        <c:v>1200</c:v>
                      </c:pt>
                      <c:pt idx="394">
                        <c:v>1200</c:v>
                      </c:pt>
                      <c:pt idx="395">
                        <c:v>1200</c:v>
                      </c:pt>
                      <c:pt idx="396">
                        <c:v>1200</c:v>
                      </c:pt>
                      <c:pt idx="397">
                        <c:v>1200</c:v>
                      </c:pt>
                      <c:pt idx="398">
                        <c:v>1200</c:v>
                      </c:pt>
                      <c:pt idx="399">
                        <c:v>1200</c:v>
                      </c:pt>
                      <c:pt idx="400">
                        <c:v>1200</c:v>
                      </c:pt>
                      <c:pt idx="401">
                        <c:v>1200</c:v>
                      </c:pt>
                      <c:pt idx="402">
                        <c:v>1200</c:v>
                      </c:pt>
                      <c:pt idx="403">
                        <c:v>1200</c:v>
                      </c:pt>
                      <c:pt idx="404">
                        <c:v>1200</c:v>
                      </c:pt>
                      <c:pt idx="405">
                        <c:v>1200</c:v>
                      </c:pt>
                      <c:pt idx="406">
                        <c:v>1200</c:v>
                      </c:pt>
                      <c:pt idx="407">
                        <c:v>1200</c:v>
                      </c:pt>
                      <c:pt idx="408">
                        <c:v>1200</c:v>
                      </c:pt>
                      <c:pt idx="409">
                        <c:v>1200</c:v>
                      </c:pt>
                      <c:pt idx="410">
                        <c:v>1200</c:v>
                      </c:pt>
                      <c:pt idx="411">
                        <c:v>1200</c:v>
                      </c:pt>
                      <c:pt idx="412">
                        <c:v>1200</c:v>
                      </c:pt>
                      <c:pt idx="413">
                        <c:v>1200</c:v>
                      </c:pt>
                      <c:pt idx="414">
                        <c:v>1200</c:v>
                      </c:pt>
                      <c:pt idx="415">
                        <c:v>1200</c:v>
                      </c:pt>
                      <c:pt idx="416">
                        <c:v>1200</c:v>
                      </c:pt>
                      <c:pt idx="417">
                        <c:v>1200</c:v>
                      </c:pt>
                      <c:pt idx="418">
                        <c:v>1200</c:v>
                      </c:pt>
                      <c:pt idx="419">
                        <c:v>1200</c:v>
                      </c:pt>
                      <c:pt idx="420">
                        <c:v>1200</c:v>
                      </c:pt>
                      <c:pt idx="421">
                        <c:v>1200</c:v>
                      </c:pt>
                      <c:pt idx="422">
                        <c:v>1200</c:v>
                      </c:pt>
                      <c:pt idx="423">
                        <c:v>1200</c:v>
                      </c:pt>
                      <c:pt idx="424">
                        <c:v>1200</c:v>
                      </c:pt>
                      <c:pt idx="425">
                        <c:v>1200</c:v>
                      </c:pt>
                      <c:pt idx="426">
                        <c:v>1200</c:v>
                      </c:pt>
                      <c:pt idx="427">
                        <c:v>1200</c:v>
                      </c:pt>
                      <c:pt idx="428">
                        <c:v>1200</c:v>
                      </c:pt>
                      <c:pt idx="429">
                        <c:v>1200</c:v>
                      </c:pt>
                      <c:pt idx="430">
                        <c:v>1200</c:v>
                      </c:pt>
                      <c:pt idx="431">
                        <c:v>1200</c:v>
                      </c:pt>
                      <c:pt idx="432">
                        <c:v>1200</c:v>
                      </c:pt>
                      <c:pt idx="433">
                        <c:v>1200</c:v>
                      </c:pt>
                      <c:pt idx="434">
                        <c:v>1200</c:v>
                      </c:pt>
                      <c:pt idx="435">
                        <c:v>1200</c:v>
                      </c:pt>
                      <c:pt idx="436">
                        <c:v>1200</c:v>
                      </c:pt>
                      <c:pt idx="437">
                        <c:v>1200</c:v>
                      </c:pt>
                      <c:pt idx="438">
                        <c:v>1200</c:v>
                      </c:pt>
                      <c:pt idx="439">
                        <c:v>1200</c:v>
                      </c:pt>
                      <c:pt idx="440">
                        <c:v>1200</c:v>
                      </c:pt>
                      <c:pt idx="441">
                        <c:v>1200</c:v>
                      </c:pt>
                      <c:pt idx="442">
                        <c:v>1200</c:v>
                      </c:pt>
                      <c:pt idx="443">
                        <c:v>1200</c:v>
                      </c:pt>
                      <c:pt idx="444">
                        <c:v>1200</c:v>
                      </c:pt>
                      <c:pt idx="445">
                        <c:v>1200</c:v>
                      </c:pt>
                      <c:pt idx="446">
                        <c:v>1200</c:v>
                      </c:pt>
                      <c:pt idx="447">
                        <c:v>1200</c:v>
                      </c:pt>
                      <c:pt idx="448">
                        <c:v>1200</c:v>
                      </c:pt>
                      <c:pt idx="449">
                        <c:v>1200</c:v>
                      </c:pt>
                      <c:pt idx="450">
                        <c:v>1200</c:v>
                      </c:pt>
                      <c:pt idx="451">
                        <c:v>1200</c:v>
                      </c:pt>
                      <c:pt idx="452">
                        <c:v>1200</c:v>
                      </c:pt>
                      <c:pt idx="453">
                        <c:v>1200</c:v>
                      </c:pt>
                      <c:pt idx="454">
                        <c:v>1200</c:v>
                      </c:pt>
                      <c:pt idx="455">
                        <c:v>1200</c:v>
                      </c:pt>
                      <c:pt idx="456">
                        <c:v>1200</c:v>
                      </c:pt>
                      <c:pt idx="457">
                        <c:v>1200</c:v>
                      </c:pt>
                      <c:pt idx="458">
                        <c:v>1200</c:v>
                      </c:pt>
                      <c:pt idx="459">
                        <c:v>1200</c:v>
                      </c:pt>
                      <c:pt idx="460">
                        <c:v>1200</c:v>
                      </c:pt>
                      <c:pt idx="461">
                        <c:v>1200</c:v>
                      </c:pt>
                      <c:pt idx="462">
                        <c:v>1200</c:v>
                      </c:pt>
                      <c:pt idx="463">
                        <c:v>1200</c:v>
                      </c:pt>
                      <c:pt idx="464">
                        <c:v>1200</c:v>
                      </c:pt>
                      <c:pt idx="465">
                        <c:v>1200</c:v>
                      </c:pt>
                      <c:pt idx="466">
                        <c:v>1200</c:v>
                      </c:pt>
                      <c:pt idx="467">
                        <c:v>1200</c:v>
                      </c:pt>
                      <c:pt idx="468">
                        <c:v>1200</c:v>
                      </c:pt>
                      <c:pt idx="469">
                        <c:v>1200</c:v>
                      </c:pt>
                      <c:pt idx="470">
                        <c:v>1200</c:v>
                      </c:pt>
                      <c:pt idx="471">
                        <c:v>1200</c:v>
                      </c:pt>
                      <c:pt idx="472">
                        <c:v>1200</c:v>
                      </c:pt>
                      <c:pt idx="473">
                        <c:v>1200</c:v>
                      </c:pt>
                      <c:pt idx="474">
                        <c:v>1200</c:v>
                      </c:pt>
                      <c:pt idx="475">
                        <c:v>1200</c:v>
                      </c:pt>
                      <c:pt idx="476">
                        <c:v>1200</c:v>
                      </c:pt>
                      <c:pt idx="477">
                        <c:v>1200</c:v>
                      </c:pt>
                      <c:pt idx="478">
                        <c:v>1200</c:v>
                      </c:pt>
                      <c:pt idx="479">
                        <c:v>1200</c:v>
                      </c:pt>
                      <c:pt idx="480">
                        <c:v>1200</c:v>
                      </c:pt>
                      <c:pt idx="481">
                        <c:v>1200</c:v>
                      </c:pt>
                      <c:pt idx="482">
                        <c:v>1200</c:v>
                      </c:pt>
                      <c:pt idx="483">
                        <c:v>1200</c:v>
                      </c:pt>
                      <c:pt idx="484">
                        <c:v>1200</c:v>
                      </c:pt>
                      <c:pt idx="485">
                        <c:v>1200</c:v>
                      </c:pt>
                      <c:pt idx="486">
                        <c:v>1200</c:v>
                      </c:pt>
                      <c:pt idx="487">
                        <c:v>1200</c:v>
                      </c:pt>
                      <c:pt idx="488">
                        <c:v>1200</c:v>
                      </c:pt>
                      <c:pt idx="489">
                        <c:v>1200</c:v>
                      </c:pt>
                      <c:pt idx="490">
                        <c:v>1200</c:v>
                      </c:pt>
                      <c:pt idx="491">
                        <c:v>1200</c:v>
                      </c:pt>
                      <c:pt idx="492">
                        <c:v>1200</c:v>
                      </c:pt>
                      <c:pt idx="493">
                        <c:v>1200</c:v>
                      </c:pt>
                      <c:pt idx="494">
                        <c:v>1200</c:v>
                      </c:pt>
                      <c:pt idx="495">
                        <c:v>1200</c:v>
                      </c:pt>
                      <c:pt idx="496">
                        <c:v>1200</c:v>
                      </c:pt>
                      <c:pt idx="497">
                        <c:v>1200</c:v>
                      </c:pt>
                      <c:pt idx="498">
                        <c:v>1200</c:v>
                      </c:pt>
                      <c:pt idx="499">
                        <c:v>1200</c:v>
                      </c:pt>
                      <c:pt idx="500">
                        <c:v>1200</c:v>
                      </c:pt>
                      <c:pt idx="501">
                        <c:v>1200</c:v>
                      </c:pt>
                      <c:pt idx="502">
                        <c:v>1200</c:v>
                      </c:pt>
                      <c:pt idx="503">
                        <c:v>1200</c:v>
                      </c:pt>
                      <c:pt idx="504">
                        <c:v>1200</c:v>
                      </c:pt>
                      <c:pt idx="505">
                        <c:v>1200</c:v>
                      </c:pt>
                      <c:pt idx="506">
                        <c:v>1200</c:v>
                      </c:pt>
                      <c:pt idx="507">
                        <c:v>1200</c:v>
                      </c:pt>
                      <c:pt idx="508">
                        <c:v>1200</c:v>
                      </c:pt>
                      <c:pt idx="509">
                        <c:v>1200</c:v>
                      </c:pt>
                      <c:pt idx="510">
                        <c:v>1200</c:v>
                      </c:pt>
                      <c:pt idx="511">
                        <c:v>1200</c:v>
                      </c:pt>
                      <c:pt idx="512">
                        <c:v>1200</c:v>
                      </c:pt>
                      <c:pt idx="513">
                        <c:v>1200</c:v>
                      </c:pt>
                      <c:pt idx="514">
                        <c:v>1200</c:v>
                      </c:pt>
                      <c:pt idx="515">
                        <c:v>1200</c:v>
                      </c:pt>
                      <c:pt idx="516">
                        <c:v>1200</c:v>
                      </c:pt>
                      <c:pt idx="517">
                        <c:v>1200</c:v>
                      </c:pt>
                      <c:pt idx="518">
                        <c:v>1200</c:v>
                      </c:pt>
                      <c:pt idx="519">
                        <c:v>1200</c:v>
                      </c:pt>
                      <c:pt idx="520">
                        <c:v>1200</c:v>
                      </c:pt>
                      <c:pt idx="521">
                        <c:v>1200</c:v>
                      </c:pt>
                      <c:pt idx="522">
                        <c:v>1200</c:v>
                      </c:pt>
                      <c:pt idx="523">
                        <c:v>1200</c:v>
                      </c:pt>
                      <c:pt idx="524">
                        <c:v>1200</c:v>
                      </c:pt>
                      <c:pt idx="525">
                        <c:v>1200</c:v>
                      </c:pt>
                      <c:pt idx="526">
                        <c:v>1200</c:v>
                      </c:pt>
                      <c:pt idx="527">
                        <c:v>1200</c:v>
                      </c:pt>
                      <c:pt idx="528">
                        <c:v>1200</c:v>
                      </c:pt>
                      <c:pt idx="529">
                        <c:v>1200</c:v>
                      </c:pt>
                      <c:pt idx="530">
                        <c:v>1200</c:v>
                      </c:pt>
                      <c:pt idx="531">
                        <c:v>1200</c:v>
                      </c:pt>
                      <c:pt idx="532">
                        <c:v>1200</c:v>
                      </c:pt>
                      <c:pt idx="533">
                        <c:v>1200</c:v>
                      </c:pt>
                      <c:pt idx="534">
                        <c:v>1200</c:v>
                      </c:pt>
                      <c:pt idx="535">
                        <c:v>1200</c:v>
                      </c:pt>
                      <c:pt idx="536">
                        <c:v>1200</c:v>
                      </c:pt>
                      <c:pt idx="537">
                        <c:v>1200</c:v>
                      </c:pt>
                      <c:pt idx="538">
                        <c:v>1200</c:v>
                      </c:pt>
                      <c:pt idx="539">
                        <c:v>1200</c:v>
                      </c:pt>
                      <c:pt idx="540">
                        <c:v>1200</c:v>
                      </c:pt>
                      <c:pt idx="541">
                        <c:v>1200</c:v>
                      </c:pt>
                      <c:pt idx="542">
                        <c:v>1200</c:v>
                      </c:pt>
                      <c:pt idx="543">
                        <c:v>1200</c:v>
                      </c:pt>
                      <c:pt idx="544">
                        <c:v>1200</c:v>
                      </c:pt>
                      <c:pt idx="545">
                        <c:v>1200</c:v>
                      </c:pt>
                      <c:pt idx="546">
                        <c:v>1200</c:v>
                      </c:pt>
                      <c:pt idx="547">
                        <c:v>1200</c:v>
                      </c:pt>
                      <c:pt idx="548">
                        <c:v>1200</c:v>
                      </c:pt>
                      <c:pt idx="549">
                        <c:v>1200</c:v>
                      </c:pt>
                      <c:pt idx="550">
                        <c:v>1200</c:v>
                      </c:pt>
                      <c:pt idx="551">
                        <c:v>1200</c:v>
                      </c:pt>
                      <c:pt idx="552">
                        <c:v>1200</c:v>
                      </c:pt>
                      <c:pt idx="553">
                        <c:v>1200</c:v>
                      </c:pt>
                      <c:pt idx="554">
                        <c:v>1200</c:v>
                      </c:pt>
                      <c:pt idx="555">
                        <c:v>1200</c:v>
                      </c:pt>
                      <c:pt idx="556">
                        <c:v>1200</c:v>
                      </c:pt>
                      <c:pt idx="557">
                        <c:v>1200</c:v>
                      </c:pt>
                      <c:pt idx="558">
                        <c:v>1200</c:v>
                      </c:pt>
                      <c:pt idx="559">
                        <c:v>1200</c:v>
                      </c:pt>
                      <c:pt idx="560">
                        <c:v>1200</c:v>
                      </c:pt>
                      <c:pt idx="561">
                        <c:v>1200</c:v>
                      </c:pt>
                      <c:pt idx="562">
                        <c:v>1200</c:v>
                      </c:pt>
                      <c:pt idx="563">
                        <c:v>1200</c:v>
                      </c:pt>
                      <c:pt idx="564">
                        <c:v>1200</c:v>
                      </c:pt>
                      <c:pt idx="565">
                        <c:v>1200</c:v>
                      </c:pt>
                      <c:pt idx="566">
                        <c:v>1200</c:v>
                      </c:pt>
                      <c:pt idx="567">
                        <c:v>1200</c:v>
                      </c:pt>
                      <c:pt idx="568">
                        <c:v>1200</c:v>
                      </c:pt>
                      <c:pt idx="569">
                        <c:v>1200</c:v>
                      </c:pt>
                      <c:pt idx="570">
                        <c:v>1200</c:v>
                      </c:pt>
                      <c:pt idx="571">
                        <c:v>1200</c:v>
                      </c:pt>
                      <c:pt idx="572">
                        <c:v>1200</c:v>
                      </c:pt>
                      <c:pt idx="573">
                        <c:v>1200</c:v>
                      </c:pt>
                      <c:pt idx="574">
                        <c:v>1200</c:v>
                      </c:pt>
                      <c:pt idx="575">
                        <c:v>1200</c:v>
                      </c:pt>
                      <c:pt idx="576">
                        <c:v>1200</c:v>
                      </c:pt>
                      <c:pt idx="577">
                        <c:v>1200</c:v>
                      </c:pt>
                      <c:pt idx="578">
                        <c:v>1200</c:v>
                      </c:pt>
                      <c:pt idx="579">
                        <c:v>1200</c:v>
                      </c:pt>
                      <c:pt idx="580">
                        <c:v>1200</c:v>
                      </c:pt>
                      <c:pt idx="581">
                        <c:v>1200</c:v>
                      </c:pt>
                      <c:pt idx="582">
                        <c:v>1200</c:v>
                      </c:pt>
                      <c:pt idx="583">
                        <c:v>1200</c:v>
                      </c:pt>
                      <c:pt idx="584">
                        <c:v>1200</c:v>
                      </c:pt>
                      <c:pt idx="585">
                        <c:v>1200</c:v>
                      </c:pt>
                      <c:pt idx="586">
                        <c:v>1200</c:v>
                      </c:pt>
                      <c:pt idx="587">
                        <c:v>1200</c:v>
                      </c:pt>
                      <c:pt idx="588">
                        <c:v>1200</c:v>
                      </c:pt>
                      <c:pt idx="589">
                        <c:v>1200</c:v>
                      </c:pt>
                      <c:pt idx="590">
                        <c:v>1200</c:v>
                      </c:pt>
                      <c:pt idx="591">
                        <c:v>1200</c:v>
                      </c:pt>
                      <c:pt idx="592">
                        <c:v>1200</c:v>
                      </c:pt>
                      <c:pt idx="593">
                        <c:v>1200</c:v>
                      </c:pt>
                      <c:pt idx="594">
                        <c:v>1200</c:v>
                      </c:pt>
                      <c:pt idx="595">
                        <c:v>1200</c:v>
                      </c:pt>
                      <c:pt idx="596">
                        <c:v>1200</c:v>
                      </c:pt>
                      <c:pt idx="597">
                        <c:v>1200</c:v>
                      </c:pt>
                      <c:pt idx="598">
                        <c:v>1200</c:v>
                      </c:pt>
                      <c:pt idx="599">
                        <c:v>1200</c:v>
                      </c:pt>
                      <c:pt idx="600">
                        <c:v>1200</c:v>
                      </c:pt>
                      <c:pt idx="601">
                        <c:v>1200</c:v>
                      </c:pt>
                      <c:pt idx="602">
                        <c:v>1200</c:v>
                      </c:pt>
                      <c:pt idx="603">
                        <c:v>1200</c:v>
                      </c:pt>
                      <c:pt idx="604">
                        <c:v>1200</c:v>
                      </c:pt>
                      <c:pt idx="605">
                        <c:v>1200</c:v>
                      </c:pt>
                      <c:pt idx="606">
                        <c:v>1200</c:v>
                      </c:pt>
                      <c:pt idx="607">
                        <c:v>1200</c:v>
                      </c:pt>
                      <c:pt idx="608">
                        <c:v>1200</c:v>
                      </c:pt>
                      <c:pt idx="609">
                        <c:v>1200</c:v>
                      </c:pt>
                      <c:pt idx="610">
                        <c:v>1200</c:v>
                      </c:pt>
                      <c:pt idx="611">
                        <c:v>1200</c:v>
                      </c:pt>
                      <c:pt idx="612">
                        <c:v>1200</c:v>
                      </c:pt>
                      <c:pt idx="613">
                        <c:v>1200</c:v>
                      </c:pt>
                      <c:pt idx="614">
                        <c:v>1200</c:v>
                      </c:pt>
                      <c:pt idx="615">
                        <c:v>1200</c:v>
                      </c:pt>
                      <c:pt idx="616">
                        <c:v>1200</c:v>
                      </c:pt>
                      <c:pt idx="617">
                        <c:v>1200</c:v>
                      </c:pt>
                      <c:pt idx="618">
                        <c:v>1200</c:v>
                      </c:pt>
                      <c:pt idx="619">
                        <c:v>1200</c:v>
                      </c:pt>
                      <c:pt idx="620">
                        <c:v>1200</c:v>
                      </c:pt>
                      <c:pt idx="621">
                        <c:v>1200</c:v>
                      </c:pt>
                      <c:pt idx="622">
                        <c:v>1200</c:v>
                      </c:pt>
                      <c:pt idx="623">
                        <c:v>1200</c:v>
                      </c:pt>
                      <c:pt idx="624">
                        <c:v>1200</c:v>
                      </c:pt>
                      <c:pt idx="625">
                        <c:v>1200</c:v>
                      </c:pt>
                      <c:pt idx="626">
                        <c:v>1200</c:v>
                      </c:pt>
                      <c:pt idx="627">
                        <c:v>1200</c:v>
                      </c:pt>
                      <c:pt idx="628">
                        <c:v>1200</c:v>
                      </c:pt>
                      <c:pt idx="629">
                        <c:v>1200</c:v>
                      </c:pt>
                      <c:pt idx="630">
                        <c:v>1200</c:v>
                      </c:pt>
                      <c:pt idx="631">
                        <c:v>1200</c:v>
                      </c:pt>
                      <c:pt idx="632">
                        <c:v>1200</c:v>
                      </c:pt>
                      <c:pt idx="633">
                        <c:v>1200</c:v>
                      </c:pt>
                      <c:pt idx="634">
                        <c:v>1200</c:v>
                      </c:pt>
                      <c:pt idx="635">
                        <c:v>1200</c:v>
                      </c:pt>
                      <c:pt idx="636">
                        <c:v>1200</c:v>
                      </c:pt>
                      <c:pt idx="637">
                        <c:v>1200</c:v>
                      </c:pt>
                      <c:pt idx="638">
                        <c:v>1200</c:v>
                      </c:pt>
                      <c:pt idx="639">
                        <c:v>1200</c:v>
                      </c:pt>
                      <c:pt idx="640">
                        <c:v>1200</c:v>
                      </c:pt>
                      <c:pt idx="641">
                        <c:v>1200</c:v>
                      </c:pt>
                      <c:pt idx="642">
                        <c:v>1200</c:v>
                      </c:pt>
                      <c:pt idx="643">
                        <c:v>1200</c:v>
                      </c:pt>
                      <c:pt idx="644">
                        <c:v>1200</c:v>
                      </c:pt>
                      <c:pt idx="645">
                        <c:v>1200</c:v>
                      </c:pt>
                      <c:pt idx="646">
                        <c:v>1200</c:v>
                      </c:pt>
                      <c:pt idx="647">
                        <c:v>1200</c:v>
                      </c:pt>
                      <c:pt idx="648">
                        <c:v>1200</c:v>
                      </c:pt>
                      <c:pt idx="649">
                        <c:v>1200</c:v>
                      </c:pt>
                      <c:pt idx="650">
                        <c:v>1200</c:v>
                      </c:pt>
                      <c:pt idx="651">
                        <c:v>1200</c:v>
                      </c:pt>
                      <c:pt idx="652">
                        <c:v>1200</c:v>
                      </c:pt>
                      <c:pt idx="653">
                        <c:v>1200</c:v>
                      </c:pt>
                      <c:pt idx="654">
                        <c:v>1200</c:v>
                      </c:pt>
                      <c:pt idx="655">
                        <c:v>1200</c:v>
                      </c:pt>
                      <c:pt idx="656">
                        <c:v>1200</c:v>
                      </c:pt>
                      <c:pt idx="657">
                        <c:v>1200</c:v>
                      </c:pt>
                      <c:pt idx="658">
                        <c:v>1200</c:v>
                      </c:pt>
                      <c:pt idx="659">
                        <c:v>1200</c:v>
                      </c:pt>
                      <c:pt idx="660">
                        <c:v>1200</c:v>
                      </c:pt>
                      <c:pt idx="661">
                        <c:v>1200</c:v>
                      </c:pt>
                      <c:pt idx="662">
                        <c:v>1200</c:v>
                      </c:pt>
                      <c:pt idx="663">
                        <c:v>1200</c:v>
                      </c:pt>
                      <c:pt idx="664">
                        <c:v>1200</c:v>
                      </c:pt>
                      <c:pt idx="665">
                        <c:v>1200</c:v>
                      </c:pt>
                      <c:pt idx="666">
                        <c:v>1200</c:v>
                      </c:pt>
                      <c:pt idx="667">
                        <c:v>1200</c:v>
                      </c:pt>
                      <c:pt idx="668">
                        <c:v>1200</c:v>
                      </c:pt>
                      <c:pt idx="669">
                        <c:v>1200</c:v>
                      </c:pt>
                      <c:pt idx="670">
                        <c:v>1200</c:v>
                      </c:pt>
                      <c:pt idx="671">
                        <c:v>1200</c:v>
                      </c:pt>
                      <c:pt idx="672">
                        <c:v>1200</c:v>
                      </c:pt>
                      <c:pt idx="673">
                        <c:v>1200</c:v>
                      </c:pt>
                      <c:pt idx="674">
                        <c:v>1200</c:v>
                      </c:pt>
                      <c:pt idx="675">
                        <c:v>1200</c:v>
                      </c:pt>
                      <c:pt idx="676">
                        <c:v>1200</c:v>
                      </c:pt>
                      <c:pt idx="677">
                        <c:v>1200</c:v>
                      </c:pt>
                      <c:pt idx="678">
                        <c:v>1200</c:v>
                      </c:pt>
                      <c:pt idx="679">
                        <c:v>1200</c:v>
                      </c:pt>
                      <c:pt idx="680">
                        <c:v>1200</c:v>
                      </c:pt>
                      <c:pt idx="681">
                        <c:v>1200</c:v>
                      </c:pt>
                      <c:pt idx="682">
                        <c:v>1200</c:v>
                      </c:pt>
                      <c:pt idx="683">
                        <c:v>1200</c:v>
                      </c:pt>
                      <c:pt idx="684">
                        <c:v>1200</c:v>
                      </c:pt>
                      <c:pt idx="685">
                        <c:v>1200</c:v>
                      </c:pt>
                      <c:pt idx="686">
                        <c:v>1200</c:v>
                      </c:pt>
                      <c:pt idx="687">
                        <c:v>1200</c:v>
                      </c:pt>
                      <c:pt idx="688">
                        <c:v>1200</c:v>
                      </c:pt>
                      <c:pt idx="689">
                        <c:v>1200</c:v>
                      </c:pt>
                      <c:pt idx="690">
                        <c:v>1200</c:v>
                      </c:pt>
                      <c:pt idx="691">
                        <c:v>1200</c:v>
                      </c:pt>
                      <c:pt idx="692">
                        <c:v>1200</c:v>
                      </c:pt>
                      <c:pt idx="693">
                        <c:v>1200</c:v>
                      </c:pt>
                      <c:pt idx="694">
                        <c:v>1200</c:v>
                      </c:pt>
                      <c:pt idx="695">
                        <c:v>1200</c:v>
                      </c:pt>
                      <c:pt idx="696">
                        <c:v>1200</c:v>
                      </c:pt>
                      <c:pt idx="697">
                        <c:v>1200</c:v>
                      </c:pt>
                      <c:pt idx="698">
                        <c:v>1200</c:v>
                      </c:pt>
                      <c:pt idx="699">
                        <c:v>1200</c:v>
                      </c:pt>
                      <c:pt idx="700">
                        <c:v>1200</c:v>
                      </c:pt>
                      <c:pt idx="701">
                        <c:v>1200</c:v>
                      </c:pt>
                      <c:pt idx="702">
                        <c:v>1200</c:v>
                      </c:pt>
                      <c:pt idx="703">
                        <c:v>1200</c:v>
                      </c:pt>
                      <c:pt idx="704">
                        <c:v>1200</c:v>
                      </c:pt>
                      <c:pt idx="705">
                        <c:v>1200</c:v>
                      </c:pt>
                      <c:pt idx="706">
                        <c:v>1200</c:v>
                      </c:pt>
                      <c:pt idx="707">
                        <c:v>1200</c:v>
                      </c:pt>
                      <c:pt idx="708">
                        <c:v>1200</c:v>
                      </c:pt>
                      <c:pt idx="709">
                        <c:v>1200</c:v>
                      </c:pt>
                      <c:pt idx="710">
                        <c:v>1200</c:v>
                      </c:pt>
                      <c:pt idx="711">
                        <c:v>1200</c:v>
                      </c:pt>
                      <c:pt idx="712">
                        <c:v>1200</c:v>
                      </c:pt>
                      <c:pt idx="713">
                        <c:v>1200</c:v>
                      </c:pt>
                      <c:pt idx="714">
                        <c:v>1200</c:v>
                      </c:pt>
                      <c:pt idx="715">
                        <c:v>1200</c:v>
                      </c:pt>
                      <c:pt idx="716">
                        <c:v>1200</c:v>
                      </c:pt>
                      <c:pt idx="717">
                        <c:v>1200</c:v>
                      </c:pt>
                      <c:pt idx="718">
                        <c:v>1200</c:v>
                      </c:pt>
                      <c:pt idx="719">
                        <c:v>1200</c:v>
                      </c:pt>
                      <c:pt idx="720">
                        <c:v>1200</c:v>
                      </c:pt>
                      <c:pt idx="721">
                        <c:v>1200</c:v>
                      </c:pt>
                      <c:pt idx="722">
                        <c:v>1200</c:v>
                      </c:pt>
                      <c:pt idx="723">
                        <c:v>1200</c:v>
                      </c:pt>
                      <c:pt idx="724">
                        <c:v>1200</c:v>
                      </c:pt>
                      <c:pt idx="725">
                        <c:v>1200</c:v>
                      </c:pt>
                      <c:pt idx="726">
                        <c:v>1200</c:v>
                      </c:pt>
                      <c:pt idx="727">
                        <c:v>1200</c:v>
                      </c:pt>
                      <c:pt idx="728">
                        <c:v>1200</c:v>
                      </c:pt>
                      <c:pt idx="729">
                        <c:v>1200</c:v>
                      </c:pt>
                      <c:pt idx="730">
                        <c:v>1200</c:v>
                      </c:pt>
                      <c:pt idx="731">
                        <c:v>1200</c:v>
                      </c:pt>
                      <c:pt idx="732">
                        <c:v>1200</c:v>
                      </c:pt>
                      <c:pt idx="733">
                        <c:v>1200</c:v>
                      </c:pt>
                      <c:pt idx="734">
                        <c:v>1200</c:v>
                      </c:pt>
                      <c:pt idx="735">
                        <c:v>1200</c:v>
                      </c:pt>
                      <c:pt idx="736">
                        <c:v>1200</c:v>
                      </c:pt>
                      <c:pt idx="737">
                        <c:v>1200</c:v>
                      </c:pt>
                      <c:pt idx="738">
                        <c:v>1200</c:v>
                      </c:pt>
                      <c:pt idx="739">
                        <c:v>1200</c:v>
                      </c:pt>
                      <c:pt idx="740">
                        <c:v>1200</c:v>
                      </c:pt>
                      <c:pt idx="741">
                        <c:v>1200</c:v>
                      </c:pt>
                      <c:pt idx="742">
                        <c:v>1200</c:v>
                      </c:pt>
                      <c:pt idx="743">
                        <c:v>1200</c:v>
                      </c:pt>
                      <c:pt idx="744">
                        <c:v>1200</c:v>
                      </c:pt>
                      <c:pt idx="745">
                        <c:v>1200</c:v>
                      </c:pt>
                      <c:pt idx="746">
                        <c:v>1200</c:v>
                      </c:pt>
                      <c:pt idx="747">
                        <c:v>1200</c:v>
                      </c:pt>
                      <c:pt idx="748">
                        <c:v>1200</c:v>
                      </c:pt>
                      <c:pt idx="749">
                        <c:v>1200</c:v>
                      </c:pt>
                      <c:pt idx="750">
                        <c:v>1200</c:v>
                      </c:pt>
                      <c:pt idx="751">
                        <c:v>1200</c:v>
                      </c:pt>
                      <c:pt idx="752">
                        <c:v>1200</c:v>
                      </c:pt>
                      <c:pt idx="753">
                        <c:v>1200</c:v>
                      </c:pt>
                      <c:pt idx="754">
                        <c:v>1200</c:v>
                      </c:pt>
                      <c:pt idx="755">
                        <c:v>1200</c:v>
                      </c:pt>
                      <c:pt idx="756">
                        <c:v>1200</c:v>
                      </c:pt>
                      <c:pt idx="757">
                        <c:v>1200</c:v>
                      </c:pt>
                      <c:pt idx="758">
                        <c:v>1200</c:v>
                      </c:pt>
                      <c:pt idx="759">
                        <c:v>1200</c:v>
                      </c:pt>
                      <c:pt idx="760">
                        <c:v>1200</c:v>
                      </c:pt>
                      <c:pt idx="761">
                        <c:v>1200</c:v>
                      </c:pt>
                      <c:pt idx="762">
                        <c:v>1200</c:v>
                      </c:pt>
                      <c:pt idx="763">
                        <c:v>1200</c:v>
                      </c:pt>
                      <c:pt idx="764">
                        <c:v>1200</c:v>
                      </c:pt>
                      <c:pt idx="765">
                        <c:v>1200</c:v>
                      </c:pt>
                      <c:pt idx="766">
                        <c:v>1200</c:v>
                      </c:pt>
                      <c:pt idx="767">
                        <c:v>1200</c:v>
                      </c:pt>
                      <c:pt idx="768">
                        <c:v>1200</c:v>
                      </c:pt>
                      <c:pt idx="769">
                        <c:v>1200</c:v>
                      </c:pt>
                      <c:pt idx="770">
                        <c:v>1200</c:v>
                      </c:pt>
                      <c:pt idx="771">
                        <c:v>1200</c:v>
                      </c:pt>
                      <c:pt idx="772">
                        <c:v>1200</c:v>
                      </c:pt>
                      <c:pt idx="773">
                        <c:v>1200</c:v>
                      </c:pt>
                      <c:pt idx="774">
                        <c:v>1200</c:v>
                      </c:pt>
                      <c:pt idx="775">
                        <c:v>1200</c:v>
                      </c:pt>
                      <c:pt idx="776">
                        <c:v>1200</c:v>
                      </c:pt>
                      <c:pt idx="777">
                        <c:v>1200</c:v>
                      </c:pt>
                      <c:pt idx="778">
                        <c:v>1200</c:v>
                      </c:pt>
                      <c:pt idx="779">
                        <c:v>1200</c:v>
                      </c:pt>
                      <c:pt idx="780">
                        <c:v>1200</c:v>
                      </c:pt>
                      <c:pt idx="781">
                        <c:v>1200</c:v>
                      </c:pt>
                      <c:pt idx="782">
                        <c:v>1200</c:v>
                      </c:pt>
                      <c:pt idx="783">
                        <c:v>1200</c:v>
                      </c:pt>
                      <c:pt idx="784">
                        <c:v>1200</c:v>
                      </c:pt>
                      <c:pt idx="785">
                        <c:v>1200</c:v>
                      </c:pt>
                      <c:pt idx="786">
                        <c:v>1200</c:v>
                      </c:pt>
                      <c:pt idx="787">
                        <c:v>1200</c:v>
                      </c:pt>
                      <c:pt idx="788">
                        <c:v>1200</c:v>
                      </c:pt>
                      <c:pt idx="789">
                        <c:v>1200</c:v>
                      </c:pt>
                      <c:pt idx="790">
                        <c:v>1200</c:v>
                      </c:pt>
                      <c:pt idx="791">
                        <c:v>1200</c:v>
                      </c:pt>
                      <c:pt idx="792">
                        <c:v>1200</c:v>
                      </c:pt>
                      <c:pt idx="793">
                        <c:v>1200</c:v>
                      </c:pt>
                      <c:pt idx="794">
                        <c:v>1200</c:v>
                      </c:pt>
                      <c:pt idx="795">
                        <c:v>1200</c:v>
                      </c:pt>
                      <c:pt idx="796">
                        <c:v>1200</c:v>
                      </c:pt>
                      <c:pt idx="797">
                        <c:v>1200</c:v>
                      </c:pt>
                      <c:pt idx="798">
                        <c:v>1200</c:v>
                      </c:pt>
                      <c:pt idx="799">
                        <c:v>1200</c:v>
                      </c:pt>
                      <c:pt idx="800">
                        <c:v>1200</c:v>
                      </c:pt>
                      <c:pt idx="801">
                        <c:v>1200</c:v>
                      </c:pt>
                      <c:pt idx="802">
                        <c:v>1200</c:v>
                      </c:pt>
                      <c:pt idx="803">
                        <c:v>1200</c:v>
                      </c:pt>
                      <c:pt idx="804">
                        <c:v>1200</c:v>
                      </c:pt>
                      <c:pt idx="805">
                        <c:v>1200</c:v>
                      </c:pt>
                      <c:pt idx="806">
                        <c:v>1200</c:v>
                      </c:pt>
                      <c:pt idx="807">
                        <c:v>1200</c:v>
                      </c:pt>
                      <c:pt idx="808">
                        <c:v>1200</c:v>
                      </c:pt>
                      <c:pt idx="809">
                        <c:v>1200</c:v>
                      </c:pt>
                      <c:pt idx="810">
                        <c:v>1200</c:v>
                      </c:pt>
                      <c:pt idx="811">
                        <c:v>1200</c:v>
                      </c:pt>
                      <c:pt idx="812">
                        <c:v>1200</c:v>
                      </c:pt>
                      <c:pt idx="813">
                        <c:v>1200</c:v>
                      </c:pt>
                      <c:pt idx="814">
                        <c:v>1200</c:v>
                      </c:pt>
                      <c:pt idx="815">
                        <c:v>1200</c:v>
                      </c:pt>
                      <c:pt idx="816">
                        <c:v>1200</c:v>
                      </c:pt>
                      <c:pt idx="817">
                        <c:v>1200</c:v>
                      </c:pt>
                      <c:pt idx="818">
                        <c:v>1200</c:v>
                      </c:pt>
                      <c:pt idx="819">
                        <c:v>1200</c:v>
                      </c:pt>
                      <c:pt idx="820">
                        <c:v>1200</c:v>
                      </c:pt>
                      <c:pt idx="821">
                        <c:v>1200</c:v>
                      </c:pt>
                      <c:pt idx="822">
                        <c:v>1200</c:v>
                      </c:pt>
                      <c:pt idx="823">
                        <c:v>1200</c:v>
                      </c:pt>
                      <c:pt idx="824">
                        <c:v>1200</c:v>
                      </c:pt>
                      <c:pt idx="825">
                        <c:v>1200</c:v>
                      </c:pt>
                      <c:pt idx="826">
                        <c:v>1200</c:v>
                      </c:pt>
                      <c:pt idx="827">
                        <c:v>1200</c:v>
                      </c:pt>
                      <c:pt idx="828">
                        <c:v>1200</c:v>
                      </c:pt>
                      <c:pt idx="829">
                        <c:v>1200</c:v>
                      </c:pt>
                      <c:pt idx="830">
                        <c:v>1200</c:v>
                      </c:pt>
                      <c:pt idx="831">
                        <c:v>1200</c:v>
                      </c:pt>
                      <c:pt idx="832">
                        <c:v>1200</c:v>
                      </c:pt>
                      <c:pt idx="833">
                        <c:v>1200</c:v>
                      </c:pt>
                      <c:pt idx="834">
                        <c:v>1200</c:v>
                      </c:pt>
                      <c:pt idx="835">
                        <c:v>1200</c:v>
                      </c:pt>
                      <c:pt idx="836">
                        <c:v>1200</c:v>
                      </c:pt>
                      <c:pt idx="837">
                        <c:v>1200</c:v>
                      </c:pt>
                      <c:pt idx="838">
                        <c:v>1200</c:v>
                      </c:pt>
                      <c:pt idx="839">
                        <c:v>1200</c:v>
                      </c:pt>
                      <c:pt idx="840">
                        <c:v>1200</c:v>
                      </c:pt>
                      <c:pt idx="841">
                        <c:v>1200</c:v>
                      </c:pt>
                      <c:pt idx="842">
                        <c:v>1200</c:v>
                      </c:pt>
                      <c:pt idx="843">
                        <c:v>1200</c:v>
                      </c:pt>
                      <c:pt idx="844">
                        <c:v>1200</c:v>
                      </c:pt>
                      <c:pt idx="845">
                        <c:v>1200</c:v>
                      </c:pt>
                      <c:pt idx="846">
                        <c:v>1200</c:v>
                      </c:pt>
                      <c:pt idx="847">
                        <c:v>1200</c:v>
                      </c:pt>
                      <c:pt idx="848">
                        <c:v>1200</c:v>
                      </c:pt>
                      <c:pt idx="849">
                        <c:v>1200</c:v>
                      </c:pt>
                      <c:pt idx="850">
                        <c:v>1200</c:v>
                      </c:pt>
                      <c:pt idx="851">
                        <c:v>1200</c:v>
                      </c:pt>
                      <c:pt idx="852">
                        <c:v>1200</c:v>
                      </c:pt>
                      <c:pt idx="853">
                        <c:v>1200</c:v>
                      </c:pt>
                      <c:pt idx="854">
                        <c:v>1200</c:v>
                      </c:pt>
                      <c:pt idx="855">
                        <c:v>1200</c:v>
                      </c:pt>
                      <c:pt idx="856">
                        <c:v>1200</c:v>
                      </c:pt>
                      <c:pt idx="857">
                        <c:v>1200</c:v>
                      </c:pt>
                      <c:pt idx="858">
                        <c:v>1200</c:v>
                      </c:pt>
                      <c:pt idx="859">
                        <c:v>1200</c:v>
                      </c:pt>
                      <c:pt idx="860">
                        <c:v>1200</c:v>
                      </c:pt>
                      <c:pt idx="861">
                        <c:v>1200</c:v>
                      </c:pt>
                      <c:pt idx="862">
                        <c:v>1200</c:v>
                      </c:pt>
                      <c:pt idx="863">
                        <c:v>1200</c:v>
                      </c:pt>
                      <c:pt idx="864">
                        <c:v>1200</c:v>
                      </c:pt>
                      <c:pt idx="865">
                        <c:v>1200</c:v>
                      </c:pt>
                      <c:pt idx="866">
                        <c:v>1200</c:v>
                      </c:pt>
                      <c:pt idx="867">
                        <c:v>1200</c:v>
                      </c:pt>
                      <c:pt idx="868">
                        <c:v>1200</c:v>
                      </c:pt>
                      <c:pt idx="869">
                        <c:v>1200</c:v>
                      </c:pt>
                      <c:pt idx="870">
                        <c:v>1200</c:v>
                      </c:pt>
                      <c:pt idx="871">
                        <c:v>1200</c:v>
                      </c:pt>
                      <c:pt idx="872">
                        <c:v>1200</c:v>
                      </c:pt>
                      <c:pt idx="873">
                        <c:v>1200</c:v>
                      </c:pt>
                      <c:pt idx="874">
                        <c:v>1200</c:v>
                      </c:pt>
                      <c:pt idx="875">
                        <c:v>1200</c:v>
                      </c:pt>
                      <c:pt idx="876">
                        <c:v>1200</c:v>
                      </c:pt>
                      <c:pt idx="877">
                        <c:v>1200</c:v>
                      </c:pt>
                      <c:pt idx="878">
                        <c:v>1200</c:v>
                      </c:pt>
                      <c:pt idx="879">
                        <c:v>1200</c:v>
                      </c:pt>
                      <c:pt idx="880">
                        <c:v>1200</c:v>
                      </c:pt>
                      <c:pt idx="881">
                        <c:v>1200</c:v>
                      </c:pt>
                      <c:pt idx="882">
                        <c:v>1200</c:v>
                      </c:pt>
                      <c:pt idx="883">
                        <c:v>1200</c:v>
                      </c:pt>
                      <c:pt idx="884">
                        <c:v>1200</c:v>
                      </c:pt>
                      <c:pt idx="885">
                        <c:v>1200</c:v>
                      </c:pt>
                      <c:pt idx="886">
                        <c:v>1200</c:v>
                      </c:pt>
                      <c:pt idx="887">
                        <c:v>1200</c:v>
                      </c:pt>
                      <c:pt idx="888">
                        <c:v>1200</c:v>
                      </c:pt>
                      <c:pt idx="889">
                        <c:v>1200</c:v>
                      </c:pt>
                      <c:pt idx="890">
                        <c:v>1200</c:v>
                      </c:pt>
                      <c:pt idx="891">
                        <c:v>1200</c:v>
                      </c:pt>
                      <c:pt idx="892">
                        <c:v>1200</c:v>
                      </c:pt>
                      <c:pt idx="893">
                        <c:v>1200</c:v>
                      </c:pt>
                      <c:pt idx="894">
                        <c:v>1200</c:v>
                      </c:pt>
                      <c:pt idx="895">
                        <c:v>1200</c:v>
                      </c:pt>
                      <c:pt idx="896">
                        <c:v>1200</c:v>
                      </c:pt>
                      <c:pt idx="897">
                        <c:v>1200</c:v>
                      </c:pt>
                      <c:pt idx="898">
                        <c:v>1200</c:v>
                      </c:pt>
                      <c:pt idx="899">
                        <c:v>1200</c:v>
                      </c:pt>
                      <c:pt idx="900">
                        <c:v>1200</c:v>
                      </c:pt>
                      <c:pt idx="901">
                        <c:v>1200</c:v>
                      </c:pt>
                      <c:pt idx="902">
                        <c:v>1200</c:v>
                      </c:pt>
                      <c:pt idx="903">
                        <c:v>1200</c:v>
                      </c:pt>
                      <c:pt idx="904">
                        <c:v>1200</c:v>
                      </c:pt>
                      <c:pt idx="905">
                        <c:v>1200</c:v>
                      </c:pt>
                      <c:pt idx="906">
                        <c:v>1200</c:v>
                      </c:pt>
                      <c:pt idx="907">
                        <c:v>1200</c:v>
                      </c:pt>
                      <c:pt idx="908">
                        <c:v>1200</c:v>
                      </c:pt>
                      <c:pt idx="909">
                        <c:v>1200</c:v>
                      </c:pt>
                      <c:pt idx="910">
                        <c:v>1200</c:v>
                      </c:pt>
                      <c:pt idx="911">
                        <c:v>1200</c:v>
                      </c:pt>
                      <c:pt idx="912">
                        <c:v>1200</c:v>
                      </c:pt>
                      <c:pt idx="913">
                        <c:v>1200</c:v>
                      </c:pt>
                      <c:pt idx="914">
                        <c:v>1200</c:v>
                      </c:pt>
                      <c:pt idx="915">
                        <c:v>1200</c:v>
                      </c:pt>
                      <c:pt idx="916">
                        <c:v>1200</c:v>
                      </c:pt>
                      <c:pt idx="917">
                        <c:v>1200</c:v>
                      </c:pt>
                      <c:pt idx="918">
                        <c:v>1200</c:v>
                      </c:pt>
                      <c:pt idx="919">
                        <c:v>1200</c:v>
                      </c:pt>
                      <c:pt idx="920">
                        <c:v>1200</c:v>
                      </c:pt>
                      <c:pt idx="921">
                        <c:v>1200</c:v>
                      </c:pt>
                      <c:pt idx="922">
                        <c:v>1200</c:v>
                      </c:pt>
                      <c:pt idx="923">
                        <c:v>1200</c:v>
                      </c:pt>
                      <c:pt idx="924">
                        <c:v>1200</c:v>
                      </c:pt>
                      <c:pt idx="925">
                        <c:v>1200</c:v>
                      </c:pt>
                      <c:pt idx="926">
                        <c:v>1200</c:v>
                      </c:pt>
                      <c:pt idx="927">
                        <c:v>1200</c:v>
                      </c:pt>
                      <c:pt idx="928">
                        <c:v>1200</c:v>
                      </c:pt>
                      <c:pt idx="929">
                        <c:v>1200</c:v>
                      </c:pt>
                      <c:pt idx="930">
                        <c:v>1200</c:v>
                      </c:pt>
                      <c:pt idx="931">
                        <c:v>1200</c:v>
                      </c:pt>
                      <c:pt idx="932">
                        <c:v>1200</c:v>
                      </c:pt>
                      <c:pt idx="933">
                        <c:v>1200</c:v>
                      </c:pt>
                      <c:pt idx="934">
                        <c:v>1200</c:v>
                      </c:pt>
                      <c:pt idx="935">
                        <c:v>1200</c:v>
                      </c:pt>
                      <c:pt idx="936">
                        <c:v>1200</c:v>
                      </c:pt>
                      <c:pt idx="937">
                        <c:v>1200</c:v>
                      </c:pt>
                      <c:pt idx="938">
                        <c:v>1200</c:v>
                      </c:pt>
                      <c:pt idx="939">
                        <c:v>1200</c:v>
                      </c:pt>
                      <c:pt idx="940">
                        <c:v>1200</c:v>
                      </c:pt>
                      <c:pt idx="941">
                        <c:v>1200</c:v>
                      </c:pt>
                      <c:pt idx="942">
                        <c:v>1200</c:v>
                      </c:pt>
                      <c:pt idx="943">
                        <c:v>1200</c:v>
                      </c:pt>
                      <c:pt idx="944">
                        <c:v>1200</c:v>
                      </c:pt>
                      <c:pt idx="945">
                        <c:v>1200</c:v>
                      </c:pt>
                      <c:pt idx="946">
                        <c:v>1200</c:v>
                      </c:pt>
                      <c:pt idx="947">
                        <c:v>1200</c:v>
                      </c:pt>
                      <c:pt idx="948">
                        <c:v>1200</c:v>
                      </c:pt>
                      <c:pt idx="949">
                        <c:v>1200</c:v>
                      </c:pt>
                      <c:pt idx="950">
                        <c:v>1200</c:v>
                      </c:pt>
                      <c:pt idx="951">
                        <c:v>1200</c:v>
                      </c:pt>
                      <c:pt idx="952">
                        <c:v>1200</c:v>
                      </c:pt>
                      <c:pt idx="953">
                        <c:v>1200</c:v>
                      </c:pt>
                      <c:pt idx="954">
                        <c:v>1200</c:v>
                      </c:pt>
                      <c:pt idx="955">
                        <c:v>1200</c:v>
                      </c:pt>
                      <c:pt idx="956">
                        <c:v>1200</c:v>
                      </c:pt>
                      <c:pt idx="957">
                        <c:v>1200</c:v>
                      </c:pt>
                      <c:pt idx="958">
                        <c:v>1200</c:v>
                      </c:pt>
                      <c:pt idx="959">
                        <c:v>1200</c:v>
                      </c:pt>
                      <c:pt idx="960">
                        <c:v>1200</c:v>
                      </c:pt>
                      <c:pt idx="961">
                        <c:v>1200</c:v>
                      </c:pt>
                      <c:pt idx="962">
                        <c:v>1200</c:v>
                      </c:pt>
                      <c:pt idx="963">
                        <c:v>1200</c:v>
                      </c:pt>
                      <c:pt idx="964">
                        <c:v>1200</c:v>
                      </c:pt>
                      <c:pt idx="965">
                        <c:v>1200</c:v>
                      </c:pt>
                      <c:pt idx="966">
                        <c:v>1200</c:v>
                      </c:pt>
                      <c:pt idx="967">
                        <c:v>1200</c:v>
                      </c:pt>
                      <c:pt idx="968">
                        <c:v>1200</c:v>
                      </c:pt>
                      <c:pt idx="969">
                        <c:v>1200</c:v>
                      </c:pt>
                      <c:pt idx="970">
                        <c:v>1200</c:v>
                      </c:pt>
                      <c:pt idx="971">
                        <c:v>1200</c:v>
                      </c:pt>
                      <c:pt idx="972">
                        <c:v>1200</c:v>
                      </c:pt>
                      <c:pt idx="973">
                        <c:v>1200</c:v>
                      </c:pt>
                      <c:pt idx="974">
                        <c:v>1200</c:v>
                      </c:pt>
                      <c:pt idx="975">
                        <c:v>1200</c:v>
                      </c:pt>
                      <c:pt idx="976">
                        <c:v>1200</c:v>
                      </c:pt>
                      <c:pt idx="977">
                        <c:v>1200</c:v>
                      </c:pt>
                      <c:pt idx="978">
                        <c:v>1200</c:v>
                      </c:pt>
                      <c:pt idx="979">
                        <c:v>1200</c:v>
                      </c:pt>
                      <c:pt idx="980">
                        <c:v>1200</c:v>
                      </c:pt>
                      <c:pt idx="981">
                        <c:v>1200</c:v>
                      </c:pt>
                      <c:pt idx="982">
                        <c:v>1200</c:v>
                      </c:pt>
                      <c:pt idx="983">
                        <c:v>1200</c:v>
                      </c:pt>
                      <c:pt idx="984">
                        <c:v>1200</c:v>
                      </c:pt>
                      <c:pt idx="985">
                        <c:v>1200</c:v>
                      </c:pt>
                      <c:pt idx="986">
                        <c:v>1200</c:v>
                      </c:pt>
                      <c:pt idx="987">
                        <c:v>1200</c:v>
                      </c:pt>
                      <c:pt idx="988">
                        <c:v>1200</c:v>
                      </c:pt>
                      <c:pt idx="989">
                        <c:v>1200</c:v>
                      </c:pt>
                      <c:pt idx="990">
                        <c:v>1200</c:v>
                      </c:pt>
                      <c:pt idx="991">
                        <c:v>1200</c:v>
                      </c:pt>
                      <c:pt idx="992">
                        <c:v>1200</c:v>
                      </c:pt>
                      <c:pt idx="993">
                        <c:v>1200</c:v>
                      </c:pt>
                      <c:pt idx="994">
                        <c:v>1200</c:v>
                      </c:pt>
                      <c:pt idx="995">
                        <c:v>1200</c:v>
                      </c:pt>
                      <c:pt idx="996">
                        <c:v>1200</c:v>
                      </c:pt>
                      <c:pt idx="997">
                        <c:v>1200</c:v>
                      </c:pt>
                      <c:pt idx="998">
                        <c:v>1200</c:v>
                      </c:pt>
                      <c:pt idx="999">
                        <c:v>1200</c:v>
                      </c:pt>
                      <c:pt idx="1000">
                        <c:v>1200</c:v>
                      </c:pt>
                      <c:pt idx="1001">
                        <c:v>1200</c:v>
                      </c:pt>
                      <c:pt idx="1002">
                        <c:v>1200</c:v>
                      </c:pt>
                      <c:pt idx="1003">
                        <c:v>1200</c:v>
                      </c:pt>
                      <c:pt idx="1004">
                        <c:v>1200</c:v>
                      </c:pt>
                      <c:pt idx="1005">
                        <c:v>1200</c:v>
                      </c:pt>
                      <c:pt idx="1006">
                        <c:v>1200</c:v>
                      </c:pt>
                      <c:pt idx="1007">
                        <c:v>1200</c:v>
                      </c:pt>
                      <c:pt idx="1008">
                        <c:v>1200</c:v>
                      </c:pt>
                      <c:pt idx="1009">
                        <c:v>1200</c:v>
                      </c:pt>
                      <c:pt idx="1010">
                        <c:v>1200</c:v>
                      </c:pt>
                      <c:pt idx="1011">
                        <c:v>1200</c:v>
                      </c:pt>
                      <c:pt idx="1012">
                        <c:v>1200</c:v>
                      </c:pt>
                      <c:pt idx="1013">
                        <c:v>1200</c:v>
                      </c:pt>
                      <c:pt idx="1014">
                        <c:v>1200</c:v>
                      </c:pt>
                      <c:pt idx="1015">
                        <c:v>1200</c:v>
                      </c:pt>
                      <c:pt idx="1016">
                        <c:v>1200</c:v>
                      </c:pt>
                      <c:pt idx="1017">
                        <c:v>1200</c:v>
                      </c:pt>
                      <c:pt idx="1018">
                        <c:v>1200</c:v>
                      </c:pt>
                      <c:pt idx="1019">
                        <c:v>1200</c:v>
                      </c:pt>
                      <c:pt idx="1020">
                        <c:v>1200</c:v>
                      </c:pt>
                      <c:pt idx="1021">
                        <c:v>1200</c:v>
                      </c:pt>
                      <c:pt idx="1022">
                        <c:v>1200</c:v>
                      </c:pt>
                      <c:pt idx="1023">
                        <c:v>1200</c:v>
                      </c:pt>
                      <c:pt idx="1024">
                        <c:v>1200</c:v>
                      </c:pt>
                      <c:pt idx="1025">
                        <c:v>1200</c:v>
                      </c:pt>
                      <c:pt idx="1026">
                        <c:v>1200</c:v>
                      </c:pt>
                      <c:pt idx="1027">
                        <c:v>1200</c:v>
                      </c:pt>
                      <c:pt idx="1028">
                        <c:v>1200</c:v>
                      </c:pt>
                      <c:pt idx="1029">
                        <c:v>1200</c:v>
                      </c:pt>
                      <c:pt idx="1030">
                        <c:v>1200</c:v>
                      </c:pt>
                      <c:pt idx="1031">
                        <c:v>1200</c:v>
                      </c:pt>
                      <c:pt idx="1032">
                        <c:v>1200</c:v>
                      </c:pt>
                      <c:pt idx="1033">
                        <c:v>1200</c:v>
                      </c:pt>
                      <c:pt idx="1034">
                        <c:v>1200</c:v>
                      </c:pt>
                      <c:pt idx="1035">
                        <c:v>1200</c:v>
                      </c:pt>
                      <c:pt idx="1036">
                        <c:v>1200</c:v>
                      </c:pt>
                      <c:pt idx="1037">
                        <c:v>1200</c:v>
                      </c:pt>
                      <c:pt idx="1038">
                        <c:v>1200</c:v>
                      </c:pt>
                      <c:pt idx="1039">
                        <c:v>1200</c:v>
                      </c:pt>
                      <c:pt idx="1040">
                        <c:v>1200</c:v>
                      </c:pt>
                      <c:pt idx="1041">
                        <c:v>1200</c:v>
                      </c:pt>
                      <c:pt idx="1042">
                        <c:v>1200</c:v>
                      </c:pt>
                      <c:pt idx="1043">
                        <c:v>1200</c:v>
                      </c:pt>
                      <c:pt idx="1044">
                        <c:v>1200</c:v>
                      </c:pt>
                      <c:pt idx="1045">
                        <c:v>1200</c:v>
                      </c:pt>
                      <c:pt idx="1046">
                        <c:v>1200</c:v>
                      </c:pt>
                      <c:pt idx="1047">
                        <c:v>1200</c:v>
                      </c:pt>
                      <c:pt idx="1048">
                        <c:v>1200</c:v>
                      </c:pt>
                      <c:pt idx="1049">
                        <c:v>1200</c:v>
                      </c:pt>
                      <c:pt idx="1050">
                        <c:v>1200</c:v>
                      </c:pt>
                      <c:pt idx="1051">
                        <c:v>1200</c:v>
                      </c:pt>
                      <c:pt idx="1052">
                        <c:v>1200</c:v>
                      </c:pt>
                      <c:pt idx="1053">
                        <c:v>1200</c:v>
                      </c:pt>
                      <c:pt idx="1054">
                        <c:v>1200</c:v>
                      </c:pt>
                      <c:pt idx="1055">
                        <c:v>1200</c:v>
                      </c:pt>
                      <c:pt idx="1056">
                        <c:v>1200</c:v>
                      </c:pt>
                      <c:pt idx="1057">
                        <c:v>1200</c:v>
                      </c:pt>
                      <c:pt idx="1058">
                        <c:v>1200</c:v>
                      </c:pt>
                      <c:pt idx="1059">
                        <c:v>1200</c:v>
                      </c:pt>
                      <c:pt idx="1060">
                        <c:v>1200</c:v>
                      </c:pt>
                      <c:pt idx="1061">
                        <c:v>1200</c:v>
                      </c:pt>
                      <c:pt idx="1062">
                        <c:v>1200</c:v>
                      </c:pt>
                      <c:pt idx="1063">
                        <c:v>1200</c:v>
                      </c:pt>
                      <c:pt idx="1064">
                        <c:v>1200</c:v>
                      </c:pt>
                      <c:pt idx="1065">
                        <c:v>1200</c:v>
                      </c:pt>
                      <c:pt idx="1066">
                        <c:v>1200</c:v>
                      </c:pt>
                      <c:pt idx="1067">
                        <c:v>1200</c:v>
                      </c:pt>
                      <c:pt idx="1068">
                        <c:v>1200</c:v>
                      </c:pt>
                      <c:pt idx="1069">
                        <c:v>1200</c:v>
                      </c:pt>
                      <c:pt idx="1070">
                        <c:v>1200</c:v>
                      </c:pt>
                      <c:pt idx="1071">
                        <c:v>1200</c:v>
                      </c:pt>
                      <c:pt idx="1072">
                        <c:v>1200</c:v>
                      </c:pt>
                      <c:pt idx="1073">
                        <c:v>1200</c:v>
                      </c:pt>
                      <c:pt idx="1074">
                        <c:v>1200</c:v>
                      </c:pt>
                      <c:pt idx="1075">
                        <c:v>1200</c:v>
                      </c:pt>
                      <c:pt idx="1076">
                        <c:v>1200</c:v>
                      </c:pt>
                      <c:pt idx="1077">
                        <c:v>1200</c:v>
                      </c:pt>
                      <c:pt idx="1078">
                        <c:v>1200</c:v>
                      </c:pt>
                      <c:pt idx="1079">
                        <c:v>1200</c:v>
                      </c:pt>
                      <c:pt idx="1080">
                        <c:v>1200</c:v>
                      </c:pt>
                      <c:pt idx="1081">
                        <c:v>1200</c:v>
                      </c:pt>
                      <c:pt idx="1082">
                        <c:v>1200</c:v>
                      </c:pt>
                      <c:pt idx="1083">
                        <c:v>1200</c:v>
                      </c:pt>
                      <c:pt idx="1084">
                        <c:v>1200</c:v>
                      </c:pt>
                      <c:pt idx="1085">
                        <c:v>1200</c:v>
                      </c:pt>
                      <c:pt idx="1086">
                        <c:v>1200</c:v>
                      </c:pt>
                      <c:pt idx="1087">
                        <c:v>1200</c:v>
                      </c:pt>
                      <c:pt idx="1088">
                        <c:v>1200</c:v>
                      </c:pt>
                      <c:pt idx="1089">
                        <c:v>1200</c:v>
                      </c:pt>
                      <c:pt idx="1090">
                        <c:v>1200</c:v>
                      </c:pt>
                      <c:pt idx="1091">
                        <c:v>1200</c:v>
                      </c:pt>
                      <c:pt idx="1092">
                        <c:v>1200</c:v>
                      </c:pt>
                      <c:pt idx="1093">
                        <c:v>1200</c:v>
                      </c:pt>
                      <c:pt idx="1094">
                        <c:v>1200</c:v>
                      </c:pt>
                      <c:pt idx="1095">
                        <c:v>1200</c:v>
                      </c:pt>
                      <c:pt idx="1096">
                        <c:v>1200</c:v>
                      </c:pt>
                      <c:pt idx="1097">
                        <c:v>1200</c:v>
                      </c:pt>
                      <c:pt idx="1098">
                        <c:v>1200</c:v>
                      </c:pt>
                      <c:pt idx="1099">
                        <c:v>1200</c:v>
                      </c:pt>
                      <c:pt idx="1100">
                        <c:v>1200</c:v>
                      </c:pt>
                      <c:pt idx="1101">
                        <c:v>1200</c:v>
                      </c:pt>
                      <c:pt idx="1102">
                        <c:v>1200</c:v>
                      </c:pt>
                      <c:pt idx="1103">
                        <c:v>1200</c:v>
                      </c:pt>
                      <c:pt idx="1104">
                        <c:v>1200</c:v>
                      </c:pt>
                      <c:pt idx="1105">
                        <c:v>1200</c:v>
                      </c:pt>
                      <c:pt idx="1106">
                        <c:v>1200</c:v>
                      </c:pt>
                      <c:pt idx="1107">
                        <c:v>1200</c:v>
                      </c:pt>
                      <c:pt idx="1108">
                        <c:v>1200</c:v>
                      </c:pt>
                      <c:pt idx="1109">
                        <c:v>1200</c:v>
                      </c:pt>
                      <c:pt idx="1110">
                        <c:v>1200</c:v>
                      </c:pt>
                      <c:pt idx="1111">
                        <c:v>1200</c:v>
                      </c:pt>
                      <c:pt idx="1112">
                        <c:v>1200</c:v>
                      </c:pt>
                      <c:pt idx="1113">
                        <c:v>1200</c:v>
                      </c:pt>
                      <c:pt idx="1114">
                        <c:v>1200</c:v>
                      </c:pt>
                      <c:pt idx="1115">
                        <c:v>1200</c:v>
                      </c:pt>
                      <c:pt idx="1116">
                        <c:v>1200</c:v>
                      </c:pt>
                      <c:pt idx="1117">
                        <c:v>1200</c:v>
                      </c:pt>
                      <c:pt idx="1118">
                        <c:v>1200</c:v>
                      </c:pt>
                      <c:pt idx="1119">
                        <c:v>1200</c:v>
                      </c:pt>
                      <c:pt idx="1120">
                        <c:v>1200</c:v>
                      </c:pt>
                      <c:pt idx="1121">
                        <c:v>1200</c:v>
                      </c:pt>
                      <c:pt idx="1122">
                        <c:v>1200</c:v>
                      </c:pt>
                      <c:pt idx="1123">
                        <c:v>1200</c:v>
                      </c:pt>
                      <c:pt idx="1124">
                        <c:v>1200</c:v>
                      </c:pt>
                      <c:pt idx="1125">
                        <c:v>1200</c:v>
                      </c:pt>
                      <c:pt idx="1126">
                        <c:v>1200</c:v>
                      </c:pt>
                      <c:pt idx="1127">
                        <c:v>1200</c:v>
                      </c:pt>
                      <c:pt idx="1128">
                        <c:v>1200</c:v>
                      </c:pt>
                      <c:pt idx="1129">
                        <c:v>1200</c:v>
                      </c:pt>
                      <c:pt idx="1130">
                        <c:v>1200</c:v>
                      </c:pt>
                      <c:pt idx="1131">
                        <c:v>1200</c:v>
                      </c:pt>
                      <c:pt idx="1132">
                        <c:v>1200</c:v>
                      </c:pt>
                      <c:pt idx="1133">
                        <c:v>1200</c:v>
                      </c:pt>
                      <c:pt idx="1134">
                        <c:v>1200</c:v>
                      </c:pt>
                      <c:pt idx="1135">
                        <c:v>1200</c:v>
                      </c:pt>
                      <c:pt idx="1136">
                        <c:v>1200</c:v>
                      </c:pt>
                      <c:pt idx="1137">
                        <c:v>1200</c:v>
                      </c:pt>
                      <c:pt idx="1138">
                        <c:v>1200</c:v>
                      </c:pt>
                      <c:pt idx="1139">
                        <c:v>1200</c:v>
                      </c:pt>
                      <c:pt idx="1140">
                        <c:v>1200</c:v>
                      </c:pt>
                      <c:pt idx="1141">
                        <c:v>1200</c:v>
                      </c:pt>
                      <c:pt idx="1142">
                        <c:v>1200</c:v>
                      </c:pt>
                      <c:pt idx="1143">
                        <c:v>1200</c:v>
                      </c:pt>
                      <c:pt idx="1144">
                        <c:v>1200</c:v>
                      </c:pt>
                      <c:pt idx="1145">
                        <c:v>1200</c:v>
                      </c:pt>
                      <c:pt idx="1146">
                        <c:v>1200</c:v>
                      </c:pt>
                      <c:pt idx="1147">
                        <c:v>1200</c:v>
                      </c:pt>
                      <c:pt idx="1148">
                        <c:v>1200</c:v>
                      </c:pt>
                      <c:pt idx="1149">
                        <c:v>1200</c:v>
                      </c:pt>
                      <c:pt idx="1150">
                        <c:v>1200</c:v>
                      </c:pt>
                      <c:pt idx="1151">
                        <c:v>1200</c:v>
                      </c:pt>
                      <c:pt idx="1152">
                        <c:v>1200</c:v>
                      </c:pt>
                      <c:pt idx="1153">
                        <c:v>1200</c:v>
                      </c:pt>
                      <c:pt idx="1154">
                        <c:v>1200</c:v>
                      </c:pt>
                      <c:pt idx="1155">
                        <c:v>1200</c:v>
                      </c:pt>
                      <c:pt idx="1156">
                        <c:v>1200</c:v>
                      </c:pt>
                      <c:pt idx="1157">
                        <c:v>1200</c:v>
                      </c:pt>
                      <c:pt idx="1158">
                        <c:v>1200</c:v>
                      </c:pt>
                      <c:pt idx="1159">
                        <c:v>1200</c:v>
                      </c:pt>
                      <c:pt idx="1160">
                        <c:v>1200</c:v>
                      </c:pt>
                      <c:pt idx="1161">
                        <c:v>1200</c:v>
                      </c:pt>
                      <c:pt idx="1162">
                        <c:v>1200</c:v>
                      </c:pt>
                      <c:pt idx="1163">
                        <c:v>1200</c:v>
                      </c:pt>
                      <c:pt idx="1164">
                        <c:v>1200</c:v>
                      </c:pt>
                      <c:pt idx="1165">
                        <c:v>1200</c:v>
                      </c:pt>
                      <c:pt idx="1166">
                        <c:v>1200</c:v>
                      </c:pt>
                      <c:pt idx="1167">
                        <c:v>1200</c:v>
                      </c:pt>
                      <c:pt idx="1168">
                        <c:v>1200</c:v>
                      </c:pt>
                      <c:pt idx="1169">
                        <c:v>1200</c:v>
                      </c:pt>
                      <c:pt idx="1170">
                        <c:v>1200</c:v>
                      </c:pt>
                      <c:pt idx="1171">
                        <c:v>1200</c:v>
                      </c:pt>
                      <c:pt idx="1172">
                        <c:v>1200</c:v>
                      </c:pt>
                      <c:pt idx="1173">
                        <c:v>1200</c:v>
                      </c:pt>
                      <c:pt idx="1174">
                        <c:v>1200</c:v>
                      </c:pt>
                      <c:pt idx="1175">
                        <c:v>1200</c:v>
                      </c:pt>
                      <c:pt idx="1176">
                        <c:v>1200</c:v>
                      </c:pt>
                      <c:pt idx="1177">
                        <c:v>1200</c:v>
                      </c:pt>
                      <c:pt idx="1178">
                        <c:v>1200</c:v>
                      </c:pt>
                      <c:pt idx="1179">
                        <c:v>1200</c:v>
                      </c:pt>
                      <c:pt idx="1180">
                        <c:v>1200</c:v>
                      </c:pt>
                      <c:pt idx="1181">
                        <c:v>1200</c:v>
                      </c:pt>
                      <c:pt idx="1182">
                        <c:v>1200</c:v>
                      </c:pt>
                      <c:pt idx="1183">
                        <c:v>1200</c:v>
                      </c:pt>
                      <c:pt idx="1184">
                        <c:v>1200</c:v>
                      </c:pt>
                      <c:pt idx="1185">
                        <c:v>1200</c:v>
                      </c:pt>
                      <c:pt idx="1186">
                        <c:v>1200</c:v>
                      </c:pt>
                      <c:pt idx="1187">
                        <c:v>1200</c:v>
                      </c:pt>
                      <c:pt idx="1188">
                        <c:v>1200</c:v>
                      </c:pt>
                      <c:pt idx="1189">
                        <c:v>1200</c:v>
                      </c:pt>
                      <c:pt idx="1190">
                        <c:v>1200</c:v>
                      </c:pt>
                      <c:pt idx="1191">
                        <c:v>1200</c:v>
                      </c:pt>
                      <c:pt idx="1192">
                        <c:v>1200</c:v>
                      </c:pt>
                      <c:pt idx="1193">
                        <c:v>1200</c:v>
                      </c:pt>
                      <c:pt idx="1194">
                        <c:v>1200</c:v>
                      </c:pt>
                      <c:pt idx="1195">
                        <c:v>1200</c:v>
                      </c:pt>
                      <c:pt idx="1196">
                        <c:v>1200</c:v>
                      </c:pt>
                      <c:pt idx="1197">
                        <c:v>1200</c:v>
                      </c:pt>
                      <c:pt idx="1198">
                        <c:v>1200</c:v>
                      </c:pt>
                      <c:pt idx="1199">
                        <c:v>1200</c:v>
                      </c:pt>
                      <c:pt idx="1200">
                        <c:v>1200</c:v>
                      </c:pt>
                      <c:pt idx="1201">
                        <c:v>1200</c:v>
                      </c:pt>
                      <c:pt idx="1202">
                        <c:v>1200</c:v>
                      </c:pt>
                      <c:pt idx="1203">
                        <c:v>1200</c:v>
                      </c:pt>
                      <c:pt idx="1204">
                        <c:v>1200</c:v>
                      </c:pt>
                      <c:pt idx="1205">
                        <c:v>1200</c:v>
                      </c:pt>
                      <c:pt idx="1206">
                        <c:v>1200</c:v>
                      </c:pt>
                      <c:pt idx="1207">
                        <c:v>1200</c:v>
                      </c:pt>
                      <c:pt idx="1208">
                        <c:v>1200</c:v>
                      </c:pt>
                      <c:pt idx="1209">
                        <c:v>1200</c:v>
                      </c:pt>
                      <c:pt idx="1210">
                        <c:v>1200</c:v>
                      </c:pt>
                      <c:pt idx="1211">
                        <c:v>1200</c:v>
                      </c:pt>
                      <c:pt idx="1212">
                        <c:v>1200</c:v>
                      </c:pt>
                      <c:pt idx="1213">
                        <c:v>1200</c:v>
                      </c:pt>
                      <c:pt idx="1214">
                        <c:v>1200</c:v>
                      </c:pt>
                      <c:pt idx="1215">
                        <c:v>1200</c:v>
                      </c:pt>
                      <c:pt idx="1216">
                        <c:v>1200</c:v>
                      </c:pt>
                      <c:pt idx="1217">
                        <c:v>1200</c:v>
                      </c:pt>
                      <c:pt idx="1218">
                        <c:v>1200</c:v>
                      </c:pt>
                      <c:pt idx="1219">
                        <c:v>1200</c:v>
                      </c:pt>
                      <c:pt idx="1220">
                        <c:v>1200</c:v>
                      </c:pt>
                      <c:pt idx="1221">
                        <c:v>1200</c:v>
                      </c:pt>
                      <c:pt idx="1222">
                        <c:v>1200</c:v>
                      </c:pt>
                      <c:pt idx="1223">
                        <c:v>1200</c:v>
                      </c:pt>
                      <c:pt idx="1224">
                        <c:v>1200</c:v>
                      </c:pt>
                      <c:pt idx="1225">
                        <c:v>1200</c:v>
                      </c:pt>
                      <c:pt idx="1226">
                        <c:v>1200</c:v>
                      </c:pt>
                      <c:pt idx="1227">
                        <c:v>1200</c:v>
                      </c:pt>
                      <c:pt idx="1228">
                        <c:v>1200</c:v>
                      </c:pt>
                      <c:pt idx="1229">
                        <c:v>1200</c:v>
                      </c:pt>
                      <c:pt idx="1230">
                        <c:v>1200</c:v>
                      </c:pt>
                      <c:pt idx="1231">
                        <c:v>1200</c:v>
                      </c:pt>
                      <c:pt idx="1232">
                        <c:v>1200</c:v>
                      </c:pt>
                      <c:pt idx="1233">
                        <c:v>1200</c:v>
                      </c:pt>
                      <c:pt idx="1234">
                        <c:v>1200</c:v>
                      </c:pt>
                      <c:pt idx="1235">
                        <c:v>1200</c:v>
                      </c:pt>
                      <c:pt idx="1236">
                        <c:v>1200</c:v>
                      </c:pt>
                      <c:pt idx="1237">
                        <c:v>1200</c:v>
                      </c:pt>
                      <c:pt idx="1238">
                        <c:v>1200</c:v>
                      </c:pt>
                      <c:pt idx="1239">
                        <c:v>1200</c:v>
                      </c:pt>
                      <c:pt idx="1240">
                        <c:v>1200</c:v>
                      </c:pt>
                      <c:pt idx="1241">
                        <c:v>1200</c:v>
                      </c:pt>
                      <c:pt idx="1242">
                        <c:v>1200</c:v>
                      </c:pt>
                      <c:pt idx="1243">
                        <c:v>1200</c:v>
                      </c:pt>
                      <c:pt idx="1244">
                        <c:v>1200</c:v>
                      </c:pt>
                      <c:pt idx="1245">
                        <c:v>1200</c:v>
                      </c:pt>
                      <c:pt idx="1246">
                        <c:v>1200</c:v>
                      </c:pt>
                      <c:pt idx="1247">
                        <c:v>1200</c:v>
                      </c:pt>
                      <c:pt idx="1248">
                        <c:v>1200</c:v>
                      </c:pt>
                      <c:pt idx="1249">
                        <c:v>1200</c:v>
                      </c:pt>
                      <c:pt idx="1250">
                        <c:v>1200</c:v>
                      </c:pt>
                      <c:pt idx="1251">
                        <c:v>1200</c:v>
                      </c:pt>
                      <c:pt idx="1252">
                        <c:v>1200</c:v>
                      </c:pt>
                      <c:pt idx="1253">
                        <c:v>1200</c:v>
                      </c:pt>
                      <c:pt idx="1254">
                        <c:v>1200</c:v>
                      </c:pt>
                      <c:pt idx="1255">
                        <c:v>1200</c:v>
                      </c:pt>
                      <c:pt idx="1256">
                        <c:v>1200</c:v>
                      </c:pt>
                      <c:pt idx="1257">
                        <c:v>1200</c:v>
                      </c:pt>
                      <c:pt idx="1258">
                        <c:v>1200</c:v>
                      </c:pt>
                      <c:pt idx="1259">
                        <c:v>1200</c:v>
                      </c:pt>
                      <c:pt idx="1260">
                        <c:v>1200</c:v>
                      </c:pt>
                      <c:pt idx="1261">
                        <c:v>1200</c:v>
                      </c:pt>
                      <c:pt idx="1262">
                        <c:v>1200</c:v>
                      </c:pt>
                      <c:pt idx="1263">
                        <c:v>1200</c:v>
                      </c:pt>
                      <c:pt idx="1264">
                        <c:v>1200</c:v>
                      </c:pt>
                      <c:pt idx="1265">
                        <c:v>1200</c:v>
                      </c:pt>
                      <c:pt idx="1266">
                        <c:v>1200</c:v>
                      </c:pt>
                      <c:pt idx="1267">
                        <c:v>1200</c:v>
                      </c:pt>
                      <c:pt idx="1268">
                        <c:v>1200</c:v>
                      </c:pt>
                      <c:pt idx="1269">
                        <c:v>1200</c:v>
                      </c:pt>
                      <c:pt idx="1270">
                        <c:v>1200</c:v>
                      </c:pt>
                      <c:pt idx="1271">
                        <c:v>1200</c:v>
                      </c:pt>
                      <c:pt idx="1272">
                        <c:v>1200</c:v>
                      </c:pt>
                      <c:pt idx="1273">
                        <c:v>1200</c:v>
                      </c:pt>
                      <c:pt idx="1274">
                        <c:v>1200</c:v>
                      </c:pt>
                      <c:pt idx="1275">
                        <c:v>1200</c:v>
                      </c:pt>
                      <c:pt idx="1276">
                        <c:v>1200</c:v>
                      </c:pt>
                      <c:pt idx="1277">
                        <c:v>1200</c:v>
                      </c:pt>
                      <c:pt idx="1278">
                        <c:v>1200</c:v>
                      </c:pt>
                      <c:pt idx="1279">
                        <c:v>1200</c:v>
                      </c:pt>
                      <c:pt idx="1280">
                        <c:v>1200</c:v>
                      </c:pt>
                      <c:pt idx="1281">
                        <c:v>1200</c:v>
                      </c:pt>
                      <c:pt idx="1282">
                        <c:v>1200</c:v>
                      </c:pt>
                      <c:pt idx="1283">
                        <c:v>1200</c:v>
                      </c:pt>
                      <c:pt idx="1284">
                        <c:v>1200</c:v>
                      </c:pt>
                      <c:pt idx="1285">
                        <c:v>1200</c:v>
                      </c:pt>
                      <c:pt idx="1286">
                        <c:v>1200</c:v>
                      </c:pt>
                      <c:pt idx="1287">
                        <c:v>1200</c:v>
                      </c:pt>
                      <c:pt idx="1288">
                        <c:v>1200</c:v>
                      </c:pt>
                      <c:pt idx="1289">
                        <c:v>1200</c:v>
                      </c:pt>
                      <c:pt idx="1290">
                        <c:v>1200</c:v>
                      </c:pt>
                      <c:pt idx="1291">
                        <c:v>1200</c:v>
                      </c:pt>
                      <c:pt idx="1292">
                        <c:v>1200</c:v>
                      </c:pt>
                      <c:pt idx="1293">
                        <c:v>1200</c:v>
                      </c:pt>
                      <c:pt idx="1294">
                        <c:v>1200</c:v>
                      </c:pt>
                      <c:pt idx="1295">
                        <c:v>1200</c:v>
                      </c:pt>
                      <c:pt idx="1296">
                        <c:v>1200</c:v>
                      </c:pt>
                      <c:pt idx="1297">
                        <c:v>1200</c:v>
                      </c:pt>
                      <c:pt idx="1298">
                        <c:v>1200</c:v>
                      </c:pt>
                      <c:pt idx="1299">
                        <c:v>1200</c:v>
                      </c:pt>
                      <c:pt idx="1300">
                        <c:v>1200</c:v>
                      </c:pt>
                      <c:pt idx="1301">
                        <c:v>1200</c:v>
                      </c:pt>
                      <c:pt idx="1302">
                        <c:v>1200</c:v>
                      </c:pt>
                      <c:pt idx="1303">
                        <c:v>1200</c:v>
                      </c:pt>
                      <c:pt idx="1304">
                        <c:v>1200</c:v>
                      </c:pt>
                      <c:pt idx="1305">
                        <c:v>1200</c:v>
                      </c:pt>
                      <c:pt idx="1306">
                        <c:v>1200</c:v>
                      </c:pt>
                      <c:pt idx="1307">
                        <c:v>1200</c:v>
                      </c:pt>
                      <c:pt idx="1308">
                        <c:v>1200</c:v>
                      </c:pt>
                      <c:pt idx="1309">
                        <c:v>1200</c:v>
                      </c:pt>
                      <c:pt idx="1310">
                        <c:v>1200</c:v>
                      </c:pt>
                      <c:pt idx="1311">
                        <c:v>1200</c:v>
                      </c:pt>
                      <c:pt idx="1312">
                        <c:v>1200</c:v>
                      </c:pt>
                      <c:pt idx="1313">
                        <c:v>1200</c:v>
                      </c:pt>
                      <c:pt idx="1314">
                        <c:v>1200</c:v>
                      </c:pt>
                      <c:pt idx="1315">
                        <c:v>1200</c:v>
                      </c:pt>
                      <c:pt idx="1316">
                        <c:v>1200</c:v>
                      </c:pt>
                      <c:pt idx="1317">
                        <c:v>1200</c:v>
                      </c:pt>
                      <c:pt idx="1318">
                        <c:v>1200</c:v>
                      </c:pt>
                      <c:pt idx="1319">
                        <c:v>1200</c:v>
                      </c:pt>
                      <c:pt idx="1320">
                        <c:v>1200</c:v>
                      </c:pt>
                      <c:pt idx="1321">
                        <c:v>1200</c:v>
                      </c:pt>
                      <c:pt idx="1322">
                        <c:v>1200</c:v>
                      </c:pt>
                      <c:pt idx="1323">
                        <c:v>1200</c:v>
                      </c:pt>
                      <c:pt idx="1324">
                        <c:v>1200</c:v>
                      </c:pt>
                      <c:pt idx="1325">
                        <c:v>1200</c:v>
                      </c:pt>
                      <c:pt idx="1326">
                        <c:v>1200</c:v>
                      </c:pt>
                      <c:pt idx="1327">
                        <c:v>1200</c:v>
                      </c:pt>
                      <c:pt idx="1328">
                        <c:v>1200</c:v>
                      </c:pt>
                      <c:pt idx="1329">
                        <c:v>1200</c:v>
                      </c:pt>
                      <c:pt idx="1330">
                        <c:v>1200</c:v>
                      </c:pt>
                      <c:pt idx="1331">
                        <c:v>1200</c:v>
                      </c:pt>
                      <c:pt idx="1332">
                        <c:v>1200</c:v>
                      </c:pt>
                      <c:pt idx="1333">
                        <c:v>1200</c:v>
                      </c:pt>
                      <c:pt idx="1334">
                        <c:v>1200</c:v>
                      </c:pt>
                      <c:pt idx="1335">
                        <c:v>1200</c:v>
                      </c:pt>
                      <c:pt idx="1336">
                        <c:v>1200</c:v>
                      </c:pt>
                      <c:pt idx="1337">
                        <c:v>1200</c:v>
                      </c:pt>
                      <c:pt idx="1338">
                        <c:v>1200</c:v>
                      </c:pt>
                      <c:pt idx="1339">
                        <c:v>1200</c:v>
                      </c:pt>
                      <c:pt idx="1340">
                        <c:v>1200</c:v>
                      </c:pt>
                      <c:pt idx="1341">
                        <c:v>1200</c:v>
                      </c:pt>
                      <c:pt idx="1342">
                        <c:v>1200</c:v>
                      </c:pt>
                      <c:pt idx="1343">
                        <c:v>1200</c:v>
                      </c:pt>
                      <c:pt idx="1344">
                        <c:v>1200</c:v>
                      </c:pt>
                      <c:pt idx="1345">
                        <c:v>1200</c:v>
                      </c:pt>
                      <c:pt idx="1346">
                        <c:v>1200</c:v>
                      </c:pt>
                      <c:pt idx="1347">
                        <c:v>1200</c:v>
                      </c:pt>
                      <c:pt idx="1348">
                        <c:v>1200</c:v>
                      </c:pt>
                      <c:pt idx="1349">
                        <c:v>1200</c:v>
                      </c:pt>
                      <c:pt idx="1350">
                        <c:v>1200</c:v>
                      </c:pt>
                      <c:pt idx="1351">
                        <c:v>1200</c:v>
                      </c:pt>
                      <c:pt idx="1352">
                        <c:v>1200</c:v>
                      </c:pt>
                      <c:pt idx="1353">
                        <c:v>1200</c:v>
                      </c:pt>
                      <c:pt idx="1354">
                        <c:v>1200</c:v>
                      </c:pt>
                      <c:pt idx="1355">
                        <c:v>1200</c:v>
                      </c:pt>
                      <c:pt idx="1356">
                        <c:v>1200</c:v>
                      </c:pt>
                      <c:pt idx="1357">
                        <c:v>1200</c:v>
                      </c:pt>
                      <c:pt idx="1358">
                        <c:v>1200</c:v>
                      </c:pt>
                      <c:pt idx="1359">
                        <c:v>1200</c:v>
                      </c:pt>
                      <c:pt idx="1360">
                        <c:v>1200</c:v>
                      </c:pt>
                      <c:pt idx="1361">
                        <c:v>1200</c:v>
                      </c:pt>
                      <c:pt idx="1362">
                        <c:v>1200</c:v>
                      </c:pt>
                      <c:pt idx="1363">
                        <c:v>1200</c:v>
                      </c:pt>
                      <c:pt idx="1364">
                        <c:v>1200</c:v>
                      </c:pt>
                      <c:pt idx="1365">
                        <c:v>1200</c:v>
                      </c:pt>
                      <c:pt idx="1366">
                        <c:v>1200</c:v>
                      </c:pt>
                      <c:pt idx="1367">
                        <c:v>1200</c:v>
                      </c:pt>
                      <c:pt idx="1368">
                        <c:v>1200</c:v>
                      </c:pt>
                      <c:pt idx="1369">
                        <c:v>1200</c:v>
                      </c:pt>
                      <c:pt idx="1370">
                        <c:v>1200</c:v>
                      </c:pt>
                      <c:pt idx="1371">
                        <c:v>1200</c:v>
                      </c:pt>
                      <c:pt idx="1372">
                        <c:v>1200</c:v>
                      </c:pt>
                      <c:pt idx="1373">
                        <c:v>1200</c:v>
                      </c:pt>
                      <c:pt idx="1374">
                        <c:v>1200</c:v>
                      </c:pt>
                      <c:pt idx="1375">
                        <c:v>1200</c:v>
                      </c:pt>
                      <c:pt idx="1376">
                        <c:v>1200</c:v>
                      </c:pt>
                      <c:pt idx="1377">
                        <c:v>1200</c:v>
                      </c:pt>
                      <c:pt idx="1378">
                        <c:v>1200</c:v>
                      </c:pt>
                      <c:pt idx="1379">
                        <c:v>1200</c:v>
                      </c:pt>
                      <c:pt idx="1380">
                        <c:v>1200</c:v>
                      </c:pt>
                      <c:pt idx="1381">
                        <c:v>1200</c:v>
                      </c:pt>
                      <c:pt idx="1382">
                        <c:v>1200</c:v>
                      </c:pt>
                      <c:pt idx="1383">
                        <c:v>1200</c:v>
                      </c:pt>
                      <c:pt idx="1384">
                        <c:v>1200</c:v>
                      </c:pt>
                      <c:pt idx="1385">
                        <c:v>1200</c:v>
                      </c:pt>
                      <c:pt idx="1386">
                        <c:v>1200</c:v>
                      </c:pt>
                      <c:pt idx="1387">
                        <c:v>1200</c:v>
                      </c:pt>
                      <c:pt idx="1388">
                        <c:v>1200</c:v>
                      </c:pt>
                      <c:pt idx="1389">
                        <c:v>1200</c:v>
                      </c:pt>
                      <c:pt idx="1390">
                        <c:v>1200</c:v>
                      </c:pt>
                      <c:pt idx="1391">
                        <c:v>1200</c:v>
                      </c:pt>
                      <c:pt idx="1392">
                        <c:v>1200</c:v>
                      </c:pt>
                      <c:pt idx="1393">
                        <c:v>1200</c:v>
                      </c:pt>
                      <c:pt idx="1394">
                        <c:v>1200</c:v>
                      </c:pt>
                      <c:pt idx="1395">
                        <c:v>1200</c:v>
                      </c:pt>
                      <c:pt idx="1396">
                        <c:v>1200</c:v>
                      </c:pt>
                      <c:pt idx="1397">
                        <c:v>1200</c:v>
                      </c:pt>
                      <c:pt idx="1398">
                        <c:v>1200</c:v>
                      </c:pt>
                      <c:pt idx="1399">
                        <c:v>1200</c:v>
                      </c:pt>
                      <c:pt idx="1400">
                        <c:v>1200</c:v>
                      </c:pt>
                      <c:pt idx="1401">
                        <c:v>1200</c:v>
                      </c:pt>
                      <c:pt idx="1402">
                        <c:v>1200</c:v>
                      </c:pt>
                      <c:pt idx="1403">
                        <c:v>1200</c:v>
                      </c:pt>
                      <c:pt idx="1404">
                        <c:v>1200</c:v>
                      </c:pt>
                      <c:pt idx="1405">
                        <c:v>1200</c:v>
                      </c:pt>
                      <c:pt idx="1406">
                        <c:v>1200</c:v>
                      </c:pt>
                      <c:pt idx="1407">
                        <c:v>1200</c:v>
                      </c:pt>
                      <c:pt idx="1408">
                        <c:v>1200</c:v>
                      </c:pt>
                      <c:pt idx="1409">
                        <c:v>1200</c:v>
                      </c:pt>
                      <c:pt idx="1410">
                        <c:v>1200</c:v>
                      </c:pt>
                      <c:pt idx="1411">
                        <c:v>1200</c:v>
                      </c:pt>
                      <c:pt idx="1412">
                        <c:v>1200</c:v>
                      </c:pt>
                      <c:pt idx="1413">
                        <c:v>1200</c:v>
                      </c:pt>
                      <c:pt idx="1414">
                        <c:v>1200</c:v>
                      </c:pt>
                      <c:pt idx="1415">
                        <c:v>1200</c:v>
                      </c:pt>
                      <c:pt idx="1416">
                        <c:v>1200</c:v>
                      </c:pt>
                      <c:pt idx="1417">
                        <c:v>1200</c:v>
                      </c:pt>
                      <c:pt idx="1418">
                        <c:v>1200</c:v>
                      </c:pt>
                      <c:pt idx="1419">
                        <c:v>1200</c:v>
                      </c:pt>
                      <c:pt idx="1420">
                        <c:v>1200</c:v>
                      </c:pt>
                      <c:pt idx="1421">
                        <c:v>1200</c:v>
                      </c:pt>
                      <c:pt idx="1422">
                        <c:v>1200</c:v>
                      </c:pt>
                      <c:pt idx="1423">
                        <c:v>1200</c:v>
                      </c:pt>
                      <c:pt idx="1424">
                        <c:v>1200</c:v>
                      </c:pt>
                      <c:pt idx="1425">
                        <c:v>1200</c:v>
                      </c:pt>
                      <c:pt idx="1426">
                        <c:v>1200</c:v>
                      </c:pt>
                      <c:pt idx="1427">
                        <c:v>1200</c:v>
                      </c:pt>
                      <c:pt idx="1428">
                        <c:v>1200</c:v>
                      </c:pt>
                      <c:pt idx="1429">
                        <c:v>1200</c:v>
                      </c:pt>
                      <c:pt idx="1430">
                        <c:v>1200</c:v>
                      </c:pt>
                      <c:pt idx="1431">
                        <c:v>1200</c:v>
                      </c:pt>
                      <c:pt idx="1432">
                        <c:v>1200</c:v>
                      </c:pt>
                      <c:pt idx="1433">
                        <c:v>1200</c:v>
                      </c:pt>
                      <c:pt idx="1434">
                        <c:v>1200</c:v>
                      </c:pt>
                      <c:pt idx="1435">
                        <c:v>1200</c:v>
                      </c:pt>
                      <c:pt idx="1436">
                        <c:v>1200</c:v>
                      </c:pt>
                      <c:pt idx="1437">
                        <c:v>1200</c:v>
                      </c:pt>
                      <c:pt idx="1438">
                        <c:v>1200</c:v>
                      </c:pt>
                      <c:pt idx="1439">
                        <c:v>1200</c:v>
                      </c:pt>
                      <c:pt idx="1440">
                        <c:v>1200</c:v>
                      </c:pt>
                      <c:pt idx="1441">
                        <c:v>1200</c:v>
                      </c:pt>
                      <c:pt idx="1442">
                        <c:v>1200</c:v>
                      </c:pt>
                      <c:pt idx="1443">
                        <c:v>1200</c:v>
                      </c:pt>
                      <c:pt idx="1444">
                        <c:v>1200</c:v>
                      </c:pt>
                      <c:pt idx="1445">
                        <c:v>1200</c:v>
                      </c:pt>
                      <c:pt idx="1446">
                        <c:v>1200</c:v>
                      </c:pt>
                      <c:pt idx="1447">
                        <c:v>1200</c:v>
                      </c:pt>
                      <c:pt idx="1448">
                        <c:v>1200</c:v>
                      </c:pt>
                      <c:pt idx="1449">
                        <c:v>1200</c:v>
                      </c:pt>
                      <c:pt idx="1450">
                        <c:v>1200</c:v>
                      </c:pt>
                      <c:pt idx="1451">
                        <c:v>1200</c:v>
                      </c:pt>
                      <c:pt idx="1452">
                        <c:v>1200</c:v>
                      </c:pt>
                      <c:pt idx="1453">
                        <c:v>1200</c:v>
                      </c:pt>
                      <c:pt idx="1454">
                        <c:v>1200</c:v>
                      </c:pt>
                      <c:pt idx="1455">
                        <c:v>1200</c:v>
                      </c:pt>
                      <c:pt idx="1456">
                        <c:v>1200</c:v>
                      </c:pt>
                      <c:pt idx="1457">
                        <c:v>1200</c:v>
                      </c:pt>
                      <c:pt idx="1458">
                        <c:v>1200</c:v>
                      </c:pt>
                      <c:pt idx="1459">
                        <c:v>1200</c:v>
                      </c:pt>
                      <c:pt idx="1460">
                        <c:v>1200</c:v>
                      </c:pt>
                      <c:pt idx="1461">
                        <c:v>1200</c:v>
                      </c:pt>
                      <c:pt idx="1462">
                        <c:v>1200</c:v>
                      </c:pt>
                      <c:pt idx="1463">
                        <c:v>1200</c:v>
                      </c:pt>
                      <c:pt idx="1464">
                        <c:v>1200</c:v>
                      </c:pt>
                      <c:pt idx="1465">
                        <c:v>1200</c:v>
                      </c:pt>
                      <c:pt idx="1466">
                        <c:v>1200</c:v>
                      </c:pt>
                      <c:pt idx="1467">
                        <c:v>1200</c:v>
                      </c:pt>
                      <c:pt idx="1468">
                        <c:v>1200</c:v>
                      </c:pt>
                      <c:pt idx="1469">
                        <c:v>1200</c:v>
                      </c:pt>
                      <c:pt idx="1470">
                        <c:v>1200</c:v>
                      </c:pt>
                      <c:pt idx="1471">
                        <c:v>1200</c:v>
                      </c:pt>
                      <c:pt idx="1472">
                        <c:v>1200</c:v>
                      </c:pt>
                      <c:pt idx="1473">
                        <c:v>1200</c:v>
                      </c:pt>
                      <c:pt idx="1474">
                        <c:v>1200</c:v>
                      </c:pt>
                      <c:pt idx="1475">
                        <c:v>1200</c:v>
                      </c:pt>
                      <c:pt idx="1476">
                        <c:v>1200</c:v>
                      </c:pt>
                      <c:pt idx="1477">
                        <c:v>1200</c:v>
                      </c:pt>
                      <c:pt idx="1478">
                        <c:v>1200</c:v>
                      </c:pt>
                      <c:pt idx="1479">
                        <c:v>1200</c:v>
                      </c:pt>
                      <c:pt idx="1480">
                        <c:v>1200</c:v>
                      </c:pt>
                      <c:pt idx="1481">
                        <c:v>1200</c:v>
                      </c:pt>
                      <c:pt idx="1482">
                        <c:v>1200</c:v>
                      </c:pt>
                      <c:pt idx="1483">
                        <c:v>1200</c:v>
                      </c:pt>
                      <c:pt idx="1484">
                        <c:v>1200</c:v>
                      </c:pt>
                      <c:pt idx="1485">
                        <c:v>1200</c:v>
                      </c:pt>
                      <c:pt idx="1486">
                        <c:v>1200</c:v>
                      </c:pt>
                      <c:pt idx="1487">
                        <c:v>1200</c:v>
                      </c:pt>
                      <c:pt idx="1488">
                        <c:v>1200</c:v>
                      </c:pt>
                      <c:pt idx="1489">
                        <c:v>1200</c:v>
                      </c:pt>
                      <c:pt idx="1490">
                        <c:v>1200</c:v>
                      </c:pt>
                      <c:pt idx="1491">
                        <c:v>1200</c:v>
                      </c:pt>
                      <c:pt idx="1492">
                        <c:v>1200</c:v>
                      </c:pt>
                      <c:pt idx="1493">
                        <c:v>1200</c:v>
                      </c:pt>
                      <c:pt idx="1494">
                        <c:v>1200</c:v>
                      </c:pt>
                      <c:pt idx="1495">
                        <c:v>1200</c:v>
                      </c:pt>
                      <c:pt idx="1496">
                        <c:v>1200</c:v>
                      </c:pt>
                      <c:pt idx="1497">
                        <c:v>1200</c:v>
                      </c:pt>
                      <c:pt idx="1498">
                        <c:v>1200</c:v>
                      </c:pt>
                      <c:pt idx="1499">
                        <c:v>1200</c:v>
                      </c:pt>
                      <c:pt idx="1500">
                        <c:v>1200</c:v>
                      </c:pt>
                      <c:pt idx="1501">
                        <c:v>1200</c:v>
                      </c:pt>
                      <c:pt idx="1502">
                        <c:v>1200</c:v>
                      </c:pt>
                      <c:pt idx="1503">
                        <c:v>1200</c:v>
                      </c:pt>
                      <c:pt idx="1504">
                        <c:v>1200</c:v>
                      </c:pt>
                      <c:pt idx="1505">
                        <c:v>1200</c:v>
                      </c:pt>
                      <c:pt idx="1506">
                        <c:v>1200</c:v>
                      </c:pt>
                      <c:pt idx="1507">
                        <c:v>1200</c:v>
                      </c:pt>
                      <c:pt idx="1508">
                        <c:v>1200</c:v>
                      </c:pt>
                      <c:pt idx="1509">
                        <c:v>1200</c:v>
                      </c:pt>
                      <c:pt idx="1510">
                        <c:v>1200</c:v>
                      </c:pt>
                      <c:pt idx="1511">
                        <c:v>1200</c:v>
                      </c:pt>
                      <c:pt idx="1512">
                        <c:v>1200</c:v>
                      </c:pt>
                      <c:pt idx="1513">
                        <c:v>1200</c:v>
                      </c:pt>
                      <c:pt idx="1514">
                        <c:v>1200</c:v>
                      </c:pt>
                      <c:pt idx="1515">
                        <c:v>1200</c:v>
                      </c:pt>
                      <c:pt idx="1516">
                        <c:v>1200</c:v>
                      </c:pt>
                      <c:pt idx="1517">
                        <c:v>1200</c:v>
                      </c:pt>
                      <c:pt idx="1518">
                        <c:v>1200</c:v>
                      </c:pt>
                      <c:pt idx="1519">
                        <c:v>1200</c:v>
                      </c:pt>
                      <c:pt idx="1520">
                        <c:v>1200</c:v>
                      </c:pt>
                      <c:pt idx="1521">
                        <c:v>1200</c:v>
                      </c:pt>
                      <c:pt idx="1522">
                        <c:v>1200</c:v>
                      </c:pt>
                      <c:pt idx="1523">
                        <c:v>1200</c:v>
                      </c:pt>
                      <c:pt idx="1524">
                        <c:v>1200</c:v>
                      </c:pt>
                      <c:pt idx="1525">
                        <c:v>1200</c:v>
                      </c:pt>
                      <c:pt idx="1526">
                        <c:v>1200</c:v>
                      </c:pt>
                      <c:pt idx="1527">
                        <c:v>1200</c:v>
                      </c:pt>
                      <c:pt idx="1528">
                        <c:v>1200</c:v>
                      </c:pt>
                      <c:pt idx="1529">
                        <c:v>1200</c:v>
                      </c:pt>
                      <c:pt idx="1530">
                        <c:v>1200</c:v>
                      </c:pt>
                      <c:pt idx="1531">
                        <c:v>1200</c:v>
                      </c:pt>
                      <c:pt idx="1532">
                        <c:v>1200</c:v>
                      </c:pt>
                      <c:pt idx="1533">
                        <c:v>1200</c:v>
                      </c:pt>
                      <c:pt idx="1534">
                        <c:v>1200</c:v>
                      </c:pt>
                      <c:pt idx="1535">
                        <c:v>1200</c:v>
                      </c:pt>
                      <c:pt idx="1536">
                        <c:v>1200</c:v>
                      </c:pt>
                      <c:pt idx="1537">
                        <c:v>1200</c:v>
                      </c:pt>
                      <c:pt idx="1538">
                        <c:v>1200</c:v>
                      </c:pt>
                      <c:pt idx="1539">
                        <c:v>1200</c:v>
                      </c:pt>
                      <c:pt idx="1540">
                        <c:v>1200</c:v>
                      </c:pt>
                      <c:pt idx="1541">
                        <c:v>1200</c:v>
                      </c:pt>
                      <c:pt idx="1542">
                        <c:v>1200</c:v>
                      </c:pt>
                      <c:pt idx="1543">
                        <c:v>1200</c:v>
                      </c:pt>
                      <c:pt idx="1544">
                        <c:v>1200</c:v>
                      </c:pt>
                      <c:pt idx="1545">
                        <c:v>1200</c:v>
                      </c:pt>
                      <c:pt idx="1546">
                        <c:v>1200</c:v>
                      </c:pt>
                      <c:pt idx="1547">
                        <c:v>1200</c:v>
                      </c:pt>
                      <c:pt idx="1548">
                        <c:v>1200</c:v>
                      </c:pt>
                      <c:pt idx="1549">
                        <c:v>1200</c:v>
                      </c:pt>
                      <c:pt idx="1550">
                        <c:v>1200</c:v>
                      </c:pt>
                      <c:pt idx="1551">
                        <c:v>1200</c:v>
                      </c:pt>
                      <c:pt idx="1552">
                        <c:v>1200</c:v>
                      </c:pt>
                      <c:pt idx="1553">
                        <c:v>1200</c:v>
                      </c:pt>
                      <c:pt idx="1554">
                        <c:v>1200</c:v>
                      </c:pt>
                      <c:pt idx="1555">
                        <c:v>1200</c:v>
                      </c:pt>
                      <c:pt idx="1556">
                        <c:v>1200</c:v>
                      </c:pt>
                      <c:pt idx="1557">
                        <c:v>1200</c:v>
                      </c:pt>
                      <c:pt idx="1558">
                        <c:v>1200</c:v>
                      </c:pt>
                      <c:pt idx="1559">
                        <c:v>1200</c:v>
                      </c:pt>
                      <c:pt idx="1560">
                        <c:v>1200</c:v>
                      </c:pt>
                      <c:pt idx="1561">
                        <c:v>1200</c:v>
                      </c:pt>
                      <c:pt idx="1562">
                        <c:v>1200</c:v>
                      </c:pt>
                      <c:pt idx="1563">
                        <c:v>1200</c:v>
                      </c:pt>
                      <c:pt idx="1564">
                        <c:v>1200</c:v>
                      </c:pt>
                      <c:pt idx="1565">
                        <c:v>1200</c:v>
                      </c:pt>
                      <c:pt idx="1566">
                        <c:v>1200</c:v>
                      </c:pt>
                      <c:pt idx="1567">
                        <c:v>1200</c:v>
                      </c:pt>
                      <c:pt idx="1568">
                        <c:v>1200</c:v>
                      </c:pt>
                      <c:pt idx="1569">
                        <c:v>1200</c:v>
                      </c:pt>
                      <c:pt idx="1570">
                        <c:v>1200</c:v>
                      </c:pt>
                      <c:pt idx="1571">
                        <c:v>1200</c:v>
                      </c:pt>
                      <c:pt idx="1572">
                        <c:v>1200</c:v>
                      </c:pt>
                      <c:pt idx="1573">
                        <c:v>1200</c:v>
                      </c:pt>
                      <c:pt idx="1574">
                        <c:v>1200</c:v>
                      </c:pt>
                      <c:pt idx="1575">
                        <c:v>1200</c:v>
                      </c:pt>
                      <c:pt idx="1576">
                        <c:v>1200</c:v>
                      </c:pt>
                      <c:pt idx="1577">
                        <c:v>1200</c:v>
                      </c:pt>
                      <c:pt idx="1578">
                        <c:v>1200</c:v>
                      </c:pt>
                      <c:pt idx="1579">
                        <c:v>1200</c:v>
                      </c:pt>
                      <c:pt idx="1580">
                        <c:v>1200</c:v>
                      </c:pt>
                      <c:pt idx="1581">
                        <c:v>1200</c:v>
                      </c:pt>
                      <c:pt idx="1582">
                        <c:v>1200</c:v>
                      </c:pt>
                      <c:pt idx="1583">
                        <c:v>1200</c:v>
                      </c:pt>
                      <c:pt idx="1584">
                        <c:v>1200</c:v>
                      </c:pt>
                      <c:pt idx="1585">
                        <c:v>1200</c:v>
                      </c:pt>
                      <c:pt idx="1586">
                        <c:v>1200</c:v>
                      </c:pt>
                      <c:pt idx="1587">
                        <c:v>1200</c:v>
                      </c:pt>
                      <c:pt idx="1588">
                        <c:v>1200</c:v>
                      </c:pt>
                      <c:pt idx="1589">
                        <c:v>1200</c:v>
                      </c:pt>
                      <c:pt idx="1590">
                        <c:v>1200</c:v>
                      </c:pt>
                      <c:pt idx="1591">
                        <c:v>1200</c:v>
                      </c:pt>
                      <c:pt idx="1592">
                        <c:v>1200</c:v>
                      </c:pt>
                      <c:pt idx="1593">
                        <c:v>1200</c:v>
                      </c:pt>
                      <c:pt idx="1594">
                        <c:v>1200</c:v>
                      </c:pt>
                      <c:pt idx="1595">
                        <c:v>1200</c:v>
                      </c:pt>
                      <c:pt idx="1596">
                        <c:v>1200</c:v>
                      </c:pt>
                      <c:pt idx="1597">
                        <c:v>1200</c:v>
                      </c:pt>
                      <c:pt idx="1598">
                        <c:v>1200</c:v>
                      </c:pt>
                      <c:pt idx="1599">
                        <c:v>1200</c:v>
                      </c:pt>
                      <c:pt idx="1600">
                        <c:v>1200</c:v>
                      </c:pt>
                      <c:pt idx="1601">
                        <c:v>1200</c:v>
                      </c:pt>
                      <c:pt idx="1602">
                        <c:v>1200</c:v>
                      </c:pt>
                      <c:pt idx="1603">
                        <c:v>1200</c:v>
                      </c:pt>
                      <c:pt idx="1604">
                        <c:v>1200</c:v>
                      </c:pt>
                      <c:pt idx="1605">
                        <c:v>1200</c:v>
                      </c:pt>
                      <c:pt idx="1606">
                        <c:v>1200</c:v>
                      </c:pt>
                      <c:pt idx="1607">
                        <c:v>1200</c:v>
                      </c:pt>
                      <c:pt idx="1608">
                        <c:v>1200</c:v>
                      </c:pt>
                      <c:pt idx="1609">
                        <c:v>1200</c:v>
                      </c:pt>
                      <c:pt idx="1610">
                        <c:v>1200</c:v>
                      </c:pt>
                      <c:pt idx="1611">
                        <c:v>1200</c:v>
                      </c:pt>
                      <c:pt idx="1612">
                        <c:v>1200</c:v>
                      </c:pt>
                      <c:pt idx="1613">
                        <c:v>1200</c:v>
                      </c:pt>
                      <c:pt idx="1614">
                        <c:v>1200</c:v>
                      </c:pt>
                      <c:pt idx="1615">
                        <c:v>1200</c:v>
                      </c:pt>
                      <c:pt idx="1616">
                        <c:v>1200</c:v>
                      </c:pt>
                      <c:pt idx="1617">
                        <c:v>1200</c:v>
                      </c:pt>
                      <c:pt idx="1618">
                        <c:v>1200</c:v>
                      </c:pt>
                      <c:pt idx="1619">
                        <c:v>1200</c:v>
                      </c:pt>
                      <c:pt idx="1620">
                        <c:v>1200</c:v>
                      </c:pt>
                      <c:pt idx="1621">
                        <c:v>1200</c:v>
                      </c:pt>
                      <c:pt idx="1622">
                        <c:v>1200</c:v>
                      </c:pt>
                      <c:pt idx="1623">
                        <c:v>1200</c:v>
                      </c:pt>
                      <c:pt idx="1624">
                        <c:v>1200</c:v>
                      </c:pt>
                      <c:pt idx="1625">
                        <c:v>1200</c:v>
                      </c:pt>
                      <c:pt idx="1626">
                        <c:v>1200</c:v>
                      </c:pt>
                      <c:pt idx="1627">
                        <c:v>1200</c:v>
                      </c:pt>
                      <c:pt idx="1628">
                        <c:v>1200</c:v>
                      </c:pt>
                      <c:pt idx="1629">
                        <c:v>1200</c:v>
                      </c:pt>
                      <c:pt idx="1630">
                        <c:v>1200</c:v>
                      </c:pt>
                      <c:pt idx="1631">
                        <c:v>1200</c:v>
                      </c:pt>
                      <c:pt idx="1632">
                        <c:v>1200</c:v>
                      </c:pt>
                      <c:pt idx="1633">
                        <c:v>1200</c:v>
                      </c:pt>
                      <c:pt idx="1634">
                        <c:v>1200</c:v>
                      </c:pt>
                      <c:pt idx="1635">
                        <c:v>1200</c:v>
                      </c:pt>
                      <c:pt idx="1636">
                        <c:v>1200</c:v>
                      </c:pt>
                      <c:pt idx="1637">
                        <c:v>1200</c:v>
                      </c:pt>
                      <c:pt idx="1638">
                        <c:v>1200</c:v>
                      </c:pt>
                      <c:pt idx="1639">
                        <c:v>1200</c:v>
                      </c:pt>
                      <c:pt idx="1640">
                        <c:v>1200</c:v>
                      </c:pt>
                      <c:pt idx="1641">
                        <c:v>1200</c:v>
                      </c:pt>
                      <c:pt idx="1642">
                        <c:v>1200</c:v>
                      </c:pt>
                      <c:pt idx="1643">
                        <c:v>1200</c:v>
                      </c:pt>
                      <c:pt idx="1644">
                        <c:v>1200</c:v>
                      </c:pt>
                      <c:pt idx="1645">
                        <c:v>1200</c:v>
                      </c:pt>
                      <c:pt idx="1646">
                        <c:v>1200</c:v>
                      </c:pt>
                      <c:pt idx="1647">
                        <c:v>1200</c:v>
                      </c:pt>
                      <c:pt idx="1648">
                        <c:v>1200</c:v>
                      </c:pt>
                      <c:pt idx="1649">
                        <c:v>1200</c:v>
                      </c:pt>
                      <c:pt idx="1650">
                        <c:v>1200</c:v>
                      </c:pt>
                      <c:pt idx="1651">
                        <c:v>1200</c:v>
                      </c:pt>
                      <c:pt idx="1652">
                        <c:v>1200</c:v>
                      </c:pt>
                      <c:pt idx="1653">
                        <c:v>1200</c:v>
                      </c:pt>
                      <c:pt idx="1654">
                        <c:v>1200</c:v>
                      </c:pt>
                      <c:pt idx="1655">
                        <c:v>1200</c:v>
                      </c:pt>
                      <c:pt idx="1656">
                        <c:v>1200</c:v>
                      </c:pt>
                      <c:pt idx="1657">
                        <c:v>1200</c:v>
                      </c:pt>
                      <c:pt idx="1658">
                        <c:v>1200</c:v>
                      </c:pt>
                      <c:pt idx="1659">
                        <c:v>1200</c:v>
                      </c:pt>
                      <c:pt idx="1660">
                        <c:v>1200</c:v>
                      </c:pt>
                      <c:pt idx="1661">
                        <c:v>1200</c:v>
                      </c:pt>
                      <c:pt idx="1662">
                        <c:v>1200</c:v>
                      </c:pt>
                      <c:pt idx="1663">
                        <c:v>1200</c:v>
                      </c:pt>
                      <c:pt idx="1664">
                        <c:v>1200</c:v>
                      </c:pt>
                      <c:pt idx="1665">
                        <c:v>1200</c:v>
                      </c:pt>
                      <c:pt idx="1666">
                        <c:v>1200</c:v>
                      </c:pt>
                      <c:pt idx="1667">
                        <c:v>1200</c:v>
                      </c:pt>
                      <c:pt idx="1668">
                        <c:v>1200</c:v>
                      </c:pt>
                      <c:pt idx="1669">
                        <c:v>1200</c:v>
                      </c:pt>
                      <c:pt idx="1670">
                        <c:v>1200</c:v>
                      </c:pt>
                      <c:pt idx="1671">
                        <c:v>1200</c:v>
                      </c:pt>
                      <c:pt idx="1672">
                        <c:v>1200</c:v>
                      </c:pt>
                      <c:pt idx="1673">
                        <c:v>1200</c:v>
                      </c:pt>
                      <c:pt idx="1674">
                        <c:v>1200</c:v>
                      </c:pt>
                      <c:pt idx="1675">
                        <c:v>1200</c:v>
                      </c:pt>
                      <c:pt idx="1676">
                        <c:v>1200</c:v>
                      </c:pt>
                      <c:pt idx="1677">
                        <c:v>1200</c:v>
                      </c:pt>
                      <c:pt idx="1678">
                        <c:v>1200</c:v>
                      </c:pt>
                      <c:pt idx="1679">
                        <c:v>1200</c:v>
                      </c:pt>
                      <c:pt idx="1680">
                        <c:v>1200</c:v>
                      </c:pt>
                      <c:pt idx="1681">
                        <c:v>1200</c:v>
                      </c:pt>
                      <c:pt idx="1682">
                        <c:v>1200</c:v>
                      </c:pt>
                      <c:pt idx="1683">
                        <c:v>1200</c:v>
                      </c:pt>
                      <c:pt idx="1684">
                        <c:v>1200</c:v>
                      </c:pt>
                      <c:pt idx="1685">
                        <c:v>1200</c:v>
                      </c:pt>
                      <c:pt idx="1686">
                        <c:v>1200</c:v>
                      </c:pt>
                      <c:pt idx="1687">
                        <c:v>1200</c:v>
                      </c:pt>
                      <c:pt idx="1688">
                        <c:v>1200</c:v>
                      </c:pt>
                      <c:pt idx="1689">
                        <c:v>1200</c:v>
                      </c:pt>
                      <c:pt idx="1690">
                        <c:v>1200</c:v>
                      </c:pt>
                      <c:pt idx="1691">
                        <c:v>1200</c:v>
                      </c:pt>
                      <c:pt idx="1692">
                        <c:v>1200</c:v>
                      </c:pt>
                      <c:pt idx="1693">
                        <c:v>1200</c:v>
                      </c:pt>
                      <c:pt idx="1694">
                        <c:v>1200</c:v>
                      </c:pt>
                      <c:pt idx="1695">
                        <c:v>1200</c:v>
                      </c:pt>
                      <c:pt idx="1696">
                        <c:v>1200</c:v>
                      </c:pt>
                      <c:pt idx="1697">
                        <c:v>1200</c:v>
                      </c:pt>
                      <c:pt idx="1698">
                        <c:v>1200</c:v>
                      </c:pt>
                      <c:pt idx="1699">
                        <c:v>1200</c:v>
                      </c:pt>
                      <c:pt idx="1700">
                        <c:v>1200</c:v>
                      </c:pt>
                      <c:pt idx="1701">
                        <c:v>1200</c:v>
                      </c:pt>
                      <c:pt idx="1702">
                        <c:v>1200</c:v>
                      </c:pt>
                      <c:pt idx="1703">
                        <c:v>1200</c:v>
                      </c:pt>
                      <c:pt idx="1704">
                        <c:v>1200</c:v>
                      </c:pt>
                      <c:pt idx="1705">
                        <c:v>1200</c:v>
                      </c:pt>
                      <c:pt idx="1706">
                        <c:v>1200</c:v>
                      </c:pt>
                      <c:pt idx="1707">
                        <c:v>1200</c:v>
                      </c:pt>
                      <c:pt idx="1708">
                        <c:v>1200</c:v>
                      </c:pt>
                      <c:pt idx="1709">
                        <c:v>1200</c:v>
                      </c:pt>
                      <c:pt idx="1710">
                        <c:v>1200</c:v>
                      </c:pt>
                      <c:pt idx="1711">
                        <c:v>1200</c:v>
                      </c:pt>
                      <c:pt idx="1712">
                        <c:v>1200</c:v>
                      </c:pt>
                      <c:pt idx="1713">
                        <c:v>1200</c:v>
                      </c:pt>
                      <c:pt idx="1714">
                        <c:v>1200</c:v>
                      </c:pt>
                      <c:pt idx="1715">
                        <c:v>1200</c:v>
                      </c:pt>
                      <c:pt idx="1716">
                        <c:v>1200</c:v>
                      </c:pt>
                      <c:pt idx="1717">
                        <c:v>1200</c:v>
                      </c:pt>
                      <c:pt idx="1718">
                        <c:v>1200</c:v>
                      </c:pt>
                      <c:pt idx="1719">
                        <c:v>1200</c:v>
                      </c:pt>
                      <c:pt idx="1720">
                        <c:v>1200</c:v>
                      </c:pt>
                      <c:pt idx="1721">
                        <c:v>1200</c:v>
                      </c:pt>
                      <c:pt idx="1722">
                        <c:v>1200</c:v>
                      </c:pt>
                      <c:pt idx="1723">
                        <c:v>1200</c:v>
                      </c:pt>
                      <c:pt idx="1724">
                        <c:v>1200</c:v>
                      </c:pt>
                      <c:pt idx="1725">
                        <c:v>1200</c:v>
                      </c:pt>
                      <c:pt idx="1726">
                        <c:v>1200</c:v>
                      </c:pt>
                      <c:pt idx="1727">
                        <c:v>1200</c:v>
                      </c:pt>
                      <c:pt idx="1728">
                        <c:v>1200</c:v>
                      </c:pt>
                      <c:pt idx="1729">
                        <c:v>1200</c:v>
                      </c:pt>
                      <c:pt idx="1730">
                        <c:v>1200</c:v>
                      </c:pt>
                      <c:pt idx="1731">
                        <c:v>1200</c:v>
                      </c:pt>
                      <c:pt idx="1732">
                        <c:v>1200</c:v>
                      </c:pt>
                      <c:pt idx="1733">
                        <c:v>1200</c:v>
                      </c:pt>
                      <c:pt idx="1734">
                        <c:v>1200</c:v>
                      </c:pt>
                      <c:pt idx="1735">
                        <c:v>1200</c:v>
                      </c:pt>
                      <c:pt idx="1736">
                        <c:v>1200</c:v>
                      </c:pt>
                      <c:pt idx="1737">
                        <c:v>1200</c:v>
                      </c:pt>
                      <c:pt idx="1738">
                        <c:v>1200</c:v>
                      </c:pt>
                      <c:pt idx="1739">
                        <c:v>1200</c:v>
                      </c:pt>
                      <c:pt idx="1740">
                        <c:v>1200</c:v>
                      </c:pt>
                      <c:pt idx="1741">
                        <c:v>1200</c:v>
                      </c:pt>
                      <c:pt idx="1742">
                        <c:v>1200</c:v>
                      </c:pt>
                      <c:pt idx="1743">
                        <c:v>1200</c:v>
                      </c:pt>
                      <c:pt idx="1744">
                        <c:v>1200</c:v>
                      </c:pt>
                      <c:pt idx="1745">
                        <c:v>1200</c:v>
                      </c:pt>
                      <c:pt idx="1746">
                        <c:v>1200</c:v>
                      </c:pt>
                      <c:pt idx="1747">
                        <c:v>1200</c:v>
                      </c:pt>
                      <c:pt idx="1748">
                        <c:v>1200</c:v>
                      </c:pt>
                      <c:pt idx="1749">
                        <c:v>1200</c:v>
                      </c:pt>
                      <c:pt idx="1750">
                        <c:v>1200</c:v>
                      </c:pt>
                      <c:pt idx="1751">
                        <c:v>1200</c:v>
                      </c:pt>
                      <c:pt idx="1752">
                        <c:v>1200</c:v>
                      </c:pt>
                      <c:pt idx="1753">
                        <c:v>1200</c:v>
                      </c:pt>
                      <c:pt idx="1754">
                        <c:v>1200</c:v>
                      </c:pt>
                      <c:pt idx="1755">
                        <c:v>1200</c:v>
                      </c:pt>
                      <c:pt idx="1756">
                        <c:v>1200</c:v>
                      </c:pt>
                      <c:pt idx="1757">
                        <c:v>1200</c:v>
                      </c:pt>
                      <c:pt idx="1758">
                        <c:v>1200</c:v>
                      </c:pt>
                      <c:pt idx="1759">
                        <c:v>1200</c:v>
                      </c:pt>
                      <c:pt idx="1760">
                        <c:v>1200</c:v>
                      </c:pt>
                      <c:pt idx="1761">
                        <c:v>1200</c:v>
                      </c:pt>
                      <c:pt idx="1762">
                        <c:v>1200</c:v>
                      </c:pt>
                      <c:pt idx="1763">
                        <c:v>1200</c:v>
                      </c:pt>
                      <c:pt idx="1764">
                        <c:v>1200</c:v>
                      </c:pt>
                      <c:pt idx="1765">
                        <c:v>1200</c:v>
                      </c:pt>
                      <c:pt idx="1766">
                        <c:v>1200</c:v>
                      </c:pt>
                      <c:pt idx="1767">
                        <c:v>1200</c:v>
                      </c:pt>
                      <c:pt idx="1768">
                        <c:v>1200</c:v>
                      </c:pt>
                      <c:pt idx="1769">
                        <c:v>1200</c:v>
                      </c:pt>
                      <c:pt idx="1770">
                        <c:v>1200</c:v>
                      </c:pt>
                      <c:pt idx="1771">
                        <c:v>1200</c:v>
                      </c:pt>
                      <c:pt idx="1772">
                        <c:v>1200</c:v>
                      </c:pt>
                      <c:pt idx="1773">
                        <c:v>1200</c:v>
                      </c:pt>
                      <c:pt idx="1774">
                        <c:v>1200</c:v>
                      </c:pt>
                      <c:pt idx="1775">
                        <c:v>1200</c:v>
                      </c:pt>
                      <c:pt idx="1776">
                        <c:v>1200</c:v>
                      </c:pt>
                      <c:pt idx="1777">
                        <c:v>1200</c:v>
                      </c:pt>
                      <c:pt idx="1778">
                        <c:v>1200</c:v>
                      </c:pt>
                      <c:pt idx="1779">
                        <c:v>1200</c:v>
                      </c:pt>
                      <c:pt idx="1780">
                        <c:v>1200</c:v>
                      </c:pt>
                      <c:pt idx="1781">
                        <c:v>1200</c:v>
                      </c:pt>
                      <c:pt idx="1782">
                        <c:v>1200</c:v>
                      </c:pt>
                      <c:pt idx="1783">
                        <c:v>1200</c:v>
                      </c:pt>
                      <c:pt idx="1784">
                        <c:v>1200</c:v>
                      </c:pt>
                      <c:pt idx="1785">
                        <c:v>1200</c:v>
                      </c:pt>
                      <c:pt idx="1786">
                        <c:v>1200</c:v>
                      </c:pt>
                      <c:pt idx="1787">
                        <c:v>1200</c:v>
                      </c:pt>
                      <c:pt idx="1788">
                        <c:v>1200</c:v>
                      </c:pt>
                      <c:pt idx="1789">
                        <c:v>1200</c:v>
                      </c:pt>
                      <c:pt idx="1790">
                        <c:v>1200</c:v>
                      </c:pt>
                      <c:pt idx="1791">
                        <c:v>1200</c:v>
                      </c:pt>
                      <c:pt idx="1792">
                        <c:v>1200</c:v>
                      </c:pt>
                      <c:pt idx="1793">
                        <c:v>1200</c:v>
                      </c:pt>
                      <c:pt idx="1794">
                        <c:v>1200</c:v>
                      </c:pt>
                      <c:pt idx="1795">
                        <c:v>1200</c:v>
                      </c:pt>
                      <c:pt idx="1796">
                        <c:v>1200</c:v>
                      </c:pt>
                      <c:pt idx="1797">
                        <c:v>1200</c:v>
                      </c:pt>
                      <c:pt idx="1798">
                        <c:v>1200</c:v>
                      </c:pt>
                      <c:pt idx="1799">
                        <c:v>1200</c:v>
                      </c:pt>
                      <c:pt idx="1800">
                        <c:v>1200</c:v>
                      </c:pt>
                      <c:pt idx="1801">
                        <c:v>1200</c:v>
                      </c:pt>
                      <c:pt idx="1802">
                        <c:v>1200</c:v>
                      </c:pt>
                      <c:pt idx="1803">
                        <c:v>1200</c:v>
                      </c:pt>
                      <c:pt idx="1804">
                        <c:v>1200</c:v>
                      </c:pt>
                      <c:pt idx="1805">
                        <c:v>1200</c:v>
                      </c:pt>
                      <c:pt idx="1806">
                        <c:v>1200</c:v>
                      </c:pt>
                      <c:pt idx="1807">
                        <c:v>1200</c:v>
                      </c:pt>
                      <c:pt idx="1808">
                        <c:v>1200</c:v>
                      </c:pt>
                      <c:pt idx="1809">
                        <c:v>1200</c:v>
                      </c:pt>
                      <c:pt idx="1810">
                        <c:v>1200</c:v>
                      </c:pt>
                      <c:pt idx="1811">
                        <c:v>1200</c:v>
                      </c:pt>
                      <c:pt idx="1812">
                        <c:v>1200</c:v>
                      </c:pt>
                      <c:pt idx="1813">
                        <c:v>1200</c:v>
                      </c:pt>
                      <c:pt idx="1814">
                        <c:v>1200</c:v>
                      </c:pt>
                      <c:pt idx="1815">
                        <c:v>1200</c:v>
                      </c:pt>
                      <c:pt idx="1816">
                        <c:v>1200</c:v>
                      </c:pt>
                      <c:pt idx="1817">
                        <c:v>1200</c:v>
                      </c:pt>
                      <c:pt idx="1818">
                        <c:v>1200</c:v>
                      </c:pt>
                      <c:pt idx="1819">
                        <c:v>1200</c:v>
                      </c:pt>
                      <c:pt idx="1820">
                        <c:v>1200</c:v>
                      </c:pt>
                      <c:pt idx="1821">
                        <c:v>1200</c:v>
                      </c:pt>
                      <c:pt idx="1822">
                        <c:v>1200</c:v>
                      </c:pt>
                      <c:pt idx="1823">
                        <c:v>1200</c:v>
                      </c:pt>
                      <c:pt idx="1824">
                        <c:v>1200</c:v>
                      </c:pt>
                      <c:pt idx="1825">
                        <c:v>1200</c:v>
                      </c:pt>
                      <c:pt idx="1826">
                        <c:v>1200</c:v>
                      </c:pt>
                      <c:pt idx="1827">
                        <c:v>1200</c:v>
                      </c:pt>
                      <c:pt idx="1828">
                        <c:v>1200</c:v>
                      </c:pt>
                      <c:pt idx="1829">
                        <c:v>1200</c:v>
                      </c:pt>
                      <c:pt idx="1830">
                        <c:v>1200</c:v>
                      </c:pt>
                      <c:pt idx="1831">
                        <c:v>1200</c:v>
                      </c:pt>
                      <c:pt idx="1832">
                        <c:v>1200</c:v>
                      </c:pt>
                      <c:pt idx="1833">
                        <c:v>1200</c:v>
                      </c:pt>
                      <c:pt idx="1834">
                        <c:v>1200</c:v>
                      </c:pt>
                      <c:pt idx="1835">
                        <c:v>1200</c:v>
                      </c:pt>
                      <c:pt idx="1836">
                        <c:v>1200</c:v>
                      </c:pt>
                      <c:pt idx="1837">
                        <c:v>1200</c:v>
                      </c:pt>
                      <c:pt idx="1838">
                        <c:v>1200</c:v>
                      </c:pt>
                      <c:pt idx="1839">
                        <c:v>1200</c:v>
                      </c:pt>
                      <c:pt idx="1840">
                        <c:v>1200</c:v>
                      </c:pt>
                      <c:pt idx="1841">
                        <c:v>1200</c:v>
                      </c:pt>
                      <c:pt idx="1842">
                        <c:v>1200</c:v>
                      </c:pt>
                      <c:pt idx="1843">
                        <c:v>1200</c:v>
                      </c:pt>
                      <c:pt idx="1844">
                        <c:v>1200</c:v>
                      </c:pt>
                      <c:pt idx="1845">
                        <c:v>1200</c:v>
                      </c:pt>
                      <c:pt idx="1846">
                        <c:v>1200</c:v>
                      </c:pt>
                      <c:pt idx="1847">
                        <c:v>1200</c:v>
                      </c:pt>
                      <c:pt idx="1848">
                        <c:v>1200</c:v>
                      </c:pt>
                      <c:pt idx="1849">
                        <c:v>1200</c:v>
                      </c:pt>
                      <c:pt idx="1850">
                        <c:v>1200</c:v>
                      </c:pt>
                      <c:pt idx="1851">
                        <c:v>1200</c:v>
                      </c:pt>
                      <c:pt idx="1852">
                        <c:v>1200</c:v>
                      </c:pt>
                      <c:pt idx="1853">
                        <c:v>1200</c:v>
                      </c:pt>
                      <c:pt idx="1854">
                        <c:v>1200</c:v>
                      </c:pt>
                      <c:pt idx="1855">
                        <c:v>1200</c:v>
                      </c:pt>
                      <c:pt idx="1856">
                        <c:v>1200</c:v>
                      </c:pt>
                      <c:pt idx="1857">
                        <c:v>1200</c:v>
                      </c:pt>
                      <c:pt idx="1858">
                        <c:v>1200</c:v>
                      </c:pt>
                      <c:pt idx="1859">
                        <c:v>1200</c:v>
                      </c:pt>
                      <c:pt idx="1860">
                        <c:v>1200</c:v>
                      </c:pt>
                      <c:pt idx="1861">
                        <c:v>1200</c:v>
                      </c:pt>
                      <c:pt idx="1862">
                        <c:v>1200</c:v>
                      </c:pt>
                      <c:pt idx="1863">
                        <c:v>1200</c:v>
                      </c:pt>
                      <c:pt idx="1864">
                        <c:v>1200</c:v>
                      </c:pt>
                      <c:pt idx="1865">
                        <c:v>1200</c:v>
                      </c:pt>
                      <c:pt idx="1866">
                        <c:v>1200</c:v>
                      </c:pt>
                      <c:pt idx="1867">
                        <c:v>1200</c:v>
                      </c:pt>
                      <c:pt idx="1868">
                        <c:v>1200</c:v>
                      </c:pt>
                      <c:pt idx="1869">
                        <c:v>1200</c:v>
                      </c:pt>
                      <c:pt idx="1870">
                        <c:v>1200</c:v>
                      </c:pt>
                      <c:pt idx="1871">
                        <c:v>1200</c:v>
                      </c:pt>
                      <c:pt idx="1872">
                        <c:v>1200</c:v>
                      </c:pt>
                      <c:pt idx="1873">
                        <c:v>1200</c:v>
                      </c:pt>
                      <c:pt idx="1874">
                        <c:v>1200</c:v>
                      </c:pt>
                      <c:pt idx="1875">
                        <c:v>1200</c:v>
                      </c:pt>
                      <c:pt idx="1876">
                        <c:v>1200</c:v>
                      </c:pt>
                      <c:pt idx="1877">
                        <c:v>1200</c:v>
                      </c:pt>
                      <c:pt idx="1878">
                        <c:v>1200</c:v>
                      </c:pt>
                      <c:pt idx="1879">
                        <c:v>1200</c:v>
                      </c:pt>
                      <c:pt idx="1880">
                        <c:v>1200</c:v>
                      </c:pt>
                      <c:pt idx="1881">
                        <c:v>1200</c:v>
                      </c:pt>
                      <c:pt idx="1882">
                        <c:v>1200</c:v>
                      </c:pt>
                      <c:pt idx="1883">
                        <c:v>1200</c:v>
                      </c:pt>
                      <c:pt idx="1884">
                        <c:v>1200</c:v>
                      </c:pt>
                      <c:pt idx="1885">
                        <c:v>1200</c:v>
                      </c:pt>
                      <c:pt idx="1886">
                        <c:v>1200</c:v>
                      </c:pt>
                      <c:pt idx="1887">
                        <c:v>1200</c:v>
                      </c:pt>
                      <c:pt idx="1888">
                        <c:v>1200</c:v>
                      </c:pt>
                      <c:pt idx="1889">
                        <c:v>1200</c:v>
                      </c:pt>
                      <c:pt idx="1890">
                        <c:v>1200</c:v>
                      </c:pt>
                      <c:pt idx="1891">
                        <c:v>1200</c:v>
                      </c:pt>
                      <c:pt idx="1892">
                        <c:v>1200</c:v>
                      </c:pt>
                      <c:pt idx="1893">
                        <c:v>1200</c:v>
                      </c:pt>
                      <c:pt idx="1894">
                        <c:v>1200</c:v>
                      </c:pt>
                      <c:pt idx="1895">
                        <c:v>1200</c:v>
                      </c:pt>
                      <c:pt idx="1896">
                        <c:v>1200</c:v>
                      </c:pt>
                      <c:pt idx="1897">
                        <c:v>1200</c:v>
                      </c:pt>
                      <c:pt idx="1898">
                        <c:v>1200</c:v>
                      </c:pt>
                      <c:pt idx="1899">
                        <c:v>1200</c:v>
                      </c:pt>
                      <c:pt idx="1900">
                        <c:v>1200</c:v>
                      </c:pt>
                      <c:pt idx="1901">
                        <c:v>1200</c:v>
                      </c:pt>
                      <c:pt idx="1902">
                        <c:v>1200</c:v>
                      </c:pt>
                      <c:pt idx="1903">
                        <c:v>1200</c:v>
                      </c:pt>
                      <c:pt idx="1904">
                        <c:v>1200</c:v>
                      </c:pt>
                      <c:pt idx="1905">
                        <c:v>1200</c:v>
                      </c:pt>
                      <c:pt idx="1906">
                        <c:v>1200</c:v>
                      </c:pt>
                      <c:pt idx="1907">
                        <c:v>1200</c:v>
                      </c:pt>
                      <c:pt idx="1908">
                        <c:v>1200</c:v>
                      </c:pt>
                      <c:pt idx="1909">
                        <c:v>1200</c:v>
                      </c:pt>
                      <c:pt idx="1910">
                        <c:v>1200</c:v>
                      </c:pt>
                      <c:pt idx="1911">
                        <c:v>1200</c:v>
                      </c:pt>
                      <c:pt idx="1912">
                        <c:v>1200</c:v>
                      </c:pt>
                      <c:pt idx="1913">
                        <c:v>1200</c:v>
                      </c:pt>
                      <c:pt idx="1914">
                        <c:v>1200</c:v>
                      </c:pt>
                      <c:pt idx="1915">
                        <c:v>1200</c:v>
                      </c:pt>
                      <c:pt idx="1916">
                        <c:v>1200</c:v>
                      </c:pt>
                      <c:pt idx="1917">
                        <c:v>1200</c:v>
                      </c:pt>
                      <c:pt idx="1918">
                        <c:v>1200</c:v>
                      </c:pt>
                      <c:pt idx="1919">
                        <c:v>1200</c:v>
                      </c:pt>
                      <c:pt idx="1920">
                        <c:v>1200</c:v>
                      </c:pt>
                      <c:pt idx="1921">
                        <c:v>1200</c:v>
                      </c:pt>
                      <c:pt idx="1922">
                        <c:v>1200</c:v>
                      </c:pt>
                      <c:pt idx="1923">
                        <c:v>1200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hiilidioksidimittaus'!$E$2</c15:sqref>
                        </c15:formulaRef>
                      </c:ext>
                    </c:extLst>
                    <c:strCache>
                      <c:ptCount val="1"/>
                      <c:pt idx="0">
                        <c:v>Sisäilmastoluokitus S2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hiilidioksidimittaus'!$A$3:$B$1926</c15:sqref>
                        </c15:formulaRef>
                      </c:ext>
                    </c:extLst>
                    <c:multiLvlStrCache>
                      <c:ptCount val="1924"/>
                      <c:lvl>
                        <c:pt idx="0">
                          <c:v>7:40</c:v>
                        </c:pt>
                        <c:pt idx="1">
                          <c:v>7:45</c:v>
                        </c:pt>
                        <c:pt idx="2">
                          <c:v>7:50</c:v>
                        </c:pt>
                        <c:pt idx="3">
                          <c:v>7:55</c:v>
                        </c:pt>
                        <c:pt idx="4">
                          <c:v>8:00</c:v>
                        </c:pt>
                        <c:pt idx="5">
                          <c:v>8:05</c:v>
                        </c:pt>
                        <c:pt idx="6">
                          <c:v>8:10</c:v>
                        </c:pt>
                        <c:pt idx="7">
                          <c:v>8:15</c:v>
                        </c:pt>
                        <c:pt idx="8">
                          <c:v>8:20</c:v>
                        </c:pt>
                        <c:pt idx="9">
                          <c:v>8:25</c:v>
                        </c:pt>
                        <c:pt idx="10">
                          <c:v>8:30</c:v>
                        </c:pt>
                        <c:pt idx="11">
                          <c:v>8:35</c:v>
                        </c:pt>
                        <c:pt idx="12">
                          <c:v>8:40</c:v>
                        </c:pt>
                        <c:pt idx="13">
                          <c:v>8:45</c:v>
                        </c:pt>
                        <c:pt idx="14">
                          <c:v>8:50</c:v>
                        </c:pt>
                        <c:pt idx="15">
                          <c:v>8:55</c:v>
                        </c:pt>
                        <c:pt idx="16">
                          <c:v>9:00</c:v>
                        </c:pt>
                        <c:pt idx="17">
                          <c:v>9:05</c:v>
                        </c:pt>
                        <c:pt idx="18">
                          <c:v>9:10</c:v>
                        </c:pt>
                        <c:pt idx="19">
                          <c:v>9:15</c:v>
                        </c:pt>
                        <c:pt idx="20">
                          <c:v>9:20</c:v>
                        </c:pt>
                        <c:pt idx="21">
                          <c:v>9:25</c:v>
                        </c:pt>
                        <c:pt idx="22">
                          <c:v>9:30</c:v>
                        </c:pt>
                        <c:pt idx="23">
                          <c:v>9:35</c:v>
                        </c:pt>
                        <c:pt idx="24">
                          <c:v>9:40</c:v>
                        </c:pt>
                        <c:pt idx="25">
                          <c:v>9:45</c:v>
                        </c:pt>
                        <c:pt idx="26">
                          <c:v>9:50</c:v>
                        </c:pt>
                        <c:pt idx="27">
                          <c:v>9:55</c:v>
                        </c:pt>
                        <c:pt idx="28">
                          <c:v>10:00</c:v>
                        </c:pt>
                        <c:pt idx="29">
                          <c:v>10:05</c:v>
                        </c:pt>
                        <c:pt idx="30">
                          <c:v>10:10</c:v>
                        </c:pt>
                        <c:pt idx="31">
                          <c:v>10:15</c:v>
                        </c:pt>
                        <c:pt idx="32">
                          <c:v>10:20</c:v>
                        </c:pt>
                        <c:pt idx="33">
                          <c:v>10:25</c:v>
                        </c:pt>
                        <c:pt idx="34">
                          <c:v>10:30</c:v>
                        </c:pt>
                        <c:pt idx="35">
                          <c:v>10:35</c:v>
                        </c:pt>
                        <c:pt idx="36">
                          <c:v>10:40</c:v>
                        </c:pt>
                        <c:pt idx="37">
                          <c:v>10:45</c:v>
                        </c:pt>
                        <c:pt idx="38">
                          <c:v>10:50</c:v>
                        </c:pt>
                        <c:pt idx="39">
                          <c:v>10:55</c:v>
                        </c:pt>
                        <c:pt idx="40">
                          <c:v>11:00</c:v>
                        </c:pt>
                        <c:pt idx="41">
                          <c:v>11:05</c:v>
                        </c:pt>
                        <c:pt idx="42">
                          <c:v>11:10</c:v>
                        </c:pt>
                        <c:pt idx="43">
                          <c:v>11:15</c:v>
                        </c:pt>
                        <c:pt idx="44">
                          <c:v>11:20</c:v>
                        </c:pt>
                        <c:pt idx="45">
                          <c:v>11:25</c:v>
                        </c:pt>
                        <c:pt idx="46">
                          <c:v>11:30</c:v>
                        </c:pt>
                        <c:pt idx="47">
                          <c:v>11:35</c:v>
                        </c:pt>
                        <c:pt idx="48">
                          <c:v>11:40</c:v>
                        </c:pt>
                        <c:pt idx="49">
                          <c:v>11:45</c:v>
                        </c:pt>
                        <c:pt idx="50">
                          <c:v>11:50</c:v>
                        </c:pt>
                        <c:pt idx="51">
                          <c:v>11:55</c:v>
                        </c:pt>
                        <c:pt idx="52">
                          <c:v>12:00</c:v>
                        </c:pt>
                        <c:pt idx="53">
                          <c:v>12:05</c:v>
                        </c:pt>
                        <c:pt idx="54">
                          <c:v>12:10</c:v>
                        </c:pt>
                        <c:pt idx="55">
                          <c:v>12:15</c:v>
                        </c:pt>
                        <c:pt idx="56">
                          <c:v>12:20</c:v>
                        </c:pt>
                        <c:pt idx="57">
                          <c:v>12:25</c:v>
                        </c:pt>
                        <c:pt idx="58">
                          <c:v>12:30</c:v>
                        </c:pt>
                        <c:pt idx="59">
                          <c:v>12:35</c:v>
                        </c:pt>
                        <c:pt idx="60">
                          <c:v>12:40</c:v>
                        </c:pt>
                        <c:pt idx="61">
                          <c:v>12:45</c:v>
                        </c:pt>
                        <c:pt idx="62">
                          <c:v>12:50</c:v>
                        </c:pt>
                        <c:pt idx="63">
                          <c:v>12:55</c:v>
                        </c:pt>
                        <c:pt idx="64">
                          <c:v>13:00</c:v>
                        </c:pt>
                        <c:pt idx="65">
                          <c:v>13:05</c:v>
                        </c:pt>
                        <c:pt idx="66">
                          <c:v>13:10</c:v>
                        </c:pt>
                        <c:pt idx="67">
                          <c:v>13:15</c:v>
                        </c:pt>
                        <c:pt idx="68">
                          <c:v>13:20</c:v>
                        </c:pt>
                        <c:pt idx="69">
                          <c:v>13:25</c:v>
                        </c:pt>
                        <c:pt idx="70">
                          <c:v>13:30</c:v>
                        </c:pt>
                        <c:pt idx="71">
                          <c:v>13:35</c:v>
                        </c:pt>
                        <c:pt idx="72">
                          <c:v>13:40</c:v>
                        </c:pt>
                        <c:pt idx="73">
                          <c:v>13:45</c:v>
                        </c:pt>
                        <c:pt idx="74">
                          <c:v>13:50</c:v>
                        </c:pt>
                        <c:pt idx="75">
                          <c:v>13:55</c:v>
                        </c:pt>
                        <c:pt idx="76">
                          <c:v>14:00</c:v>
                        </c:pt>
                        <c:pt idx="77">
                          <c:v>14:05</c:v>
                        </c:pt>
                        <c:pt idx="78">
                          <c:v>14:10</c:v>
                        </c:pt>
                        <c:pt idx="79">
                          <c:v>14:15</c:v>
                        </c:pt>
                        <c:pt idx="80">
                          <c:v>14:20</c:v>
                        </c:pt>
                        <c:pt idx="81">
                          <c:v>14:25</c:v>
                        </c:pt>
                        <c:pt idx="82">
                          <c:v>14:30</c:v>
                        </c:pt>
                        <c:pt idx="83">
                          <c:v>14:35</c:v>
                        </c:pt>
                        <c:pt idx="84">
                          <c:v>14:40</c:v>
                        </c:pt>
                        <c:pt idx="85">
                          <c:v>14:45</c:v>
                        </c:pt>
                        <c:pt idx="86">
                          <c:v>14:50</c:v>
                        </c:pt>
                        <c:pt idx="87">
                          <c:v>14:55</c:v>
                        </c:pt>
                        <c:pt idx="88">
                          <c:v>15:00</c:v>
                        </c:pt>
                        <c:pt idx="89">
                          <c:v>15:05</c:v>
                        </c:pt>
                        <c:pt idx="90">
                          <c:v>15:10</c:v>
                        </c:pt>
                        <c:pt idx="91">
                          <c:v>15:15</c:v>
                        </c:pt>
                        <c:pt idx="92">
                          <c:v>15:20</c:v>
                        </c:pt>
                        <c:pt idx="93">
                          <c:v>15:25</c:v>
                        </c:pt>
                        <c:pt idx="94">
                          <c:v>15:30</c:v>
                        </c:pt>
                        <c:pt idx="95">
                          <c:v>15:35</c:v>
                        </c:pt>
                        <c:pt idx="96">
                          <c:v>15:40</c:v>
                        </c:pt>
                        <c:pt idx="97">
                          <c:v>15:45</c:v>
                        </c:pt>
                        <c:pt idx="98">
                          <c:v>15:50</c:v>
                        </c:pt>
                        <c:pt idx="99">
                          <c:v>15:55</c:v>
                        </c:pt>
                        <c:pt idx="100">
                          <c:v>16:00</c:v>
                        </c:pt>
                        <c:pt idx="101">
                          <c:v>16:05</c:v>
                        </c:pt>
                        <c:pt idx="102">
                          <c:v>16:10</c:v>
                        </c:pt>
                        <c:pt idx="103">
                          <c:v>16:15</c:v>
                        </c:pt>
                        <c:pt idx="104">
                          <c:v>16:20</c:v>
                        </c:pt>
                        <c:pt idx="105">
                          <c:v>16:25</c:v>
                        </c:pt>
                        <c:pt idx="106">
                          <c:v>16:30</c:v>
                        </c:pt>
                        <c:pt idx="107">
                          <c:v>16:35</c:v>
                        </c:pt>
                        <c:pt idx="108">
                          <c:v>16:40</c:v>
                        </c:pt>
                        <c:pt idx="109">
                          <c:v>16:45</c:v>
                        </c:pt>
                        <c:pt idx="110">
                          <c:v>16:50</c:v>
                        </c:pt>
                        <c:pt idx="111">
                          <c:v>16:55</c:v>
                        </c:pt>
                        <c:pt idx="112">
                          <c:v>17:00</c:v>
                        </c:pt>
                        <c:pt idx="113">
                          <c:v>17:05</c:v>
                        </c:pt>
                        <c:pt idx="114">
                          <c:v>17:10</c:v>
                        </c:pt>
                        <c:pt idx="115">
                          <c:v>17:15</c:v>
                        </c:pt>
                        <c:pt idx="116">
                          <c:v>17:20</c:v>
                        </c:pt>
                        <c:pt idx="117">
                          <c:v>17:25</c:v>
                        </c:pt>
                        <c:pt idx="118">
                          <c:v>17:30</c:v>
                        </c:pt>
                        <c:pt idx="119">
                          <c:v>17:35</c:v>
                        </c:pt>
                        <c:pt idx="120">
                          <c:v>17:40</c:v>
                        </c:pt>
                        <c:pt idx="121">
                          <c:v>17:45</c:v>
                        </c:pt>
                        <c:pt idx="122">
                          <c:v>17:50</c:v>
                        </c:pt>
                        <c:pt idx="123">
                          <c:v>17:55</c:v>
                        </c:pt>
                        <c:pt idx="124">
                          <c:v>18:00</c:v>
                        </c:pt>
                        <c:pt idx="125">
                          <c:v>18:05</c:v>
                        </c:pt>
                        <c:pt idx="126">
                          <c:v>18:10</c:v>
                        </c:pt>
                        <c:pt idx="127">
                          <c:v>18:15</c:v>
                        </c:pt>
                        <c:pt idx="128">
                          <c:v>18:20</c:v>
                        </c:pt>
                        <c:pt idx="129">
                          <c:v>18:25</c:v>
                        </c:pt>
                        <c:pt idx="130">
                          <c:v>18:30</c:v>
                        </c:pt>
                        <c:pt idx="131">
                          <c:v>18:35</c:v>
                        </c:pt>
                        <c:pt idx="132">
                          <c:v>18:40</c:v>
                        </c:pt>
                        <c:pt idx="133">
                          <c:v>18:45</c:v>
                        </c:pt>
                        <c:pt idx="134">
                          <c:v>18:50</c:v>
                        </c:pt>
                        <c:pt idx="135">
                          <c:v>18:55</c:v>
                        </c:pt>
                        <c:pt idx="136">
                          <c:v>19:00</c:v>
                        </c:pt>
                        <c:pt idx="137">
                          <c:v>19:05</c:v>
                        </c:pt>
                        <c:pt idx="138">
                          <c:v>19:10</c:v>
                        </c:pt>
                        <c:pt idx="139">
                          <c:v>19:15</c:v>
                        </c:pt>
                        <c:pt idx="140">
                          <c:v>19:20</c:v>
                        </c:pt>
                        <c:pt idx="141">
                          <c:v>19:25</c:v>
                        </c:pt>
                        <c:pt idx="142">
                          <c:v>19:30</c:v>
                        </c:pt>
                        <c:pt idx="143">
                          <c:v>19:35</c:v>
                        </c:pt>
                        <c:pt idx="144">
                          <c:v>19:40</c:v>
                        </c:pt>
                        <c:pt idx="145">
                          <c:v>19:45</c:v>
                        </c:pt>
                        <c:pt idx="146">
                          <c:v>19:50</c:v>
                        </c:pt>
                        <c:pt idx="147">
                          <c:v>19:55</c:v>
                        </c:pt>
                        <c:pt idx="148">
                          <c:v>20:00</c:v>
                        </c:pt>
                        <c:pt idx="149">
                          <c:v>20:05</c:v>
                        </c:pt>
                        <c:pt idx="150">
                          <c:v>20:10</c:v>
                        </c:pt>
                        <c:pt idx="151">
                          <c:v>20:15</c:v>
                        </c:pt>
                        <c:pt idx="152">
                          <c:v>20:20</c:v>
                        </c:pt>
                        <c:pt idx="153">
                          <c:v>20:25</c:v>
                        </c:pt>
                        <c:pt idx="154">
                          <c:v>20:30</c:v>
                        </c:pt>
                        <c:pt idx="155">
                          <c:v>20:35</c:v>
                        </c:pt>
                        <c:pt idx="156">
                          <c:v>20:40</c:v>
                        </c:pt>
                        <c:pt idx="157">
                          <c:v>20:45</c:v>
                        </c:pt>
                        <c:pt idx="158">
                          <c:v>20:50</c:v>
                        </c:pt>
                        <c:pt idx="159">
                          <c:v>20:55</c:v>
                        </c:pt>
                        <c:pt idx="160">
                          <c:v>21:00</c:v>
                        </c:pt>
                        <c:pt idx="161">
                          <c:v>21:05</c:v>
                        </c:pt>
                        <c:pt idx="162">
                          <c:v>21:10</c:v>
                        </c:pt>
                        <c:pt idx="163">
                          <c:v>21:15</c:v>
                        </c:pt>
                        <c:pt idx="164">
                          <c:v>21:20</c:v>
                        </c:pt>
                        <c:pt idx="165">
                          <c:v>21:25</c:v>
                        </c:pt>
                        <c:pt idx="166">
                          <c:v>21:30</c:v>
                        </c:pt>
                        <c:pt idx="167">
                          <c:v>21:35</c:v>
                        </c:pt>
                        <c:pt idx="168">
                          <c:v>21:40</c:v>
                        </c:pt>
                        <c:pt idx="169">
                          <c:v>21:45</c:v>
                        </c:pt>
                        <c:pt idx="170">
                          <c:v>21:50</c:v>
                        </c:pt>
                        <c:pt idx="171">
                          <c:v>21:55</c:v>
                        </c:pt>
                        <c:pt idx="172">
                          <c:v>22:00</c:v>
                        </c:pt>
                        <c:pt idx="173">
                          <c:v>22:05</c:v>
                        </c:pt>
                        <c:pt idx="174">
                          <c:v>22:10</c:v>
                        </c:pt>
                        <c:pt idx="175">
                          <c:v>22:15</c:v>
                        </c:pt>
                        <c:pt idx="176">
                          <c:v>22:20</c:v>
                        </c:pt>
                        <c:pt idx="177">
                          <c:v>22:25</c:v>
                        </c:pt>
                        <c:pt idx="178">
                          <c:v>22:30</c:v>
                        </c:pt>
                        <c:pt idx="179">
                          <c:v>22:35</c:v>
                        </c:pt>
                        <c:pt idx="180">
                          <c:v>22:40</c:v>
                        </c:pt>
                        <c:pt idx="181">
                          <c:v>22:45</c:v>
                        </c:pt>
                        <c:pt idx="182">
                          <c:v>22:50</c:v>
                        </c:pt>
                        <c:pt idx="183">
                          <c:v>22:55</c:v>
                        </c:pt>
                        <c:pt idx="184">
                          <c:v>23:00</c:v>
                        </c:pt>
                        <c:pt idx="185">
                          <c:v>23:05</c:v>
                        </c:pt>
                        <c:pt idx="186">
                          <c:v>23:10</c:v>
                        </c:pt>
                        <c:pt idx="187">
                          <c:v>23:15</c:v>
                        </c:pt>
                        <c:pt idx="188">
                          <c:v>23:20</c:v>
                        </c:pt>
                        <c:pt idx="189">
                          <c:v>23:25</c:v>
                        </c:pt>
                        <c:pt idx="190">
                          <c:v>23:30</c:v>
                        </c:pt>
                        <c:pt idx="191">
                          <c:v>23:35</c:v>
                        </c:pt>
                        <c:pt idx="192">
                          <c:v>23:40</c:v>
                        </c:pt>
                        <c:pt idx="193">
                          <c:v>23:45</c:v>
                        </c:pt>
                        <c:pt idx="194">
                          <c:v>23:50</c:v>
                        </c:pt>
                        <c:pt idx="195">
                          <c:v>23:55</c:v>
                        </c:pt>
                        <c:pt idx="196">
                          <c:v>0:00</c:v>
                        </c:pt>
                        <c:pt idx="197">
                          <c:v>0:05</c:v>
                        </c:pt>
                        <c:pt idx="198">
                          <c:v>0:10</c:v>
                        </c:pt>
                        <c:pt idx="199">
                          <c:v>0:15</c:v>
                        </c:pt>
                        <c:pt idx="200">
                          <c:v>0:20</c:v>
                        </c:pt>
                        <c:pt idx="201">
                          <c:v>0:25</c:v>
                        </c:pt>
                        <c:pt idx="202">
                          <c:v>0:30</c:v>
                        </c:pt>
                        <c:pt idx="203">
                          <c:v>0:35</c:v>
                        </c:pt>
                        <c:pt idx="204">
                          <c:v>0:40</c:v>
                        </c:pt>
                        <c:pt idx="205">
                          <c:v>0:45</c:v>
                        </c:pt>
                        <c:pt idx="206">
                          <c:v>0:50</c:v>
                        </c:pt>
                        <c:pt idx="207">
                          <c:v>0:55</c:v>
                        </c:pt>
                        <c:pt idx="208">
                          <c:v>1:00</c:v>
                        </c:pt>
                        <c:pt idx="209">
                          <c:v>1:05</c:v>
                        </c:pt>
                        <c:pt idx="210">
                          <c:v>1:10</c:v>
                        </c:pt>
                        <c:pt idx="211">
                          <c:v>1:15</c:v>
                        </c:pt>
                        <c:pt idx="212">
                          <c:v>1:20</c:v>
                        </c:pt>
                        <c:pt idx="213">
                          <c:v>1:25</c:v>
                        </c:pt>
                        <c:pt idx="214">
                          <c:v>1:30</c:v>
                        </c:pt>
                        <c:pt idx="215">
                          <c:v>1:35</c:v>
                        </c:pt>
                        <c:pt idx="216">
                          <c:v>1:40</c:v>
                        </c:pt>
                        <c:pt idx="217">
                          <c:v>1:45</c:v>
                        </c:pt>
                        <c:pt idx="218">
                          <c:v>1:50</c:v>
                        </c:pt>
                        <c:pt idx="219">
                          <c:v>1:55</c:v>
                        </c:pt>
                        <c:pt idx="220">
                          <c:v>2:00</c:v>
                        </c:pt>
                        <c:pt idx="221">
                          <c:v>2:05</c:v>
                        </c:pt>
                        <c:pt idx="222">
                          <c:v>2:10</c:v>
                        </c:pt>
                        <c:pt idx="223">
                          <c:v>2:15</c:v>
                        </c:pt>
                        <c:pt idx="224">
                          <c:v>2:20</c:v>
                        </c:pt>
                        <c:pt idx="225">
                          <c:v>2:25</c:v>
                        </c:pt>
                        <c:pt idx="226">
                          <c:v>2:30</c:v>
                        </c:pt>
                        <c:pt idx="227">
                          <c:v>2:35</c:v>
                        </c:pt>
                        <c:pt idx="228">
                          <c:v>2:40</c:v>
                        </c:pt>
                        <c:pt idx="229">
                          <c:v>2:45</c:v>
                        </c:pt>
                        <c:pt idx="230">
                          <c:v>2:50</c:v>
                        </c:pt>
                        <c:pt idx="231">
                          <c:v>2:55</c:v>
                        </c:pt>
                        <c:pt idx="232">
                          <c:v>3:00</c:v>
                        </c:pt>
                        <c:pt idx="233">
                          <c:v>3:05</c:v>
                        </c:pt>
                        <c:pt idx="234">
                          <c:v>3:10</c:v>
                        </c:pt>
                        <c:pt idx="235">
                          <c:v>3:15</c:v>
                        </c:pt>
                        <c:pt idx="236">
                          <c:v>3:20</c:v>
                        </c:pt>
                        <c:pt idx="237">
                          <c:v>3:25</c:v>
                        </c:pt>
                        <c:pt idx="238">
                          <c:v>3:30</c:v>
                        </c:pt>
                        <c:pt idx="239">
                          <c:v>3:35</c:v>
                        </c:pt>
                        <c:pt idx="240">
                          <c:v>3:40</c:v>
                        </c:pt>
                        <c:pt idx="241">
                          <c:v>3:45</c:v>
                        </c:pt>
                        <c:pt idx="242">
                          <c:v>3:50</c:v>
                        </c:pt>
                        <c:pt idx="243">
                          <c:v>3:55</c:v>
                        </c:pt>
                        <c:pt idx="244">
                          <c:v>4:00</c:v>
                        </c:pt>
                        <c:pt idx="245">
                          <c:v>4:05</c:v>
                        </c:pt>
                        <c:pt idx="246">
                          <c:v>4:10</c:v>
                        </c:pt>
                        <c:pt idx="247">
                          <c:v>4:15</c:v>
                        </c:pt>
                        <c:pt idx="248">
                          <c:v>4:20</c:v>
                        </c:pt>
                        <c:pt idx="249">
                          <c:v>4:25</c:v>
                        </c:pt>
                        <c:pt idx="250">
                          <c:v>4:30</c:v>
                        </c:pt>
                        <c:pt idx="251">
                          <c:v>4:35</c:v>
                        </c:pt>
                        <c:pt idx="252">
                          <c:v>4:40</c:v>
                        </c:pt>
                        <c:pt idx="253">
                          <c:v>4:45</c:v>
                        </c:pt>
                        <c:pt idx="254">
                          <c:v>4:50</c:v>
                        </c:pt>
                        <c:pt idx="255">
                          <c:v>4:55</c:v>
                        </c:pt>
                        <c:pt idx="256">
                          <c:v>5:00</c:v>
                        </c:pt>
                        <c:pt idx="257">
                          <c:v>5:05</c:v>
                        </c:pt>
                        <c:pt idx="258">
                          <c:v>5:10</c:v>
                        </c:pt>
                        <c:pt idx="259">
                          <c:v>5:15</c:v>
                        </c:pt>
                        <c:pt idx="260">
                          <c:v>5:20</c:v>
                        </c:pt>
                        <c:pt idx="261">
                          <c:v>5:25</c:v>
                        </c:pt>
                        <c:pt idx="262">
                          <c:v>5:30</c:v>
                        </c:pt>
                        <c:pt idx="263">
                          <c:v>5:35</c:v>
                        </c:pt>
                        <c:pt idx="264">
                          <c:v>5:40</c:v>
                        </c:pt>
                        <c:pt idx="265">
                          <c:v>5:45</c:v>
                        </c:pt>
                        <c:pt idx="266">
                          <c:v>5:50</c:v>
                        </c:pt>
                        <c:pt idx="267">
                          <c:v>5:55</c:v>
                        </c:pt>
                        <c:pt idx="268">
                          <c:v>6:00</c:v>
                        </c:pt>
                        <c:pt idx="269">
                          <c:v>6:05</c:v>
                        </c:pt>
                        <c:pt idx="270">
                          <c:v>6:10</c:v>
                        </c:pt>
                        <c:pt idx="271">
                          <c:v>6:15</c:v>
                        </c:pt>
                        <c:pt idx="272">
                          <c:v>6:20</c:v>
                        </c:pt>
                        <c:pt idx="273">
                          <c:v>6:25</c:v>
                        </c:pt>
                        <c:pt idx="274">
                          <c:v>6:30</c:v>
                        </c:pt>
                        <c:pt idx="275">
                          <c:v>6:35</c:v>
                        </c:pt>
                        <c:pt idx="276">
                          <c:v>6:40</c:v>
                        </c:pt>
                        <c:pt idx="277">
                          <c:v>6:45</c:v>
                        </c:pt>
                        <c:pt idx="278">
                          <c:v>6:50</c:v>
                        </c:pt>
                        <c:pt idx="279">
                          <c:v>6:55</c:v>
                        </c:pt>
                        <c:pt idx="280">
                          <c:v>7:00</c:v>
                        </c:pt>
                        <c:pt idx="281">
                          <c:v>7:05</c:v>
                        </c:pt>
                        <c:pt idx="282">
                          <c:v>7:10</c:v>
                        </c:pt>
                        <c:pt idx="283">
                          <c:v>7:15</c:v>
                        </c:pt>
                        <c:pt idx="284">
                          <c:v>7:20</c:v>
                        </c:pt>
                        <c:pt idx="285">
                          <c:v>7:25</c:v>
                        </c:pt>
                        <c:pt idx="286">
                          <c:v>7:30</c:v>
                        </c:pt>
                        <c:pt idx="287">
                          <c:v>7:35</c:v>
                        </c:pt>
                        <c:pt idx="288">
                          <c:v>7:40</c:v>
                        </c:pt>
                        <c:pt idx="289">
                          <c:v>7:45</c:v>
                        </c:pt>
                        <c:pt idx="290">
                          <c:v>7:50</c:v>
                        </c:pt>
                        <c:pt idx="291">
                          <c:v>7:55</c:v>
                        </c:pt>
                        <c:pt idx="292">
                          <c:v>8:00</c:v>
                        </c:pt>
                        <c:pt idx="293">
                          <c:v>8:05</c:v>
                        </c:pt>
                        <c:pt idx="294">
                          <c:v>8:10</c:v>
                        </c:pt>
                        <c:pt idx="295">
                          <c:v>8:15</c:v>
                        </c:pt>
                        <c:pt idx="296">
                          <c:v>8:20</c:v>
                        </c:pt>
                        <c:pt idx="297">
                          <c:v>8:25</c:v>
                        </c:pt>
                        <c:pt idx="298">
                          <c:v>8:30</c:v>
                        </c:pt>
                        <c:pt idx="299">
                          <c:v>8:35</c:v>
                        </c:pt>
                        <c:pt idx="300">
                          <c:v>8:40</c:v>
                        </c:pt>
                        <c:pt idx="301">
                          <c:v>8:45</c:v>
                        </c:pt>
                        <c:pt idx="302">
                          <c:v>8:50</c:v>
                        </c:pt>
                        <c:pt idx="303">
                          <c:v>8:55</c:v>
                        </c:pt>
                        <c:pt idx="304">
                          <c:v>9:00</c:v>
                        </c:pt>
                        <c:pt idx="305">
                          <c:v>9:05</c:v>
                        </c:pt>
                        <c:pt idx="306">
                          <c:v>9:10</c:v>
                        </c:pt>
                        <c:pt idx="307">
                          <c:v>9:15</c:v>
                        </c:pt>
                        <c:pt idx="308">
                          <c:v>9:20</c:v>
                        </c:pt>
                        <c:pt idx="309">
                          <c:v>9:25</c:v>
                        </c:pt>
                        <c:pt idx="310">
                          <c:v>9:30</c:v>
                        </c:pt>
                        <c:pt idx="311">
                          <c:v>9:35</c:v>
                        </c:pt>
                        <c:pt idx="312">
                          <c:v>9:40</c:v>
                        </c:pt>
                        <c:pt idx="313">
                          <c:v>9:45</c:v>
                        </c:pt>
                        <c:pt idx="314">
                          <c:v>9:50</c:v>
                        </c:pt>
                        <c:pt idx="315">
                          <c:v>9:55</c:v>
                        </c:pt>
                        <c:pt idx="316">
                          <c:v>10:00</c:v>
                        </c:pt>
                        <c:pt idx="317">
                          <c:v>10:05</c:v>
                        </c:pt>
                        <c:pt idx="318">
                          <c:v>10:10</c:v>
                        </c:pt>
                        <c:pt idx="319">
                          <c:v>10:15</c:v>
                        </c:pt>
                        <c:pt idx="320">
                          <c:v>10:20</c:v>
                        </c:pt>
                        <c:pt idx="321">
                          <c:v>10:25</c:v>
                        </c:pt>
                        <c:pt idx="322">
                          <c:v>10:30</c:v>
                        </c:pt>
                        <c:pt idx="323">
                          <c:v>10:35</c:v>
                        </c:pt>
                        <c:pt idx="324">
                          <c:v>10:40</c:v>
                        </c:pt>
                        <c:pt idx="325">
                          <c:v>10:45</c:v>
                        </c:pt>
                        <c:pt idx="326">
                          <c:v>10:50</c:v>
                        </c:pt>
                        <c:pt idx="327">
                          <c:v>10:55</c:v>
                        </c:pt>
                        <c:pt idx="328">
                          <c:v>11:00</c:v>
                        </c:pt>
                        <c:pt idx="329">
                          <c:v>11:05</c:v>
                        </c:pt>
                        <c:pt idx="330">
                          <c:v>11:10</c:v>
                        </c:pt>
                        <c:pt idx="331">
                          <c:v>11:15</c:v>
                        </c:pt>
                        <c:pt idx="332">
                          <c:v>11:20</c:v>
                        </c:pt>
                        <c:pt idx="333">
                          <c:v>11:25</c:v>
                        </c:pt>
                        <c:pt idx="334">
                          <c:v>11:30</c:v>
                        </c:pt>
                        <c:pt idx="335">
                          <c:v>11:35</c:v>
                        </c:pt>
                        <c:pt idx="336">
                          <c:v>11:40</c:v>
                        </c:pt>
                        <c:pt idx="337">
                          <c:v>11:45</c:v>
                        </c:pt>
                        <c:pt idx="338">
                          <c:v>11:50</c:v>
                        </c:pt>
                        <c:pt idx="339">
                          <c:v>11:55</c:v>
                        </c:pt>
                        <c:pt idx="340">
                          <c:v>12:00</c:v>
                        </c:pt>
                        <c:pt idx="341">
                          <c:v>12:05</c:v>
                        </c:pt>
                        <c:pt idx="342">
                          <c:v>12:10</c:v>
                        </c:pt>
                        <c:pt idx="343">
                          <c:v>12:15</c:v>
                        </c:pt>
                        <c:pt idx="344">
                          <c:v>12:20</c:v>
                        </c:pt>
                        <c:pt idx="345">
                          <c:v>12:25</c:v>
                        </c:pt>
                        <c:pt idx="346">
                          <c:v>12:30</c:v>
                        </c:pt>
                        <c:pt idx="347">
                          <c:v>12:35</c:v>
                        </c:pt>
                        <c:pt idx="348">
                          <c:v>12:40</c:v>
                        </c:pt>
                        <c:pt idx="349">
                          <c:v>12:45</c:v>
                        </c:pt>
                        <c:pt idx="350">
                          <c:v>12:50</c:v>
                        </c:pt>
                        <c:pt idx="351">
                          <c:v>12:55</c:v>
                        </c:pt>
                        <c:pt idx="352">
                          <c:v>13:00</c:v>
                        </c:pt>
                        <c:pt idx="353">
                          <c:v>13:05</c:v>
                        </c:pt>
                        <c:pt idx="354">
                          <c:v>13:10</c:v>
                        </c:pt>
                        <c:pt idx="355">
                          <c:v>13:15</c:v>
                        </c:pt>
                        <c:pt idx="356">
                          <c:v>13:20</c:v>
                        </c:pt>
                        <c:pt idx="357">
                          <c:v>13:25</c:v>
                        </c:pt>
                        <c:pt idx="358">
                          <c:v>13:30</c:v>
                        </c:pt>
                        <c:pt idx="359">
                          <c:v>13:35</c:v>
                        </c:pt>
                        <c:pt idx="360">
                          <c:v>13:40</c:v>
                        </c:pt>
                        <c:pt idx="361">
                          <c:v>13:45</c:v>
                        </c:pt>
                        <c:pt idx="362">
                          <c:v>13:50</c:v>
                        </c:pt>
                        <c:pt idx="363">
                          <c:v>13:55</c:v>
                        </c:pt>
                        <c:pt idx="364">
                          <c:v>14:00</c:v>
                        </c:pt>
                        <c:pt idx="365">
                          <c:v>14:05</c:v>
                        </c:pt>
                        <c:pt idx="366">
                          <c:v>14:10</c:v>
                        </c:pt>
                        <c:pt idx="367">
                          <c:v>14:15</c:v>
                        </c:pt>
                        <c:pt idx="368">
                          <c:v>14:20</c:v>
                        </c:pt>
                        <c:pt idx="369">
                          <c:v>14:25</c:v>
                        </c:pt>
                        <c:pt idx="370">
                          <c:v>14:30</c:v>
                        </c:pt>
                        <c:pt idx="371">
                          <c:v>14:35</c:v>
                        </c:pt>
                        <c:pt idx="372">
                          <c:v>14:40</c:v>
                        </c:pt>
                        <c:pt idx="373">
                          <c:v>14:45</c:v>
                        </c:pt>
                        <c:pt idx="374">
                          <c:v>14:50</c:v>
                        </c:pt>
                        <c:pt idx="375">
                          <c:v>14:55</c:v>
                        </c:pt>
                        <c:pt idx="376">
                          <c:v>15:00</c:v>
                        </c:pt>
                        <c:pt idx="377">
                          <c:v>15:05</c:v>
                        </c:pt>
                        <c:pt idx="378">
                          <c:v>15:10</c:v>
                        </c:pt>
                        <c:pt idx="379">
                          <c:v>15:15</c:v>
                        </c:pt>
                        <c:pt idx="380">
                          <c:v>15:20</c:v>
                        </c:pt>
                        <c:pt idx="381">
                          <c:v>15:25</c:v>
                        </c:pt>
                        <c:pt idx="382">
                          <c:v>15:30</c:v>
                        </c:pt>
                        <c:pt idx="383">
                          <c:v>15:35</c:v>
                        </c:pt>
                        <c:pt idx="384">
                          <c:v>15:40</c:v>
                        </c:pt>
                        <c:pt idx="385">
                          <c:v>15:45</c:v>
                        </c:pt>
                        <c:pt idx="386">
                          <c:v>15:50</c:v>
                        </c:pt>
                        <c:pt idx="387">
                          <c:v>15:55</c:v>
                        </c:pt>
                        <c:pt idx="388">
                          <c:v>16:00</c:v>
                        </c:pt>
                        <c:pt idx="389">
                          <c:v>16:05</c:v>
                        </c:pt>
                        <c:pt idx="390">
                          <c:v>16:10</c:v>
                        </c:pt>
                        <c:pt idx="391">
                          <c:v>16:15</c:v>
                        </c:pt>
                        <c:pt idx="392">
                          <c:v>16:20</c:v>
                        </c:pt>
                        <c:pt idx="393">
                          <c:v>16:25</c:v>
                        </c:pt>
                        <c:pt idx="394">
                          <c:v>16:30</c:v>
                        </c:pt>
                        <c:pt idx="395">
                          <c:v>16:35</c:v>
                        </c:pt>
                        <c:pt idx="396">
                          <c:v>16:40</c:v>
                        </c:pt>
                        <c:pt idx="397">
                          <c:v>16:45</c:v>
                        </c:pt>
                        <c:pt idx="398">
                          <c:v>16:50</c:v>
                        </c:pt>
                        <c:pt idx="399">
                          <c:v>16:55</c:v>
                        </c:pt>
                        <c:pt idx="400">
                          <c:v>17:00</c:v>
                        </c:pt>
                        <c:pt idx="401">
                          <c:v>17:05</c:v>
                        </c:pt>
                        <c:pt idx="402">
                          <c:v>17:10</c:v>
                        </c:pt>
                        <c:pt idx="403">
                          <c:v>17:15</c:v>
                        </c:pt>
                        <c:pt idx="404">
                          <c:v>17:20</c:v>
                        </c:pt>
                        <c:pt idx="405">
                          <c:v>17:25</c:v>
                        </c:pt>
                        <c:pt idx="406">
                          <c:v>17:30</c:v>
                        </c:pt>
                        <c:pt idx="407">
                          <c:v>17:35</c:v>
                        </c:pt>
                        <c:pt idx="408">
                          <c:v>17:40</c:v>
                        </c:pt>
                        <c:pt idx="409">
                          <c:v>17:45</c:v>
                        </c:pt>
                        <c:pt idx="410">
                          <c:v>17:50</c:v>
                        </c:pt>
                        <c:pt idx="411">
                          <c:v>17:55</c:v>
                        </c:pt>
                        <c:pt idx="412">
                          <c:v>18:00</c:v>
                        </c:pt>
                        <c:pt idx="413">
                          <c:v>18:05</c:v>
                        </c:pt>
                        <c:pt idx="414">
                          <c:v>18:10</c:v>
                        </c:pt>
                        <c:pt idx="415">
                          <c:v>18:15</c:v>
                        </c:pt>
                        <c:pt idx="416">
                          <c:v>18:20</c:v>
                        </c:pt>
                        <c:pt idx="417">
                          <c:v>18:25</c:v>
                        </c:pt>
                        <c:pt idx="418">
                          <c:v>18:30</c:v>
                        </c:pt>
                        <c:pt idx="419">
                          <c:v>18:35</c:v>
                        </c:pt>
                        <c:pt idx="420">
                          <c:v>18:40</c:v>
                        </c:pt>
                        <c:pt idx="421">
                          <c:v>18:45</c:v>
                        </c:pt>
                        <c:pt idx="422">
                          <c:v>18:50</c:v>
                        </c:pt>
                        <c:pt idx="423">
                          <c:v>18:55</c:v>
                        </c:pt>
                        <c:pt idx="424">
                          <c:v>19:00</c:v>
                        </c:pt>
                        <c:pt idx="425">
                          <c:v>19:05</c:v>
                        </c:pt>
                        <c:pt idx="426">
                          <c:v>19:10</c:v>
                        </c:pt>
                        <c:pt idx="427">
                          <c:v>19:15</c:v>
                        </c:pt>
                        <c:pt idx="428">
                          <c:v>19:20</c:v>
                        </c:pt>
                        <c:pt idx="429">
                          <c:v>19:25</c:v>
                        </c:pt>
                        <c:pt idx="430">
                          <c:v>19:30</c:v>
                        </c:pt>
                        <c:pt idx="431">
                          <c:v>19:35</c:v>
                        </c:pt>
                        <c:pt idx="432">
                          <c:v>19:40</c:v>
                        </c:pt>
                        <c:pt idx="433">
                          <c:v>19:45</c:v>
                        </c:pt>
                        <c:pt idx="434">
                          <c:v>19:50</c:v>
                        </c:pt>
                        <c:pt idx="435">
                          <c:v>19:55</c:v>
                        </c:pt>
                        <c:pt idx="436">
                          <c:v>20:00</c:v>
                        </c:pt>
                        <c:pt idx="437">
                          <c:v>20:05</c:v>
                        </c:pt>
                        <c:pt idx="438">
                          <c:v>20:10</c:v>
                        </c:pt>
                        <c:pt idx="439">
                          <c:v>20:15</c:v>
                        </c:pt>
                        <c:pt idx="440">
                          <c:v>20:20</c:v>
                        </c:pt>
                        <c:pt idx="441">
                          <c:v>20:25</c:v>
                        </c:pt>
                        <c:pt idx="442">
                          <c:v>20:30</c:v>
                        </c:pt>
                        <c:pt idx="443">
                          <c:v>20:35</c:v>
                        </c:pt>
                        <c:pt idx="444">
                          <c:v>20:40</c:v>
                        </c:pt>
                        <c:pt idx="445">
                          <c:v>20:45</c:v>
                        </c:pt>
                        <c:pt idx="446">
                          <c:v>20:50</c:v>
                        </c:pt>
                        <c:pt idx="447">
                          <c:v>20:55</c:v>
                        </c:pt>
                        <c:pt idx="448">
                          <c:v>21:00</c:v>
                        </c:pt>
                        <c:pt idx="449">
                          <c:v>21:05</c:v>
                        </c:pt>
                        <c:pt idx="450">
                          <c:v>21:10</c:v>
                        </c:pt>
                        <c:pt idx="451">
                          <c:v>21:15</c:v>
                        </c:pt>
                        <c:pt idx="452">
                          <c:v>21:20</c:v>
                        </c:pt>
                        <c:pt idx="453">
                          <c:v>21:25</c:v>
                        </c:pt>
                        <c:pt idx="454">
                          <c:v>21:30</c:v>
                        </c:pt>
                        <c:pt idx="455">
                          <c:v>21:35</c:v>
                        </c:pt>
                        <c:pt idx="456">
                          <c:v>21:40</c:v>
                        </c:pt>
                        <c:pt idx="457">
                          <c:v>21:45</c:v>
                        </c:pt>
                        <c:pt idx="458">
                          <c:v>21:50</c:v>
                        </c:pt>
                        <c:pt idx="459">
                          <c:v>21:55</c:v>
                        </c:pt>
                        <c:pt idx="460">
                          <c:v>22:00</c:v>
                        </c:pt>
                        <c:pt idx="461">
                          <c:v>22:05</c:v>
                        </c:pt>
                        <c:pt idx="462">
                          <c:v>22:10</c:v>
                        </c:pt>
                        <c:pt idx="463">
                          <c:v>22:15</c:v>
                        </c:pt>
                        <c:pt idx="464">
                          <c:v>22:20</c:v>
                        </c:pt>
                        <c:pt idx="465">
                          <c:v>22:25</c:v>
                        </c:pt>
                        <c:pt idx="466">
                          <c:v>22:30</c:v>
                        </c:pt>
                        <c:pt idx="467">
                          <c:v>22:35</c:v>
                        </c:pt>
                        <c:pt idx="468">
                          <c:v>22:40</c:v>
                        </c:pt>
                        <c:pt idx="469">
                          <c:v>22:45</c:v>
                        </c:pt>
                        <c:pt idx="470">
                          <c:v>22:50</c:v>
                        </c:pt>
                        <c:pt idx="471">
                          <c:v>22:55</c:v>
                        </c:pt>
                        <c:pt idx="472">
                          <c:v>23:00</c:v>
                        </c:pt>
                        <c:pt idx="473">
                          <c:v>23:05</c:v>
                        </c:pt>
                        <c:pt idx="474">
                          <c:v>23:10</c:v>
                        </c:pt>
                        <c:pt idx="475">
                          <c:v>23:15</c:v>
                        </c:pt>
                        <c:pt idx="476">
                          <c:v>23:20</c:v>
                        </c:pt>
                        <c:pt idx="477">
                          <c:v>23:25</c:v>
                        </c:pt>
                        <c:pt idx="478">
                          <c:v>23:30</c:v>
                        </c:pt>
                        <c:pt idx="479">
                          <c:v>23:35</c:v>
                        </c:pt>
                        <c:pt idx="480">
                          <c:v>23:40</c:v>
                        </c:pt>
                        <c:pt idx="481">
                          <c:v>23:45</c:v>
                        </c:pt>
                        <c:pt idx="482">
                          <c:v>23:50</c:v>
                        </c:pt>
                        <c:pt idx="483">
                          <c:v>23:55</c:v>
                        </c:pt>
                        <c:pt idx="484">
                          <c:v>0:00</c:v>
                        </c:pt>
                        <c:pt idx="485">
                          <c:v>0:05</c:v>
                        </c:pt>
                        <c:pt idx="486">
                          <c:v>0:10</c:v>
                        </c:pt>
                        <c:pt idx="487">
                          <c:v>0:15</c:v>
                        </c:pt>
                        <c:pt idx="488">
                          <c:v>0:20</c:v>
                        </c:pt>
                        <c:pt idx="489">
                          <c:v>0:25</c:v>
                        </c:pt>
                        <c:pt idx="490">
                          <c:v>0:30</c:v>
                        </c:pt>
                        <c:pt idx="491">
                          <c:v>0:35</c:v>
                        </c:pt>
                        <c:pt idx="492">
                          <c:v>0:40</c:v>
                        </c:pt>
                        <c:pt idx="493">
                          <c:v>0:45</c:v>
                        </c:pt>
                        <c:pt idx="494">
                          <c:v>0:50</c:v>
                        </c:pt>
                        <c:pt idx="495">
                          <c:v>0:55</c:v>
                        </c:pt>
                        <c:pt idx="496">
                          <c:v>1:00</c:v>
                        </c:pt>
                        <c:pt idx="497">
                          <c:v>1:05</c:v>
                        </c:pt>
                        <c:pt idx="498">
                          <c:v>1:10</c:v>
                        </c:pt>
                        <c:pt idx="499">
                          <c:v>1:15</c:v>
                        </c:pt>
                        <c:pt idx="500">
                          <c:v>1:20</c:v>
                        </c:pt>
                        <c:pt idx="501">
                          <c:v>1:25</c:v>
                        </c:pt>
                        <c:pt idx="502">
                          <c:v>1:30</c:v>
                        </c:pt>
                        <c:pt idx="503">
                          <c:v>1:35</c:v>
                        </c:pt>
                        <c:pt idx="504">
                          <c:v>1:40</c:v>
                        </c:pt>
                        <c:pt idx="505">
                          <c:v>1:45</c:v>
                        </c:pt>
                        <c:pt idx="506">
                          <c:v>1:50</c:v>
                        </c:pt>
                        <c:pt idx="507">
                          <c:v>1:55</c:v>
                        </c:pt>
                        <c:pt idx="508">
                          <c:v>2:00</c:v>
                        </c:pt>
                        <c:pt idx="509">
                          <c:v>2:05</c:v>
                        </c:pt>
                        <c:pt idx="510">
                          <c:v>2:10</c:v>
                        </c:pt>
                        <c:pt idx="511">
                          <c:v>2:15</c:v>
                        </c:pt>
                        <c:pt idx="512">
                          <c:v>2:20</c:v>
                        </c:pt>
                        <c:pt idx="513">
                          <c:v>2:25</c:v>
                        </c:pt>
                        <c:pt idx="514">
                          <c:v>2:30</c:v>
                        </c:pt>
                        <c:pt idx="515">
                          <c:v>2:35</c:v>
                        </c:pt>
                        <c:pt idx="516">
                          <c:v>2:40</c:v>
                        </c:pt>
                        <c:pt idx="517">
                          <c:v>2:45</c:v>
                        </c:pt>
                        <c:pt idx="518">
                          <c:v>2:50</c:v>
                        </c:pt>
                        <c:pt idx="519">
                          <c:v>2:55</c:v>
                        </c:pt>
                        <c:pt idx="520">
                          <c:v>3:00</c:v>
                        </c:pt>
                        <c:pt idx="521">
                          <c:v>3:05</c:v>
                        </c:pt>
                        <c:pt idx="522">
                          <c:v>3:10</c:v>
                        </c:pt>
                        <c:pt idx="523">
                          <c:v>3:15</c:v>
                        </c:pt>
                        <c:pt idx="524">
                          <c:v>3:20</c:v>
                        </c:pt>
                        <c:pt idx="525">
                          <c:v>3:25</c:v>
                        </c:pt>
                        <c:pt idx="526">
                          <c:v>3:30</c:v>
                        </c:pt>
                        <c:pt idx="527">
                          <c:v>3:35</c:v>
                        </c:pt>
                        <c:pt idx="528">
                          <c:v>3:40</c:v>
                        </c:pt>
                        <c:pt idx="529">
                          <c:v>3:45</c:v>
                        </c:pt>
                        <c:pt idx="530">
                          <c:v>3:50</c:v>
                        </c:pt>
                        <c:pt idx="531">
                          <c:v>3:55</c:v>
                        </c:pt>
                        <c:pt idx="532">
                          <c:v>4:00</c:v>
                        </c:pt>
                        <c:pt idx="533">
                          <c:v>4:05</c:v>
                        </c:pt>
                        <c:pt idx="534">
                          <c:v>4:10</c:v>
                        </c:pt>
                        <c:pt idx="535">
                          <c:v>4:15</c:v>
                        </c:pt>
                        <c:pt idx="536">
                          <c:v>4:20</c:v>
                        </c:pt>
                        <c:pt idx="537">
                          <c:v>4:25</c:v>
                        </c:pt>
                        <c:pt idx="538">
                          <c:v>4:30</c:v>
                        </c:pt>
                        <c:pt idx="539">
                          <c:v>4:35</c:v>
                        </c:pt>
                        <c:pt idx="540">
                          <c:v>4:40</c:v>
                        </c:pt>
                        <c:pt idx="541">
                          <c:v>4:45</c:v>
                        </c:pt>
                        <c:pt idx="542">
                          <c:v>4:50</c:v>
                        </c:pt>
                        <c:pt idx="543">
                          <c:v>4:55</c:v>
                        </c:pt>
                        <c:pt idx="544">
                          <c:v>5:00</c:v>
                        </c:pt>
                        <c:pt idx="545">
                          <c:v>5:05</c:v>
                        </c:pt>
                        <c:pt idx="546">
                          <c:v>5:10</c:v>
                        </c:pt>
                        <c:pt idx="547">
                          <c:v>5:15</c:v>
                        </c:pt>
                        <c:pt idx="548">
                          <c:v>5:20</c:v>
                        </c:pt>
                        <c:pt idx="549">
                          <c:v>5:25</c:v>
                        </c:pt>
                        <c:pt idx="550">
                          <c:v>5:30</c:v>
                        </c:pt>
                        <c:pt idx="551">
                          <c:v>5:35</c:v>
                        </c:pt>
                        <c:pt idx="552">
                          <c:v>5:40</c:v>
                        </c:pt>
                        <c:pt idx="553">
                          <c:v>5:45</c:v>
                        </c:pt>
                        <c:pt idx="554">
                          <c:v>5:50</c:v>
                        </c:pt>
                        <c:pt idx="555">
                          <c:v>5:55</c:v>
                        </c:pt>
                        <c:pt idx="556">
                          <c:v>6:00</c:v>
                        </c:pt>
                        <c:pt idx="557">
                          <c:v>6:05</c:v>
                        </c:pt>
                        <c:pt idx="558">
                          <c:v>6:10</c:v>
                        </c:pt>
                        <c:pt idx="559">
                          <c:v>6:15</c:v>
                        </c:pt>
                        <c:pt idx="560">
                          <c:v>6:20</c:v>
                        </c:pt>
                        <c:pt idx="561">
                          <c:v>6:25</c:v>
                        </c:pt>
                        <c:pt idx="562">
                          <c:v>6:30</c:v>
                        </c:pt>
                        <c:pt idx="563">
                          <c:v>6:35</c:v>
                        </c:pt>
                        <c:pt idx="564">
                          <c:v>6:40</c:v>
                        </c:pt>
                        <c:pt idx="565">
                          <c:v>6:45</c:v>
                        </c:pt>
                        <c:pt idx="566">
                          <c:v>6:50</c:v>
                        </c:pt>
                        <c:pt idx="567">
                          <c:v>6:55</c:v>
                        </c:pt>
                        <c:pt idx="568">
                          <c:v>7:00</c:v>
                        </c:pt>
                        <c:pt idx="569">
                          <c:v>7:05</c:v>
                        </c:pt>
                        <c:pt idx="570">
                          <c:v>7:10</c:v>
                        </c:pt>
                        <c:pt idx="571">
                          <c:v>7:15</c:v>
                        </c:pt>
                        <c:pt idx="572">
                          <c:v>7:20</c:v>
                        </c:pt>
                        <c:pt idx="573">
                          <c:v>7:25</c:v>
                        </c:pt>
                        <c:pt idx="574">
                          <c:v>7:30</c:v>
                        </c:pt>
                        <c:pt idx="575">
                          <c:v>7:35</c:v>
                        </c:pt>
                        <c:pt idx="576">
                          <c:v>7:40</c:v>
                        </c:pt>
                        <c:pt idx="577">
                          <c:v>7:45</c:v>
                        </c:pt>
                        <c:pt idx="578">
                          <c:v>7:50</c:v>
                        </c:pt>
                        <c:pt idx="579">
                          <c:v>7:55</c:v>
                        </c:pt>
                        <c:pt idx="580">
                          <c:v>8:00</c:v>
                        </c:pt>
                        <c:pt idx="581">
                          <c:v>8:05</c:v>
                        </c:pt>
                        <c:pt idx="582">
                          <c:v>8:10</c:v>
                        </c:pt>
                        <c:pt idx="583">
                          <c:v>8:15</c:v>
                        </c:pt>
                        <c:pt idx="584">
                          <c:v>8:20</c:v>
                        </c:pt>
                        <c:pt idx="585">
                          <c:v>8:25</c:v>
                        </c:pt>
                        <c:pt idx="586">
                          <c:v>8:30</c:v>
                        </c:pt>
                        <c:pt idx="587">
                          <c:v>8:35</c:v>
                        </c:pt>
                        <c:pt idx="588">
                          <c:v>8:40</c:v>
                        </c:pt>
                        <c:pt idx="589">
                          <c:v>8:45</c:v>
                        </c:pt>
                        <c:pt idx="590">
                          <c:v>8:50</c:v>
                        </c:pt>
                        <c:pt idx="591">
                          <c:v>8:55</c:v>
                        </c:pt>
                        <c:pt idx="592">
                          <c:v>9:00</c:v>
                        </c:pt>
                        <c:pt idx="593">
                          <c:v>9:05</c:v>
                        </c:pt>
                        <c:pt idx="594">
                          <c:v>9:10</c:v>
                        </c:pt>
                        <c:pt idx="595">
                          <c:v>9:15</c:v>
                        </c:pt>
                        <c:pt idx="596">
                          <c:v>9:20</c:v>
                        </c:pt>
                        <c:pt idx="597">
                          <c:v>9:25</c:v>
                        </c:pt>
                        <c:pt idx="598">
                          <c:v>9:30</c:v>
                        </c:pt>
                        <c:pt idx="599">
                          <c:v>9:35</c:v>
                        </c:pt>
                        <c:pt idx="600">
                          <c:v>9:40</c:v>
                        </c:pt>
                        <c:pt idx="601">
                          <c:v>9:45</c:v>
                        </c:pt>
                        <c:pt idx="602">
                          <c:v>9:50</c:v>
                        </c:pt>
                        <c:pt idx="603">
                          <c:v>9:55</c:v>
                        </c:pt>
                        <c:pt idx="604">
                          <c:v>10:00</c:v>
                        </c:pt>
                        <c:pt idx="605">
                          <c:v>10:05</c:v>
                        </c:pt>
                        <c:pt idx="606">
                          <c:v>10:10</c:v>
                        </c:pt>
                        <c:pt idx="607">
                          <c:v>10:15</c:v>
                        </c:pt>
                        <c:pt idx="608">
                          <c:v>10:20</c:v>
                        </c:pt>
                        <c:pt idx="609">
                          <c:v>10:25</c:v>
                        </c:pt>
                        <c:pt idx="610">
                          <c:v>10:30</c:v>
                        </c:pt>
                        <c:pt idx="611">
                          <c:v>10:35</c:v>
                        </c:pt>
                        <c:pt idx="612">
                          <c:v>10:40</c:v>
                        </c:pt>
                        <c:pt idx="613">
                          <c:v>10:45</c:v>
                        </c:pt>
                        <c:pt idx="614">
                          <c:v>10:50</c:v>
                        </c:pt>
                        <c:pt idx="615">
                          <c:v>10:55</c:v>
                        </c:pt>
                        <c:pt idx="616">
                          <c:v>11:00</c:v>
                        </c:pt>
                        <c:pt idx="617">
                          <c:v>11:05</c:v>
                        </c:pt>
                        <c:pt idx="618">
                          <c:v>11:10</c:v>
                        </c:pt>
                        <c:pt idx="619">
                          <c:v>11:15</c:v>
                        </c:pt>
                        <c:pt idx="620">
                          <c:v>11:20</c:v>
                        </c:pt>
                        <c:pt idx="621">
                          <c:v>11:25</c:v>
                        </c:pt>
                        <c:pt idx="622">
                          <c:v>11:30</c:v>
                        </c:pt>
                        <c:pt idx="623">
                          <c:v>11:35</c:v>
                        </c:pt>
                        <c:pt idx="624">
                          <c:v>11:40</c:v>
                        </c:pt>
                        <c:pt idx="625">
                          <c:v>11:45</c:v>
                        </c:pt>
                        <c:pt idx="626">
                          <c:v>11:50</c:v>
                        </c:pt>
                        <c:pt idx="627">
                          <c:v>11:55</c:v>
                        </c:pt>
                        <c:pt idx="628">
                          <c:v>12:00</c:v>
                        </c:pt>
                        <c:pt idx="629">
                          <c:v>12:05</c:v>
                        </c:pt>
                        <c:pt idx="630">
                          <c:v>12:10</c:v>
                        </c:pt>
                        <c:pt idx="631">
                          <c:v>12:15</c:v>
                        </c:pt>
                        <c:pt idx="632">
                          <c:v>12:20</c:v>
                        </c:pt>
                        <c:pt idx="633">
                          <c:v>12:25</c:v>
                        </c:pt>
                        <c:pt idx="634">
                          <c:v>12:30</c:v>
                        </c:pt>
                        <c:pt idx="635">
                          <c:v>12:35</c:v>
                        </c:pt>
                        <c:pt idx="636">
                          <c:v>12:40</c:v>
                        </c:pt>
                        <c:pt idx="637">
                          <c:v>12:45</c:v>
                        </c:pt>
                        <c:pt idx="638">
                          <c:v>12:50</c:v>
                        </c:pt>
                        <c:pt idx="639">
                          <c:v>12:55</c:v>
                        </c:pt>
                        <c:pt idx="640">
                          <c:v>13:00</c:v>
                        </c:pt>
                        <c:pt idx="641">
                          <c:v>13:05</c:v>
                        </c:pt>
                        <c:pt idx="642">
                          <c:v>13:10</c:v>
                        </c:pt>
                        <c:pt idx="643">
                          <c:v>13:15</c:v>
                        </c:pt>
                        <c:pt idx="644">
                          <c:v>13:20</c:v>
                        </c:pt>
                        <c:pt idx="645">
                          <c:v>13:25</c:v>
                        </c:pt>
                        <c:pt idx="646">
                          <c:v>13:30</c:v>
                        </c:pt>
                        <c:pt idx="647">
                          <c:v>13:35</c:v>
                        </c:pt>
                        <c:pt idx="648">
                          <c:v>13:40</c:v>
                        </c:pt>
                        <c:pt idx="649">
                          <c:v>13:45</c:v>
                        </c:pt>
                        <c:pt idx="650">
                          <c:v>13:50</c:v>
                        </c:pt>
                        <c:pt idx="651">
                          <c:v>13:55</c:v>
                        </c:pt>
                        <c:pt idx="652">
                          <c:v>14:00</c:v>
                        </c:pt>
                        <c:pt idx="653">
                          <c:v>14:05</c:v>
                        </c:pt>
                        <c:pt idx="654">
                          <c:v>14:10</c:v>
                        </c:pt>
                        <c:pt idx="655">
                          <c:v>14:15</c:v>
                        </c:pt>
                        <c:pt idx="656">
                          <c:v>14:20</c:v>
                        </c:pt>
                        <c:pt idx="657">
                          <c:v>14:25</c:v>
                        </c:pt>
                        <c:pt idx="658">
                          <c:v>14:30</c:v>
                        </c:pt>
                        <c:pt idx="659">
                          <c:v>14:35</c:v>
                        </c:pt>
                        <c:pt idx="660">
                          <c:v>14:40</c:v>
                        </c:pt>
                        <c:pt idx="661">
                          <c:v>14:45</c:v>
                        </c:pt>
                        <c:pt idx="662">
                          <c:v>14:50</c:v>
                        </c:pt>
                        <c:pt idx="663">
                          <c:v>14:55</c:v>
                        </c:pt>
                        <c:pt idx="664">
                          <c:v>15:00</c:v>
                        </c:pt>
                        <c:pt idx="665">
                          <c:v>15:05</c:v>
                        </c:pt>
                        <c:pt idx="666">
                          <c:v>15:10</c:v>
                        </c:pt>
                        <c:pt idx="667">
                          <c:v>15:15</c:v>
                        </c:pt>
                        <c:pt idx="668">
                          <c:v>15:20</c:v>
                        </c:pt>
                        <c:pt idx="669">
                          <c:v>15:25</c:v>
                        </c:pt>
                        <c:pt idx="670">
                          <c:v>15:30</c:v>
                        </c:pt>
                        <c:pt idx="671">
                          <c:v>15:35</c:v>
                        </c:pt>
                        <c:pt idx="672">
                          <c:v>15:40</c:v>
                        </c:pt>
                        <c:pt idx="673">
                          <c:v>15:45</c:v>
                        </c:pt>
                        <c:pt idx="674">
                          <c:v>15:50</c:v>
                        </c:pt>
                        <c:pt idx="675">
                          <c:v>15:55</c:v>
                        </c:pt>
                        <c:pt idx="676">
                          <c:v>16:00</c:v>
                        </c:pt>
                        <c:pt idx="677">
                          <c:v>16:05</c:v>
                        </c:pt>
                        <c:pt idx="678">
                          <c:v>16:10</c:v>
                        </c:pt>
                        <c:pt idx="679">
                          <c:v>16:15</c:v>
                        </c:pt>
                        <c:pt idx="680">
                          <c:v>16:20</c:v>
                        </c:pt>
                        <c:pt idx="681">
                          <c:v>16:25</c:v>
                        </c:pt>
                        <c:pt idx="682">
                          <c:v>16:30</c:v>
                        </c:pt>
                        <c:pt idx="683">
                          <c:v>16:35</c:v>
                        </c:pt>
                        <c:pt idx="684">
                          <c:v>16:40</c:v>
                        </c:pt>
                        <c:pt idx="685">
                          <c:v>16:45</c:v>
                        </c:pt>
                        <c:pt idx="686">
                          <c:v>16:50</c:v>
                        </c:pt>
                        <c:pt idx="687">
                          <c:v>16:55</c:v>
                        </c:pt>
                        <c:pt idx="688">
                          <c:v>17:00</c:v>
                        </c:pt>
                        <c:pt idx="689">
                          <c:v>17:05</c:v>
                        </c:pt>
                        <c:pt idx="690">
                          <c:v>17:10</c:v>
                        </c:pt>
                        <c:pt idx="691">
                          <c:v>17:15</c:v>
                        </c:pt>
                        <c:pt idx="692">
                          <c:v>17:20</c:v>
                        </c:pt>
                        <c:pt idx="693">
                          <c:v>17:25</c:v>
                        </c:pt>
                        <c:pt idx="694">
                          <c:v>17:30</c:v>
                        </c:pt>
                        <c:pt idx="695">
                          <c:v>17:35</c:v>
                        </c:pt>
                        <c:pt idx="696">
                          <c:v>17:40</c:v>
                        </c:pt>
                        <c:pt idx="697">
                          <c:v>17:45</c:v>
                        </c:pt>
                        <c:pt idx="698">
                          <c:v>17:50</c:v>
                        </c:pt>
                        <c:pt idx="699">
                          <c:v>17:55</c:v>
                        </c:pt>
                        <c:pt idx="700">
                          <c:v>18:00</c:v>
                        </c:pt>
                        <c:pt idx="701">
                          <c:v>18:05</c:v>
                        </c:pt>
                        <c:pt idx="702">
                          <c:v>18:10</c:v>
                        </c:pt>
                        <c:pt idx="703">
                          <c:v>18:15</c:v>
                        </c:pt>
                        <c:pt idx="704">
                          <c:v>18:20</c:v>
                        </c:pt>
                        <c:pt idx="705">
                          <c:v>18:25</c:v>
                        </c:pt>
                        <c:pt idx="706">
                          <c:v>18:30</c:v>
                        </c:pt>
                        <c:pt idx="707">
                          <c:v>18:35</c:v>
                        </c:pt>
                        <c:pt idx="708">
                          <c:v>18:40</c:v>
                        </c:pt>
                        <c:pt idx="709">
                          <c:v>18:45</c:v>
                        </c:pt>
                        <c:pt idx="710">
                          <c:v>18:50</c:v>
                        </c:pt>
                        <c:pt idx="711">
                          <c:v>18:55</c:v>
                        </c:pt>
                        <c:pt idx="712">
                          <c:v>19:00</c:v>
                        </c:pt>
                        <c:pt idx="713">
                          <c:v>19:05</c:v>
                        </c:pt>
                        <c:pt idx="714">
                          <c:v>19:10</c:v>
                        </c:pt>
                        <c:pt idx="715">
                          <c:v>19:15</c:v>
                        </c:pt>
                        <c:pt idx="716">
                          <c:v>19:20</c:v>
                        </c:pt>
                        <c:pt idx="717">
                          <c:v>19:25</c:v>
                        </c:pt>
                        <c:pt idx="718">
                          <c:v>19:30</c:v>
                        </c:pt>
                        <c:pt idx="719">
                          <c:v>19:35</c:v>
                        </c:pt>
                        <c:pt idx="720">
                          <c:v>19:40</c:v>
                        </c:pt>
                        <c:pt idx="721">
                          <c:v>19:45</c:v>
                        </c:pt>
                        <c:pt idx="722">
                          <c:v>19:50</c:v>
                        </c:pt>
                        <c:pt idx="723">
                          <c:v>19:55</c:v>
                        </c:pt>
                        <c:pt idx="724">
                          <c:v>20:00</c:v>
                        </c:pt>
                        <c:pt idx="725">
                          <c:v>20:05</c:v>
                        </c:pt>
                        <c:pt idx="726">
                          <c:v>20:10</c:v>
                        </c:pt>
                        <c:pt idx="727">
                          <c:v>20:15</c:v>
                        </c:pt>
                        <c:pt idx="728">
                          <c:v>20:20</c:v>
                        </c:pt>
                        <c:pt idx="729">
                          <c:v>20:25</c:v>
                        </c:pt>
                        <c:pt idx="730">
                          <c:v>20:30</c:v>
                        </c:pt>
                        <c:pt idx="731">
                          <c:v>20:35</c:v>
                        </c:pt>
                        <c:pt idx="732">
                          <c:v>20:40</c:v>
                        </c:pt>
                        <c:pt idx="733">
                          <c:v>20:45</c:v>
                        </c:pt>
                        <c:pt idx="734">
                          <c:v>20:50</c:v>
                        </c:pt>
                        <c:pt idx="735">
                          <c:v>20:55</c:v>
                        </c:pt>
                        <c:pt idx="736">
                          <c:v>21:00</c:v>
                        </c:pt>
                        <c:pt idx="737">
                          <c:v>21:05</c:v>
                        </c:pt>
                        <c:pt idx="738">
                          <c:v>21:10</c:v>
                        </c:pt>
                        <c:pt idx="739">
                          <c:v>21:15</c:v>
                        </c:pt>
                        <c:pt idx="740">
                          <c:v>21:20</c:v>
                        </c:pt>
                        <c:pt idx="741">
                          <c:v>21:25</c:v>
                        </c:pt>
                        <c:pt idx="742">
                          <c:v>21:30</c:v>
                        </c:pt>
                        <c:pt idx="743">
                          <c:v>21:35</c:v>
                        </c:pt>
                        <c:pt idx="744">
                          <c:v>21:40</c:v>
                        </c:pt>
                        <c:pt idx="745">
                          <c:v>21:45</c:v>
                        </c:pt>
                        <c:pt idx="746">
                          <c:v>21:50</c:v>
                        </c:pt>
                        <c:pt idx="747">
                          <c:v>21:55</c:v>
                        </c:pt>
                        <c:pt idx="748">
                          <c:v>22:00</c:v>
                        </c:pt>
                        <c:pt idx="749">
                          <c:v>22:05</c:v>
                        </c:pt>
                        <c:pt idx="750">
                          <c:v>22:10</c:v>
                        </c:pt>
                        <c:pt idx="751">
                          <c:v>22:15</c:v>
                        </c:pt>
                        <c:pt idx="752">
                          <c:v>22:20</c:v>
                        </c:pt>
                        <c:pt idx="753">
                          <c:v>22:25</c:v>
                        </c:pt>
                        <c:pt idx="754">
                          <c:v>22:30</c:v>
                        </c:pt>
                        <c:pt idx="755">
                          <c:v>22:35</c:v>
                        </c:pt>
                        <c:pt idx="756">
                          <c:v>22:40</c:v>
                        </c:pt>
                        <c:pt idx="757">
                          <c:v>22:45</c:v>
                        </c:pt>
                        <c:pt idx="758">
                          <c:v>22:50</c:v>
                        </c:pt>
                        <c:pt idx="759">
                          <c:v>22:55</c:v>
                        </c:pt>
                        <c:pt idx="760">
                          <c:v>23:00</c:v>
                        </c:pt>
                        <c:pt idx="761">
                          <c:v>23:05</c:v>
                        </c:pt>
                        <c:pt idx="762">
                          <c:v>23:10</c:v>
                        </c:pt>
                        <c:pt idx="763">
                          <c:v>23:15</c:v>
                        </c:pt>
                        <c:pt idx="764">
                          <c:v>23:20</c:v>
                        </c:pt>
                        <c:pt idx="765">
                          <c:v>23:25</c:v>
                        </c:pt>
                        <c:pt idx="766">
                          <c:v>23:30</c:v>
                        </c:pt>
                        <c:pt idx="767">
                          <c:v>23:35</c:v>
                        </c:pt>
                        <c:pt idx="768">
                          <c:v>23:40</c:v>
                        </c:pt>
                        <c:pt idx="769">
                          <c:v>23:45</c:v>
                        </c:pt>
                        <c:pt idx="770">
                          <c:v>23:50</c:v>
                        </c:pt>
                        <c:pt idx="771">
                          <c:v>23:55</c:v>
                        </c:pt>
                        <c:pt idx="772">
                          <c:v>0:00</c:v>
                        </c:pt>
                        <c:pt idx="773">
                          <c:v>0:05</c:v>
                        </c:pt>
                        <c:pt idx="774">
                          <c:v>0:10</c:v>
                        </c:pt>
                        <c:pt idx="775">
                          <c:v>0:15</c:v>
                        </c:pt>
                        <c:pt idx="776">
                          <c:v>0:20</c:v>
                        </c:pt>
                        <c:pt idx="777">
                          <c:v>0:25</c:v>
                        </c:pt>
                        <c:pt idx="778">
                          <c:v>0:30</c:v>
                        </c:pt>
                        <c:pt idx="779">
                          <c:v>0:35</c:v>
                        </c:pt>
                        <c:pt idx="780">
                          <c:v>0:40</c:v>
                        </c:pt>
                        <c:pt idx="781">
                          <c:v>0:45</c:v>
                        </c:pt>
                        <c:pt idx="782">
                          <c:v>0:50</c:v>
                        </c:pt>
                        <c:pt idx="783">
                          <c:v>0:55</c:v>
                        </c:pt>
                        <c:pt idx="784">
                          <c:v>1:00</c:v>
                        </c:pt>
                        <c:pt idx="785">
                          <c:v>1:05</c:v>
                        </c:pt>
                        <c:pt idx="786">
                          <c:v>1:10</c:v>
                        </c:pt>
                        <c:pt idx="787">
                          <c:v>1:15</c:v>
                        </c:pt>
                        <c:pt idx="788">
                          <c:v>1:20</c:v>
                        </c:pt>
                        <c:pt idx="789">
                          <c:v>1:25</c:v>
                        </c:pt>
                        <c:pt idx="790">
                          <c:v>1:30</c:v>
                        </c:pt>
                        <c:pt idx="791">
                          <c:v>1:35</c:v>
                        </c:pt>
                        <c:pt idx="792">
                          <c:v>1:40</c:v>
                        </c:pt>
                        <c:pt idx="793">
                          <c:v>1:45</c:v>
                        </c:pt>
                        <c:pt idx="794">
                          <c:v>1:50</c:v>
                        </c:pt>
                        <c:pt idx="795">
                          <c:v>1:55</c:v>
                        </c:pt>
                        <c:pt idx="796">
                          <c:v>2:00</c:v>
                        </c:pt>
                        <c:pt idx="797">
                          <c:v>2:05</c:v>
                        </c:pt>
                        <c:pt idx="798">
                          <c:v>2:10</c:v>
                        </c:pt>
                        <c:pt idx="799">
                          <c:v>2:15</c:v>
                        </c:pt>
                        <c:pt idx="800">
                          <c:v>2:20</c:v>
                        </c:pt>
                        <c:pt idx="801">
                          <c:v>2:25</c:v>
                        </c:pt>
                        <c:pt idx="802">
                          <c:v>2:30</c:v>
                        </c:pt>
                        <c:pt idx="803">
                          <c:v>2:35</c:v>
                        </c:pt>
                        <c:pt idx="804">
                          <c:v>2:40</c:v>
                        </c:pt>
                        <c:pt idx="805">
                          <c:v>2:45</c:v>
                        </c:pt>
                        <c:pt idx="806">
                          <c:v>2:50</c:v>
                        </c:pt>
                        <c:pt idx="807">
                          <c:v>2:55</c:v>
                        </c:pt>
                        <c:pt idx="808">
                          <c:v>3:00</c:v>
                        </c:pt>
                        <c:pt idx="809">
                          <c:v>3:05</c:v>
                        </c:pt>
                        <c:pt idx="810">
                          <c:v>3:10</c:v>
                        </c:pt>
                        <c:pt idx="811">
                          <c:v>3:15</c:v>
                        </c:pt>
                        <c:pt idx="812">
                          <c:v>3:20</c:v>
                        </c:pt>
                        <c:pt idx="813">
                          <c:v>3:25</c:v>
                        </c:pt>
                        <c:pt idx="814">
                          <c:v>3:30</c:v>
                        </c:pt>
                        <c:pt idx="815">
                          <c:v>3:35</c:v>
                        </c:pt>
                        <c:pt idx="816">
                          <c:v>3:40</c:v>
                        </c:pt>
                        <c:pt idx="817">
                          <c:v>3:45</c:v>
                        </c:pt>
                        <c:pt idx="818">
                          <c:v>3:50</c:v>
                        </c:pt>
                        <c:pt idx="819">
                          <c:v>3:55</c:v>
                        </c:pt>
                        <c:pt idx="820">
                          <c:v>4:00</c:v>
                        </c:pt>
                        <c:pt idx="821">
                          <c:v>4:05</c:v>
                        </c:pt>
                        <c:pt idx="822">
                          <c:v>4:10</c:v>
                        </c:pt>
                        <c:pt idx="823">
                          <c:v>4:15</c:v>
                        </c:pt>
                        <c:pt idx="824">
                          <c:v>4:20</c:v>
                        </c:pt>
                        <c:pt idx="825">
                          <c:v>4:25</c:v>
                        </c:pt>
                        <c:pt idx="826">
                          <c:v>4:30</c:v>
                        </c:pt>
                        <c:pt idx="827">
                          <c:v>4:35</c:v>
                        </c:pt>
                        <c:pt idx="828">
                          <c:v>4:40</c:v>
                        </c:pt>
                        <c:pt idx="829">
                          <c:v>4:45</c:v>
                        </c:pt>
                        <c:pt idx="830">
                          <c:v>4:50</c:v>
                        </c:pt>
                        <c:pt idx="831">
                          <c:v>4:55</c:v>
                        </c:pt>
                        <c:pt idx="832">
                          <c:v>5:00</c:v>
                        </c:pt>
                        <c:pt idx="833">
                          <c:v>5:05</c:v>
                        </c:pt>
                        <c:pt idx="834">
                          <c:v>5:10</c:v>
                        </c:pt>
                        <c:pt idx="835">
                          <c:v>5:15</c:v>
                        </c:pt>
                        <c:pt idx="836">
                          <c:v>5:20</c:v>
                        </c:pt>
                        <c:pt idx="837">
                          <c:v>5:25</c:v>
                        </c:pt>
                        <c:pt idx="838">
                          <c:v>5:30</c:v>
                        </c:pt>
                        <c:pt idx="839">
                          <c:v>5:35</c:v>
                        </c:pt>
                        <c:pt idx="840">
                          <c:v>5:40</c:v>
                        </c:pt>
                        <c:pt idx="841">
                          <c:v>5:45</c:v>
                        </c:pt>
                        <c:pt idx="842">
                          <c:v>5:50</c:v>
                        </c:pt>
                        <c:pt idx="843">
                          <c:v>5:55</c:v>
                        </c:pt>
                        <c:pt idx="844">
                          <c:v>6:00</c:v>
                        </c:pt>
                        <c:pt idx="845">
                          <c:v>6:05</c:v>
                        </c:pt>
                        <c:pt idx="846">
                          <c:v>6:10</c:v>
                        </c:pt>
                        <c:pt idx="847">
                          <c:v>6:15</c:v>
                        </c:pt>
                        <c:pt idx="848">
                          <c:v>6:20</c:v>
                        </c:pt>
                        <c:pt idx="849">
                          <c:v>6:25</c:v>
                        </c:pt>
                        <c:pt idx="850">
                          <c:v>6:30</c:v>
                        </c:pt>
                        <c:pt idx="851">
                          <c:v>6:35</c:v>
                        </c:pt>
                        <c:pt idx="852">
                          <c:v>6:40</c:v>
                        </c:pt>
                        <c:pt idx="853">
                          <c:v>6:45</c:v>
                        </c:pt>
                        <c:pt idx="854">
                          <c:v>6:50</c:v>
                        </c:pt>
                        <c:pt idx="855">
                          <c:v>6:55</c:v>
                        </c:pt>
                        <c:pt idx="856">
                          <c:v>7:00</c:v>
                        </c:pt>
                        <c:pt idx="857">
                          <c:v>7:05</c:v>
                        </c:pt>
                        <c:pt idx="858">
                          <c:v>7:10</c:v>
                        </c:pt>
                        <c:pt idx="859">
                          <c:v>7:15</c:v>
                        </c:pt>
                        <c:pt idx="860">
                          <c:v>7:20</c:v>
                        </c:pt>
                        <c:pt idx="861">
                          <c:v>7:25</c:v>
                        </c:pt>
                        <c:pt idx="862">
                          <c:v>7:30</c:v>
                        </c:pt>
                        <c:pt idx="863">
                          <c:v>7:35</c:v>
                        </c:pt>
                        <c:pt idx="864">
                          <c:v>7:40</c:v>
                        </c:pt>
                        <c:pt idx="865">
                          <c:v>7:45</c:v>
                        </c:pt>
                        <c:pt idx="866">
                          <c:v>7:50</c:v>
                        </c:pt>
                        <c:pt idx="867">
                          <c:v>7:55</c:v>
                        </c:pt>
                        <c:pt idx="868">
                          <c:v>8:00</c:v>
                        </c:pt>
                        <c:pt idx="869">
                          <c:v>8:05</c:v>
                        </c:pt>
                        <c:pt idx="870">
                          <c:v>8:10</c:v>
                        </c:pt>
                        <c:pt idx="871">
                          <c:v>8:15</c:v>
                        </c:pt>
                        <c:pt idx="872">
                          <c:v>8:20</c:v>
                        </c:pt>
                        <c:pt idx="873">
                          <c:v>8:25</c:v>
                        </c:pt>
                        <c:pt idx="874">
                          <c:v>8:30</c:v>
                        </c:pt>
                        <c:pt idx="875">
                          <c:v>8:35</c:v>
                        </c:pt>
                        <c:pt idx="876">
                          <c:v>8:40</c:v>
                        </c:pt>
                        <c:pt idx="877">
                          <c:v>8:45</c:v>
                        </c:pt>
                        <c:pt idx="878">
                          <c:v>8:50</c:v>
                        </c:pt>
                        <c:pt idx="879">
                          <c:v>8:55</c:v>
                        </c:pt>
                        <c:pt idx="880">
                          <c:v>9:00</c:v>
                        </c:pt>
                        <c:pt idx="881">
                          <c:v>9:05</c:v>
                        </c:pt>
                        <c:pt idx="882">
                          <c:v>9:10</c:v>
                        </c:pt>
                        <c:pt idx="883">
                          <c:v>9:15</c:v>
                        </c:pt>
                        <c:pt idx="884">
                          <c:v>9:20</c:v>
                        </c:pt>
                        <c:pt idx="885">
                          <c:v>9:25</c:v>
                        </c:pt>
                        <c:pt idx="886">
                          <c:v>9:30</c:v>
                        </c:pt>
                        <c:pt idx="887">
                          <c:v>9:35</c:v>
                        </c:pt>
                        <c:pt idx="888">
                          <c:v>9:40</c:v>
                        </c:pt>
                        <c:pt idx="889">
                          <c:v>9:45</c:v>
                        </c:pt>
                        <c:pt idx="890">
                          <c:v>9:50</c:v>
                        </c:pt>
                        <c:pt idx="891">
                          <c:v>9:55</c:v>
                        </c:pt>
                        <c:pt idx="892">
                          <c:v>10:00</c:v>
                        </c:pt>
                        <c:pt idx="893">
                          <c:v>10:05</c:v>
                        </c:pt>
                        <c:pt idx="894">
                          <c:v>10:10</c:v>
                        </c:pt>
                        <c:pt idx="895">
                          <c:v>10:15</c:v>
                        </c:pt>
                        <c:pt idx="896">
                          <c:v>10:20</c:v>
                        </c:pt>
                        <c:pt idx="897">
                          <c:v>10:25</c:v>
                        </c:pt>
                        <c:pt idx="898">
                          <c:v>10:30</c:v>
                        </c:pt>
                        <c:pt idx="899">
                          <c:v>10:35</c:v>
                        </c:pt>
                        <c:pt idx="900">
                          <c:v>10:40</c:v>
                        </c:pt>
                        <c:pt idx="901">
                          <c:v>10:45</c:v>
                        </c:pt>
                        <c:pt idx="902">
                          <c:v>10:50</c:v>
                        </c:pt>
                        <c:pt idx="903">
                          <c:v>10:55</c:v>
                        </c:pt>
                        <c:pt idx="904">
                          <c:v>11:00</c:v>
                        </c:pt>
                        <c:pt idx="905">
                          <c:v>11:05</c:v>
                        </c:pt>
                        <c:pt idx="906">
                          <c:v>11:10</c:v>
                        </c:pt>
                        <c:pt idx="907">
                          <c:v>11:15</c:v>
                        </c:pt>
                        <c:pt idx="908">
                          <c:v>11:20</c:v>
                        </c:pt>
                        <c:pt idx="909">
                          <c:v>11:25</c:v>
                        </c:pt>
                        <c:pt idx="910">
                          <c:v>11:30</c:v>
                        </c:pt>
                        <c:pt idx="911">
                          <c:v>11:35</c:v>
                        </c:pt>
                        <c:pt idx="912">
                          <c:v>11:40</c:v>
                        </c:pt>
                        <c:pt idx="913">
                          <c:v>11:45</c:v>
                        </c:pt>
                        <c:pt idx="914">
                          <c:v>11:50</c:v>
                        </c:pt>
                        <c:pt idx="915">
                          <c:v>11:55</c:v>
                        </c:pt>
                        <c:pt idx="916">
                          <c:v>12:00</c:v>
                        </c:pt>
                        <c:pt idx="917">
                          <c:v>12:05</c:v>
                        </c:pt>
                        <c:pt idx="918">
                          <c:v>12:10</c:v>
                        </c:pt>
                        <c:pt idx="919">
                          <c:v>12:15</c:v>
                        </c:pt>
                        <c:pt idx="920">
                          <c:v>12:20</c:v>
                        </c:pt>
                        <c:pt idx="921">
                          <c:v>12:25</c:v>
                        </c:pt>
                        <c:pt idx="922">
                          <c:v>12:30</c:v>
                        </c:pt>
                        <c:pt idx="923">
                          <c:v>12:35</c:v>
                        </c:pt>
                        <c:pt idx="924">
                          <c:v>12:40</c:v>
                        </c:pt>
                        <c:pt idx="925">
                          <c:v>12:45</c:v>
                        </c:pt>
                        <c:pt idx="926">
                          <c:v>12:50</c:v>
                        </c:pt>
                        <c:pt idx="927">
                          <c:v>12:55</c:v>
                        </c:pt>
                        <c:pt idx="928">
                          <c:v>13:00</c:v>
                        </c:pt>
                        <c:pt idx="929">
                          <c:v>13:05</c:v>
                        </c:pt>
                        <c:pt idx="930">
                          <c:v>13:10</c:v>
                        </c:pt>
                        <c:pt idx="931">
                          <c:v>13:15</c:v>
                        </c:pt>
                        <c:pt idx="932">
                          <c:v>13:20</c:v>
                        </c:pt>
                        <c:pt idx="933">
                          <c:v>13:25</c:v>
                        </c:pt>
                        <c:pt idx="934">
                          <c:v>13:30</c:v>
                        </c:pt>
                        <c:pt idx="935">
                          <c:v>13:35</c:v>
                        </c:pt>
                        <c:pt idx="936">
                          <c:v>13:40</c:v>
                        </c:pt>
                        <c:pt idx="937">
                          <c:v>13:45</c:v>
                        </c:pt>
                        <c:pt idx="938">
                          <c:v>13:50</c:v>
                        </c:pt>
                        <c:pt idx="939">
                          <c:v>13:55</c:v>
                        </c:pt>
                        <c:pt idx="940">
                          <c:v>14:00</c:v>
                        </c:pt>
                        <c:pt idx="941">
                          <c:v>14:05</c:v>
                        </c:pt>
                        <c:pt idx="942">
                          <c:v>14:10</c:v>
                        </c:pt>
                        <c:pt idx="943">
                          <c:v>14:15</c:v>
                        </c:pt>
                        <c:pt idx="944">
                          <c:v>14:20</c:v>
                        </c:pt>
                        <c:pt idx="945">
                          <c:v>14:25</c:v>
                        </c:pt>
                        <c:pt idx="946">
                          <c:v>14:30</c:v>
                        </c:pt>
                        <c:pt idx="947">
                          <c:v>14:35</c:v>
                        </c:pt>
                        <c:pt idx="948">
                          <c:v>14:40</c:v>
                        </c:pt>
                        <c:pt idx="949">
                          <c:v>14:45</c:v>
                        </c:pt>
                        <c:pt idx="950">
                          <c:v>14:50</c:v>
                        </c:pt>
                        <c:pt idx="951">
                          <c:v>14:55</c:v>
                        </c:pt>
                        <c:pt idx="952">
                          <c:v>15:00</c:v>
                        </c:pt>
                        <c:pt idx="953">
                          <c:v>15:05</c:v>
                        </c:pt>
                        <c:pt idx="954">
                          <c:v>15:10</c:v>
                        </c:pt>
                        <c:pt idx="955">
                          <c:v>15:15</c:v>
                        </c:pt>
                        <c:pt idx="956">
                          <c:v>15:20</c:v>
                        </c:pt>
                        <c:pt idx="957">
                          <c:v>15:25</c:v>
                        </c:pt>
                        <c:pt idx="958">
                          <c:v>15:30</c:v>
                        </c:pt>
                        <c:pt idx="959">
                          <c:v>15:35</c:v>
                        </c:pt>
                        <c:pt idx="960">
                          <c:v>15:40</c:v>
                        </c:pt>
                        <c:pt idx="961">
                          <c:v>15:45</c:v>
                        </c:pt>
                        <c:pt idx="962">
                          <c:v>15:50</c:v>
                        </c:pt>
                        <c:pt idx="963">
                          <c:v>15:55</c:v>
                        </c:pt>
                        <c:pt idx="964">
                          <c:v>16:00</c:v>
                        </c:pt>
                        <c:pt idx="965">
                          <c:v>16:05</c:v>
                        </c:pt>
                        <c:pt idx="966">
                          <c:v>16:10</c:v>
                        </c:pt>
                        <c:pt idx="967">
                          <c:v>16:15</c:v>
                        </c:pt>
                        <c:pt idx="968">
                          <c:v>16:20</c:v>
                        </c:pt>
                        <c:pt idx="969">
                          <c:v>16:25</c:v>
                        </c:pt>
                        <c:pt idx="970">
                          <c:v>16:30</c:v>
                        </c:pt>
                        <c:pt idx="971">
                          <c:v>16:35</c:v>
                        </c:pt>
                        <c:pt idx="972">
                          <c:v>16:40</c:v>
                        </c:pt>
                        <c:pt idx="973">
                          <c:v>16:45</c:v>
                        </c:pt>
                        <c:pt idx="974">
                          <c:v>16:50</c:v>
                        </c:pt>
                        <c:pt idx="975">
                          <c:v>16:55</c:v>
                        </c:pt>
                        <c:pt idx="976">
                          <c:v>17:00</c:v>
                        </c:pt>
                        <c:pt idx="977">
                          <c:v>17:05</c:v>
                        </c:pt>
                        <c:pt idx="978">
                          <c:v>17:10</c:v>
                        </c:pt>
                        <c:pt idx="979">
                          <c:v>17:15</c:v>
                        </c:pt>
                        <c:pt idx="980">
                          <c:v>17:20</c:v>
                        </c:pt>
                        <c:pt idx="981">
                          <c:v>17:25</c:v>
                        </c:pt>
                        <c:pt idx="982">
                          <c:v>17:30</c:v>
                        </c:pt>
                        <c:pt idx="983">
                          <c:v>17:35</c:v>
                        </c:pt>
                        <c:pt idx="984">
                          <c:v>17:40</c:v>
                        </c:pt>
                        <c:pt idx="985">
                          <c:v>17:45</c:v>
                        </c:pt>
                        <c:pt idx="986">
                          <c:v>17:50</c:v>
                        </c:pt>
                        <c:pt idx="987">
                          <c:v>17:55</c:v>
                        </c:pt>
                        <c:pt idx="988">
                          <c:v>18:00</c:v>
                        </c:pt>
                        <c:pt idx="989">
                          <c:v>18:05</c:v>
                        </c:pt>
                        <c:pt idx="990">
                          <c:v>18:10</c:v>
                        </c:pt>
                        <c:pt idx="991">
                          <c:v>18:15</c:v>
                        </c:pt>
                        <c:pt idx="992">
                          <c:v>18:20</c:v>
                        </c:pt>
                        <c:pt idx="993">
                          <c:v>18:25</c:v>
                        </c:pt>
                        <c:pt idx="994">
                          <c:v>18:30</c:v>
                        </c:pt>
                        <c:pt idx="995">
                          <c:v>18:35</c:v>
                        </c:pt>
                        <c:pt idx="996">
                          <c:v>18:40</c:v>
                        </c:pt>
                        <c:pt idx="997">
                          <c:v>18:45</c:v>
                        </c:pt>
                        <c:pt idx="998">
                          <c:v>18:50</c:v>
                        </c:pt>
                        <c:pt idx="999">
                          <c:v>18:55</c:v>
                        </c:pt>
                        <c:pt idx="1000">
                          <c:v>19:00</c:v>
                        </c:pt>
                        <c:pt idx="1001">
                          <c:v>19:05</c:v>
                        </c:pt>
                        <c:pt idx="1002">
                          <c:v>19:10</c:v>
                        </c:pt>
                        <c:pt idx="1003">
                          <c:v>19:15</c:v>
                        </c:pt>
                        <c:pt idx="1004">
                          <c:v>19:20</c:v>
                        </c:pt>
                        <c:pt idx="1005">
                          <c:v>19:25</c:v>
                        </c:pt>
                        <c:pt idx="1006">
                          <c:v>19:30</c:v>
                        </c:pt>
                        <c:pt idx="1007">
                          <c:v>19:35</c:v>
                        </c:pt>
                        <c:pt idx="1008">
                          <c:v>19:40</c:v>
                        </c:pt>
                        <c:pt idx="1009">
                          <c:v>19:45</c:v>
                        </c:pt>
                        <c:pt idx="1010">
                          <c:v>19:50</c:v>
                        </c:pt>
                        <c:pt idx="1011">
                          <c:v>19:55</c:v>
                        </c:pt>
                        <c:pt idx="1012">
                          <c:v>20:00</c:v>
                        </c:pt>
                        <c:pt idx="1013">
                          <c:v>20:05</c:v>
                        </c:pt>
                        <c:pt idx="1014">
                          <c:v>20:10</c:v>
                        </c:pt>
                        <c:pt idx="1015">
                          <c:v>20:15</c:v>
                        </c:pt>
                        <c:pt idx="1016">
                          <c:v>20:20</c:v>
                        </c:pt>
                        <c:pt idx="1017">
                          <c:v>20:25</c:v>
                        </c:pt>
                        <c:pt idx="1018">
                          <c:v>20:30</c:v>
                        </c:pt>
                        <c:pt idx="1019">
                          <c:v>20:35</c:v>
                        </c:pt>
                        <c:pt idx="1020">
                          <c:v>20:40</c:v>
                        </c:pt>
                        <c:pt idx="1021">
                          <c:v>20:45</c:v>
                        </c:pt>
                        <c:pt idx="1022">
                          <c:v>20:50</c:v>
                        </c:pt>
                        <c:pt idx="1023">
                          <c:v>20:55</c:v>
                        </c:pt>
                        <c:pt idx="1024">
                          <c:v>21:00</c:v>
                        </c:pt>
                        <c:pt idx="1025">
                          <c:v>21:05</c:v>
                        </c:pt>
                        <c:pt idx="1026">
                          <c:v>21:10</c:v>
                        </c:pt>
                        <c:pt idx="1027">
                          <c:v>21:15</c:v>
                        </c:pt>
                        <c:pt idx="1028">
                          <c:v>21:20</c:v>
                        </c:pt>
                        <c:pt idx="1029">
                          <c:v>21:25</c:v>
                        </c:pt>
                        <c:pt idx="1030">
                          <c:v>21:30</c:v>
                        </c:pt>
                        <c:pt idx="1031">
                          <c:v>21:35</c:v>
                        </c:pt>
                        <c:pt idx="1032">
                          <c:v>21:40</c:v>
                        </c:pt>
                        <c:pt idx="1033">
                          <c:v>21:45</c:v>
                        </c:pt>
                        <c:pt idx="1034">
                          <c:v>21:50</c:v>
                        </c:pt>
                        <c:pt idx="1035">
                          <c:v>21:55</c:v>
                        </c:pt>
                        <c:pt idx="1036">
                          <c:v>22:00</c:v>
                        </c:pt>
                        <c:pt idx="1037">
                          <c:v>22:05</c:v>
                        </c:pt>
                        <c:pt idx="1038">
                          <c:v>22:10</c:v>
                        </c:pt>
                        <c:pt idx="1039">
                          <c:v>22:15</c:v>
                        </c:pt>
                        <c:pt idx="1040">
                          <c:v>22:20</c:v>
                        </c:pt>
                        <c:pt idx="1041">
                          <c:v>22:25</c:v>
                        </c:pt>
                        <c:pt idx="1042">
                          <c:v>22:30</c:v>
                        </c:pt>
                        <c:pt idx="1043">
                          <c:v>22:35</c:v>
                        </c:pt>
                        <c:pt idx="1044">
                          <c:v>22:40</c:v>
                        </c:pt>
                        <c:pt idx="1045">
                          <c:v>22:45</c:v>
                        </c:pt>
                        <c:pt idx="1046">
                          <c:v>22:50</c:v>
                        </c:pt>
                        <c:pt idx="1047">
                          <c:v>22:55</c:v>
                        </c:pt>
                        <c:pt idx="1048">
                          <c:v>23:00</c:v>
                        </c:pt>
                        <c:pt idx="1049">
                          <c:v>23:05</c:v>
                        </c:pt>
                        <c:pt idx="1050">
                          <c:v>23:10</c:v>
                        </c:pt>
                        <c:pt idx="1051">
                          <c:v>23:15</c:v>
                        </c:pt>
                        <c:pt idx="1052">
                          <c:v>23:20</c:v>
                        </c:pt>
                        <c:pt idx="1053">
                          <c:v>23:25</c:v>
                        </c:pt>
                        <c:pt idx="1054">
                          <c:v>23:30</c:v>
                        </c:pt>
                        <c:pt idx="1055">
                          <c:v>23:35</c:v>
                        </c:pt>
                        <c:pt idx="1056">
                          <c:v>23:40</c:v>
                        </c:pt>
                        <c:pt idx="1057">
                          <c:v>23:45</c:v>
                        </c:pt>
                        <c:pt idx="1058">
                          <c:v>23:50</c:v>
                        </c:pt>
                        <c:pt idx="1059">
                          <c:v>23:55</c:v>
                        </c:pt>
                        <c:pt idx="1060">
                          <c:v>0:00</c:v>
                        </c:pt>
                        <c:pt idx="1061">
                          <c:v>0:05</c:v>
                        </c:pt>
                        <c:pt idx="1062">
                          <c:v>0:10</c:v>
                        </c:pt>
                        <c:pt idx="1063">
                          <c:v>0:15</c:v>
                        </c:pt>
                        <c:pt idx="1064">
                          <c:v>0:20</c:v>
                        </c:pt>
                        <c:pt idx="1065">
                          <c:v>0:25</c:v>
                        </c:pt>
                        <c:pt idx="1066">
                          <c:v>0:30</c:v>
                        </c:pt>
                        <c:pt idx="1067">
                          <c:v>0:35</c:v>
                        </c:pt>
                        <c:pt idx="1068">
                          <c:v>0:40</c:v>
                        </c:pt>
                        <c:pt idx="1069">
                          <c:v>0:45</c:v>
                        </c:pt>
                        <c:pt idx="1070">
                          <c:v>0:50</c:v>
                        </c:pt>
                        <c:pt idx="1071">
                          <c:v>0:55</c:v>
                        </c:pt>
                        <c:pt idx="1072">
                          <c:v>1:00</c:v>
                        </c:pt>
                        <c:pt idx="1073">
                          <c:v>1:05</c:v>
                        </c:pt>
                        <c:pt idx="1074">
                          <c:v>1:10</c:v>
                        </c:pt>
                        <c:pt idx="1075">
                          <c:v>1:15</c:v>
                        </c:pt>
                        <c:pt idx="1076">
                          <c:v>1:20</c:v>
                        </c:pt>
                        <c:pt idx="1077">
                          <c:v>1:25</c:v>
                        </c:pt>
                        <c:pt idx="1078">
                          <c:v>1:30</c:v>
                        </c:pt>
                        <c:pt idx="1079">
                          <c:v>1:35</c:v>
                        </c:pt>
                        <c:pt idx="1080">
                          <c:v>1:40</c:v>
                        </c:pt>
                        <c:pt idx="1081">
                          <c:v>1:45</c:v>
                        </c:pt>
                        <c:pt idx="1082">
                          <c:v>1:50</c:v>
                        </c:pt>
                        <c:pt idx="1083">
                          <c:v>1:55</c:v>
                        </c:pt>
                        <c:pt idx="1084">
                          <c:v>2:00</c:v>
                        </c:pt>
                        <c:pt idx="1085">
                          <c:v>2:05</c:v>
                        </c:pt>
                        <c:pt idx="1086">
                          <c:v>2:10</c:v>
                        </c:pt>
                        <c:pt idx="1087">
                          <c:v>2:15</c:v>
                        </c:pt>
                        <c:pt idx="1088">
                          <c:v>2:20</c:v>
                        </c:pt>
                        <c:pt idx="1089">
                          <c:v>2:25</c:v>
                        </c:pt>
                        <c:pt idx="1090">
                          <c:v>2:30</c:v>
                        </c:pt>
                        <c:pt idx="1091">
                          <c:v>2:35</c:v>
                        </c:pt>
                        <c:pt idx="1092">
                          <c:v>2:40</c:v>
                        </c:pt>
                        <c:pt idx="1093">
                          <c:v>2:45</c:v>
                        </c:pt>
                        <c:pt idx="1094">
                          <c:v>2:50</c:v>
                        </c:pt>
                        <c:pt idx="1095">
                          <c:v>2:55</c:v>
                        </c:pt>
                        <c:pt idx="1096">
                          <c:v>3:00</c:v>
                        </c:pt>
                        <c:pt idx="1097">
                          <c:v>3:05</c:v>
                        </c:pt>
                        <c:pt idx="1098">
                          <c:v>3:10</c:v>
                        </c:pt>
                        <c:pt idx="1099">
                          <c:v>3:15</c:v>
                        </c:pt>
                        <c:pt idx="1100">
                          <c:v>3:20</c:v>
                        </c:pt>
                        <c:pt idx="1101">
                          <c:v>3:25</c:v>
                        </c:pt>
                        <c:pt idx="1102">
                          <c:v>3:30</c:v>
                        </c:pt>
                        <c:pt idx="1103">
                          <c:v>3:35</c:v>
                        </c:pt>
                        <c:pt idx="1104">
                          <c:v>3:40</c:v>
                        </c:pt>
                        <c:pt idx="1105">
                          <c:v>3:45</c:v>
                        </c:pt>
                        <c:pt idx="1106">
                          <c:v>3:50</c:v>
                        </c:pt>
                        <c:pt idx="1107">
                          <c:v>3:55</c:v>
                        </c:pt>
                        <c:pt idx="1108">
                          <c:v>4:00</c:v>
                        </c:pt>
                        <c:pt idx="1109">
                          <c:v>4:05</c:v>
                        </c:pt>
                        <c:pt idx="1110">
                          <c:v>4:10</c:v>
                        </c:pt>
                        <c:pt idx="1111">
                          <c:v>4:15</c:v>
                        </c:pt>
                        <c:pt idx="1112">
                          <c:v>4:20</c:v>
                        </c:pt>
                        <c:pt idx="1113">
                          <c:v>4:25</c:v>
                        </c:pt>
                        <c:pt idx="1114">
                          <c:v>4:30</c:v>
                        </c:pt>
                        <c:pt idx="1115">
                          <c:v>4:35</c:v>
                        </c:pt>
                        <c:pt idx="1116">
                          <c:v>4:40</c:v>
                        </c:pt>
                        <c:pt idx="1117">
                          <c:v>4:45</c:v>
                        </c:pt>
                        <c:pt idx="1118">
                          <c:v>4:50</c:v>
                        </c:pt>
                        <c:pt idx="1119">
                          <c:v>4:55</c:v>
                        </c:pt>
                        <c:pt idx="1120">
                          <c:v>5:00</c:v>
                        </c:pt>
                        <c:pt idx="1121">
                          <c:v>5:05</c:v>
                        </c:pt>
                        <c:pt idx="1122">
                          <c:v>5:10</c:v>
                        </c:pt>
                        <c:pt idx="1123">
                          <c:v>5:15</c:v>
                        </c:pt>
                        <c:pt idx="1124">
                          <c:v>5:20</c:v>
                        </c:pt>
                        <c:pt idx="1125">
                          <c:v>5:25</c:v>
                        </c:pt>
                        <c:pt idx="1126">
                          <c:v>5:30</c:v>
                        </c:pt>
                        <c:pt idx="1127">
                          <c:v>5:35</c:v>
                        </c:pt>
                        <c:pt idx="1128">
                          <c:v>5:40</c:v>
                        </c:pt>
                        <c:pt idx="1129">
                          <c:v>5:45</c:v>
                        </c:pt>
                        <c:pt idx="1130">
                          <c:v>5:50</c:v>
                        </c:pt>
                        <c:pt idx="1131">
                          <c:v>5:55</c:v>
                        </c:pt>
                        <c:pt idx="1132">
                          <c:v>6:00</c:v>
                        </c:pt>
                        <c:pt idx="1133">
                          <c:v>6:05</c:v>
                        </c:pt>
                        <c:pt idx="1134">
                          <c:v>6:10</c:v>
                        </c:pt>
                        <c:pt idx="1135">
                          <c:v>6:15</c:v>
                        </c:pt>
                        <c:pt idx="1136">
                          <c:v>6:20</c:v>
                        </c:pt>
                        <c:pt idx="1137">
                          <c:v>6:25</c:v>
                        </c:pt>
                        <c:pt idx="1138">
                          <c:v>6:30</c:v>
                        </c:pt>
                        <c:pt idx="1139">
                          <c:v>6:35</c:v>
                        </c:pt>
                        <c:pt idx="1140">
                          <c:v>6:40</c:v>
                        </c:pt>
                        <c:pt idx="1141">
                          <c:v>6:45</c:v>
                        </c:pt>
                        <c:pt idx="1142">
                          <c:v>6:50</c:v>
                        </c:pt>
                        <c:pt idx="1143">
                          <c:v>6:55</c:v>
                        </c:pt>
                        <c:pt idx="1144">
                          <c:v>7:00</c:v>
                        </c:pt>
                        <c:pt idx="1145">
                          <c:v>7:05</c:v>
                        </c:pt>
                        <c:pt idx="1146">
                          <c:v>7:10</c:v>
                        </c:pt>
                        <c:pt idx="1147">
                          <c:v>7:15</c:v>
                        </c:pt>
                        <c:pt idx="1148">
                          <c:v>7:20</c:v>
                        </c:pt>
                        <c:pt idx="1149">
                          <c:v>7:25</c:v>
                        </c:pt>
                        <c:pt idx="1150">
                          <c:v>7:30</c:v>
                        </c:pt>
                        <c:pt idx="1151">
                          <c:v>7:35</c:v>
                        </c:pt>
                        <c:pt idx="1152">
                          <c:v>7:40</c:v>
                        </c:pt>
                        <c:pt idx="1153">
                          <c:v>7:45</c:v>
                        </c:pt>
                        <c:pt idx="1154">
                          <c:v>7:50</c:v>
                        </c:pt>
                        <c:pt idx="1155">
                          <c:v>7:55</c:v>
                        </c:pt>
                        <c:pt idx="1156">
                          <c:v>8:00</c:v>
                        </c:pt>
                        <c:pt idx="1157">
                          <c:v>8:05</c:v>
                        </c:pt>
                        <c:pt idx="1158">
                          <c:v>8:10</c:v>
                        </c:pt>
                        <c:pt idx="1159">
                          <c:v>8:15</c:v>
                        </c:pt>
                        <c:pt idx="1160">
                          <c:v>8:20</c:v>
                        </c:pt>
                        <c:pt idx="1161">
                          <c:v>8:25</c:v>
                        </c:pt>
                        <c:pt idx="1162">
                          <c:v>8:30</c:v>
                        </c:pt>
                        <c:pt idx="1163">
                          <c:v>8:35</c:v>
                        </c:pt>
                        <c:pt idx="1164">
                          <c:v>8:40</c:v>
                        </c:pt>
                        <c:pt idx="1165">
                          <c:v>8:45</c:v>
                        </c:pt>
                        <c:pt idx="1166">
                          <c:v>8:50</c:v>
                        </c:pt>
                        <c:pt idx="1167">
                          <c:v>8:55</c:v>
                        </c:pt>
                        <c:pt idx="1168">
                          <c:v>9:00</c:v>
                        </c:pt>
                        <c:pt idx="1169">
                          <c:v>9:05</c:v>
                        </c:pt>
                        <c:pt idx="1170">
                          <c:v>9:10</c:v>
                        </c:pt>
                        <c:pt idx="1171">
                          <c:v>9:15</c:v>
                        </c:pt>
                        <c:pt idx="1172">
                          <c:v>9:20</c:v>
                        </c:pt>
                        <c:pt idx="1173">
                          <c:v>9:25</c:v>
                        </c:pt>
                        <c:pt idx="1174">
                          <c:v>9:30</c:v>
                        </c:pt>
                        <c:pt idx="1175">
                          <c:v>9:35</c:v>
                        </c:pt>
                        <c:pt idx="1176">
                          <c:v>9:40</c:v>
                        </c:pt>
                        <c:pt idx="1177">
                          <c:v>9:45</c:v>
                        </c:pt>
                        <c:pt idx="1178">
                          <c:v>9:50</c:v>
                        </c:pt>
                        <c:pt idx="1179">
                          <c:v>9:55</c:v>
                        </c:pt>
                        <c:pt idx="1180">
                          <c:v>10:00</c:v>
                        </c:pt>
                        <c:pt idx="1181">
                          <c:v>10:05</c:v>
                        </c:pt>
                        <c:pt idx="1182">
                          <c:v>10:10</c:v>
                        </c:pt>
                        <c:pt idx="1183">
                          <c:v>10:15</c:v>
                        </c:pt>
                        <c:pt idx="1184">
                          <c:v>10:20</c:v>
                        </c:pt>
                        <c:pt idx="1185">
                          <c:v>10:25</c:v>
                        </c:pt>
                        <c:pt idx="1186">
                          <c:v>10:30</c:v>
                        </c:pt>
                        <c:pt idx="1187">
                          <c:v>10:35</c:v>
                        </c:pt>
                        <c:pt idx="1188">
                          <c:v>10:40</c:v>
                        </c:pt>
                        <c:pt idx="1189">
                          <c:v>10:45</c:v>
                        </c:pt>
                        <c:pt idx="1190">
                          <c:v>10:50</c:v>
                        </c:pt>
                        <c:pt idx="1191">
                          <c:v>10:55</c:v>
                        </c:pt>
                        <c:pt idx="1192">
                          <c:v>11:00</c:v>
                        </c:pt>
                        <c:pt idx="1193">
                          <c:v>11:05</c:v>
                        </c:pt>
                        <c:pt idx="1194">
                          <c:v>11:10</c:v>
                        </c:pt>
                        <c:pt idx="1195">
                          <c:v>11:15</c:v>
                        </c:pt>
                        <c:pt idx="1196">
                          <c:v>11:20</c:v>
                        </c:pt>
                        <c:pt idx="1197">
                          <c:v>11:25</c:v>
                        </c:pt>
                        <c:pt idx="1198">
                          <c:v>11:30</c:v>
                        </c:pt>
                        <c:pt idx="1199">
                          <c:v>11:35</c:v>
                        </c:pt>
                        <c:pt idx="1200">
                          <c:v>11:40</c:v>
                        </c:pt>
                        <c:pt idx="1201">
                          <c:v>11:45</c:v>
                        </c:pt>
                        <c:pt idx="1202">
                          <c:v>11:50</c:v>
                        </c:pt>
                        <c:pt idx="1203">
                          <c:v>11:55</c:v>
                        </c:pt>
                        <c:pt idx="1204">
                          <c:v>12:00</c:v>
                        </c:pt>
                        <c:pt idx="1205">
                          <c:v>12:05</c:v>
                        </c:pt>
                        <c:pt idx="1206">
                          <c:v>12:10</c:v>
                        </c:pt>
                        <c:pt idx="1207">
                          <c:v>12:15</c:v>
                        </c:pt>
                        <c:pt idx="1208">
                          <c:v>12:20</c:v>
                        </c:pt>
                        <c:pt idx="1209">
                          <c:v>12:25</c:v>
                        </c:pt>
                        <c:pt idx="1210">
                          <c:v>12:30</c:v>
                        </c:pt>
                        <c:pt idx="1211">
                          <c:v>12:35</c:v>
                        </c:pt>
                        <c:pt idx="1212">
                          <c:v>12:40</c:v>
                        </c:pt>
                        <c:pt idx="1213">
                          <c:v>12:45</c:v>
                        </c:pt>
                        <c:pt idx="1214">
                          <c:v>12:50</c:v>
                        </c:pt>
                        <c:pt idx="1215">
                          <c:v>12:55</c:v>
                        </c:pt>
                        <c:pt idx="1216">
                          <c:v>13:00</c:v>
                        </c:pt>
                        <c:pt idx="1217">
                          <c:v>13:05</c:v>
                        </c:pt>
                        <c:pt idx="1218">
                          <c:v>13:10</c:v>
                        </c:pt>
                        <c:pt idx="1219">
                          <c:v>13:15</c:v>
                        </c:pt>
                        <c:pt idx="1220">
                          <c:v>13:20</c:v>
                        </c:pt>
                        <c:pt idx="1221">
                          <c:v>13:25</c:v>
                        </c:pt>
                        <c:pt idx="1222">
                          <c:v>13:30</c:v>
                        </c:pt>
                        <c:pt idx="1223">
                          <c:v>13:35</c:v>
                        </c:pt>
                        <c:pt idx="1224">
                          <c:v>13:40</c:v>
                        </c:pt>
                        <c:pt idx="1225">
                          <c:v>13:45</c:v>
                        </c:pt>
                        <c:pt idx="1226">
                          <c:v>13:50</c:v>
                        </c:pt>
                        <c:pt idx="1227">
                          <c:v>13:55</c:v>
                        </c:pt>
                        <c:pt idx="1228">
                          <c:v>14:00</c:v>
                        </c:pt>
                        <c:pt idx="1229">
                          <c:v>14:05</c:v>
                        </c:pt>
                        <c:pt idx="1230">
                          <c:v>14:10</c:v>
                        </c:pt>
                        <c:pt idx="1231">
                          <c:v>14:15</c:v>
                        </c:pt>
                        <c:pt idx="1232">
                          <c:v>14:20</c:v>
                        </c:pt>
                        <c:pt idx="1233">
                          <c:v>14:25</c:v>
                        </c:pt>
                        <c:pt idx="1234">
                          <c:v>14:30</c:v>
                        </c:pt>
                        <c:pt idx="1235">
                          <c:v>14:35</c:v>
                        </c:pt>
                        <c:pt idx="1236">
                          <c:v>14:40</c:v>
                        </c:pt>
                        <c:pt idx="1237">
                          <c:v>14:45</c:v>
                        </c:pt>
                        <c:pt idx="1238">
                          <c:v>14:50</c:v>
                        </c:pt>
                        <c:pt idx="1239">
                          <c:v>14:55</c:v>
                        </c:pt>
                        <c:pt idx="1240">
                          <c:v>15:00</c:v>
                        </c:pt>
                        <c:pt idx="1241">
                          <c:v>15:05</c:v>
                        </c:pt>
                        <c:pt idx="1242">
                          <c:v>15:10</c:v>
                        </c:pt>
                        <c:pt idx="1243">
                          <c:v>15:15</c:v>
                        </c:pt>
                        <c:pt idx="1244">
                          <c:v>15:20</c:v>
                        </c:pt>
                        <c:pt idx="1245">
                          <c:v>15:25</c:v>
                        </c:pt>
                        <c:pt idx="1246">
                          <c:v>15:30</c:v>
                        </c:pt>
                        <c:pt idx="1247">
                          <c:v>15:35</c:v>
                        </c:pt>
                        <c:pt idx="1248">
                          <c:v>15:40</c:v>
                        </c:pt>
                        <c:pt idx="1249">
                          <c:v>15:45</c:v>
                        </c:pt>
                        <c:pt idx="1250">
                          <c:v>15:50</c:v>
                        </c:pt>
                        <c:pt idx="1251">
                          <c:v>15:55</c:v>
                        </c:pt>
                        <c:pt idx="1252">
                          <c:v>16:00</c:v>
                        </c:pt>
                        <c:pt idx="1253">
                          <c:v>16:05</c:v>
                        </c:pt>
                        <c:pt idx="1254">
                          <c:v>16:10</c:v>
                        </c:pt>
                        <c:pt idx="1255">
                          <c:v>16:15</c:v>
                        </c:pt>
                        <c:pt idx="1256">
                          <c:v>16:20</c:v>
                        </c:pt>
                        <c:pt idx="1257">
                          <c:v>16:25</c:v>
                        </c:pt>
                        <c:pt idx="1258">
                          <c:v>16:30</c:v>
                        </c:pt>
                        <c:pt idx="1259">
                          <c:v>16:35</c:v>
                        </c:pt>
                        <c:pt idx="1260">
                          <c:v>16:40</c:v>
                        </c:pt>
                        <c:pt idx="1261">
                          <c:v>16:45</c:v>
                        </c:pt>
                        <c:pt idx="1262">
                          <c:v>16:50</c:v>
                        </c:pt>
                        <c:pt idx="1263">
                          <c:v>16:55</c:v>
                        </c:pt>
                        <c:pt idx="1264">
                          <c:v>17:00</c:v>
                        </c:pt>
                        <c:pt idx="1265">
                          <c:v>17:05</c:v>
                        </c:pt>
                        <c:pt idx="1266">
                          <c:v>17:10</c:v>
                        </c:pt>
                        <c:pt idx="1267">
                          <c:v>17:15</c:v>
                        </c:pt>
                        <c:pt idx="1268">
                          <c:v>17:20</c:v>
                        </c:pt>
                        <c:pt idx="1269">
                          <c:v>17:25</c:v>
                        </c:pt>
                        <c:pt idx="1270">
                          <c:v>17:30</c:v>
                        </c:pt>
                        <c:pt idx="1271">
                          <c:v>17:35</c:v>
                        </c:pt>
                        <c:pt idx="1272">
                          <c:v>17:40</c:v>
                        </c:pt>
                        <c:pt idx="1273">
                          <c:v>17:45</c:v>
                        </c:pt>
                        <c:pt idx="1274">
                          <c:v>17:50</c:v>
                        </c:pt>
                        <c:pt idx="1275">
                          <c:v>17:55</c:v>
                        </c:pt>
                        <c:pt idx="1276">
                          <c:v>18:00</c:v>
                        </c:pt>
                        <c:pt idx="1277">
                          <c:v>18:05</c:v>
                        </c:pt>
                        <c:pt idx="1278">
                          <c:v>18:10</c:v>
                        </c:pt>
                        <c:pt idx="1279">
                          <c:v>18:15</c:v>
                        </c:pt>
                        <c:pt idx="1280">
                          <c:v>18:20</c:v>
                        </c:pt>
                        <c:pt idx="1281">
                          <c:v>18:25</c:v>
                        </c:pt>
                        <c:pt idx="1282">
                          <c:v>18:30</c:v>
                        </c:pt>
                        <c:pt idx="1283">
                          <c:v>18:35</c:v>
                        </c:pt>
                        <c:pt idx="1284">
                          <c:v>18:40</c:v>
                        </c:pt>
                        <c:pt idx="1285">
                          <c:v>18:45</c:v>
                        </c:pt>
                        <c:pt idx="1286">
                          <c:v>18:50</c:v>
                        </c:pt>
                        <c:pt idx="1287">
                          <c:v>18:55</c:v>
                        </c:pt>
                        <c:pt idx="1288">
                          <c:v>19:00</c:v>
                        </c:pt>
                        <c:pt idx="1289">
                          <c:v>19:05</c:v>
                        </c:pt>
                        <c:pt idx="1290">
                          <c:v>19:10</c:v>
                        </c:pt>
                        <c:pt idx="1291">
                          <c:v>19:15</c:v>
                        </c:pt>
                        <c:pt idx="1292">
                          <c:v>19:20</c:v>
                        </c:pt>
                        <c:pt idx="1293">
                          <c:v>19:25</c:v>
                        </c:pt>
                        <c:pt idx="1294">
                          <c:v>19:30</c:v>
                        </c:pt>
                        <c:pt idx="1295">
                          <c:v>19:35</c:v>
                        </c:pt>
                        <c:pt idx="1296">
                          <c:v>19:40</c:v>
                        </c:pt>
                        <c:pt idx="1297">
                          <c:v>19:45</c:v>
                        </c:pt>
                        <c:pt idx="1298">
                          <c:v>19:50</c:v>
                        </c:pt>
                        <c:pt idx="1299">
                          <c:v>19:55</c:v>
                        </c:pt>
                        <c:pt idx="1300">
                          <c:v>20:00</c:v>
                        </c:pt>
                        <c:pt idx="1301">
                          <c:v>20:05</c:v>
                        </c:pt>
                        <c:pt idx="1302">
                          <c:v>20:10</c:v>
                        </c:pt>
                        <c:pt idx="1303">
                          <c:v>20:15</c:v>
                        </c:pt>
                        <c:pt idx="1304">
                          <c:v>20:20</c:v>
                        </c:pt>
                        <c:pt idx="1305">
                          <c:v>20:25</c:v>
                        </c:pt>
                        <c:pt idx="1306">
                          <c:v>20:30</c:v>
                        </c:pt>
                        <c:pt idx="1307">
                          <c:v>20:35</c:v>
                        </c:pt>
                        <c:pt idx="1308">
                          <c:v>20:40</c:v>
                        </c:pt>
                        <c:pt idx="1309">
                          <c:v>20:45</c:v>
                        </c:pt>
                        <c:pt idx="1310">
                          <c:v>20:50</c:v>
                        </c:pt>
                        <c:pt idx="1311">
                          <c:v>20:55</c:v>
                        </c:pt>
                        <c:pt idx="1312">
                          <c:v>21:00</c:v>
                        </c:pt>
                        <c:pt idx="1313">
                          <c:v>21:05</c:v>
                        </c:pt>
                        <c:pt idx="1314">
                          <c:v>21:10</c:v>
                        </c:pt>
                        <c:pt idx="1315">
                          <c:v>21:15</c:v>
                        </c:pt>
                        <c:pt idx="1316">
                          <c:v>21:20</c:v>
                        </c:pt>
                        <c:pt idx="1317">
                          <c:v>21:25</c:v>
                        </c:pt>
                        <c:pt idx="1318">
                          <c:v>21:30</c:v>
                        </c:pt>
                        <c:pt idx="1319">
                          <c:v>21:35</c:v>
                        </c:pt>
                        <c:pt idx="1320">
                          <c:v>21:40</c:v>
                        </c:pt>
                        <c:pt idx="1321">
                          <c:v>21:45</c:v>
                        </c:pt>
                        <c:pt idx="1322">
                          <c:v>21:50</c:v>
                        </c:pt>
                        <c:pt idx="1323">
                          <c:v>21:55</c:v>
                        </c:pt>
                        <c:pt idx="1324">
                          <c:v>22:00</c:v>
                        </c:pt>
                        <c:pt idx="1325">
                          <c:v>22:05</c:v>
                        </c:pt>
                        <c:pt idx="1326">
                          <c:v>22:10</c:v>
                        </c:pt>
                        <c:pt idx="1327">
                          <c:v>22:15</c:v>
                        </c:pt>
                        <c:pt idx="1328">
                          <c:v>22:20</c:v>
                        </c:pt>
                        <c:pt idx="1329">
                          <c:v>22:25</c:v>
                        </c:pt>
                        <c:pt idx="1330">
                          <c:v>22:30</c:v>
                        </c:pt>
                        <c:pt idx="1331">
                          <c:v>22:35</c:v>
                        </c:pt>
                        <c:pt idx="1332">
                          <c:v>22:40</c:v>
                        </c:pt>
                        <c:pt idx="1333">
                          <c:v>22:45</c:v>
                        </c:pt>
                        <c:pt idx="1334">
                          <c:v>22:50</c:v>
                        </c:pt>
                        <c:pt idx="1335">
                          <c:v>22:55</c:v>
                        </c:pt>
                        <c:pt idx="1336">
                          <c:v>23:00</c:v>
                        </c:pt>
                        <c:pt idx="1337">
                          <c:v>23:05</c:v>
                        </c:pt>
                        <c:pt idx="1338">
                          <c:v>23:10</c:v>
                        </c:pt>
                        <c:pt idx="1339">
                          <c:v>23:15</c:v>
                        </c:pt>
                        <c:pt idx="1340">
                          <c:v>23:20</c:v>
                        </c:pt>
                        <c:pt idx="1341">
                          <c:v>23:25</c:v>
                        </c:pt>
                        <c:pt idx="1342">
                          <c:v>23:30</c:v>
                        </c:pt>
                        <c:pt idx="1343">
                          <c:v>23:35</c:v>
                        </c:pt>
                        <c:pt idx="1344">
                          <c:v>23:40</c:v>
                        </c:pt>
                        <c:pt idx="1345">
                          <c:v>23:45</c:v>
                        </c:pt>
                        <c:pt idx="1346">
                          <c:v>23:50</c:v>
                        </c:pt>
                        <c:pt idx="1347">
                          <c:v>23:55</c:v>
                        </c:pt>
                        <c:pt idx="1348">
                          <c:v>0:00</c:v>
                        </c:pt>
                        <c:pt idx="1349">
                          <c:v>0:05</c:v>
                        </c:pt>
                        <c:pt idx="1350">
                          <c:v>0:10</c:v>
                        </c:pt>
                        <c:pt idx="1351">
                          <c:v>0:15</c:v>
                        </c:pt>
                        <c:pt idx="1352">
                          <c:v>0:20</c:v>
                        </c:pt>
                        <c:pt idx="1353">
                          <c:v>0:25</c:v>
                        </c:pt>
                        <c:pt idx="1354">
                          <c:v>0:30</c:v>
                        </c:pt>
                        <c:pt idx="1355">
                          <c:v>0:35</c:v>
                        </c:pt>
                        <c:pt idx="1356">
                          <c:v>0:40</c:v>
                        </c:pt>
                        <c:pt idx="1357">
                          <c:v>0:45</c:v>
                        </c:pt>
                        <c:pt idx="1358">
                          <c:v>0:50</c:v>
                        </c:pt>
                        <c:pt idx="1359">
                          <c:v>0:55</c:v>
                        </c:pt>
                        <c:pt idx="1360">
                          <c:v>1:00</c:v>
                        </c:pt>
                        <c:pt idx="1361">
                          <c:v>1:05</c:v>
                        </c:pt>
                        <c:pt idx="1362">
                          <c:v>1:10</c:v>
                        </c:pt>
                        <c:pt idx="1363">
                          <c:v>1:15</c:v>
                        </c:pt>
                        <c:pt idx="1364">
                          <c:v>1:20</c:v>
                        </c:pt>
                        <c:pt idx="1365">
                          <c:v>1:25</c:v>
                        </c:pt>
                        <c:pt idx="1366">
                          <c:v>1:30</c:v>
                        </c:pt>
                        <c:pt idx="1367">
                          <c:v>1:35</c:v>
                        </c:pt>
                        <c:pt idx="1368">
                          <c:v>1:40</c:v>
                        </c:pt>
                        <c:pt idx="1369">
                          <c:v>1:45</c:v>
                        </c:pt>
                        <c:pt idx="1370">
                          <c:v>1:50</c:v>
                        </c:pt>
                        <c:pt idx="1371">
                          <c:v>1:55</c:v>
                        </c:pt>
                        <c:pt idx="1372">
                          <c:v>2:00</c:v>
                        </c:pt>
                        <c:pt idx="1373">
                          <c:v>2:05</c:v>
                        </c:pt>
                        <c:pt idx="1374">
                          <c:v>2:10</c:v>
                        </c:pt>
                        <c:pt idx="1375">
                          <c:v>2:15</c:v>
                        </c:pt>
                        <c:pt idx="1376">
                          <c:v>2:20</c:v>
                        </c:pt>
                        <c:pt idx="1377">
                          <c:v>2:25</c:v>
                        </c:pt>
                        <c:pt idx="1378">
                          <c:v>2:30</c:v>
                        </c:pt>
                        <c:pt idx="1379">
                          <c:v>2:35</c:v>
                        </c:pt>
                        <c:pt idx="1380">
                          <c:v>2:40</c:v>
                        </c:pt>
                        <c:pt idx="1381">
                          <c:v>2:45</c:v>
                        </c:pt>
                        <c:pt idx="1382">
                          <c:v>2:50</c:v>
                        </c:pt>
                        <c:pt idx="1383">
                          <c:v>2:55</c:v>
                        </c:pt>
                        <c:pt idx="1384">
                          <c:v>3:00</c:v>
                        </c:pt>
                        <c:pt idx="1385">
                          <c:v>3:05</c:v>
                        </c:pt>
                        <c:pt idx="1386">
                          <c:v>3:10</c:v>
                        </c:pt>
                        <c:pt idx="1387">
                          <c:v>3:15</c:v>
                        </c:pt>
                        <c:pt idx="1388">
                          <c:v>3:20</c:v>
                        </c:pt>
                        <c:pt idx="1389">
                          <c:v>3:25</c:v>
                        </c:pt>
                        <c:pt idx="1390">
                          <c:v>3:30</c:v>
                        </c:pt>
                        <c:pt idx="1391">
                          <c:v>3:35</c:v>
                        </c:pt>
                        <c:pt idx="1392">
                          <c:v>3:40</c:v>
                        </c:pt>
                        <c:pt idx="1393">
                          <c:v>3:45</c:v>
                        </c:pt>
                        <c:pt idx="1394">
                          <c:v>3:50</c:v>
                        </c:pt>
                        <c:pt idx="1395">
                          <c:v>3:55</c:v>
                        </c:pt>
                        <c:pt idx="1396">
                          <c:v>4:00</c:v>
                        </c:pt>
                        <c:pt idx="1397">
                          <c:v>4:05</c:v>
                        </c:pt>
                        <c:pt idx="1398">
                          <c:v>4:10</c:v>
                        </c:pt>
                        <c:pt idx="1399">
                          <c:v>4:15</c:v>
                        </c:pt>
                        <c:pt idx="1400">
                          <c:v>4:20</c:v>
                        </c:pt>
                        <c:pt idx="1401">
                          <c:v>4:25</c:v>
                        </c:pt>
                        <c:pt idx="1402">
                          <c:v>4:30</c:v>
                        </c:pt>
                        <c:pt idx="1403">
                          <c:v>4:35</c:v>
                        </c:pt>
                        <c:pt idx="1404">
                          <c:v>4:40</c:v>
                        </c:pt>
                        <c:pt idx="1405">
                          <c:v>4:45</c:v>
                        </c:pt>
                        <c:pt idx="1406">
                          <c:v>4:50</c:v>
                        </c:pt>
                        <c:pt idx="1407">
                          <c:v>4:55</c:v>
                        </c:pt>
                        <c:pt idx="1408">
                          <c:v>5:00</c:v>
                        </c:pt>
                        <c:pt idx="1409">
                          <c:v>5:05</c:v>
                        </c:pt>
                        <c:pt idx="1410">
                          <c:v>5:10</c:v>
                        </c:pt>
                        <c:pt idx="1411">
                          <c:v>5:15</c:v>
                        </c:pt>
                        <c:pt idx="1412">
                          <c:v>5:20</c:v>
                        </c:pt>
                        <c:pt idx="1413">
                          <c:v>5:25</c:v>
                        </c:pt>
                        <c:pt idx="1414">
                          <c:v>5:30</c:v>
                        </c:pt>
                        <c:pt idx="1415">
                          <c:v>5:35</c:v>
                        </c:pt>
                        <c:pt idx="1416">
                          <c:v>5:40</c:v>
                        </c:pt>
                        <c:pt idx="1417">
                          <c:v>5:45</c:v>
                        </c:pt>
                        <c:pt idx="1418">
                          <c:v>5:50</c:v>
                        </c:pt>
                        <c:pt idx="1419">
                          <c:v>5:55</c:v>
                        </c:pt>
                        <c:pt idx="1420">
                          <c:v>6:00</c:v>
                        </c:pt>
                        <c:pt idx="1421">
                          <c:v>6:05</c:v>
                        </c:pt>
                        <c:pt idx="1422">
                          <c:v>6:10</c:v>
                        </c:pt>
                        <c:pt idx="1423">
                          <c:v>6:15</c:v>
                        </c:pt>
                        <c:pt idx="1424">
                          <c:v>6:20</c:v>
                        </c:pt>
                        <c:pt idx="1425">
                          <c:v>6:25</c:v>
                        </c:pt>
                        <c:pt idx="1426">
                          <c:v>6:30</c:v>
                        </c:pt>
                        <c:pt idx="1427">
                          <c:v>6:35</c:v>
                        </c:pt>
                        <c:pt idx="1428">
                          <c:v>6:40</c:v>
                        </c:pt>
                        <c:pt idx="1429">
                          <c:v>6:45</c:v>
                        </c:pt>
                        <c:pt idx="1430">
                          <c:v>6:50</c:v>
                        </c:pt>
                        <c:pt idx="1431">
                          <c:v>6:55</c:v>
                        </c:pt>
                        <c:pt idx="1432">
                          <c:v>7:00</c:v>
                        </c:pt>
                        <c:pt idx="1433">
                          <c:v>7:05</c:v>
                        </c:pt>
                        <c:pt idx="1434">
                          <c:v>7:10</c:v>
                        </c:pt>
                        <c:pt idx="1435">
                          <c:v>7:15</c:v>
                        </c:pt>
                        <c:pt idx="1436">
                          <c:v>7:20</c:v>
                        </c:pt>
                        <c:pt idx="1437">
                          <c:v>7:25</c:v>
                        </c:pt>
                        <c:pt idx="1438">
                          <c:v>7:30</c:v>
                        </c:pt>
                        <c:pt idx="1439">
                          <c:v>7:35</c:v>
                        </c:pt>
                        <c:pt idx="1440">
                          <c:v>7:40</c:v>
                        </c:pt>
                        <c:pt idx="1441">
                          <c:v>7:45</c:v>
                        </c:pt>
                        <c:pt idx="1442">
                          <c:v>7:50</c:v>
                        </c:pt>
                        <c:pt idx="1443">
                          <c:v>7:55</c:v>
                        </c:pt>
                        <c:pt idx="1444">
                          <c:v>8:00</c:v>
                        </c:pt>
                        <c:pt idx="1445">
                          <c:v>8:05</c:v>
                        </c:pt>
                        <c:pt idx="1446">
                          <c:v>8:10</c:v>
                        </c:pt>
                        <c:pt idx="1447">
                          <c:v>8:15</c:v>
                        </c:pt>
                        <c:pt idx="1448">
                          <c:v>8:20</c:v>
                        </c:pt>
                        <c:pt idx="1449">
                          <c:v>8:25</c:v>
                        </c:pt>
                        <c:pt idx="1450">
                          <c:v>8:30</c:v>
                        </c:pt>
                        <c:pt idx="1451">
                          <c:v>8:35</c:v>
                        </c:pt>
                        <c:pt idx="1452">
                          <c:v>8:40</c:v>
                        </c:pt>
                        <c:pt idx="1453">
                          <c:v>8:45</c:v>
                        </c:pt>
                        <c:pt idx="1454">
                          <c:v>8:50</c:v>
                        </c:pt>
                        <c:pt idx="1455">
                          <c:v>8:55</c:v>
                        </c:pt>
                        <c:pt idx="1456">
                          <c:v>9:00</c:v>
                        </c:pt>
                        <c:pt idx="1457">
                          <c:v>9:05</c:v>
                        </c:pt>
                        <c:pt idx="1458">
                          <c:v>9:10</c:v>
                        </c:pt>
                        <c:pt idx="1459">
                          <c:v>9:15</c:v>
                        </c:pt>
                        <c:pt idx="1460">
                          <c:v>9:20</c:v>
                        </c:pt>
                        <c:pt idx="1461">
                          <c:v>9:25</c:v>
                        </c:pt>
                        <c:pt idx="1462">
                          <c:v>9:30</c:v>
                        </c:pt>
                        <c:pt idx="1463">
                          <c:v>9:35</c:v>
                        </c:pt>
                        <c:pt idx="1464">
                          <c:v>9:40</c:v>
                        </c:pt>
                        <c:pt idx="1465">
                          <c:v>9:45</c:v>
                        </c:pt>
                        <c:pt idx="1466">
                          <c:v>9:50</c:v>
                        </c:pt>
                        <c:pt idx="1467">
                          <c:v>9:55</c:v>
                        </c:pt>
                        <c:pt idx="1468">
                          <c:v>10:00</c:v>
                        </c:pt>
                        <c:pt idx="1469">
                          <c:v>10:05</c:v>
                        </c:pt>
                        <c:pt idx="1470">
                          <c:v>10:10</c:v>
                        </c:pt>
                        <c:pt idx="1471">
                          <c:v>10:15</c:v>
                        </c:pt>
                        <c:pt idx="1472">
                          <c:v>10:20</c:v>
                        </c:pt>
                        <c:pt idx="1473">
                          <c:v>10:25</c:v>
                        </c:pt>
                        <c:pt idx="1474">
                          <c:v>10:30</c:v>
                        </c:pt>
                        <c:pt idx="1475">
                          <c:v>10:35</c:v>
                        </c:pt>
                        <c:pt idx="1476">
                          <c:v>10:40</c:v>
                        </c:pt>
                        <c:pt idx="1477">
                          <c:v>10:45</c:v>
                        </c:pt>
                        <c:pt idx="1478">
                          <c:v>10:50</c:v>
                        </c:pt>
                        <c:pt idx="1479">
                          <c:v>10:55</c:v>
                        </c:pt>
                        <c:pt idx="1480">
                          <c:v>11:00</c:v>
                        </c:pt>
                        <c:pt idx="1481">
                          <c:v>11:05</c:v>
                        </c:pt>
                        <c:pt idx="1482">
                          <c:v>11:10</c:v>
                        </c:pt>
                        <c:pt idx="1483">
                          <c:v>11:15</c:v>
                        </c:pt>
                        <c:pt idx="1484">
                          <c:v>11:20</c:v>
                        </c:pt>
                        <c:pt idx="1485">
                          <c:v>11:25</c:v>
                        </c:pt>
                        <c:pt idx="1486">
                          <c:v>11:30</c:v>
                        </c:pt>
                        <c:pt idx="1487">
                          <c:v>11:35</c:v>
                        </c:pt>
                        <c:pt idx="1488">
                          <c:v>11:40</c:v>
                        </c:pt>
                        <c:pt idx="1489">
                          <c:v>11:45</c:v>
                        </c:pt>
                        <c:pt idx="1490">
                          <c:v>11:50</c:v>
                        </c:pt>
                        <c:pt idx="1491">
                          <c:v>11:55</c:v>
                        </c:pt>
                        <c:pt idx="1492">
                          <c:v>12:00</c:v>
                        </c:pt>
                        <c:pt idx="1493">
                          <c:v>12:05</c:v>
                        </c:pt>
                        <c:pt idx="1494">
                          <c:v>12:10</c:v>
                        </c:pt>
                        <c:pt idx="1495">
                          <c:v>12:15</c:v>
                        </c:pt>
                        <c:pt idx="1496">
                          <c:v>12:20</c:v>
                        </c:pt>
                        <c:pt idx="1497">
                          <c:v>12:25</c:v>
                        </c:pt>
                        <c:pt idx="1498">
                          <c:v>12:30</c:v>
                        </c:pt>
                        <c:pt idx="1499">
                          <c:v>12:35</c:v>
                        </c:pt>
                        <c:pt idx="1500">
                          <c:v>12:40</c:v>
                        </c:pt>
                        <c:pt idx="1501">
                          <c:v>12:45</c:v>
                        </c:pt>
                        <c:pt idx="1502">
                          <c:v>12:50</c:v>
                        </c:pt>
                        <c:pt idx="1503">
                          <c:v>12:55</c:v>
                        </c:pt>
                        <c:pt idx="1504">
                          <c:v>13:00</c:v>
                        </c:pt>
                        <c:pt idx="1505">
                          <c:v>13:05</c:v>
                        </c:pt>
                        <c:pt idx="1506">
                          <c:v>13:10</c:v>
                        </c:pt>
                        <c:pt idx="1507">
                          <c:v>13:15</c:v>
                        </c:pt>
                        <c:pt idx="1508">
                          <c:v>13:20</c:v>
                        </c:pt>
                        <c:pt idx="1509">
                          <c:v>13:25</c:v>
                        </c:pt>
                        <c:pt idx="1510">
                          <c:v>13:30</c:v>
                        </c:pt>
                        <c:pt idx="1511">
                          <c:v>13:35</c:v>
                        </c:pt>
                        <c:pt idx="1512">
                          <c:v>13:40</c:v>
                        </c:pt>
                        <c:pt idx="1513">
                          <c:v>13:45</c:v>
                        </c:pt>
                        <c:pt idx="1514">
                          <c:v>13:50</c:v>
                        </c:pt>
                        <c:pt idx="1515">
                          <c:v>13:55</c:v>
                        </c:pt>
                        <c:pt idx="1516">
                          <c:v>14:00</c:v>
                        </c:pt>
                        <c:pt idx="1517">
                          <c:v>14:05</c:v>
                        </c:pt>
                        <c:pt idx="1518">
                          <c:v>14:10</c:v>
                        </c:pt>
                        <c:pt idx="1519">
                          <c:v>14:15</c:v>
                        </c:pt>
                        <c:pt idx="1520">
                          <c:v>14:20</c:v>
                        </c:pt>
                        <c:pt idx="1521">
                          <c:v>14:25</c:v>
                        </c:pt>
                        <c:pt idx="1522">
                          <c:v>14:30</c:v>
                        </c:pt>
                        <c:pt idx="1523">
                          <c:v>14:35</c:v>
                        </c:pt>
                        <c:pt idx="1524">
                          <c:v>14:40</c:v>
                        </c:pt>
                        <c:pt idx="1525">
                          <c:v>14:45</c:v>
                        </c:pt>
                        <c:pt idx="1526">
                          <c:v>14:50</c:v>
                        </c:pt>
                        <c:pt idx="1527">
                          <c:v>14:55</c:v>
                        </c:pt>
                        <c:pt idx="1528">
                          <c:v>15:00</c:v>
                        </c:pt>
                        <c:pt idx="1529">
                          <c:v>15:05</c:v>
                        </c:pt>
                        <c:pt idx="1530">
                          <c:v>15:10</c:v>
                        </c:pt>
                        <c:pt idx="1531">
                          <c:v>15:15</c:v>
                        </c:pt>
                        <c:pt idx="1532">
                          <c:v>15:20</c:v>
                        </c:pt>
                        <c:pt idx="1533">
                          <c:v>15:25</c:v>
                        </c:pt>
                        <c:pt idx="1534">
                          <c:v>15:30</c:v>
                        </c:pt>
                        <c:pt idx="1535">
                          <c:v>15:35</c:v>
                        </c:pt>
                        <c:pt idx="1536">
                          <c:v>15:40</c:v>
                        </c:pt>
                        <c:pt idx="1537">
                          <c:v>15:45</c:v>
                        </c:pt>
                        <c:pt idx="1538">
                          <c:v>15:50</c:v>
                        </c:pt>
                        <c:pt idx="1539">
                          <c:v>15:55</c:v>
                        </c:pt>
                        <c:pt idx="1540">
                          <c:v>16:00</c:v>
                        </c:pt>
                        <c:pt idx="1541">
                          <c:v>16:05</c:v>
                        </c:pt>
                        <c:pt idx="1542">
                          <c:v>16:10</c:v>
                        </c:pt>
                        <c:pt idx="1543">
                          <c:v>16:15</c:v>
                        </c:pt>
                        <c:pt idx="1544">
                          <c:v>16:20</c:v>
                        </c:pt>
                        <c:pt idx="1545">
                          <c:v>16:25</c:v>
                        </c:pt>
                        <c:pt idx="1546">
                          <c:v>16:30</c:v>
                        </c:pt>
                        <c:pt idx="1547">
                          <c:v>16:35</c:v>
                        </c:pt>
                        <c:pt idx="1548">
                          <c:v>16:40</c:v>
                        </c:pt>
                        <c:pt idx="1549">
                          <c:v>16:45</c:v>
                        </c:pt>
                        <c:pt idx="1550">
                          <c:v>16:50</c:v>
                        </c:pt>
                        <c:pt idx="1551">
                          <c:v>16:55</c:v>
                        </c:pt>
                        <c:pt idx="1552">
                          <c:v>17:00</c:v>
                        </c:pt>
                        <c:pt idx="1553">
                          <c:v>17:05</c:v>
                        </c:pt>
                        <c:pt idx="1554">
                          <c:v>17:10</c:v>
                        </c:pt>
                        <c:pt idx="1555">
                          <c:v>17:15</c:v>
                        </c:pt>
                        <c:pt idx="1556">
                          <c:v>17:20</c:v>
                        </c:pt>
                        <c:pt idx="1557">
                          <c:v>17:25</c:v>
                        </c:pt>
                        <c:pt idx="1558">
                          <c:v>17:30</c:v>
                        </c:pt>
                        <c:pt idx="1559">
                          <c:v>17:35</c:v>
                        </c:pt>
                        <c:pt idx="1560">
                          <c:v>17:40</c:v>
                        </c:pt>
                        <c:pt idx="1561">
                          <c:v>17:45</c:v>
                        </c:pt>
                        <c:pt idx="1562">
                          <c:v>17:50</c:v>
                        </c:pt>
                        <c:pt idx="1563">
                          <c:v>17:55</c:v>
                        </c:pt>
                        <c:pt idx="1564">
                          <c:v>18:00</c:v>
                        </c:pt>
                        <c:pt idx="1565">
                          <c:v>18:05</c:v>
                        </c:pt>
                        <c:pt idx="1566">
                          <c:v>18:10</c:v>
                        </c:pt>
                        <c:pt idx="1567">
                          <c:v>18:15</c:v>
                        </c:pt>
                        <c:pt idx="1568">
                          <c:v>18:20</c:v>
                        </c:pt>
                        <c:pt idx="1569">
                          <c:v>18:25</c:v>
                        </c:pt>
                        <c:pt idx="1570">
                          <c:v>18:30</c:v>
                        </c:pt>
                        <c:pt idx="1571">
                          <c:v>18:35</c:v>
                        </c:pt>
                        <c:pt idx="1572">
                          <c:v>18:40</c:v>
                        </c:pt>
                        <c:pt idx="1573">
                          <c:v>18:45</c:v>
                        </c:pt>
                        <c:pt idx="1574">
                          <c:v>18:50</c:v>
                        </c:pt>
                        <c:pt idx="1575">
                          <c:v>18:55</c:v>
                        </c:pt>
                        <c:pt idx="1576">
                          <c:v>19:00</c:v>
                        </c:pt>
                        <c:pt idx="1577">
                          <c:v>19:05</c:v>
                        </c:pt>
                        <c:pt idx="1578">
                          <c:v>19:10</c:v>
                        </c:pt>
                        <c:pt idx="1579">
                          <c:v>19:15</c:v>
                        </c:pt>
                        <c:pt idx="1580">
                          <c:v>19:20</c:v>
                        </c:pt>
                        <c:pt idx="1581">
                          <c:v>19:25</c:v>
                        </c:pt>
                        <c:pt idx="1582">
                          <c:v>19:30</c:v>
                        </c:pt>
                        <c:pt idx="1583">
                          <c:v>19:35</c:v>
                        </c:pt>
                        <c:pt idx="1584">
                          <c:v>19:40</c:v>
                        </c:pt>
                        <c:pt idx="1585">
                          <c:v>19:45</c:v>
                        </c:pt>
                        <c:pt idx="1586">
                          <c:v>19:50</c:v>
                        </c:pt>
                        <c:pt idx="1587">
                          <c:v>19:55</c:v>
                        </c:pt>
                        <c:pt idx="1588">
                          <c:v>20:00</c:v>
                        </c:pt>
                        <c:pt idx="1589">
                          <c:v>20:05</c:v>
                        </c:pt>
                        <c:pt idx="1590">
                          <c:v>20:10</c:v>
                        </c:pt>
                        <c:pt idx="1591">
                          <c:v>20:15</c:v>
                        </c:pt>
                        <c:pt idx="1592">
                          <c:v>20:20</c:v>
                        </c:pt>
                        <c:pt idx="1593">
                          <c:v>20:25</c:v>
                        </c:pt>
                        <c:pt idx="1594">
                          <c:v>20:30</c:v>
                        </c:pt>
                        <c:pt idx="1595">
                          <c:v>20:35</c:v>
                        </c:pt>
                        <c:pt idx="1596">
                          <c:v>20:40</c:v>
                        </c:pt>
                        <c:pt idx="1597">
                          <c:v>20:45</c:v>
                        </c:pt>
                        <c:pt idx="1598">
                          <c:v>20:50</c:v>
                        </c:pt>
                        <c:pt idx="1599">
                          <c:v>20:55</c:v>
                        </c:pt>
                        <c:pt idx="1600">
                          <c:v>21:00</c:v>
                        </c:pt>
                        <c:pt idx="1601">
                          <c:v>21:05</c:v>
                        </c:pt>
                        <c:pt idx="1602">
                          <c:v>21:10</c:v>
                        </c:pt>
                        <c:pt idx="1603">
                          <c:v>21:15</c:v>
                        </c:pt>
                        <c:pt idx="1604">
                          <c:v>21:20</c:v>
                        </c:pt>
                        <c:pt idx="1605">
                          <c:v>21:25</c:v>
                        </c:pt>
                        <c:pt idx="1606">
                          <c:v>21:30</c:v>
                        </c:pt>
                        <c:pt idx="1607">
                          <c:v>21:35</c:v>
                        </c:pt>
                        <c:pt idx="1608">
                          <c:v>21:40</c:v>
                        </c:pt>
                        <c:pt idx="1609">
                          <c:v>21:45</c:v>
                        </c:pt>
                        <c:pt idx="1610">
                          <c:v>21:50</c:v>
                        </c:pt>
                        <c:pt idx="1611">
                          <c:v>21:55</c:v>
                        </c:pt>
                        <c:pt idx="1612">
                          <c:v>22:00</c:v>
                        </c:pt>
                        <c:pt idx="1613">
                          <c:v>22:05</c:v>
                        </c:pt>
                        <c:pt idx="1614">
                          <c:v>22:10</c:v>
                        </c:pt>
                        <c:pt idx="1615">
                          <c:v>22:15</c:v>
                        </c:pt>
                        <c:pt idx="1616">
                          <c:v>22:20</c:v>
                        </c:pt>
                        <c:pt idx="1617">
                          <c:v>22:25</c:v>
                        </c:pt>
                        <c:pt idx="1618">
                          <c:v>22:30</c:v>
                        </c:pt>
                        <c:pt idx="1619">
                          <c:v>22:35</c:v>
                        </c:pt>
                        <c:pt idx="1620">
                          <c:v>22:40</c:v>
                        </c:pt>
                        <c:pt idx="1621">
                          <c:v>22:45</c:v>
                        </c:pt>
                        <c:pt idx="1622">
                          <c:v>22:50</c:v>
                        </c:pt>
                        <c:pt idx="1623">
                          <c:v>22:55</c:v>
                        </c:pt>
                        <c:pt idx="1624">
                          <c:v>23:00</c:v>
                        </c:pt>
                        <c:pt idx="1625">
                          <c:v>23:05</c:v>
                        </c:pt>
                        <c:pt idx="1626">
                          <c:v>23:10</c:v>
                        </c:pt>
                        <c:pt idx="1627">
                          <c:v>23:15</c:v>
                        </c:pt>
                        <c:pt idx="1628">
                          <c:v>23:20</c:v>
                        </c:pt>
                        <c:pt idx="1629">
                          <c:v>23:25</c:v>
                        </c:pt>
                        <c:pt idx="1630">
                          <c:v>23:30</c:v>
                        </c:pt>
                        <c:pt idx="1631">
                          <c:v>23:35</c:v>
                        </c:pt>
                        <c:pt idx="1632">
                          <c:v>23:40</c:v>
                        </c:pt>
                        <c:pt idx="1633">
                          <c:v>23:45</c:v>
                        </c:pt>
                        <c:pt idx="1634">
                          <c:v>23:50</c:v>
                        </c:pt>
                        <c:pt idx="1635">
                          <c:v>23:55</c:v>
                        </c:pt>
                        <c:pt idx="1636">
                          <c:v>0:00</c:v>
                        </c:pt>
                        <c:pt idx="1637">
                          <c:v>0:05</c:v>
                        </c:pt>
                        <c:pt idx="1638">
                          <c:v>0:10</c:v>
                        </c:pt>
                        <c:pt idx="1639">
                          <c:v>0:15</c:v>
                        </c:pt>
                        <c:pt idx="1640">
                          <c:v>0:20</c:v>
                        </c:pt>
                        <c:pt idx="1641">
                          <c:v>0:25</c:v>
                        </c:pt>
                        <c:pt idx="1642">
                          <c:v>0:30</c:v>
                        </c:pt>
                        <c:pt idx="1643">
                          <c:v>0:35</c:v>
                        </c:pt>
                        <c:pt idx="1644">
                          <c:v>0:40</c:v>
                        </c:pt>
                        <c:pt idx="1645">
                          <c:v>0:45</c:v>
                        </c:pt>
                        <c:pt idx="1646">
                          <c:v>0:50</c:v>
                        </c:pt>
                        <c:pt idx="1647">
                          <c:v>0:55</c:v>
                        </c:pt>
                        <c:pt idx="1648">
                          <c:v>1:00</c:v>
                        </c:pt>
                        <c:pt idx="1649">
                          <c:v>1:05</c:v>
                        </c:pt>
                        <c:pt idx="1650">
                          <c:v>1:10</c:v>
                        </c:pt>
                        <c:pt idx="1651">
                          <c:v>1:15</c:v>
                        </c:pt>
                        <c:pt idx="1652">
                          <c:v>1:20</c:v>
                        </c:pt>
                        <c:pt idx="1653">
                          <c:v>1:25</c:v>
                        </c:pt>
                        <c:pt idx="1654">
                          <c:v>1:30</c:v>
                        </c:pt>
                        <c:pt idx="1655">
                          <c:v>1:35</c:v>
                        </c:pt>
                        <c:pt idx="1656">
                          <c:v>1:40</c:v>
                        </c:pt>
                        <c:pt idx="1657">
                          <c:v>1:45</c:v>
                        </c:pt>
                        <c:pt idx="1658">
                          <c:v>1:50</c:v>
                        </c:pt>
                        <c:pt idx="1659">
                          <c:v>1:55</c:v>
                        </c:pt>
                        <c:pt idx="1660">
                          <c:v>2:00</c:v>
                        </c:pt>
                        <c:pt idx="1661">
                          <c:v>2:05</c:v>
                        </c:pt>
                        <c:pt idx="1662">
                          <c:v>2:10</c:v>
                        </c:pt>
                        <c:pt idx="1663">
                          <c:v>2:15</c:v>
                        </c:pt>
                        <c:pt idx="1664">
                          <c:v>2:20</c:v>
                        </c:pt>
                        <c:pt idx="1665">
                          <c:v>2:25</c:v>
                        </c:pt>
                        <c:pt idx="1666">
                          <c:v>2:30</c:v>
                        </c:pt>
                        <c:pt idx="1667">
                          <c:v>2:35</c:v>
                        </c:pt>
                        <c:pt idx="1668">
                          <c:v>2:40</c:v>
                        </c:pt>
                        <c:pt idx="1669">
                          <c:v>2:45</c:v>
                        </c:pt>
                        <c:pt idx="1670">
                          <c:v>2:50</c:v>
                        </c:pt>
                        <c:pt idx="1671">
                          <c:v>2:55</c:v>
                        </c:pt>
                        <c:pt idx="1672">
                          <c:v>3:00</c:v>
                        </c:pt>
                        <c:pt idx="1673">
                          <c:v>3:05</c:v>
                        </c:pt>
                        <c:pt idx="1674">
                          <c:v>3:10</c:v>
                        </c:pt>
                        <c:pt idx="1675">
                          <c:v>3:15</c:v>
                        </c:pt>
                        <c:pt idx="1676">
                          <c:v>3:20</c:v>
                        </c:pt>
                        <c:pt idx="1677">
                          <c:v>3:25</c:v>
                        </c:pt>
                        <c:pt idx="1678">
                          <c:v>3:30</c:v>
                        </c:pt>
                        <c:pt idx="1679">
                          <c:v>3:35</c:v>
                        </c:pt>
                        <c:pt idx="1680">
                          <c:v>3:40</c:v>
                        </c:pt>
                        <c:pt idx="1681">
                          <c:v>3:45</c:v>
                        </c:pt>
                        <c:pt idx="1682">
                          <c:v>3:50</c:v>
                        </c:pt>
                        <c:pt idx="1683">
                          <c:v>3:55</c:v>
                        </c:pt>
                        <c:pt idx="1684">
                          <c:v>4:00</c:v>
                        </c:pt>
                        <c:pt idx="1685">
                          <c:v>4:05</c:v>
                        </c:pt>
                        <c:pt idx="1686">
                          <c:v>4:10</c:v>
                        </c:pt>
                        <c:pt idx="1687">
                          <c:v>4:15</c:v>
                        </c:pt>
                        <c:pt idx="1688">
                          <c:v>4:20</c:v>
                        </c:pt>
                        <c:pt idx="1689">
                          <c:v>4:25</c:v>
                        </c:pt>
                        <c:pt idx="1690">
                          <c:v>4:30</c:v>
                        </c:pt>
                        <c:pt idx="1691">
                          <c:v>4:35</c:v>
                        </c:pt>
                        <c:pt idx="1692">
                          <c:v>4:40</c:v>
                        </c:pt>
                        <c:pt idx="1693">
                          <c:v>4:45</c:v>
                        </c:pt>
                        <c:pt idx="1694">
                          <c:v>4:50</c:v>
                        </c:pt>
                        <c:pt idx="1695">
                          <c:v>4:55</c:v>
                        </c:pt>
                        <c:pt idx="1696">
                          <c:v>5:00</c:v>
                        </c:pt>
                        <c:pt idx="1697">
                          <c:v>5:05</c:v>
                        </c:pt>
                        <c:pt idx="1698">
                          <c:v>5:10</c:v>
                        </c:pt>
                        <c:pt idx="1699">
                          <c:v>5:15</c:v>
                        </c:pt>
                        <c:pt idx="1700">
                          <c:v>5:20</c:v>
                        </c:pt>
                        <c:pt idx="1701">
                          <c:v>5:25</c:v>
                        </c:pt>
                        <c:pt idx="1702">
                          <c:v>5:30</c:v>
                        </c:pt>
                        <c:pt idx="1703">
                          <c:v>5:35</c:v>
                        </c:pt>
                        <c:pt idx="1704">
                          <c:v>5:40</c:v>
                        </c:pt>
                        <c:pt idx="1705">
                          <c:v>5:45</c:v>
                        </c:pt>
                        <c:pt idx="1706">
                          <c:v>5:50</c:v>
                        </c:pt>
                        <c:pt idx="1707">
                          <c:v>5:55</c:v>
                        </c:pt>
                        <c:pt idx="1708">
                          <c:v>6:00</c:v>
                        </c:pt>
                        <c:pt idx="1709">
                          <c:v>6:05</c:v>
                        </c:pt>
                        <c:pt idx="1710">
                          <c:v>6:10</c:v>
                        </c:pt>
                        <c:pt idx="1711">
                          <c:v>6:15</c:v>
                        </c:pt>
                        <c:pt idx="1712">
                          <c:v>6:20</c:v>
                        </c:pt>
                        <c:pt idx="1713">
                          <c:v>6:25</c:v>
                        </c:pt>
                        <c:pt idx="1714">
                          <c:v>6:30</c:v>
                        </c:pt>
                        <c:pt idx="1715">
                          <c:v>6:35</c:v>
                        </c:pt>
                        <c:pt idx="1716">
                          <c:v>6:40</c:v>
                        </c:pt>
                        <c:pt idx="1717">
                          <c:v>6:45</c:v>
                        </c:pt>
                        <c:pt idx="1718">
                          <c:v>6:50</c:v>
                        </c:pt>
                        <c:pt idx="1719">
                          <c:v>6:55</c:v>
                        </c:pt>
                        <c:pt idx="1720">
                          <c:v>7:00</c:v>
                        </c:pt>
                        <c:pt idx="1721">
                          <c:v>7:05</c:v>
                        </c:pt>
                        <c:pt idx="1722">
                          <c:v>7:10</c:v>
                        </c:pt>
                        <c:pt idx="1723">
                          <c:v>7:15</c:v>
                        </c:pt>
                        <c:pt idx="1724">
                          <c:v>7:20</c:v>
                        </c:pt>
                        <c:pt idx="1725">
                          <c:v>7:25</c:v>
                        </c:pt>
                        <c:pt idx="1726">
                          <c:v>7:30</c:v>
                        </c:pt>
                        <c:pt idx="1727">
                          <c:v>7:35</c:v>
                        </c:pt>
                        <c:pt idx="1728">
                          <c:v>7:40</c:v>
                        </c:pt>
                        <c:pt idx="1729">
                          <c:v>7:45</c:v>
                        </c:pt>
                        <c:pt idx="1730">
                          <c:v>7:50</c:v>
                        </c:pt>
                        <c:pt idx="1731">
                          <c:v>7:55</c:v>
                        </c:pt>
                        <c:pt idx="1732">
                          <c:v>8:00</c:v>
                        </c:pt>
                        <c:pt idx="1733">
                          <c:v>8:05</c:v>
                        </c:pt>
                        <c:pt idx="1734">
                          <c:v>8:10</c:v>
                        </c:pt>
                        <c:pt idx="1735">
                          <c:v>8:15</c:v>
                        </c:pt>
                        <c:pt idx="1736">
                          <c:v>8:20</c:v>
                        </c:pt>
                        <c:pt idx="1737">
                          <c:v>8:25</c:v>
                        </c:pt>
                        <c:pt idx="1738">
                          <c:v>8:30</c:v>
                        </c:pt>
                        <c:pt idx="1739">
                          <c:v>8:35</c:v>
                        </c:pt>
                        <c:pt idx="1740">
                          <c:v>8:40</c:v>
                        </c:pt>
                        <c:pt idx="1741">
                          <c:v>8:45</c:v>
                        </c:pt>
                        <c:pt idx="1742">
                          <c:v>8:50</c:v>
                        </c:pt>
                        <c:pt idx="1743">
                          <c:v>8:55</c:v>
                        </c:pt>
                        <c:pt idx="1744">
                          <c:v>9:00</c:v>
                        </c:pt>
                        <c:pt idx="1745">
                          <c:v>9:05</c:v>
                        </c:pt>
                        <c:pt idx="1746">
                          <c:v>9:10</c:v>
                        </c:pt>
                        <c:pt idx="1747">
                          <c:v>9:15</c:v>
                        </c:pt>
                        <c:pt idx="1748">
                          <c:v>9:20</c:v>
                        </c:pt>
                        <c:pt idx="1749">
                          <c:v>9:25</c:v>
                        </c:pt>
                        <c:pt idx="1750">
                          <c:v>9:30</c:v>
                        </c:pt>
                        <c:pt idx="1751">
                          <c:v>9:35</c:v>
                        </c:pt>
                        <c:pt idx="1752">
                          <c:v>9:40</c:v>
                        </c:pt>
                        <c:pt idx="1753">
                          <c:v>9:45</c:v>
                        </c:pt>
                        <c:pt idx="1754">
                          <c:v>9:50</c:v>
                        </c:pt>
                        <c:pt idx="1755">
                          <c:v>9:55</c:v>
                        </c:pt>
                        <c:pt idx="1756">
                          <c:v>10:00</c:v>
                        </c:pt>
                        <c:pt idx="1757">
                          <c:v>10:05</c:v>
                        </c:pt>
                        <c:pt idx="1758">
                          <c:v>10:10</c:v>
                        </c:pt>
                        <c:pt idx="1759">
                          <c:v>10:15</c:v>
                        </c:pt>
                        <c:pt idx="1760">
                          <c:v>10:20</c:v>
                        </c:pt>
                        <c:pt idx="1761">
                          <c:v>10:25</c:v>
                        </c:pt>
                        <c:pt idx="1762">
                          <c:v>10:30</c:v>
                        </c:pt>
                        <c:pt idx="1763">
                          <c:v>10:35</c:v>
                        </c:pt>
                        <c:pt idx="1764">
                          <c:v>10:40</c:v>
                        </c:pt>
                        <c:pt idx="1765">
                          <c:v>10:45</c:v>
                        </c:pt>
                        <c:pt idx="1766">
                          <c:v>10:50</c:v>
                        </c:pt>
                        <c:pt idx="1767">
                          <c:v>10:55</c:v>
                        </c:pt>
                        <c:pt idx="1768">
                          <c:v>11:00</c:v>
                        </c:pt>
                        <c:pt idx="1769">
                          <c:v>11:05</c:v>
                        </c:pt>
                        <c:pt idx="1770">
                          <c:v>11:10</c:v>
                        </c:pt>
                        <c:pt idx="1771">
                          <c:v>11:15</c:v>
                        </c:pt>
                        <c:pt idx="1772">
                          <c:v>11:20</c:v>
                        </c:pt>
                        <c:pt idx="1773">
                          <c:v>11:25</c:v>
                        </c:pt>
                        <c:pt idx="1774">
                          <c:v>11:30</c:v>
                        </c:pt>
                        <c:pt idx="1775">
                          <c:v>11:35</c:v>
                        </c:pt>
                        <c:pt idx="1776">
                          <c:v>11:40</c:v>
                        </c:pt>
                        <c:pt idx="1777">
                          <c:v>11:45</c:v>
                        </c:pt>
                        <c:pt idx="1778">
                          <c:v>11:50</c:v>
                        </c:pt>
                        <c:pt idx="1779">
                          <c:v>11:55</c:v>
                        </c:pt>
                        <c:pt idx="1780">
                          <c:v>12:00</c:v>
                        </c:pt>
                        <c:pt idx="1781">
                          <c:v>12:05</c:v>
                        </c:pt>
                        <c:pt idx="1782">
                          <c:v>12:10</c:v>
                        </c:pt>
                        <c:pt idx="1783">
                          <c:v>12:15</c:v>
                        </c:pt>
                        <c:pt idx="1784">
                          <c:v>12:20</c:v>
                        </c:pt>
                        <c:pt idx="1785">
                          <c:v>12:25</c:v>
                        </c:pt>
                        <c:pt idx="1786">
                          <c:v>12:30</c:v>
                        </c:pt>
                        <c:pt idx="1787">
                          <c:v>12:35</c:v>
                        </c:pt>
                        <c:pt idx="1788">
                          <c:v>12:40</c:v>
                        </c:pt>
                        <c:pt idx="1789">
                          <c:v>12:45</c:v>
                        </c:pt>
                        <c:pt idx="1790">
                          <c:v>12:50</c:v>
                        </c:pt>
                        <c:pt idx="1791">
                          <c:v>12:55</c:v>
                        </c:pt>
                        <c:pt idx="1792">
                          <c:v>13:00</c:v>
                        </c:pt>
                        <c:pt idx="1793">
                          <c:v>13:05</c:v>
                        </c:pt>
                        <c:pt idx="1794">
                          <c:v>13:10</c:v>
                        </c:pt>
                        <c:pt idx="1795">
                          <c:v>13:15</c:v>
                        </c:pt>
                        <c:pt idx="1796">
                          <c:v>13:20</c:v>
                        </c:pt>
                        <c:pt idx="1797">
                          <c:v>13:25</c:v>
                        </c:pt>
                        <c:pt idx="1798">
                          <c:v>13:30</c:v>
                        </c:pt>
                        <c:pt idx="1799">
                          <c:v>13:35</c:v>
                        </c:pt>
                        <c:pt idx="1800">
                          <c:v>13:40</c:v>
                        </c:pt>
                        <c:pt idx="1801">
                          <c:v>13:45</c:v>
                        </c:pt>
                        <c:pt idx="1802">
                          <c:v>13:50</c:v>
                        </c:pt>
                        <c:pt idx="1803">
                          <c:v>13:55</c:v>
                        </c:pt>
                        <c:pt idx="1804">
                          <c:v>14:00</c:v>
                        </c:pt>
                        <c:pt idx="1805">
                          <c:v>14:05</c:v>
                        </c:pt>
                        <c:pt idx="1806">
                          <c:v>14:10</c:v>
                        </c:pt>
                        <c:pt idx="1807">
                          <c:v>14:15</c:v>
                        </c:pt>
                        <c:pt idx="1808">
                          <c:v>14:20</c:v>
                        </c:pt>
                        <c:pt idx="1809">
                          <c:v>14:25</c:v>
                        </c:pt>
                        <c:pt idx="1810">
                          <c:v>14:30</c:v>
                        </c:pt>
                        <c:pt idx="1811">
                          <c:v>14:35</c:v>
                        </c:pt>
                        <c:pt idx="1812">
                          <c:v>14:40</c:v>
                        </c:pt>
                        <c:pt idx="1813">
                          <c:v>14:45</c:v>
                        </c:pt>
                        <c:pt idx="1814">
                          <c:v>14:50</c:v>
                        </c:pt>
                        <c:pt idx="1815">
                          <c:v>14:55</c:v>
                        </c:pt>
                        <c:pt idx="1816">
                          <c:v>15:00</c:v>
                        </c:pt>
                        <c:pt idx="1817">
                          <c:v>15:05</c:v>
                        </c:pt>
                        <c:pt idx="1818">
                          <c:v>15:10</c:v>
                        </c:pt>
                        <c:pt idx="1819">
                          <c:v>15:15</c:v>
                        </c:pt>
                        <c:pt idx="1820">
                          <c:v>15:20</c:v>
                        </c:pt>
                        <c:pt idx="1821">
                          <c:v>15:25</c:v>
                        </c:pt>
                        <c:pt idx="1822">
                          <c:v>15:30</c:v>
                        </c:pt>
                        <c:pt idx="1823">
                          <c:v>15:35</c:v>
                        </c:pt>
                        <c:pt idx="1824">
                          <c:v>15:40</c:v>
                        </c:pt>
                        <c:pt idx="1825">
                          <c:v>15:45</c:v>
                        </c:pt>
                        <c:pt idx="1826">
                          <c:v>15:50</c:v>
                        </c:pt>
                        <c:pt idx="1827">
                          <c:v>15:55</c:v>
                        </c:pt>
                        <c:pt idx="1828">
                          <c:v>16:00</c:v>
                        </c:pt>
                        <c:pt idx="1829">
                          <c:v>16:05</c:v>
                        </c:pt>
                        <c:pt idx="1830">
                          <c:v>16:10</c:v>
                        </c:pt>
                        <c:pt idx="1831">
                          <c:v>16:15</c:v>
                        </c:pt>
                        <c:pt idx="1832">
                          <c:v>16:20</c:v>
                        </c:pt>
                        <c:pt idx="1833">
                          <c:v>16:25</c:v>
                        </c:pt>
                        <c:pt idx="1834">
                          <c:v>16:30</c:v>
                        </c:pt>
                        <c:pt idx="1835">
                          <c:v>16:35</c:v>
                        </c:pt>
                        <c:pt idx="1836">
                          <c:v>16:40</c:v>
                        </c:pt>
                        <c:pt idx="1837">
                          <c:v>16:45</c:v>
                        </c:pt>
                        <c:pt idx="1838">
                          <c:v>16:50</c:v>
                        </c:pt>
                        <c:pt idx="1839">
                          <c:v>16:55</c:v>
                        </c:pt>
                        <c:pt idx="1840">
                          <c:v>17:00</c:v>
                        </c:pt>
                        <c:pt idx="1841">
                          <c:v>17:05</c:v>
                        </c:pt>
                        <c:pt idx="1842">
                          <c:v>17:10</c:v>
                        </c:pt>
                        <c:pt idx="1843">
                          <c:v>17:15</c:v>
                        </c:pt>
                        <c:pt idx="1844">
                          <c:v>17:20</c:v>
                        </c:pt>
                        <c:pt idx="1845">
                          <c:v>17:25</c:v>
                        </c:pt>
                        <c:pt idx="1846">
                          <c:v>17:30</c:v>
                        </c:pt>
                        <c:pt idx="1847">
                          <c:v>17:35</c:v>
                        </c:pt>
                        <c:pt idx="1848">
                          <c:v>17:40</c:v>
                        </c:pt>
                        <c:pt idx="1849">
                          <c:v>17:45</c:v>
                        </c:pt>
                        <c:pt idx="1850">
                          <c:v>17:50</c:v>
                        </c:pt>
                        <c:pt idx="1851">
                          <c:v>17:55</c:v>
                        </c:pt>
                        <c:pt idx="1852">
                          <c:v>18:00</c:v>
                        </c:pt>
                        <c:pt idx="1853">
                          <c:v>18:05</c:v>
                        </c:pt>
                        <c:pt idx="1854">
                          <c:v>18:10</c:v>
                        </c:pt>
                        <c:pt idx="1855">
                          <c:v>18:15</c:v>
                        </c:pt>
                        <c:pt idx="1856">
                          <c:v>18:20</c:v>
                        </c:pt>
                        <c:pt idx="1857">
                          <c:v>18:25</c:v>
                        </c:pt>
                        <c:pt idx="1858">
                          <c:v>18:30</c:v>
                        </c:pt>
                        <c:pt idx="1859">
                          <c:v>18:35</c:v>
                        </c:pt>
                        <c:pt idx="1860">
                          <c:v>18:40</c:v>
                        </c:pt>
                        <c:pt idx="1861">
                          <c:v>18:45</c:v>
                        </c:pt>
                        <c:pt idx="1862">
                          <c:v>18:50</c:v>
                        </c:pt>
                        <c:pt idx="1863">
                          <c:v>18:55</c:v>
                        </c:pt>
                        <c:pt idx="1864">
                          <c:v>19:00</c:v>
                        </c:pt>
                        <c:pt idx="1865">
                          <c:v>19:05</c:v>
                        </c:pt>
                        <c:pt idx="1866">
                          <c:v>19:10</c:v>
                        </c:pt>
                        <c:pt idx="1867">
                          <c:v>19:15</c:v>
                        </c:pt>
                        <c:pt idx="1868">
                          <c:v>19:20</c:v>
                        </c:pt>
                        <c:pt idx="1869">
                          <c:v>19:25</c:v>
                        </c:pt>
                        <c:pt idx="1870">
                          <c:v>19:30</c:v>
                        </c:pt>
                        <c:pt idx="1871">
                          <c:v>19:35</c:v>
                        </c:pt>
                        <c:pt idx="1872">
                          <c:v>19:40</c:v>
                        </c:pt>
                        <c:pt idx="1873">
                          <c:v>19:45</c:v>
                        </c:pt>
                        <c:pt idx="1874">
                          <c:v>19:50</c:v>
                        </c:pt>
                        <c:pt idx="1875">
                          <c:v>19:55</c:v>
                        </c:pt>
                        <c:pt idx="1876">
                          <c:v>20:00</c:v>
                        </c:pt>
                        <c:pt idx="1877">
                          <c:v>20:05</c:v>
                        </c:pt>
                        <c:pt idx="1878">
                          <c:v>20:10</c:v>
                        </c:pt>
                        <c:pt idx="1879">
                          <c:v>20:15</c:v>
                        </c:pt>
                        <c:pt idx="1880">
                          <c:v>20:20</c:v>
                        </c:pt>
                        <c:pt idx="1881">
                          <c:v>20:25</c:v>
                        </c:pt>
                        <c:pt idx="1882">
                          <c:v>20:30</c:v>
                        </c:pt>
                        <c:pt idx="1883">
                          <c:v>20:35</c:v>
                        </c:pt>
                        <c:pt idx="1884">
                          <c:v>20:40</c:v>
                        </c:pt>
                        <c:pt idx="1885">
                          <c:v>20:45</c:v>
                        </c:pt>
                        <c:pt idx="1886">
                          <c:v>20:50</c:v>
                        </c:pt>
                        <c:pt idx="1887">
                          <c:v>20:55</c:v>
                        </c:pt>
                        <c:pt idx="1888">
                          <c:v>21:00</c:v>
                        </c:pt>
                        <c:pt idx="1889">
                          <c:v>21:05</c:v>
                        </c:pt>
                        <c:pt idx="1890">
                          <c:v>21:10</c:v>
                        </c:pt>
                        <c:pt idx="1891">
                          <c:v>21:15</c:v>
                        </c:pt>
                        <c:pt idx="1892">
                          <c:v>21:20</c:v>
                        </c:pt>
                        <c:pt idx="1893">
                          <c:v>21:25</c:v>
                        </c:pt>
                        <c:pt idx="1894">
                          <c:v>21:30</c:v>
                        </c:pt>
                        <c:pt idx="1895">
                          <c:v>21:35</c:v>
                        </c:pt>
                        <c:pt idx="1896">
                          <c:v>21:40</c:v>
                        </c:pt>
                        <c:pt idx="1897">
                          <c:v>21:45</c:v>
                        </c:pt>
                        <c:pt idx="1898">
                          <c:v>21:50</c:v>
                        </c:pt>
                        <c:pt idx="1899">
                          <c:v>21:55</c:v>
                        </c:pt>
                        <c:pt idx="1900">
                          <c:v>22:00</c:v>
                        </c:pt>
                        <c:pt idx="1901">
                          <c:v>22:05</c:v>
                        </c:pt>
                        <c:pt idx="1902">
                          <c:v>22:10</c:v>
                        </c:pt>
                        <c:pt idx="1903">
                          <c:v>22:15</c:v>
                        </c:pt>
                        <c:pt idx="1904">
                          <c:v>22:20</c:v>
                        </c:pt>
                        <c:pt idx="1905">
                          <c:v>22:25</c:v>
                        </c:pt>
                        <c:pt idx="1906">
                          <c:v>22:30</c:v>
                        </c:pt>
                        <c:pt idx="1907">
                          <c:v>22:35</c:v>
                        </c:pt>
                        <c:pt idx="1908">
                          <c:v>22:40</c:v>
                        </c:pt>
                        <c:pt idx="1909">
                          <c:v>22:45</c:v>
                        </c:pt>
                        <c:pt idx="1910">
                          <c:v>22:50</c:v>
                        </c:pt>
                        <c:pt idx="1911">
                          <c:v>22:55</c:v>
                        </c:pt>
                        <c:pt idx="1912">
                          <c:v>23:00</c:v>
                        </c:pt>
                        <c:pt idx="1913">
                          <c:v>23:05</c:v>
                        </c:pt>
                        <c:pt idx="1914">
                          <c:v>23:10</c:v>
                        </c:pt>
                        <c:pt idx="1915">
                          <c:v>23:15</c:v>
                        </c:pt>
                        <c:pt idx="1916">
                          <c:v>23:20</c:v>
                        </c:pt>
                        <c:pt idx="1917">
                          <c:v>23:25</c:v>
                        </c:pt>
                        <c:pt idx="1918">
                          <c:v>23:30</c:v>
                        </c:pt>
                        <c:pt idx="1919">
                          <c:v>23:35</c:v>
                        </c:pt>
                        <c:pt idx="1920">
                          <c:v>23:40</c:v>
                        </c:pt>
                        <c:pt idx="1921">
                          <c:v>23:45</c:v>
                        </c:pt>
                        <c:pt idx="1922">
                          <c:v>23:50</c:v>
                        </c:pt>
                        <c:pt idx="1923">
                          <c:v>23:55</c:v>
                        </c:pt>
                      </c:lvl>
                      <c:lvl>
                        <c:pt idx="0">
                          <c:v>21.11.</c:v>
                        </c:pt>
                        <c:pt idx="1">
                          <c:v>21.11.</c:v>
                        </c:pt>
                        <c:pt idx="2">
                          <c:v>21.11.</c:v>
                        </c:pt>
                        <c:pt idx="3">
                          <c:v>21.11.</c:v>
                        </c:pt>
                        <c:pt idx="4">
                          <c:v>21.11.</c:v>
                        </c:pt>
                        <c:pt idx="5">
                          <c:v>21.11.</c:v>
                        </c:pt>
                        <c:pt idx="6">
                          <c:v>21.11.</c:v>
                        </c:pt>
                        <c:pt idx="7">
                          <c:v>21.11.</c:v>
                        </c:pt>
                        <c:pt idx="8">
                          <c:v>21.11.</c:v>
                        </c:pt>
                        <c:pt idx="9">
                          <c:v>21.11.</c:v>
                        </c:pt>
                        <c:pt idx="10">
                          <c:v>21.11.</c:v>
                        </c:pt>
                        <c:pt idx="11">
                          <c:v>21.11.</c:v>
                        </c:pt>
                        <c:pt idx="12">
                          <c:v>21.11.</c:v>
                        </c:pt>
                        <c:pt idx="13">
                          <c:v>21.11.</c:v>
                        </c:pt>
                        <c:pt idx="14">
                          <c:v>21.11.</c:v>
                        </c:pt>
                        <c:pt idx="15">
                          <c:v>21.11.</c:v>
                        </c:pt>
                        <c:pt idx="16">
                          <c:v>21.11.</c:v>
                        </c:pt>
                        <c:pt idx="17">
                          <c:v>21.11.</c:v>
                        </c:pt>
                        <c:pt idx="18">
                          <c:v>21.11.</c:v>
                        </c:pt>
                        <c:pt idx="19">
                          <c:v>21.11.</c:v>
                        </c:pt>
                        <c:pt idx="20">
                          <c:v>21.11.</c:v>
                        </c:pt>
                        <c:pt idx="21">
                          <c:v>21.11.</c:v>
                        </c:pt>
                        <c:pt idx="22">
                          <c:v>21.11.</c:v>
                        </c:pt>
                        <c:pt idx="23">
                          <c:v>21.11.</c:v>
                        </c:pt>
                        <c:pt idx="24">
                          <c:v>21.11.</c:v>
                        </c:pt>
                        <c:pt idx="25">
                          <c:v>21.11.</c:v>
                        </c:pt>
                        <c:pt idx="26">
                          <c:v>21.11.</c:v>
                        </c:pt>
                        <c:pt idx="27">
                          <c:v>21.11.</c:v>
                        </c:pt>
                        <c:pt idx="28">
                          <c:v>21.11.</c:v>
                        </c:pt>
                        <c:pt idx="29">
                          <c:v>21.11.</c:v>
                        </c:pt>
                        <c:pt idx="30">
                          <c:v>21.11.</c:v>
                        </c:pt>
                        <c:pt idx="31">
                          <c:v>21.11.</c:v>
                        </c:pt>
                        <c:pt idx="32">
                          <c:v>21.11.</c:v>
                        </c:pt>
                        <c:pt idx="33">
                          <c:v>21.11.</c:v>
                        </c:pt>
                        <c:pt idx="34">
                          <c:v>21.11.</c:v>
                        </c:pt>
                        <c:pt idx="35">
                          <c:v>21.11.</c:v>
                        </c:pt>
                        <c:pt idx="36">
                          <c:v>21.11.</c:v>
                        </c:pt>
                        <c:pt idx="37">
                          <c:v>21.11.</c:v>
                        </c:pt>
                        <c:pt idx="38">
                          <c:v>21.11.</c:v>
                        </c:pt>
                        <c:pt idx="39">
                          <c:v>21.11.</c:v>
                        </c:pt>
                        <c:pt idx="40">
                          <c:v>21.11.</c:v>
                        </c:pt>
                        <c:pt idx="41">
                          <c:v>21.11.</c:v>
                        </c:pt>
                        <c:pt idx="42">
                          <c:v>21.11.</c:v>
                        </c:pt>
                        <c:pt idx="43">
                          <c:v>21.11.</c:v>
                        </c:pt>
                        <c:pt idx="44">
                          <c:v>21.11.</c:v>
                        </c:pt>
                        <c:pt idx="45">
                          <c:v>21.11.</c:v>
                        </c:pt>
                        <c:pt idx="46">
                          <c:v>21.11.</c:v>
                        </c:pt>
                        <c:pt idx="47">
                          <c:v>21.11.</c:v>
                        </c:pt>
                        <c:pt idx="48">
                          <c:v>21.11.</c:v>
                        </c:pt>
                        <c:pt idx="49">
                          <c:v>21.11.</c:v>
                        </c:pt>
                        <c:pt idx="50">
                          <c:v>21.11.</c:v>
                        </c:pt>
                        <c:pt idx="51">
                          <c:v>21.11.</c:v>
                        </c:pt>
                        <c:pt idx="52">
                          <c:v>21.11.</c:v>
                        </c:pt>
                        <c:pt idx="53">
                          <c:v>21.11.</c:v>
                        </c:pt>
                        <c:pt idx="54">
                          <c:v>21.11.</c:v>
                        </c:pt>
                        <c:pt idx="55">
                          <c:v>21.11.</c:v>
                        </c:pt>
                        <c:pt idx="56">
                          <c:v>21.11.</c:v>
                        </c:pt>
                        <c:pt idx="57">
                          <c:v>21.11.</c:v>
                        </c:pt>
                        <c:pt idx="58">
                          <c:v>21.11.</c:v>
                        </c:pt>
                        <c:pt idx="59">
                          <c:v>21.11.</c:v>
                        </c:pt>
                        <c:pt idx="60">
                          <c:v>21.11.</c:v>
                        </c:pt>
                        <c:pt idx="61">
                          <c:v>21.11.</c:v>
                        </c:pt>
                        <c:pt idx="62">
                          <c:v>21.11.</c:v>
                        </c:pt>
                        <c:pt idx="63">
                          <c:v>21.11.</c:v>
                        </c:pt>
                        <c:pt idx="64">
                          <c:v>21.11.</c:v>
                        </c:pt>
                        <c:pt idx="65">
                          <c:v>21.11.</c:v>
                        </c:pt>
                        <c:pt idx="66">
                          <c:v>21.11.</c:v>
                        </c:pt>
                        <c:pt idx="67">
                          <c:v>21.11.</c:v>
                        </c:pt>
                        <c:pt idx="68">
                          <c:v>21.11.</c:v>
                        </c:pt>
                        <c:pt idx="69">
                          <c:v>21.11.</c:v>
                        </c:pt>
                        <c:pt idx="70">
                          <c:v>21.11.</c:v>
                        </c:pt>
                        <c:pt idx="71">
                          <c:v>21.11.</c:v>
                        </c:pt>
                        <c:pt idx="72">
                          <c:v>21.11.</c:v>
                        </c:pt>
                        <c:pt idx="73">
                          <c:v>21.11.</c:v>
                        </c:pt>
                        <c:pt idx="74">
                          <c:v>21.11.</c:v>
                        </c:pt>
                        <c:pt idx="75">
                          <c:v>21.11.</c:v>
                        </c:pt>
                        <c:pt idx="76">
                          <c:v>21.11.</c:v>
                        </c:pt>
                        <c:pt idx="77">
                          <c:v>21.11.</c:v>
                        </c:pt>
                        <c:pt idx="78">
                          <c:v>21.11.</c:v>
                        </c:pt>
                        <c:pt idx="79">
                          <c:v>21.11.</c:v>
                        </c:pt>
                        <c:pt idx="80">
                          <c:v>21.11.</c:v>
                        </c:pt>
                        <c:pt idx="81">
                          <c:v>21.11.</c:v>
                        </c:pt>
                        <c:pt idx="82">
                          <c:v>21.11.</c:v>
                        </c:pt>
                        <c:pt idx="83">
                          <c:v>21.11.</c:v>
                        </c:pt>
                        <c:pt idx="84">
                          <c:v>21.11.</c:v>
                        </c:pt>
                        <c:pt idx="85">
                          <c:v>21.11.</c:v>
                        </c:pt>
                        <c:pt idx="86">
                          <c:v>21.11.</c:v>
                        </c:pt>
                        <c:pt idx="87">
                          <c:v>21.11.</c:v>
                        </c:pt>
                        <c:pt idx="88">
                          <c:v>21.11.</c:v>
                        </c:pt>
                        <c:pt idx="89">
                          <c:v>21.11.</c:v>
                        </c:pt>
                        <c:pt idx="90">
                          <c:v>21.11.</c:v>
                        </c:pt>
                        <c:pt idx="91">
                          <c:v>21.11.</c:v>
                        </c:pt>
                        <c:pt idx="92">
                          <c:v>21.11.</c:v>
                        </c:pt>
                        <c:pt idx="93">
                          <c:v>21.11.</c:v>
                        </c:pt>
                        <c:pt idx="94">
                          <c:v>21.11.</c:v>
                        </c:pt>
                        <c:pt idx="95">
                          <c:v>21.11.</c:v>
                        </c:pt>
                        <c:pt idx="96">
                          <c:v>21.11.</c:v>
                        </c:pt>
                        <c:pt idx="97">
                          <c:v>21.11.</c:v>
                        </c:pt>
                        <c:pt idx="98">
                          <c:v>21.11.</c:v>
                        </c:pt>
                        <c:pt idx="99">
                          <c:v>21.11.</c:v>
                        </c:pt>
                        <c:pt idx="100">
                          <c:v>21.11.</c:v>
                        </c:pt>
                        <c:pt idx="101">
                          <c:v>21.11.</c:v>
                        </c:pt>
                        <c:pt idx="102">
                          <c:v>21.11.</c:v>
                        </c:pt>
                        <c:pt idx="103">
                          <c:v>21.11.</c:v>
                        </c:pt>
                        <c:pt idx="104">
                          <c:v>21.11.</c:v>
                        </c:pt>
                        <c:pt idx="105">
                          <c:v>21.11.</c:v>
                        </c:pt>
                        <c:pt idx="106">
                          <c:v>21.11.</c:v>
                        </c:pt>
                        <c:pt idx="107">
                          <c:v>21.11.</c:v>
                        </c:pt>
                        <c:pt idx="108">
                          <c:v>21.11.</c:v>
                        </c:pt>
                        <c:pt idx="109">
                          <c:v>21.11.</c:v>
                        </c:pt>
                        <c:pt idx="110">
                          <c:v>21.11.</c:v>
                        </c:pt>
                        <c:pt idx="111">
                          <c:v>21.11.</c:v>
                        </c:pt>
                        <c:pt idx="112">
                          <c:v>21.11.</c:v>
                        </c:pt>
                        <c:pt idx="113">
                          <c:v>21.11.</c:v>
                        </c:pt>
                        <c:pt idx="114">
                          <c:v>21.11.</c:v>
                        </c:pt>
                        <c:pt idx="115">
                          <c:v>21.11.</c:v>
                        </c:pt>
                        <c:pt idx="116">
                          <c:v>21.11.</c:v>
                        </c:pt>
                        <c:pt idx="117">
                          <c:v>21.11.</c:v>
                        </c:pt>
                        <c:pt idx="118">
                          <c:v>21.11.</c:v>
                        </c:pt>
                        <c:pt idx="119">
                          <c:v>21.11.</c:v>
                        </c:pt>
                        <c:pt idx="120">
                          <c:v>21.11.</c:v>
                        </c:pt>
                        <c:pt idx="121">
                          <c:v>21.11.</c:v>
                        </c:pt>
                        <c:pt idx="122">
                          <c:v>21.11.</c:v>
                        </c:pt>
                        <c:pt idx="123">
                          <c:v>21.11.</c:v>
                        </c:pt>
                        <c:pt idx="124">
                          <c:v>21.11.</c:v>
                        </c:pt>
                        <c:pt idx="125">
                          <c:v>21.11.</c:v>
                        </c:pt>
                        <c:pt idx="126">
                          <c:v>21.11.</c:v>
                        </c:pt>
                        <c:pt idx="127">
                          <c:v>21.11.</c:v>
                        </c:pt>
                        <c:pt idx="128">
                          <c:v>21.11.</c:v>
                        </c:pt>
                        <c:pt idx="129">
                          <c:v>21.11.</c:v>
                        </c:pt>
                        <c:pt idx="130">
                          <c:v>21.11.</c:v>
                        </c:pt>
                        <c:pt idx="131">
                          <c:v>21.11.</c:v>
                        </c:pt>
                        <c:pt idx="132">
                          <c:v>21.11.</c:v>
                        </c:pt>
                        <c:pt idx="133">
                          <c:v>21.11.</c:v>
                        </c:pt>
                        <c:pt idx="134">
                          <c:v>21.11.</c:v>
                        </c:pt>
                        <c:pt idx="135">
                          <c:v>21.11.</c:v>
                        </c:pt>
                        <c:pt idx="136">
                          <c:v>21.11.</c:v>
                        </c:pt>
                        <c:pt idx="137">
                          <c:v>21.11.</c:v>
                        </c:pt>
                        <c:pt idx="138">
                          <c:v>21.11.</c:v>
                        </c:pt>
                        <c:pt idx="139">
                          <c:v>21.11.</c:v>
                        </c:pt>
                        <c:pt idx="140">
                          <c:v>21.11.</c:v>
                        </c:pt>
                        <c:pt idx="141">
                          <c:v>21.11.</c:v>
                        </c:pt>
                        <c:pt idx="142">
                          <c:v>21.11.</c:v>
                        </c:pt>
                        <c:pt idx="143">
                          <c:v>21.11.</c:v>
                        </c:pt>
                        <c:pt idx="144">
                          <c:v>21.11.</c:v>
                        </c:pt>
                        <c:pt idx="145">
                          <c:v>21.11.</c:v>
                        </c:pt>
                        <c:pt idx="146">
                          <c:v>21.11.</c:v>
                        </c:pt>
                        <c:pt idx="147">
                          <c:v>21.11.</c:v>
                        </c:pt>
                        <c:pt idx="148">
                          <c:v>21.11.</c:v>
                        </c:pt>
                        <c:pt idx="149">
                          <c:v>21.11.</c:v>
                        </c:pt>
                        <c:pt idx="150">
                          <c:v>21.11.</c:v>
                        </c:pt>
                        <c:pt idx="151">
                          <c:v>21.11.</c:v>
                        </c:pt>
                        <c:pt idx="152">
                          <c:v>21.11.</c:v>
                        </c:pt>
                        <c:pt idx="153">
                          <c:v>21.11.</c:v>
                        </c:pt>
                        <c:pt idx="154">
                          <c:v>21.11.</c:v>
                        </c:pt>
                        <c:pt idx="155">
                          <c:v>21.11.</c:v>
                        </c:pt>
                        <c:pt idx="156">
                          <c:v>21.11.</c:v>
                        </c:pt>
                        <c:pt idx="157">
                          <c:v>21.11.</c:v>
                        </c:pt>
                        <c:pt idx="158">
                          <c:v>21.11.</c:v>
                        </c:pt>
                        <c:pt idx="159">
                          <c:v>21.11.</c:v>
                        </c:pt>
                        <c:pt idx="160">
                          <c:v>21.11.</c:v>
                        </c:pt>
                        <c:pt idx="161">
                          <c:v>21.11.</c:v>
                        </c:pt>
                        <c:pt idx="162">
                          <c:v>21.11.</c:v>
                        </c:pt>
                        <c:pt idx="163">
                          <c:v>21.11.</c:v>
                        </c:pt>
                        <c:pt idx="164">
                          <c:v>21.11.</c:v>
                        </c:pt>
                        <c:pt idx="165">
                          <c:v>21.11.</c:v>
                        </c:pt>
                        <c:pt idx="166">
                          <c:v>21.11.</c:v>
                        </c:pt>
                        <c:pt idx="167">
                          <c:v>21.11.</c:v>
                        </c:pt>
                        <c:pt idx="168">
                          <c:v>21.11.</c:v>
                        </c:pt>
                        <c:pt idx="169">
                          <c:v>21.11.</c:v>
                        </c:pt>
                        <c:pt idx="170">
                          <c:v>21.11.</c:v>
                        </c:pt>
                        <c:pt idx="171">
                          <c:v>21.11.</c:v>
                        </c:pt>
                        <c:pt idx="172">
                          <c:v>21.11.</c:v>
                        </c:pt>
                        <c:pt idx="173">
                          <c:v>21.11.</c:v>
                        </c:pt>
                        <c:pt idx="174">
                          <c:v>21.11.</c:v>
                        </c:pt>
                        <c:pt idx="175">
                          <c:v>21.11.</c:v>
                        </c:pt>
                        <c:pt idx="176">
                          <c:v>21.11.</c:v>
                        </c:pt>
                        <c:pt idx="177">
                          <c:v>21.11.</c:v>
                        </c:pt>
                        <c:pt idx="178">
                          <c:v>21.11.</c:v>
                        </c:pt>
                        <c:pt idx="179">
                          <c:v>21.11.</c:v>
                        </c:pt>
                        <c:pt idx="180">
                          <c:v>21.11.</c:v>
                        </c:pt>
                        <c:pt idx="181">
                          <c:v>21.11.</c:v>
                        </c:pt>
                        <c:pt idx="182">
                          <c:v>21.11.</c:v>
                        </c:pt>
                        <c:pt idx="183">
                          <c:v>21.11.</c:v>
                        </c:pt>
                        <c:pt idx="184">
                          <c:v>21.11.</c:v>
                        </c:pt>
                        <c:pt idx="185">
                          <c:v>21.11.</c:v>
                        </c:pt>
                        <c:pt idx="186">
                          <c:v>21.11.</c:v>
                        </c:pt>
                        <c:pt idx="187">
                          <c:v>21.11.</c:v>
                        </c:pt>
                        <c:pt idx="188">
                          <c:v>21.11.</c:v>
                        </c:pt>
                        <c:pt idx="189">
                          <c:v>21.11.</c:v>
                        </c:pt>
                        <c:pt idx="190">
                          <c:v>21.11.</c:v>
                        </c:pt>
                        <c:pt idx="191">
                          <c:v>21.11.</c:v>
                        </c:pt>
                        <c:pt idx="192">
                          <c:v>21.11.</c:v>
                        </c:pt>
                        <c:pt idx="193">
                          <c:v>21.11.</c:v>
                        </c:pt>
                        <c:pt idx="194">
                          <c:v>21.11.</c:v>
                        </c:pt>
                        <c:pt idx="195">
                          <c:v>21.11.</c:v>
                        </c:pt>
                        <c:pt idx="196">
                          <c:v>22.11.</c:v>
                        </c:pt>
                        <c:pt idx="197">
                          <c:v>22.11.</c:v>
                        </c:pt>
                        <c:pt idx="198">
                          <c:v>22.11.</c:v>
                        </c:pt>
                        <c:pt idx="199">
                          <c:v>22.11.</c:v>
                        </c:pt>
                        <c:pt idx="200">
                          <c:v>22.11.</c:v>
                        </c:pt>
                        <c:pt idx="201">
                          <c:v>22.11.</c:v>
                        </c:pt>
                        <c:pt idx="202">
                          <c:v>22.11.</c:v>
                        </c:pt>
                        <c:pt idx="203">
                          <c:v>22.11.</c:v>
                        </c:pt>
                        <c:pt idx="204">
                          <c:v>22.11.</c:v>
                        </c:pt>
                        <c:pt idx="205">
                          <c:v>22.11.</c:v>
                        </c:pt>
                        <c:pt idx="206">
                          <c:v>22.11.</c:v>
                        </c:pt>
                        <c:pt idx="207">
                          <c:v>22.11.</c:v>
                        </c:pt>
                        <c:pt idx="208">
                          <c:v>22.11.</c:v>
                        </c:pt>
                        <c:pt idx="209">
                          <c:v>22.11.</c:v>
                        </c:pt>
                        <c:pt idx="210">
                          <c:v>22.11.</c:v>
                        </c:pt>
                        <c:pt idx="211">
                          <c:v>22.11.</c:v>
                        </c:pt>
                        <c:pt idx="212">
                          <c:v>22.11.</c:v>
                        </c:pt>
                        <c:pt idx="213">
                          <c:v>22.11.</c:v>
                        </c:pt>
                        <c:pt idx="214">
                          <c:v>22.11.</c:v>
                        </c:pt>
                        <c:pt idx="215">
                          <c:v>22.11.</c:v>
                        </c:pt>
                        <c:pt idx="216">
                          <c:v>22.11.</c:v>
                        </c:pt>
                        <c:pt idx="217">
                          <c:v>22.11.</c:v>
                        </c:pt>
                        <c:pt idx="218">
                          <c:v>22.11.</c:v>
                        </c:pt>
                        <c:pt idx="219">
                          <c:v>22.11.</c:v>
                        </c:pt>
                        <c:pt idx="220">
                          <c:v>22.11.</c:v>
                        </c:pt>
                        <c:pt idx="221">
                          <c:v>22.11.</c:v>
                        </c:pt>
                        <c:pt idx="222">
                          <c:v>22.11.</c:v>
                        </c:pt>
                        <c:pt idx="223">
                          <c:v>22.11.</c:v>
                        </c:pt>
                        <c:pt idx="224">
                          <c:v>22.11.</c:v>
                        </c:pt>
                        <c:pt idx="225">
                          <c:v>22.11.</c:v>
                        </c:pt>
                        <c:pt idx="226">
                          <c:v>22.11.</c:v>
                        </c:pt>
                        <c:pt idx="227">
                          <c:v>22.11.</c:v>
                        </c:pt>
                        <c:pt idx="228">
                          <c:v>22.11.</c:v>
                        </c:pt>
                        <c:pt idx="229">
                          <c:v>22.11.</c:v>
                        </c:pt>
                        <c:pt idx="230">
                          <c:v>22.11.</c:v>
                        </c:pt>
                        <c:pt idx="231">
                          <c:v>22.11.</c:v>
                        </c:pt>
                        <c:pt idx="232">
                          <c:v>22.11.</c:v>
                        </c:pt>
                        <c:pt idx="233">
                          <c:v>22.11.</c:v>
                        </c:pt>
                        <c:pt idx="234">
                          <c:v>22.11.</c:v>
                        </c:pt>
                        <c:pt idx="235">
                          <c:v>22.11.</c:v>
                        </c:pt>
                        <c:pt idx="236">
                          <c:v>22.11.</c:v>
                        </c:pt>
                        <c:pt idx="237">
                          <c:v>22.11.</c:v>
                        </c:pt>
                        <c:pt idx="238">
                          <c:v>22.11.</c:v>
                        </c:pt>
                        <c:pt idx="239">
                          <c:v>22.11.</c:v>
                        </c:pt>
                        <c:pt idx="240">
                          <c:v>22.11.</c:v>
                        </c:pt>
                        <c:pt idx="241">
                          <c:v>22.11.</c:v>
                        </c:pt>
                        <c:pt idx="242">
                          <c:v>22.11.</c:v>
                        </c:pt>
                        <c:pt idx="243">
                          <c:v>22.11.</c:v>
                        </c:pt>
                        <c:pt idx="244">
                          <c:v>22.11.</c:v>
                        </c:pt>
                        <c:pt idx="245">
                          <c:v>22.11.</c:v>
                        </c:pt>
                        <c:pt idx="246">
                          <c:v>22.11.</c:v>
                        </c:pt>
                        <c:pt idx="247">
                          <c:v>22.11.</c:v>
                        </c:pt>
                        <c:pt idx="248">
                          <c:v>22.11.</c:v>
                        </c:pt>
                        <c:pt idx="249">
                          <c:v>22.11.</c:v>
                        </c:pt>
                        <c:pt idx="250">
                          <c:v>22.11.</c:v>
                        </c:pt>
                        <c:pt idx="251">
                          <c:v>22.11.</c:v>
                        </c:pt>
                        <c:pt idx="252">
                          <c:v>22.11.</c:v>
                        </c:pt>
                        <c:pt idx="253">
                          <c:v>22.11.</c:v>
                        </c:pt>
                        <c:pt idx="254">
                          <c:v>22.11.</c:v>
                        </c:pt>
                        <c:pt idx="255">
                          <c:v>22.11.</c:v>
                        </c:pt>
                        <c:pt idx="256">
                          <c:v>22.11.</c:v>
                        </c:pt>
                        <c:pt idx="257">
                          <c:v>22.11.</c:v>
                        </c:pt>
                        <c:pt idx="258">
                          <c:v>22.11.</c:v>
                        </c:pt>
                        <c:pt idx="259">
                          <c:v>22.11.</c:v>
                        </c:pt>
                        <c:pt idx="260">
                          <c:v>22.11.</c:v>
                        </c:pt>
                        <c:pt idx="261">
                          <c:v>22.11.</c:v>
                        </c:pt>
                        <c:pt idx="262">
                          <c:v>22.11.</c:v>
                        </c:pt>
                        <c:pt idx="263">
                          <c:v>22.11.</c:v>
                        </c:pt>
                        <c:pt idx="264">
                          <c:v>22.11.</c:v>
                        </c:pt>
                        <c:pt idx="265">
                          <c:v>22.11.</c:v>
                        </c:pt>
                        <c:pt idx="266">
                          <c:v>22.11.</c:v>
                        </c:pt>
                        <c:pt idx="267">
                          <c:v>22.11.</c:v>
                        </c:pt>
                        <c:pt idx="268">
                          <c:v>22.11.</c:v>
                        </c:pt>
                        <c:pt idx="269">
                          <c:v>22.11.</c:v>
                        </c:pt>
                        <c:pt idx="270">
                          <c:v>22.11.</c:v>
                        </c:pt>
                        <c:pt idx="271">
                          <c:v>22.11.</c:v>
                        </c:pt>
                        <c:pt idx="272">
                          <c:v>22.11.</c:v>
                        </c:pt>
                        <c:pt idx="273">
                          <c:v>22.11.</c:v>
                        </c:pt>
                        <c:pt idx="274">
                          <c:v>22.11.</c:v>
                        </c:pt>
                        <c:pt idx="275">
                          <c:v>22.11.</c:v>
                        </c:pt>
                        <c:pt idx="276">
                          <c:v>22.11.</c:v>
                        </c:pt>
                        <c:pt idx="277">
                          <c:v>22.11.</c:v>
                        </c:pt>
                        <c:pt idx="278">
                          <c:v>22.11.</c:v>
                        </c:pt>
                        <c:pt idx="279">
                          <c:v>22.11.</c:v>
                        </c:pt>
                        <c:pt idx="280">
                          <c:v>22.11.</c:v>
                        </c:pt>
                        <c:pt idx="281">
                          <c:v>22.11.</c:v>
                        </c:pt>
                        <c:pt idx="282">
                          <c:v>22.11.</c:v>
                        </c:pt>
                        <c:pt idx="283">
                          <c:v>22.11.</c:v>
                        </c:pt>
                        <c:pt idx="284">
                          <c:v>22.11.</c:v>
                        </c:pt>
                        <c:pt idx="285">
                          <c:v>22.11.</c:v>
                        </c:pt>
                        <c:pt idx="286">
                          <c:v>22.11.</c:v>
                        </c:pt>
                        <c:pt idx="287">
                          <c:v>22.11.</c:v>
                        </c:pt>
                        <c:pt idx="288">
                          <c:v>22.11.</c:v>
                        </c:pt>
                        <c:pt idx="289">
                          <c:v>22.11.</c:v>
                        </c:pt>
                        <c:pt idx="290">
                          <c:v>22.11.</c:v>
                        </c:pt>
                        <c:pt idx="291">
                          <c:v>22.11.</c:v>
                        </c:pt>
                        <c:pt idx="292">
                          <c:v>22.11.</c:v>
                        </c:pt>
                        <c:pt idx="293">
                          <c:v>22.11.</c:v>
                        </c:pt>
                        <c:pt idx="294">
                          <c:v>22.11.</c:v>
                        </c:pt>
                        <c:pt idx="295">
                          <c:v>22.11.</c:v>
                        </c:pt>
                        <c:pt idx="296">
                          <c:v>22.11.</c:v>
                        </c:pt>
                        <c:pt idx="297">
                          <c:v>22.11.</c:v>
                        </c:pt>
                        <c:pt idx="298">
                          <c:v>22.11.</c:v>
                        </c:pt>
                        <c:pt idx="299">
                          <c:v>22.11.</c:v>
                        </c:pt>
                        <c:pt idx="300">
                          <c:v>22.11.</c:v>
                        </c:pt>
                        <c:pt idx="301">
                          <c:v>22.11.</c:v>
                        </c:pt>
                        <c:pt idx="302">
                          <c:v>22.11.</c:v>
                        </c:pt>
                        <c:pt idx="303">
                          <c:v>22.11.</c:v>
                        </c:pt>
                        <c:pt idx="304">
                          <c:v>22.11.</c:v>
                        </c:pt>
                        <c:pt idx="305">
                          <c:v>22.11.</c:v>
                        </c:pt>
                        <c:pt idx="306">
                          <c:v>22.11.</c:v>
                        </c:pt>
                        <c:pt idx="307">
                          <c:v>22.11.</c:v>
                        </c:pt>
                        <c:pt idx="308">
                          <c:v>22.11.</c:v>
                        </c:pt>
                        <c:pt idx="309">
                          <c:v>22.11.</c:v>
                        </c:pt>
                        <c:pt idx="310">
                          <c:v>22.11.</c:v>
                        </c:pt>
                        <c:pt idx="311">
                          <c:v>22.11.</c:v>
                        </c:pt>
                        <c:pt idx="312">
                          <c:v>22.11.</c:v>
                        </c:pt>
                        <c:pt idx="313">
                          <c:v>22.11.</c:v>
                        </c:pt>
                        <c:pt idx="314">
                          <c:v>22.11.</c:v>
                        </c:pt>
                        <c:pt idx="315">
                          <c:v>22.11.</c:v>
                        </c:pt>
                        <c:pt idx="316">
                          <c:v>22.11.</c:v>
                        </c:pt>
                        <c:pt idx="317">
                          <c:v>22.11.</c:v>
                        </c:pt>
                        <c:pt idx="318">
                          <c:v>22.11.</c:v>
                        </c:pt>
                        <c:pt idx="319">
                          <c:v>22.11.</c:v>
                        </c:pt>
                        <c:pt idx="320">
                          <c:v>22.11.</c:v>
                        </c:pt>
                        <c:pt idx="321">
                          <c:v>22.11.</c:v>
                        </c:pt>
                        <c:pt idx="322">
                          <c:v>22.11.</c:v>
                        </c:pt>
                        <c:pt idx="323">
                          <c:v>22.11.</c:v>
                        </c:pt>
                        <c:pt idx="324">
                          <c:v>22.11.</c:v>
                        </c:pt>
                        <c:pt idx="325">
                          <c:v>22.11.</c:v>
                        </c:pt>
                        <c:pt idx="326">
                          <c:v>22.11.</c:v>
                        </c:pt>
                        <c:pt idx="327">
                          <c:v>22.11.</c:v>
                        </c:pt>
                        <c:pt idx="328">
                          <c:v>22.11.</c:v>
                        </c:pt>
                        <c:pt idx="329">
                          <c:v>22.11.</c:v>
                        </c:pt>
                        <c:pt idx="330">
                          <c:v>22.11.</c:v>
                        </c:pt>
                        <c:pt idx="331">
                          <c:v>22.11.</c:v>
                        </c:pt>
                        <c:pt idx="332">
                          <c:v>22.11.</c:v>
                        </c:pt>
                        <c:pt idx="333">
                          <c:v>22.11.</c:v>
                        </c:pt>
                        <c:pt idx="334">
                          <c:v>22.11.</c:v>
                        </c:pt>
                        <c:pt idx="335">
                          <c:v>22.11.</c:v>
                        </c:pt>
                        <c:pt idx="336">
                          <c:v>22.11.</c:v>
                        </c:pt>
                        <c:pt idx="337">
                          <c:v>22.11.</c:v>
                        </c:pt>
                        <c:pt idx="338">
                          <c:v>22.11.</c:v>
                        </c:pt>
                        <c:pt idx="339">
                          <c:v>22.11.</c:v>
                        </c:pt>
                        <c:pt idx="340">
                          <c:v>22.11.</c:v>
                        </c:pt>
                        <c:pt idx="341">
                          <c:v>22.11.</c:v>
                        </c:pt>
                        <c:pt idx="342">
                          <c:v>22.11.</c:v>
                        </c:pt>
                        <c:pt idx="343">
                          <c:v>22.11.</c:v>
                        </c:pt>
                        <c:pt idx="344">
                          <c:v>22.11.</c:v>
                        </c:pt>
                        <c:pt idx="345">
                          <c:v>22.11.</c:v>
                        </c:pt>
                        <c:pt idx="346">
                          <c:v>22.11.</c:v>
                        </c:pt>
                        <c:pt idx="347">
                          <c:v>22.11.</c:v>
                        </c:pt>
                        <c:pt idx="348">
                          <c:v>22.11.</c:v>
                        </c:pt>
                        <c:pt idx="349">
                          <c:v>22.11.</c:v>
                        </c:pt>
                        <c:pt idx="350">
                          <c:v>22.11.</c:v>
                        </c:pt>
                        <c:pt idx="351">
                          <c:v>22.11.</c:v>
                        </c:pt>
                        <c:pt idx="352">
                          <c:v>22.11.</c:v>
                        </c:pt>
                        <c:pt idx="353">
                          <c:v>22.11.</c:v>
                        </c:pt>
                        <c:pt idx="354">
                          <c:v>22.11.</c:v>
                        </c:pt>
                        <c:pt idx="355">
                          <c:v>22.11.</c:v>
                        </c:pt>
                        <c:pt idx="356">
                          <c:v>22.11.</c:v>
                        </c:pt>
                        <c:pt idx="357">
                          <c:v>22.11.</c:v>
                        </c:pt>
                        <c:pt idx="358">
                          <c:v>22.11.</c:v>
                        </c:pt>
                        <c:pt idx="359">
                          <c:v>22.11.</c:v>
                        </c:pt>
                        <c:pt idx="360">
                          <c:v>22.11.</c:v>
                        </c:pt>
                        <c:pt idx="361">
                          <c:v>22.11.</c:v>
                        </c:pt>
                        <c:pt idx="362">
                          <c:v>22.11.</c:v>
                        </c:pt>
                        <c:pt idx="363">
                          <c:v>22.11.</c:v>
                        </c:pt>
                        <c:pt idx="364">
                          <c:v>22.11.</c:v>
                        </c:pt>
                        <c:pt idx="365">
                          <c:v>22.11.</c:v>
                        </c:pt>
                        <c:pt idx="366">
                          <c:v>22.11.</c:v>
                        </c:pt>
                        <c:pt idx="367">
                          <c:v>22.11.</c:v>
                        </c:pt>
                        <c:pt idx="368">
                          <c:v>22.11.</c:v>
                        </c:pt>
                        <c:pt idx="369">
                          <c:v>22.11.</c:v>
                        </c:pt>
                        <c:pt idx="370">
                          <c:v>22.11.</c:v>
                        </c:pt>
                        <c:pt idx="371">
                          <c:v>22.11.</c:v>
                        </c:pt>
                        <c:pt idx="372">
                          <c:v>22.11.</c:v>
                        </c:pt>
                        <c:pt idx="373">
                          <c:v>22.11.</c:v>
                        </c:pt>
                        <c:pt idx="374">
                          <c:v>22.11.</c:v>
                        </c:pt>
                        <c:pt idx="375">
                          <c:v>22.11.</c:v>
                        </c:pt>
                        <c:pt idx="376">
                          <c:v>22.11.</c:v>
                        </c:pt>
                        <c:pt idx="377">
                          <c:v>22.11.</c:v>
                        </c:pt>
                        <c:pt idx="378">
                          <c:v>22.11.</c:v>
                        </c:pt>
                        <c:pt idx="379">
                          <c:v>22.11.</c:v>
                        </c:pt>
                        <c:pt idx="380">
                          <c:v>22.11.</c:v>
                        </c:pt>
                        <c:pt idx="381">
                          <c:v>22.11.</c:v>
                        </c:pt>
                        <c:pt idx="382">
                          <c:v>22.11.</c:v>
                        </c:pt>
                        <c:pt idx="383">
                          <c:v>22.11.</c:v>
                        </c:pt>
                        <c:pt idx="384">
                          <c:v>22.11.</c:v>
                        </c:pt>
                        <c:pt idx="385">
                          <c:v>22.11.</c:v>
                        </c:pt>
                        <c:pt idx="386">
                          <c:v>22.11.</c:v>
                        </c:pt>
                        <c:pt idx="387">
                          <c:v>22.11.</c:v>
                        </c:pt>
                        <c:pt idx="388">
                          <c:v>22.11.</c:v>
                        </c:pt>
                        <c:pt idx="389">
                          <c:v>22.11.</c:v>
                        </c:pt>
                        <c:pt idx="390">
                          <c:v>22.11.</c:v>
                        </c:pt>
                        <c:pt idx="391">
                          <c:v>22.11.</c:v>
                        </c:pt>
                        <c:pt idx="392">
                          <c:v>22.11.</c:v>
                        </c:pt>
                        <c:pt idx="393">
                          <c:v>22.11.</c:v>
                        </c:pt>
                        <c:pt idx="394">
                          <c:v>22.11.</c:v>
                        </c:pt>
                        <c:pt idx="395">
                          <c:v>22.11.</c:v>
                        </c:pt>
                        <c:pt idx="396">
                          <c:v>22.11.</c:v>
                        </c:pt>
                        <c:pt idx="397">
                          <c:v>22.11.</c:v>
                        </c:pt>
                        <c:pt idx="398">
                          <c:v>22.11.</c:v>
                        </c:pt>
                        <c:pt idx="399">
                          <c:v>22.11.</c:v>
                        </c:pt>
                        <c:pt idx="400">
                          <c:v>22.11.</c:v>
                        </c:pt>
                        <c:pt idx="401">
                          <c:v>22.11.</c:v>
                        </c:pt>
                        <c:pt idx="402">
                          <c:v>22.11.</c:v>
                        </c:pt>
                        <c:pt idx="403">
                          <c:v>22.11.</c:v>
                        </c:pt>
                        <c:pt idx="404">
                          <c:v>22.11.</c:v>
                        </c:pt>
                        <c:pt idx="405">
                          <c:v>22.11.</c:v>
                        </c:pt>
                        <c:pt idx="406">
                          <c:v>22.11.</c:v>
                        </c:pt>
                        <c:pt idx="407">
                          <c:v>22.11.</c:v>
                        </c:pt>
                        <c:pt idx="408">
                          <c:v>22.11.</c:v>
                        </c:pt>
                        <c:pt idx="409">
                          <c:v>22.11.</c:v>
                        </c:pt>
                        <c:pt idx="410">
                          <c:v>22.11.</c:v>
                        </c:pt>
                        <c:pt idx="411">
                          <c:v>22.11.</c:v>
                        </c:pt>
                        <c:pt idx="412">
                          <c:v>22.11.</c:v>
                        </c:pt>
                        <c:pt idx="413">
                          <c:v>22.11.</c:v>
                        </c:pt>
                        <c:pt idx="414">
                          <c:v>22.11.</c:v>
                        </c:pt>
                        <c:pt idx="415">
                          <c:v>22.11.</c:v>
                        </c:pt>
                        <c:pt idx="416">
                          <c:v>22.11.</c:v>
                        </c:pt>
                        <c:pt idx="417">
                          <c:v>22.11.</c:v>
                        </c:pt>
                        <c:pt idx="418">
                          <c:v>22.11.</c:v>
                        </c:pt>
                        <c:pt idx="419">
                          <c:v>22.11.</c:v>
                        </c:pt>
                        <c:pt idx="420">
                          <c:v>22.11.</c:v>
                        </c:pt>
                        <c:pt idx="421">
                          <c:v>22.11.</c:v>
                        </c:pt>
                        <c:pt idx="422">
                          <c:v>22.11.</c:v>
                        </c:pt>
                        <c:pt idx="423">
                          <c:v>22.11.</c:v>
                        </c:pt>
                        <c:pt idx="424">
                          <c:v>22.11.</c:v>
                        </c:pt>
                        <c:pt idx="425">
                          <c:v>22.11.</c:v>
                        </c:pt>
                        <c:pt idx="426">
                          <c:v>22.11.</c:v>
                        </c:pt>
                        <c:pt idx="427">
                          <c:v>22.11.</c:v>
                        </c:pt>
                        <c:pt idx="428">
                          <c:v>22.11.</c:v>
                        </c:pt>
                        <c:pt idx="429">
                          <c:v>22.11.</c:v>
                        </c:pt>
                        <c:pt idx="430">
                          <c:v>22.11.</c:v>
                        </c:pt>
                        <c:pt idx="431">
                          <c:v>22.11.</c:v>
                        </c:pt>
                        <c:pt idx="432">
                          <c:v>22.11.</c:v>
                        </c:pt>
                        <c:pt idx="433">
                          <c:v>22.11.</c:v>
                        </c:pt>
                        <c:pt idx="434">
                          <c:v>22.11.</c:v>
                        </c:pt>
                        <c:pt idx="435">
                          <c:v>22.11.</c:v>
                        </c:pt>
                        <c:pt idx="436">
                          <c:v>22.11.</c:v>
                        </c:pt>
                        <c:pt idx="437">
                          <c:v>22.11.</c:v>
                        </c:pt>
                        <c:pt idx="438">
                          <c:v>22.11.</c:v>
                        </c:pt>
                        <c:pt idx="439">
                          <c:v>22.11.</c:v>
                        </c:pt>
                        <c:pt idx="440">
                          <c:v>22.11.</c:v>
                        </c:pt>
                        <c:pt idx="441">
                          <c:v>22.11.</c:v>
                        </c:pt>
                        <c:pt idx="442">
                          <c:v>22.11.</c:v>
                        </c:pt>
                        <c:pt idx="443">
                          <c:v>22.11.</c:v>
                        </c:pt>
                        <c:pt idx="444">
                          <c:v>22.11.</c:v>
                        </c:pt>
                        <c:pt idx="445">
                          <c:v>22.11.</c:v>
                        </c:pt>
                        <c:pt idx="446">
                          <c:v>22.11.</c:v>
                        </c:pt>
                        <c:pt idx="447">
                          <c:v>22.11.</c:v>
                        </c:pt>
                        <c:pt idx="448">
                          <c:v>22.11.</c:v>
                        </c:pt>
                        <c:pt idx="449">
                          <c:v>22.11.</c:v>
                        </c:pt>
                        <c:pt idx="450">
                          <c:v>22.11.</c:v>
                        </c:pt>
                        <c:pt idx="451">
                          <c:v>22.11.</c:v>
                        </c:pt>
                        <c:pt idx="452">
                          <c:v>22.11.</c:v>
                        </c:pt>
                        <c:pt idx="453">
                          <c:v>22.11.</c:v>
                        </c:pt>
                        <c:pt idx="454">
                          <c:v>22.11.</c:v>
                        </c:pt>
                        <c:pt idx="455">
                          <c:v>22.11.</c:v>
                        </c:pt>
                        <c:pt idx="456">
                          <c:v>22.11.</c:v>
                        </c:pt>
                        <c:pt idx="457">
                          <c:v>22.11.</c:v>
                        </c:pt>
                        <c:pt idx="458">
                          <c:v>22.11.</c:v>
                        </c:pt>
                        <c:pt idx="459">
                          <c:v>22.11.</c:v>
                        </c:pt>
                        <c:pt idx="460">
                          <c:v>22.11.</c:v>
                        </c:pt>
                        <c:pt idx="461">
                          <c:v>22.11.</c:v>
                        </c:pt>
                        <c:pt idx="462">
                          <c:v>22.11.</c:v>
                        </c:pt>
                        <c:pt idx="463">
                          <c:v>22.11.</c:v>
                        </c:pt>
                        <c:pt idx="464">
                          <c:v>22.11.</c:v>
                        </c:pt>
                        <c:pt idx="465">
                          <c:v>22.11.</c:v>
                        </c:pt>
                        <c:pt idx="466">
                          <c:v>22.11.</c:v>
                        </c:pt>
                        <c:pt idx="467">
                          <c:v>22.11.</c:v>
                        </c:pt>
                        <c:pt idx="468">
                          <c:v>22.11.</c:v>
                        </c:pt>
                        <c:pt idx="469">
                          <c:v>22.11.</c:v>
                        </c:pt>
                        <c:pt idx="470">
                          <c:v>22.11.</c:v>
                        </c:pt>
                        <c:pt idx="471">
                          <c:v>22.11.</c:v>
                        </c:pt>
                        <c:pt idx="472">
                          <c:v>22.11.</c:v>
                        </c:pt>
                        <c:pt idx="473">
                          <c:v>22.11.</c:v>
                        </c:pt>
                        <c:pt idx="474">
                          <c:v>22.11.</c:v>
                        </c:pt>
                        <c:pt idx="475">
                          <c:v>22.11.</c:v>
                        </c:pt>
                        <c:pt idx="476">
                          <c:v>22.11.</c:v>
                        </c:pt>
                        <c:pt idx="477">
                          <c:v>22.11.</c:v>
                        </c:pt>
                        <c:pt idx="478">
                          <c:v>22.11.</c:v>
                        </c:pt>
                        <c:pt idx="479">
                          <c:v>22.11.</c:v>
                        </c:pt>
                        <c:pt idx="480">
                          <c:v>22.11.</c:v>
                        </c:pt>
                        <c:pt idx="481">
                          <c:v>22.11.</c:v>
                        </c:pt>
                        <c:pt idx="482">
                          <c:v>22.11.</c:v>
                        </c:pt>
                        <c:pt idx="483">
                          <c:v>22.11.</c:v>
                        </c:pt>
                        <c:pt idx="484">
                          <c:v>23.11.</c:v>
                        </c:pt>
                        <c:pt idx="485">
                          <c:v>23.11.</c:v>
                        </c:pt>
                        <c:pt idx="486">
                          <c:v>23.11.</c:v>
                        </c:pt>
                        <c:pt idx="487">
                          <c:v>23.11.</c:v>
                        </c:pt>
                        <c:pt idx="488">
                          <c:v>23.11.</c:v>
                        </c:pt>
                        <c:pt idx="489">
                          <c:v>23.11.</c:v>
                        </c:pt>
                        <c:pt idx="490">
                          <c:v>23.11.</c:v>
                        </c:pt>
                        <c:pt idx="491">
                          <c:v>23.11.</c:v>
                        </c:pt>
                        <c:pt idx="492">
                          <c:v>23.11.</c:v>
                        </c:pt>
                        <c:pt idx="493">
                          <c:v>23.11.</c:v>
                        </c:pt>
                        <c:pt idx="494">
                          <c:v>23.11.</c:v>
                        </c:pt>
                        <c:pt idx="495">
                          <c:v>23.11.</c:v>
                        </c:pt>
                        <c:pt idx="496">
                          <c:v>23.11.</c:v>
                        </c:pt>
                        <c:pt idx="497">
                          <c:v>23.11.</c:v>
                        </c:pt>
                        <c:pt idx="498">
                          <c:v>23.11.</c:v>
                        </c:pt>
                        <c:pt idx="499">
                          <c:v>23.11.</c:v>
                        </c:pt>
                        <c:pt idx="500">
                          <c:v>23.11.</c:v>
                        </c:pt>
                        <c:pt idx="501">
                          <c:v>23.11.</c:v>
                        </c:pt>
                        <c:pt idx="502">
                          <c:v>23.11.</c:v>
                        </c:pt>
                        <c:pt idx="503">
                          <c:v>23.11.</c:v>
                        </c:pt>
                        <c:pt idx="504">
                          <c:v>23.11.</c:v>
                        </c:pt>
                        <c:pt idx="505">
                          <c:v>23.11.</c:v>
                        </c:pt>
                        <c:pt idx="506">
                          <c:v>23.11.</c:v>
                        </c:pt>
                        <c:pt idx="507">
                          <c:v>23.11.</c:v>
                        </c:pt>
                        <c:pt idx="508">
                          <c:v>23.11.</c:v>
                        </c:pt>
                        <c:pt idx="509">
                          <c:v>23.11.</c:v>
                        </c:pt>
                        <c:pt idx="510">
                          <c:v>23.11.</c:v>
                        </c:pt>
                        <c:pt idx="511">
                          <c:v>23.11.</c:v>
                        </c:pt>
                        <c:pt idx="512">
                          <c:v>23.11.</c:v>
                        </c:pt>
                        <c:pt idx="513">
                          <c:v>23.11.</c:v>
                        </c:pt>
                        <c:pt idx="514">
                          <c:v>23.11.</c:v>
                        </c:pt>
                        <c:pt idx="515">
                          <c:v>23.11.</c:v>
                        </c:pt>
                        <c:pt idx="516">
                          <c:v>23.11.</c:v>
                        </c:pt>
                        <c:pt idx="517">
                          <c:v>23.11.</c:v>
                        </c:pt>
                        <c:pt idx="518">
                          <c:v>23.11.</c:v>
                        </c:pt>
                        <c:pt idx="519">
                          <c:v>23.11.</c:v>
                        </c:pt>
                        <c:pt idx="520">
                          <c:v>23.11.</c:v>
                        </c:pt>
                        <c:pt idx="521">
                          <c:v>23.11.</c:v>
                        </c:pt>
                        <c:pt idx="522">
                          <c:v>23.11.</c:v>
                        </c:pt>
                        <c:pt idx="523">
                          <c:v>23.11.</c:v>
                        </c:pt>
                        <c:pt idx="524">
                          <c:v>23.11.</c:v>
                        </c:pt>
                        <c:pt idx="525">
                          <c:v>23.11.</c:v>
                        </c:pt>
                        <c:pt idx="526">
                          <c:v>23.11.</c:v>
                        </c:pt>
                        <c:pt idx="527">
                          <c:v>23.11.</c:v>
                        </c:pt>
                        <c:pt idx="528">
                          <c:v>23.11.</c:v>
                        </c:pt>
                        <c:pt idx="529">
                          <c:v>23.11.</c:v>
                        </c:pt>
                        <c:pt idx="530">
                          <c:v>23.11.</c:v>
                        </c:pt>
                        <c:pt idx="531">
                          <c:v>23.11.</c:v>
                        </c:pt>
                        <c:pt idx="532">
                          <c:v>23.11.</c:v>
                        </c:pt>
                        <c:pt idx="533">
                          <c:v>23.11.</c:v>
                        </c:pt>
                        <c:pt idx="534">
                          <c:v>23.11.</c:v>
                        </c:pt>
                        <c:pt idx="535">
                          <c:v>23.11.</c:v>
                        </c:pt>
                        <c:pt idx="536">
                          <c:v>23.11.</c:v>
                        </c:pt>
                        <c:pt idx="537">
                          <c:v>23.11.</c:v>
                        </c:pt>
                        <c:pt idx="538">
                          <c:v>23.11.</c:v>
                        </c:pt>
                        <c:pt idx="539">
                          <c:v>23.11.</c:v>
                        </c:pt>
                        <c:pt idx="540">
                          <c:v>23.11.</c:v>
                        </c:pt>
                        <c:pt idx="541">
                          <c:v>23.11.</c:v>
                        </c:pt>
                        <c:pt idx="542">
                          <c:v>23.11.</c:v>
                        </c:pt>
                        <c:pt idx="543">
                          <c:v>23.11.</c:v>
                        </c:pt>
                        <c:pt idx="544">
                          <c:v>23.11.</c:v>
                        </c:pt>
                        <c:pt idx="545">
                          <c:v>23.11.</c:v>
                        </c:pt>
                        <c:pt idx="546">
                          <c:v>23.11.</c:v>
                        </c:pt>
                        <c:pt idx="547">
                          <c:v>23.11.</c:v>
                        </c:pt>
                        <c:pt idx="548">
                          <c:v>23.11.</c:v>
                        </c:pt>
                        <c:pt idx="549">
                          <c:v>23.11.</c:v>
                        </c:pt>
                        <c:pt idx="550">
                          <c:v>23.11.</c:v>
                        </c:pt>
                        <c:pt idx="551">
                          <c:v>23.11.</c:v>
                        </c:pt>
                        <c:pt idx="552">
                          <c:v>23.11.</c:v>
                        </c:pt>
                        <c:pt idx="553">
                          <c:v>23.11.</c:v>
                        </c:pt>
                        <c:pt idx="554">
                          <c:v>23.11.</c:v>
                        </c:pt>
                        <c:pt idx="555">
                          <c:v>23.11.</c:v>
                        </c:pt>
                        <c:pt idx="556">
                          <c:v>23.11.</c:v>
                        </c:pt>
                        <c:pt idx="557">
                          <c:v>23.11.</c:v>
                        </c:pt>
                        <c:pt idx="558">
                          <c:v>23.11.</c:v>
                        </c:pt>
                        <c:pt idx="559">
                          <c:v>23.11.</c:v>
                        </c:pt>
                        <c:pt idx="560">
                          <c:v>23.11.</c:v>
                        </c:pt>
                        <c:pt idx="561">
                          <c:v>23.11.</c:v>
                        </c:pt>
                        <c:pt idx="562">
                          <c:v>23.11.</c:v>
                        </c:pt>
                        <c:pt idx="563">
                          <c:v>23.11.</c:v>
                        </c:pt>
                        <c:pt idx="564">
                          <c:v>23.11.</c:v>
                        </c:pt>
                        <c:pt idx="565">
                          <c:v>23.11.</c:v>
                        </c:pt>
                        <c:pt idx="566">
                          <c:v>23.11.</c:v>
                        </c:pt>
                        <c:pt idx="567">
                          <c:v>23.11.</c:v>
                        </c:pt>
                        <c:pt idx="568">
                          <c:v>23.11.</c:v>
                        </c:pt>
                        <c:pt idx="569">
                          <c:v>23.11.</c:v>
                        </c:pt>
                        <c:pt idx="570">
                          <c:v>23.11.</c:v>
                        </c:pt>
                        <c:pt idx="571">
                          <c:v>23.11.</c:v>
                        </c:pt>
                        <c:pt idx="572">
                          <c:v>23.11.</c:v>
                        </c:pt>
                        <c:pt idx="573">
                          <c:v>23.11.</c:v>
                        </c:pt>
                        <c:pt idx="574">
                          <c:v>23.11.</c:v>
                        </c:pt>
                        <c:pt idx="575">
                          <c:v>23.11.</c:v>
                        </c:pt>
                        <c:pt idx="576">
                          <c:v>23.11.</c:v>
                        </c:pt>
                        <c:pt idx="577">
                          <c:v>23.11.</c:v>
                        </c:pt>
                        <c:pt idx="578">
                          <c:v>23.11.</c:v>
                        </c:pt>
                        <c:pt idx="579">
                          <c:v>23.11.</c:v>
                        </c:pt>
                        <c:pt idx="580">
                          <c:v>23.11.</c:v>
                        </c:pt>
                        <c:pt idx="581">
                          <c:v>23.11.</c:v>
                        </c:pt>
                        <c:pt idx="582">
                          <c:v>23.11.</c:v>
                        </c:pt>
                        <c:pt idx="583">
                          <c:v>23.11.</c:v>
                        </c:pt>
                        <c:pt idx="584">
                          <c:v>23.11.</c:v>
                        </c:pt>
                        <c:pt idx="585">
                          <c:v>23.11.</c:v>
                        </c:pt>
                        <c:pt idx="586">
                          <c:v>23.11.</c:v>
                        </c:pt>
                        <c:pt idx="587">
                          <c:v>23.11.</c:v>
                        </c:pt>
                        <c:pt idx="588">
                          <c:v>23.11.</c:v>
                        </c:pt>
                        <c:pt idx="589">
                          <c:v>23.11.</c:v>
                        </c:pt>
                        <c:pt idx="590">
                          <c:v>23.11.</c:v>
                        </c:pt>
                        <c:pt idx="591">
                          <c:v>23.11.</c:v>
                        </c:pt>
                        <c:pt idx="592">
                          <c:v>23.11.</c:v>
                        </c:pt>
                        <c:pt idx="593">
                          <c:v>23.11.</c:v>
                        </c:pt>
                        <c:pt idx="594">
                          <c:v>23.11.</c:v>
                        </c:pt>
                        <c:pt idx="595">
                          <c:v>23.11.</c:v>
                        </c:pt>
                        <c:pt idx="596">
                          <c:v>23.11.</c:v>
                        </c:pt>
                        <c:pt idx="597">
                          <c:v>23.11.</c:v>
                        </c:pt>
                        <c:pt idx="598">
                          <c:v>23.11.</c:v>
                        </c:pt>
                        <c:pt idx="599">
                          <c:v>23.11.</c:v>
                        </c:pt>
                        <c:pt idx="600">
                          <c:v>23.11.</c:v>
                        </c:pt>
                        <c:pt idx="601">
                          <c:v>23.11.</c:v>
                        </c:pt>
                        <c:pt idx="602">
                          <c:v>23.11.</c:v>
                        </c:pt>
                        <c:pt idx="603">
                          <c:v>23.11.</c:v>
                        </c:pt>
                        <c:pt idx="604">
                          <c:v>23.11.</c:v>
                        </c:pt>
                        <c:pt idx="605">
                          <c:v>23.11.</c:v>
                        </c:pt>
                        <c:pt idx="606">
                          <c:v>23.11.</c:v>
                        </c:pt>
                        <c:pt idx="607">
                          <c:v>23.11.</c:v>
                        </c:pt>
                        <c:pt idx="608">
                          <c:v>23.11.</c:v>
                        </c:pt>
                        <c:pt idx="609">
                          <c:v>23.11.</c:v>
                        </c:pt>
                        <c:pt idx="610">
                          <c:v>23.11.</c:v>
                        </c:pt>
                        <c:pt idx="611">
                          <c:v>23.11.</c:v>
                        </c:pt>
                        <c:pt idx="612">
                          <c:v>23.11.</c:v>
                        </c:pt>
                        <c:pt idx="613">
                          <c:v>23.11.</c:v>
                        </c:pt>
                        <c:pt idx="614">
                          <c:v>23.11.</c:v>
                        </c:pt>
                        <c:pt idx="615">
                          <c:v>23.11.</c:v>
                        </c:pt>
                        <c:pt idx="616">
                          <c:v>23.11.</c:v>
                        </c:pt>
                        <c:pt idx="617">
                          <c:v>23.11.</c:v>
                        </c:pt>
                        <c:pt idx="618">
                          <c:v>23.11.</c:v>
                        </c:pt>
                        <c:pt idx="619">
                          <c:v>23.11.</c:v>
                        </c:pt>
                        <c:pt idx="620">
                          <c:v>23.11.</c:v>
                        </c:pt>
                        <c:pt idx="621">
                          <c:v>23.11.</c:v>
                        </c:pt>
                        <c:pt idx="622">
                          <c:v>23.11.</c:v>
                        </c:pt>
                        <c:pt idx="623">
                          <c:v>23.11.</c:v>
                        </c:pt>
                        <c:pt idx="624">
                          <c:v>23.11.</c:v>
                        </c:pt>
                        <c:pt idx="625">
                          <c:v>23.11.</c:v>
                        </c:pt>
                        <c:pt idx="626">
                          <c:v>23.11.</c:v>
                        </c:pt>
                        <c:pt idx="627">
                          <c:v>23.11.</c:v>
                        </c:pt>
                        <c:pt idx="628">
                          <c:v>23.11.</c:v>
                        </c:pt>
                        <c:pt idx="629">
                          <c:v>23.11.</c:v>
                        </c:pt>
                        <c:pt idx="630">
                          <c:v>23.11.</c:v>
                        </c:pt>
                        <c:pt idx="631">
                          <c:v>23.11.</c:v>
                        </c:pt>
                        <c:pt idx="632">
                          <c:v>23.11.</c:v>
                        </c:pt>
                        <c:pt idx="633">
                          <c:v>23.11.</c:v>
                        </c:pt>
                        <c:pt idx="634">
                          <c:v>23.11.</c:v>
                        </c:pt>
                        <c:pt idx="635">
                          <c:v>23.11.</c:v>
                        </c:pt>
                        <c:pt idx="636">
                          <c:v>23.11.</c:v>
                        </c:pt>
                        <c:pt idx="637">
                          <c:v>23.11.</c:v>
                        </c:pt>
                        <c:pt idx="638">
                          <c:v>23.11.</c:v>
                        </c:pt>
                        <c:pt idx="639">
                          <c:v>23.11.</c:v>
                        </c:pt>
                        <c:pt idx="640">
                          <c:v>23.11.</c:v>
                        </c:pt>
                        <c:pt idx="641">
                          <c:v>23.11.</c:v>
                        </c:pt>
                        <c:pt idx="642">
                          <c:v>23.11.</c:v>
                        </c:pt>
                        <c:pt idx="643">
                          <c:v>23.11.</c:v>
                        </c:pt>
                        <c:pt idx="644">
                          <c:v>23.11.</c:v>
                        </c:pt>
                        <c:pt idx="645">
                          <c:v>23.11.</c:v>
                        </c:pt>
                        <c:pt idx="646">
                          <c:v>23.11.</c:v>
                        </c:pt>
                        <c:pt idx="647">
                          <c:v>23.11.</c:v>
                        </c:pt>
                        <c:pt idx="648">
                          <c:v>23.11.</c:v>
                        </c:pt>
                        <c:pt idx="649">
                          <c:v>23.11.</c:v>
                        </c:pt>
                        <c:pt idx="650">
                          <c:v>23.11.</c:v>
                        </c:pt>
                        <c:pt idx="651">
                          <c:v>23.11.</c:v>
                        </c:pt>
                        <c:pt idx="652">
                          <c:v>23.11.</c:v>
                        </c:pt>
                        <c:pt idx="653">
                          <c:v>23.11.</c:v>
                        </c:pt>
                        <c:pt idx="654">
                          <c:v>23.11.</c:v>
                        </c:pt>
                        <c:pt idx="655">
                          <c:v>23.11.</c:v>
                        </c:pt>
                        <c:pt idx="656">
                          <c:v>23.11.</c:v>
                        </c:pt>
                        <c:pt idx="657">
                          <c:v>23.11.</c:v>
                        </c:pt>
                        <c:pt idx="658">
                          <c:v>23.11.</c:v>
                        </c:pt>
                        <c:pt idx="659">
                          <c:v>23.11.</c:v>
                        </c:pt>
                        <c:pt idx="660">
                          <c:v>23.11.</c:v>
                        </c:pt>
                        <c:pt idx="661">
                          <c:v>23.11.</c:v>
                        </c:pt>
                        <c:pt idx="662">
                          <c:v>23.11.</c:v>
                        </c:pt>
                        <c:pt idx="663">
                          <c:v>23.11.</c:v>
                        </c:pt>
                        <c:pt idx="664">
                          <c:v>23.11.</c:v>
                        </c:pt>
                        <c:pt idx="665">
                          <c:v>23.11.</c:v>
                        </c:pt>
                        <c:pt idx="666">
                          <c:v>23.11.</c:v>
                        </c:pt>
                        <c:pt idx="667">
                          <c:v>23.11.</c:v>
                        </c:pt>
                        <c:pt idx="668">
                          <c:v>23.11.</c:v>
                        </c:pt>
                        <c:pt idx="669">
                          <c:v>23.11.</c:v>
                        </c:pt>
                        <c:pt idx="670">
                          <c:v>23.11.</c:v>
                        </c:pt>
                        <c:pt idx="671">
                          <c:v>23.11.</c:v>
                        </c:pt>
                        <c:pt idx="672">
                          <c:v>23.11.</c:v>
                        </c:pt>
                        <c:pt idx="673">
                          <c:v>23.11.</c:v>
                        </c:pt>
                        <c:pt idx="674">
                          <c:v>23.11.</c:v>
                        </c:pt>
                        <c:pt idx="675">
                          <c:v>23.11.</c:v>
                        </c:pt>
                        <c:pt idx="676">
                          <c:v>23.11.</c:v>
                        </c:pt>
                        <c:pt idx="677">
                          <c:v>23.11.</c:v>
                        </c:pt>
                        <c:pt idx="678">
                          <c:v>23.11.</c:v>
                        </c:pt>
                        <c:pt idx="679">
                          <c:v>23.11.</c:v>
                        </c:pt>
                        <c:pt idx="680">
                          <c:v>23.11.</c:v>
                        </c:pt>
                        <c:pt idx="681">
                          <c:v>23.11.</c:v>
                        </c:pt>
                        <c:pt idx="682">
                          <c:v>23.11.</c:v>
                        </c:pt>
                        <c:pt idx="683">
                          <c:v>23.11.</c:v>
                        </c:pt>
                        <c:pt idx="684">
                          <c:v>23.11.</c:v>
                        </c:pt>
                        <c:pt idx="685">
                          <c:v>23.11.</c:v>
                        </c:pt>
                        <c:pt idx="686">
                          <c:v>23.11.</c:v>
                        </c:pt>
                        <c:pt idx="687">
                          <c:v>23.11.</c:v>
                        </c:pt>
                        <c:pt idx="688">
                          <c:v>23.11.</c:v>
                        </c:pt>
                        <c:pt idx="689">
                          <c:v>23.11.</c:v>
                        </c:pt>
                        <c:pt idx="690">
                          <c:v>23.11.</c:v>
                        </c:pt>
                        <c:pt idx="691">
                          <c:v>23.11.</c:v>
                        </c:pt>
                        <c:pt idx="692">
                          <c:v>23.11.</c:v>
                        </c:pt>
                        <c:pt idx="693">
                          <c:v>23.11.</c:v>
                        </c:pt>
                        <c:pt idx="694">
                          <c:v>23.11.</c:v>
                        </c:pt>
                        <c:pt idx="695">
                          <c:v>23.11.</c:v>
                        </c:pt>
                        <c:pt idx="696">
                          <c:v>23.11.</c:v>
                        </c:pt>
                        <c:pt idx="697">
                          <c:v>23.11.</c:v>
                        </c:pt>
                        <c:pt idx="698">
                          <c:v>23.11.</c:v>
                        </c:pt>
                        <c:pt idx="699">
                          <c:v>23.11.</c:v>
                        </c:pt>
                        <c:pt idx="700">
                          <c:v>23.11.</c:v>
                        </c:pt>
                        <c:pt idx="701">
                          <c:v>23.11.</c:v>
                        </c:pt>
                        <c:pt idx="702">
                          <c:v>23.11.</c:v>
                        </c:pt>
                        <c:pt idx="703">
                          <c:v>23.11.</c:v>
                        </c:pt>
                        <c:pt idx="704">
                          <c:v>23.11.</c:v>
                        </c:pt>
                        <c:pt idx="705">
                          <c:v>23.11.</c:v>
                        </c:pt>
                        <c:pt idx="706">
                          <c:v>23.11.</c:v>
                        </c:pt>
                        <c:pt idx="707">
                          <c:v>23.11.</c:v>
                        </c:pt>
                        <c:pt idx="708">
                          <c:v>23.11.</c:v>
                        </c:pt>
                        <c:pt idx="709">
                          <c:v>23.11.</c:v>
                        </c:pt>
                        <c:pt idx="710">
                          <c:v>23.11.</c:v>
                        </c:pt>
                        <c:pt idx="711">
                          <c:v>23.11.</c:v>
                        </c:pt>
                        <c:pt idx="712">
                          <c:v>23.11.</c:v>
                        </c:pt>
                        <c:pt idx="713">
                          <c:v>23.11.</c:v>
                        </c:pt>
                        <c:pt idx="714">
                          <c:v>23.11.</c:v>
                        </c:pt>
                        <c:pt idx="715">
                          <c:v>23.11.</c:v>
                        </c:pt>
                        <c:pt idx="716">
                          <c:v>23.11.</c:v>
                        </c:pt>
                        <c:pt idx="717">
                          <c:v>23.11.</c:v>
                        </c:pt>
                        <c:pt idx="718">
                          <c:v>23.11.</c:v>
                        </c:pt>
                        <c:pt idx="719">
                          <c:v>23.11.</c:v>
                        </c:pt>
                        <c:pt idx="720">
                          <c:v>23.11.</c:v>
                        </c:pt>
                        <c:pt idx="721">
                          <c:v>23.11.</c:v>
                        </c:pt>
                        <c:pt idx="722">
                          <c:v>23.11.</c:v>
                        </c:pt>
                        <c:pt idx="723">
                          <c:v>23.11.</c:v>
                        </c:pt>
                        <c:pt idx="724">
                          <c:v>23.11.</c:v>
                        </c:pt>
                        <c:pt idx="725">
                          <c:v>23.11.</c:v>
                        </c:pt>
                        <c:pt idx="726">
                          <c:v>23.11.</c:v>
                        </c:pt>
                        <c:pt idx="727">
                          <c:v>23.11.</c:v>
                        </c:pt>
                        <c:pt idx="728">
                          <c:v>23.11.</c:v>
                        </c:pt>
                        <c:pt idx="729">
                          <c:v>23.11.</c:v>
                        </c:pt>
                        <c:pt idx="730">
                          <c:v>23.11.</c:v>
                        </c:pt>
                        <c:pt idx="731">
                          <c:v>23.11.</c:v>
                        </c:pt>
                        <c:pt idx="732">
                          <c:v>23.11.</c:v>
                        </c:pt>
                        <c:pt idx="733">
                          <c:v>23.11.</c:v>
                        </c:pt>
                        <c:pt idx="734">
                          <c:v>23.11.</c:v>
                        </c:pt>
                        <c:pt idx="735">
                          <c:v>23.11.</c:v>
                        </c:pt>
                        <c:pt idx="736">
                          <c:v>23.11.</c:v>
                        </c:pt>
                        <c:pt idx="737">
                          <c:v>23.11.</c:v>
                        </c:pt>
                        <c:pt idx="738">
                          <c:v>23.11.</c:v>
                        </c:pt>
                        <c:pt idx="739">
                          <c:v>23.11.</c:v>
                        </c:pt>
                        <c:pt idx="740">
                          <c:v>23.11.</c:v>
                        </c:pt>
                        <c:pt idx="741">
                          <c:v>23.11.</c:v>
                        </c:pt>
                        <c:pt idx="742">
                          <c:v>23.11.</c:v>
                        </c:pt>
                        <c:pt idx="743">
                          <c:v>23.11.</c:v>
                        </c:pt>
                        <c:pt idx="744">
                          <c:v>23.11.</c:v>
                        </c:pt>
                        <c:pt idx="745">
                          <c:v>23.11.</c:v>
                        </c:pt>
                        <c:pt idx="746">
                          <c:v>23.11.</c:v>
                        </c:pt>
                        <c:pt idx="747">
                          <c:v>23.11.</c:v>
                        </c:pt>
                        <c:pt idx="748">
                          <c:v>23.11.</c:v>
                        </c:pt>
                        <c:pt idx="749">
                          <c:v>23.11.</c:v>
                        </c:pt>
                        <c:pt idx="750">
                          <c:v>23.11.</c:v>
                        </c:pt>
                        <c:pt idx="751">
                          <c:v>23.11.</c:v>
                        </c:pt>
                        <c:pt idx="752">
                          <c:v>23.11.</c:v>
                        </c:pt>
                        <c:pt idx="753">
                          <c:v>23.11.</c:v>
                        </c:pt>
                        <c:pt idx="754">
                          <c:v>23.11.</c:v>
                        </c:pt>
                        <c:pt idx="755">
                          <c:v>23.11.</c:v>
                        </c:pt>
                        <c:pt idx="756">
                          <c:v>23.11.</c:v>
                        </c:pt>
                        <c:pt idx="757">
                          <c:v>23.11.</c:v>
                        </c:pt>
                        <c:pt idx="758">
                          <c:v>23.11.</c:v>
                        </c:pt>
                        <c:pt idx="759">
                          <c:v>23.11.</c:v>
                        </c:pt>
                        <c:pt idx="760">
                          <c:v>23.11.</c:v>
                        </c:pt>
                        <c:pt idx="761">
                          <c:v>23.11.</c:v>
                        </c:pt>
                        <c:pt idx="762">
                          <c:v>23.11.</c:v>
                        </c:pt>
                        <c:pt idx="763">
                          <c:v>23.11.</c:v>
                        </c:pt>
                        <c:pt idx="764">
                          <c:v>23.11.</c:v>
                        </c:pt>
                        <c:pt idx="765">
                          <c:v>23.11.</c:v>
                        </c:pt>
                        <c:pt idx="766">
                          <c:v>23.11.</c:v>
                        </c:pt>
                        <c:pt idx="767">
                          <c:v>23.11.</c:v>
                        </c:pt>
                        <c:pt idx="768">
                          <c:v>23.11.</c:v>
                        </c:pt>
                        <c:pt idx="769">
                          <c:v>23.11.</c:v>
                        </c:pt>
                        <c:pt idx="770">
                          <c:v>23.11.</c:v>
                        </c:pt>
                        <c:pt idx="771">
                          <c:v>23.11.</c:v>
                        </c:pt>
                        <c:pt idx="772">
                          <c:v>24.11.</c:v>
                        </c:pt>
                        <c:pt idx="773">
                          <c:v>24.11.</c:v>
                        </c:pt>
                        <c:pt idx="774">
                          <c:v>24.11.</c:v>
                        </c:pt>
                        <c:pt idx="775">
                          <c:v>24.11.</c:v>
                        </c:pt>
                        <c:pt idx="776">
                          <c:v>24.11.</c:v>
                        </c:pt>
                        <c:pt idx="777">
                          <c:v>24.11.</c:v>
                        </c:pt>
                        <c:pt idx="778">
                          <c:v>24.11.</c:v>
                        </c:pt>
                        <c:pt idx="779">
                          <c:v>24.11.</c:v>
                        </c:pt>
                        <c:pt idx="780">
                          <c:v>24.11.</c:v>
                        </c:pt>
                        <c:pt idx="781">
                          <c:v>24.11.</c:v>
                        </c:pt>
                        <c:pt idx="782">
                          <c:v>24.11.</c:v>
                        </c:pt>
                        <c:pt idx="783">
                          <c:v>24.11.</c:v>
                        </c:pt>
                        <c:pt idx="784">
                          <c:v>24.11.</c:v>
                        </c:pt>
                        <c:pt idx="785">
                          <c:v>24.11.</c:v>
                        </c:pt>
                        <c:pt idx="786">
                          <c:v>24.11.</c:v>
                        </c:pt>
                        <c:pt idx="787">
                          <c:v>24.11.</c:v>
                        </c:pt>
                        <c:pt idx="788">
                          <c:v>24.11.</c:v>
                        </c:pt>
                        <c:pt idx="789">
                          <c:v>24.11.</c:v>
                        </c:pt>
                        <c:pt idx="790">
                          <c:v>24.11.</c:v>
                        </c:pt>
                        <c:pt idx="791">
                          <c:v>24.11.</c:v>
                        </c:pt>
                        <c:pt idx="792">
                          <c:v>24.11.</c:v>
                        </c:pt>
                        <c:pt idx="793">
                          <c:v>24.11.</c:v>
                        </c:pt>
                        <c:pt idx="794">
                          <c:v>24.11.</c:v>
                        </c:pt>
                        <c:pt idx="795">
                          <c:v>24.11.</c:v>
                        </c:pt>
                        <c:pt idx="796">
                          <c:v>24.11.</c:v>
                        </c:pt>
                        <c:pt idx="797">
                          <c:v>24.11.</c:v>
                        </c:pt>
                        <c:pt idx="798">
                          <c:v>24.11.</c:v>
                        </c:pt>
                        <c:pt idx="799">
                          <c:v>24.11.</c:v>
                        </c:pt>
                        <c:pt idx="800">
                          <c:v>24.11.</c:v>
                        </c:pt>
                        <c:pt idx="801">
                          <c:v>24.11.</c:v>
                        </c:pt>
                        <c:pt idx="802">
                          <c:v>24.11.</c:v>
                        </c:pt>
                        <c:pt idx="803">
                          <c:v>24.11.</c:v>
                        </c:pt>
                        <c:pt idx="804">
                          <c:v>24.11.</c:v>
                        </c:pt>
                        <c:pt idx="805">
                          <c:v>24.11.</c:v>
                        </c:pt>
                        <c:pt idx="806">
                          <c:v>24.11.</c:v>
                        </c:pt>
                        <c:pt idx="807">
                          <c:v>24.11.</c:v>
                        </c:pt>
                        <c:pt idx="808">
                          <c:v>24.11.</c:v>
                        </c:pt>
                        <c:pt idx="809">
                          <c:v>24.11.</c:v>
                        </c:pt>
                        <c:pt idx="810">
                          <c:v>24.11.</c:v>
                        </c:pt>
                        <c:pt idx="811">
                          <c:v>24.11.</c:v>
                        </c:pt>
                        <c:pt idx="812">
                          <c:v>24.11.</c:v>
                        </c:pt>
                        <c:pt idx="813">
                          <c:v>24.11.</c:v>
                        </c:pt>
                        <c:pt idx="814">
                          <c:v>24.11.</c:v>
                        </c:pt>
                        <c:pt idx="815">
                          <c:v>24.11.</c:v>
                        </c:pt>
                        <c:pt idx="816">
                          <c:v>24.11.</c:v>
                        </c:pt>
                        <c:pt idx="817">
                          <c:v>24.11.</c:v>
                        </c:pt>
                        <c:pt idx="818">
                          <c:v>24.11.</c:v>
                        </c:pt>
                        <c:pt idx="819">
                          <c:v>24.11.</c:v>
                        </c:pt>
                        <c:pt idx="820">
                          <c:v>24.11.</c:v>
                        </c:pt>
                        <c:pt idx="821">
                          <c:v>24.11.</c:v>
                        </c:pt>
                        <c:pt idx="822">
                          <c:v>24.11.</c:v>
                        </c:pt>
                        <c:pt idx="823">
                          <c:v>24.11.</c:v>
                        </c:pt>
                        <c:pt idx="824">
                          <c:v>24.11.</c:v>
                        </c:pt>
                        <c:pt idx="825">
                          <c:v>24.11.</c:v>
                        </c:pt>
                        <c:pt idx="826">
                          <c:v>24.11.</c:v>
                        </c:pt>
                        <c:pt idx="827">
                          <c:v>24.11.</c:v>
                        </c:pt>
                        <c:pt idx="828">
                          <c:v>24.11.</c:v>
                        </c:pt>
                        <c:pt idx="829">
                          <c:v>24.11.</c:v>
                        </c:pt>
                        <c:pt idx="830">
                          <c:v>24.11.</c:v>
                        </c:pt>
                        <c:pt idx="831">
                          <c:v>24.11.</c:v>
                        </c:pt>
                        <c:pt idx="832">
                          <c:v>24.11.</c:v>
                        </c:pt>
                        <c:pt idx="833">
                          <c:v>24.11.</c:v>
                        </c:pt>
                        <c:pt idx="834">
                          <c:v>24.11.</c:v>
                        </c:pt>
                        <c:pt idx="835">
                          <c:v>24.11.</c:v>
                        </c:pt>
                        <c:pt idx="836">
                          <c:v>24.11.</c:v>
                        </c:pt>
                        <c:pt idx="837">
                          <c:v>24.11.</c:v>
                        </c:pt>
                        <c:pt idx="838">
                          <c:v>24.11.</c:v>
                        </c:pt>
                        <c:pt idx="839">
                          <c:v>24.11.</c:v>
                        </c:pt>
                        <c:pt idx="840">
                          <c:v>24.11.</c:v>
                        </c:pt>
                        <c:pt idx="841">
                          <c:v>24.11.</c:v>
                        </c:pt>
                        <c:pt idx="842">
                          <c:v>24.11.</c:v>
                        </c:pt>
                        <c:pt idx="843">
                          <c:v>24.11.</c:v>
                        </c:pt>
                        <c:pt idx="844">
                          <c:v>24.11.</c:v>
                        </c:pt>
                        <c:pt idx="845">
                          <c:v>24.11.</c:v>
                        </c:pt>
                        <c:pt idx="846">
                          <c:v>24.11.</c:v>
                        </c:pt>
                        <c:pt idx="847">
                          <c:v>24.11.</c:v>
                        </c:pt>
                        <c:pt idx="848">
                          <c:v>24.11.</c:v>
                        </c:pt>
                        <c:pt idx="849">
                          <c:v>24.11.</c:v>
                        </c:pt>
                        <c:pt idx="850">
                          <c:v>24.11.</c:v>
                        </c:pt>
                        <c:pt idx="851">
                          <c:v>24.11.</c:v>
                        </c:pt>
                        <c:pt idx="852">
                          <c:v>24.11.</c:v>
                        </c:pt>
                        <c:pt idx="853">
                          <c:v>24.11.</c:v>
                        </c:pt>
                        <c:pt idx="854">
                          <c:v>24.11.</c:v>
                        </c:pt>
                        <c:pt idx="855">
                          <c:v>24.11.</c:v>
                        </c:pt>
                        <c:pt idx="856">
                          <c:v>24.11.</c:v>
                        </c:pt>
                        <c:pt idx="857">
                          <c:v>24.11.</c:v>
                        </c:pt>
                        <c:pt idx="858">
                          <c:v>24.11.</c:v>
                        </c:pt>
                        <c:pt idx="859">
                          <c:v>24.11.</c:v>
                        </c:pt>
                        <c:pt idx="860">
                          <c:v>24.11.</c:v>
                        </c:pt>
                        <c:pt idx="861">
                          <c:v>24.11.</c:v>
                        </c:pt>
                        <c:pt idx="862">
                          <c:v>24.11.</c:v>
                        </c:pt>
                        <c:pt idx="863">
                          <c:v>24.11.</c:v>
                        </c:pt>
                        <c:pt idx="864">
                          <c:v>24.11.</c:v>
                        </c:pt>
                        <c:pt idx="865">
                          <c:v>24.11.</c:v>
                        </c:pt>
                        <c:pt idx="866">
                          <c:v>24.11.</c:v>
                        </c:pt>
                        <c:pt idx="867">
                          <c:v>24.11.</c:v>
                        </c:pt>
                        <c:pt idx="868">
                          <c:v>24.11.</c:v>
                        </c:pt>
                        <c:pt idx="869">
                          <c:v>24.11.</c:v>
                        </c:pt>
                        <c:pt idx="870">
                          <c:v>24.11.</c:v>
                        </c:pt>
                        <c:pt idx="871">
                          <c:v>24.11.</c:v>
                        </c:pt>
                        <c:pt idx="872">
                          <c:v>24.11.</c:v>
                        </c:pt>
                        <c:pt idx="873">
                          <c:v>24.11.</c:v>
                        </c:pt>
                        <c:pt idx="874">
                          <c:v>24.11.</c:v>
                        </c:pt>
                        <c:pt idx="875">
                          <c:v>24.11.</c:v>
                        </c:pt>
                        <c:pt idx="876">
                          <c:v>24.11.</c:v>
                        </c:pt>
                        <c:pt idx="877">
                          <c:v>24.11.</c:v>
                        </c:pt>
                        <c:pt idx="878">
                          <c:v>24.11.</c:v>
                        </c:pt>
                        <c:pt idx="879">
                          <c:v>24.11.</c:v>
                        </c:pt>
                        <c:pt idx="880">
                          <c:v>24.11.</c:v>
                        </c:pt>
                        <c:pt idx="881">
                          <c:v>24.11.</c:v>
                        </c:pt>
                        <c:pt idx="882">
                          <c:v>24.11.</c:v>
                        </c:pt>
                        <c:pt idx="883">
                          <c:v>24.11.</c:v>
                        </c:pt>
                        <c:pt idx="884">
                          <c:v>24.11.</c:v>
                        </c:pt>
                        <c:pt idx="885">
                          <c:v>24.11.</c:v>
                        </c:pt>
                        <c:pt idx="886">
                          <c:v>24.11.</c:v>
                        </c:pt>
                        <c:pt idx="887">
                          <c:v>24.11.</c:v>
                        </c:pt>
                        <c:pt idx="888">
                          <c:v>24.11.</c:v>
                        </c:pt>
                        <c:pt idx="889">
                          <c:v>24.11.</c:v>
                        </c:pt>
                        <c:pt idx="890">
                          <c:v>24.11.</c:v>
                        </c:pt>
                        <c:pt idx="891">
                          <c:v>24.11.</c:v>
                        </c:pt>
                        <c:pt idx="892">
                          <c:v>24.11.</c:v>
                        </c:pt>
                        <c:pt idx="893">
                          <c:v>24.11.</c:v>
                        </c:pt>
                        <c:pt idx="894">
                          <c:v>24.11.</c:v>
                        </c:pt>
                        <c:pt idx="895">
                          <c:v>24.11.</c:v>
                        </c:pt>
                        <c:pt idx="896">
                          <c:v>24.11.</c:v>
                        </c:pt>
                        <c:pt idx="897">
                          <c:v>24.11.</c:v>
                        </c:pt>
                        <c:pt idx="898">
                          <c:v>24.11.</c:v>
                        </c:pt>
                        <c:pt idx="899">
                          <c:v>24.11.</c:v>
                        </c:pt>
                        <c:pt idx="900">
                          <c:v>24.11.</c:v>
                        </c:pt>
                        <c:pt idx="901">
                          <c:v>24.11.</c:v>
                        </c:pt>
                        <c:pt idx="902">
                          <c:v>24.11.</c:v>
                        </c:pt>
                        <c:pt idx="903">
                          <c:v>24.11.</c:v>
                        </c:pt>
                        <c:pt idx="904">
                          <c:v>24.11.</c:v>
                        </c:pt>
                        <c:pt idx="905">
                          <c:v>24.11.</c:v>
                        </c:pt>
                        <c:pt idx="906">
                          <c:v>24.11.</c:v>
                        </c:pt>
                        <c:pt idx="907">
                          <c:v>24.11.</c:v>
                        </c:pt>
                        <c:pt idx="908">
                          <c:v>24.11.</c:v>
                        </c:pt>
                        <c:pt idx="909">
                          <c:v>24.11.</c:v>
                        </c:pt>
                        <c:pt idx="910">
                          <c:v>24.11.</c:v>
                        </c:pt>
                        <c:pt idx="911">
                          <c:v>24.11.</c:v>
                        </c:pt>
                        <c:pt idx="912">
                          <c:v>24.11.</c:v>
                        </c:pt>
                        <c:pt idx="913">
                          <c:v>24.11.</c:v>
                        </c:pt>
                        <c:pt idx="914">
                          <c:v>24.11.</c:v>
                        </c:pt>
                        <c:pt idx="915">
                          <c:v>24.11.</c:v>
                        </c:pt>
                        <c:pt idx="916">
                          <c:v>24.11.</c:v>
                        </c:pt>
                        <c:pt idx="917">
                          <c:v>24.11.</c:v>
                        </c:pt>
                        <c:pt idx="918">
                          <c:v>24.11.</c:v>
                        </c:pt>
                        <c:pt idx="919">
                          <c:v>24.11.</c:v>
                        </c:pt>
                        <c:pt idx="920">
                          <c:v>24.11.</c:v>
                        </c:pt>
                        <c:pt idx="921">
                          <c:v>24.11.</c:v>
                        </c:pt>
                        <c:pt idx="922">
                          <c:v>24.11.</c:v>
                        </c:pt>
                        <c:pt idx="923">
                          <c:v>24.11.</c:v>
                        </c:pt>
                        <c:pt idx="924">
                          <c:v>24.11.</c:v>
                        </c:pt>
                        <c:pt idx="925">
                          <c:v>24.11.</c:v>
                        </c:pt>
                        <c:pt idx="926">
                          <c:v>24.11.</c:v>
                        </c:pt>
                        <c:pt idx="927">
                          <c:v>24.11.</c:v>
                        </c:pt>
                        <c:pt idx="928">
                          <c:v>24.11.</c:v>
                        </c:pt>
                        <c:pt idx="929">
                          <c:v>24.11.</c:v>
                        </c:pt>
                        <c:pt idx="930">
                          <c:v>24.11.</c:v>
                        </c:pt>
                        <c:pt idx="931">
                          <c:v>24.11.</c:v>
                        </c:pt>
                        <c:pt idx="932">
                          <c:v>24.11.</c:v>
                        </c:pt>
                        <c:pt idx="933">
                          <c:v>24.11.</c:v>
                        </c:pt>
                        <c:pt idx="934">
                          <c:v>24.11.</c:v>
                        </c:pt>
                        <c:pt idx="935">
                          <c:v>24.11.</c:v>
                        </c:pt>
                        <c:pt idx="936">
                          <c:v>24.11.</c:v>
                        </c:pt>
                        <c:pt idx="937">
                          <c:v>24.11.</c:v>
                        </c:pt>
                        <c:pt idx="938">
                          <c:v>24.11.</c:v>
                        </c:pt>
                        <c:pt idx="939">
                          <c:v>24.11.</c:v>
                        </c:pt>
                        <c:pt idx="940">
                          <c:v>24.11.</c:v>
                        </c:pt>
                        <c:pt idx="941">
                          <c:v>24.11.</c:v>
                        </c:pt>
                        <c:pt idx="942">
                          <c:v>24.11.</c:v>
                        </c:pt>
                        <c:pt idx="943">
                          <c:v>24.11.</c:v>
                        </c:pt>
                        <c:pt idx="944">
                          <c:v>24.11.</c:v>
                        </c:pt>
                        <c:pt idx="945">
                          <c:v>24.11.</c:v>
                        </c:pt>
                        <c:pt idx="946">
                          <c:v>24.11.</c:v>
                        </c:pt>
                        <c:pt idx="947">
                          <c:v>24.11.</c:v>
                        </c:pt>
                        <c:pt idx="948">
                          <c:v>24.11.</c:v>
                        </c:pt>
                        <c:pt idx="949">
                          <c:v>24.11.</c:v>
                        </c:pt>
                        <c:pt idx="950">
                          <c:v>24.11.</c:v>
                        </c:pt>
                        <c:pt idx="951">
                          <c:v>24.11.</c:v>
                        </c:pt>
                        <c:pt idx="952">
                          <c:v>24.11.</c:v>
                        </c:pt>
                        <c:pt idx="953">
                          <c:v>24.11.</c:v>
                        </c:pt>
                        <c:pt idx="954">
                          <c:v>24.11.</c:v>
                        </c:pt>
                        <c:pt idx="955">
                          <c:v>24.11.</c:v>
                        </c:pt>
                        <c:pt idx="956">
                          <c:v>24.11.</c:v>
                        </c:pt>
                        <c:pt idx="957">
                          <c:v>24.11.</c:v>
                        </c:pt>
                        <c:pt idx="958">
                          <c:v>24.11.</c:v>
                        </c:pt>
                        <c:pt idx="959">
                          <c:v>24.11.</c:v>
                        </c:pt>
                        <c:pt idx="960">
                          <c:v>24.11.</c:v>
                        </c:pt>
                        <c:pt idx="961">
                          <c:v>24.11.</c:v>
                        </c:pt>
                        <c:pt idx="962">
                          <c:v>24.11.</c:v>
                        </c:pt>
                        <c:pt idx="963">
                          <c:v>24.11.</c:v>
                        </c:pt>
                        <c:pt idx="964">
                          <c:v>24.11.</c:v>
                        </c:pt>
                        <c:pt idx="965">
                          <c:v>24.11.</c:v>
                        </c:pt>
                        <c:pt idx="966">
                          <c:v>24.11.</c:v>
                        </c:pt>
                        <c:pt idx="967">
                          <c:v>24.11.</c:v>
                        </c:pt>
                        <c:pt idx="968">
                          <c:v>24.11.</c:v>
                        </c:pt>
                        <c:pt idx="969">
                          <c:v>24.11.</c:v>
                        </c:pt>
                        <c:pt idx="970">
                          <c:v>24.11.</c:v>
                        </c:pt>
                        <c:pt idx="971">
                          <c:v>24.11.</c:v>
                        </c:pt>
                        <c:pt idx="972">
                          <c:v>24.11.</c:v>
                        </c:pt>
                        <c:pt idx="973">
                          <c:v>24.11.</c:v>
                        </c:pt>
                        <c:pt idx="974">
                          <c:v>24.11.</c:v>
                        </c:pt>
                        <c:pt idx="975">
                          <c:v>24.11.</c:v>
                        </c:pt>
                        <c:pt idx="976">
                          <c:v>24.11.</c:v>
                        </c:pt>
                        <c:pt idx="977">
                          <c:v>24.11.</c:v>
                        </c:pt>
                        <c:pt idx="978">
                          <c:v>24.11.</c:v>
                        </c:pt>
                        <c:pt idx="979">
                          <c:v>24.11.</c:v>
                        </c:pt>
                        <c:pt idx="980">
                          <c:v>24.11.</c:v>
                        </c:pt>
                        <c:pt idx="981">
                          <c:v>24.11.</c:v>
                        </c:pt>
                        <c:pt idx="982">
                          <c:v>24.11.</c:v>
                        </c:pt>
                        <c:pt idx="983">
                          <c:v>24.11.</c:v>
                        </c:pt>
                        <c:pt idx="984">
                          <c:v>24.11.</c:v>
                        </c:pt>
                        <c:pt idx="985">
                          <c:v>24.11.</c:v>
                        </c:pt>
                        <c:pt idx="986">
                          <c:v>24.11.</c:v>
                        </c:pt>
                        <c:pt idx="987">
                          <c:v>24.11.</c:v>
                        </c:pt>
                        <c:pt idx="988">
                          <c:v>24.11.</c:v>
                        </c:pt>
                        <c:pt idx="989">
                          <c:v>24.11.</c:v>
                        </c:pt>
                        <c:pt idx="990">
                          <c:v>24.11.</c:v>
                        </c:pt>
                        <c:pt idx="991">
                          <c:v>24.11.</c:v>
                        </c:pt>
                        <c:pt idx="992">
                          <c:v>24.11.</c:v>
                        </c:pt>
                        <c:pt idx="993">
                          <c:v>24.11.</c:v>
                        </c:pt>
                        <c:pt idx="994">
                          <c:v>24.11.</c:v>
                        </c:pt>
                        <c:pt idx="995">
                          <c:v>24.11.</c:v>
                        </c:pt>
                        <c:pt idx="996">
                          <c:v>24.11.</c:v>
                        </c:pt>
                        <c:pt idx="997">
                          <c:v>24.11.</c:v>
                        </c:pt>
                        <c:pt idx="998">
                          <c:v>24.11.</c:v>
                        </c:pt>
                        <c:pt idx="999">
                          <c:v>24.11.</c:v>
                        </c:pt>
                        <c:pt idx="1000">
                          <c:v>24.11.</c:v>
                        </c:pt>
                        <c:pt idx="1001">
                          <c:v>24.11.</c:v>
                        </c:pt>
                        <c:pt idx="1002">
                          <c:v>24.11.</c:v>
                        </c:pt>
                        <c:pt idx="1003">
                          <c:v>24.11.</c:v>
                        </c:pt>
                        <c:pt idx="1004">
                          <c:v>24.11.</c:v>
                        </c:pt>
                        <c:pt idx="1005">
                          <c:v>24.11.</c:v>
                        </c:pt>
                        <c:pt idx="1006">
                          <c:v>24.11.</c:v>
                        </c:pt>
                        <c:pt idx="1007">
                          <c:v>24.11.</c:v>
                        </c:pt>
                        <c:pt idx="1008">
                          <c:v>24.11.</c:v>
                        </c:pt>
                        <c:pt idx="1009">
                          <c:v>24.11.</c:v>
                        </c:pt>
                        <c:pt idx="1010">
                          <c:v>24.11.</c:v>
                        </c:pt>
                        <c:pt idx="1011">
                          <c:v>24.11.</c:v>
                        </c:pt>
                        <c:pt idx="1012">
                          <c:v>24.11.</c:v>
                        </c:pt>
                        <c:pt idx="1013">
                          <c:v>24.11.</c:v>
                        </c:pt>
                        <c:pt idx="1014">
                          <c:v>24.11.</c:v>
                        </c:pt>
                        <c:pt idx="1015">
                          <c:v>24.11.</c:v>
                        </c:pt>
                        <c:pt idx="1016">
                          <c:v>24.11.</c:v>
                        </c:pt>
                        <c:pt idx="1017">
                          <c:v>24.11.</c:v>
                        </c:pt>
                        <c:pt idx="1018">
                          <c:v>24.11.</c:v>
                        </c:pt>
                        <c:pt idx="1019">
                          <c:v>24.11.</c:v>
                        </c:pt>
                        <c:pt idx="1020">
                          <c:v>24.11.</c:v>
                        </c:pt>
                        <c:pt idx="1021">
                          <c:v>24.11.</c:v>
                        </c:pt>
                        <c:pt idx="1022">
                          <c:v>24.11.</c:v>
                        </c:pt>
                        <c:pt idx="1023">
                          <c:v>24.11.</c:v>
                        </c:pt>
                        <c:pt idx="1024">
                          <c:v>24.11.</c:v>
                        </c:pt>
                        <c:pt idx="1025">
                          <c:v>24.11.</c:v>
                        </c:pt>
                        <c:pt idx="1026">
                          <c:v>24.11.</c:v>
                        </c:pt>
                        <c:pt idx="1027">
                          <c:v>24.11.</c:v>
                        </c:pt>
                        <c:pt idx="1028">
                          <c:v>24.11.</c:v>
                        </c:pt>
                        <c:pt idx="1029">
                          <c:v>24.11.</c:v>
                        </c:pt>
                        <c:pt idx="1030">
                          <c:v>24.11.</c:v>
                        </c:pt>
                        <c:pt idx="1031">
                          <c:v>24.11.</c:v>
                        </c:pt>
                        <c:pt idx="1032">
                          <c:v>24.11.</c:v>
                        </c:pt>
                        <c:pt idx="1033">
                          <c:v>24.11.</c:v>
                        </c:pt>
                        <c:pt idx="1034">
                          <c:v>24.11.</c:v>
                        </c:pt>
                        <c:pt idx="1035">
                          <c:v>24.11.</c:v>
                        </c:pt>
                        <c:pt idx="1036">
                          <c:v>24.11.</c:v>
                        </c:pt>
                        <c:pt idx="1037">
                          <c:v>24.11.</c:v>
                        </c:pt>
                        <c:pt idx="1038">
                          <c:v>24.11.</c:v>
                        </c:pt>
                        <c:pt idx="1039">
                          <c:v>24.11.</c:v>
                        </c:pt>
                        <c:pt idx="1040">
                          <c:v>24.11.</c:v>
                        </c:pt>
                        <c:pt idx="1041">
                          <c:v>24.11.</c:v>
                        </c:pt>
                        <c:pt idx="1042">
                          <c:v>24.11.</c:v>
                        </c:pt>
                        <c:pt idx="1043">
                          <c:v>24.11.</c:v>
                        </c:pt>
                        <c:pt idx="1044">
                          <c:v>24.11.</c:v>
                        </c:pt>
                        <c:pt idx="1045">
                          <c:v>24.11.</c:v>
                        </c:pt>
                        <c:pt idx="1046">
                          <c:v>24.11.</c:v>
                        </c:pt>
                        <c:pt idx="1047">
                          <c:v>24.11.</c:v>
                        </c:pt>
                        <c:pt idx="1048">
                          <c:v>24.11.</c:v>
                        </c:pt>
                        <c:pt idx="1049">
                          <c:v>24.11.</c:v>
                        </c:pt>
                        <c:pt idx="1050">
                          <c:v>24.11.</c:v>
                        </c:pt>
                        <c:pt idx="1051">
                          <c:v>24.11.</c:v>
                        </c:pt>
                        <c:pt idx="1052">
                          <c:v>24.11.</c:v>
                        </c:pt>
                        <c:pt idx="1053">
                          <c:v>24.11.</c:v>
                        </c:pt>
                        <c:pt idx="1054">
                          <c:v>24.11.</c:v>
                        </c:pt>
                        <c:pt idx="1055">
                          <c:v>24.11.</c:v>
                        </c:pt>
                        <c:pt idx="1056">
                          <c:v>24.11.</c:v>
                        </c:pt>
                        <c:pt idx="1057">
                          <c:v>24.11.</c:v>
                        </c:pt>
                        <c:pt idx="1058">
                          <c:v>24.11.</c:v>
                        </c:pt>
                        <c:pt idx="1059">
                          <c:v>24.11.</c:v>
                        </c:pt>
                        <c:pt idx="1060">
                          <c:v>25.11.</c:v>
                        </c:pt>
                        <c:pt idx="1061">
                          <c:v>25.11.</c:v>
                        </c:pt>
                        <c:pt idx="1062">
                          <c:v>25.11.</c:v>
                        </c:pt>
                        <c:pt idx="1063">
                          <c:v>25.11.</c:v>
                        </c:pt>
                        <c:pt idx="1064">
                          <c:v>25.11.</c:v>
                        </c:pt>
                        <c:pt idx="1065">
                          <c:v>25.11.</c:v>
                        </c:pt>
                        <c:pt idx="1066">
                          <c:v>25.11.</c:v>
                        </c:pt>
                        <c:pt idx="1067">
                          <c:v>25.11.</c:v>
                        </c:pt>
                        <c:pt idx="1068">
                          <c:v>25.11.</c:v>
                        </c:pt>
                        <c:pt idx="1069">
                          <c:v>25.11.</c:v>
                        </c:pt>
                        <c:pt idx="1070">
                          <c:v>25.11.</c:v>
                        </c:pt>
                        <c:pt idx="1071">
                          <c:v>25.11.</c:v>
                        </c:pt>
                        <c:pt idx="1072">
                          <c:v>25.11.</c:v>
                        </c:pt>
                        <c:pt idx="1073">
                          <c:v>25.11.</c:v>
                        </c:pt>
                        <c:pt idx="1074">
                          <c:v>25.11.</c:v>
                        </c:pt>
                        <c:pt idx="1075">
                          <c:v>25.11.</c:v>
                        </c:pt>
                        <c:pt idx="1076">
                          <c:v>25.11.</c:v>
                        </c:pt>
                        <c:pt idx="1077">
                          <c:v>25.11.</c:v>
                        </c:pt>
                        <c:pt idx="1078">
                          <c:v>25.11.</c:v>
                        </c:pt>
                        <c:pt idx="1079">
                          <c:v>25.11.</c:v>
                        </c:pt>
                        <c:pt idx="1080">
                          <c:v>25.11.</c:v>
                        </c:pt>
                        <c:pt idx="1081">
                          <c:v>25.11.</c:v>
                        </c:pt>
                        <c:pt idx="1082">
                          <c:v>25.11.</c:v>
                        </c:pt>
                        <c:pt idx="1083">
                          <c:v>25.11.</c:v>
                        </c:pt>
                        <c:pt idx="1084">
                          <c:v>25.11.</c:v>
                        </c:pt>
                        <c:pt idx="1085">
                          <c:v>25.11.</c:v>
                        </c:pt>
                        <c:pt idx="1086">
                          <c:v>25.11.</c:v>
                        </c:pt>
                        <c:pt idx="1087">
                          <c:v>25.11.</c:v>
                        </c:pt>
                        <c:pt idx="1088">
                          <c:v>25.11.</c:v>
                        </c:pt>
                        <c:pt idx="1089">
                          <c:v>25.11.</c:v>
                        </c:pt>
                        <c:pt idx="1090">
                          <c:v>25.11.</c:v>
                        </c:pt>
                        <c:pt idx="1091">
                          <c:v>25.11.</c:v>
                        </c:pt>
                        <c:pt idx="1092">
                          <c:v>25.11.</c:v>
                        </c:pt>
                        <c:pt idx="1093">
                          <c:v>25.11.</c:v>
                        </c:pt>
                        <c:pt idx="1094">
                          <c:v>25.11.</c:v>
                        </c:pt>
                        <c:pt idx="1095">
                          <c:v>25.11.</c:v>
                        </c:pt>
                        <c:pt idx="1096">
                          <c:v>25.11.</c:v>
                        </c:pt>
                        <c:pt idx="1097">
                          <c:v>25.11.</c:v>
                        </c:pt>
                        <c:pt idx="1098">
                          <c:v>25.11.</c:v>
                        </c:pt>
                        <c:pt idx="1099">
                          <c:v>25.11.</c:v>
                        </c:pt>
                        <c:pt idx="1100">
                          <c:v>25.11.</c:v>
                        </c:pt>
                        <c:pt idx="1101">
                          <c:v>25.11.</c:v>
                        </c:pt>
                        <c:pt idx="1102">
                          <c:v>25.11.</c:v>
                        </c:pt>
                        <c:pt idx="1103">
                          <c:v>25.11.</c:v>
                        </c:pt>
                        <c:pt idx="1104">
                          <c:v>25.11.</c:v>
                        </c:pt>
                        <c:pt idx="1105">
                          <c:v>25.11.</c:v>
                        </c:pt>
                        <c:pt idx="1106">
                          <c:v>25.11.</c:v>
                        </c:pt>
                        <c:pt idx="1107">
                          <c:v>25.11.</c:v>
                        </c:pt>
                        <c:pt idx="1108">
                          <c:v>25.11.</c:v>
                        </c:pt>
                        <c:pt idx="1109">
                          <c:v>25.11.</c:v>
                        </c:pt>
                        <c:pt idx="1110">
                          <c:v>25.11.</c:v>
                        </c:pt>
                        <c:pt idx="1111">
                          <c:v>25.11.</c:v>
                        </c:pt>
                        <c:pt idx="1112">
                          <c:v>25.11.</c:v>
                        </c:pt>
                        <c:pt idx="1113">
                          <c:v>25.11.</c:v>
                        </c:pt>
                        <c:pt idx="1114">
                          <c:v>25.11.</c:v>
                        </c:pt>
                        <c:pt idx="1115">
                          <c:v>25.11.</c:v>
                        </c:pt>
                        <c:pt idx="1116">
                          <c:v>25.11.</c:v>
                        </c:pt>
                        <c:pt idx="1117">
                          <c:v>25.11.</c:v>
                        </c:pt>
                        <c:pt idx="1118">
                          <c:v>25.11.</c:v>
                        </c:pt>
                        <c:pt idx="1119">
                          <c:v>25.11.</c:v>
                        </c:pt>
                        <c:pt idx="1120">
                          <c:v>25.11.</c:v>
                        </c:pt>
                        <c:pt idx="1121">
                          <c:v>25.11.</c:v>
                        </c:pt>
                        <c:pt idx="1122">
                          <c:v>25.11.</c:v>
                        </c:pt>
                        <c:pt idx="1123">
                          <c:v>25.11.</c:v>
                        </c:pt>
                        <c:pt idx="1124">
                          <c:v>25.11.</c:v>
                        </c:pt>
                        <c:pt idx="1125">
                          <c:v>25.11.</c:v>
                        </c:pt>
                        <c:pt idx="1126">
                          <c:v>25.11.</c:v>
                        </c:pt>
                        <c:pt idx="1127">
                          <c:v>25.11.</c:v>
                        </c:pt>
                        <c:pt idx="1128">
                          <c:v>25.11.</c:v>
                        </c:pt>
                        <c:pt idx="1129">
                          <c:v>25.11.</c:v>
                        </c:pt>
                        <c:pt idx="1130">
                          <c:v>25.11.</c:v>
                        </c:pt>
                        <c:pt idx="1131">
                          <c:v>25.11.</c:v>
                        </c:pt>
                        <c:pt idx="1132">
                          <c:v>25.11.</c:v>
                        </c:pt>
                        <c:pt idx="1133">
                          <c:v>25.11.</c:v>
                        </c:pt>
                        <c:pt idx="1134">
                          <c:v>25.11.</c:v>
                        </c:pt>
                        <c:pt idx="1135">
                          <c:v>25.11.</c:v>
                        </c:pt>
                        <c:pt idx="1136">
                          <c:v>25.11.</c:v>
                        </c:pt>
                        <c:pt idx="1137">
                          <c:v>25.11.</c:v>
                        </c:pt>
                        <c:pt idx="1138">
                          <c:v>25.11.</c:v>
                        </c:pt>
                        <c:pt idx="1139">
                          <c:v>25.11.</c:v>
                        </c:pt>
                        <c:pt idx="1140">
                          <c:v>25.11.</c:v>
                        </c:pt>
                        <c:pt idx="1141">
                          <c:v>25.11.</c:v>
                        </c:pt>
                        <c:pt idx="1142">
                          <c:v>25.11.</c:v>
                        </c:pt>
                        <c:pt idx="1143">
                          <c:v>25.11.</c:v>
                        </c:pt>
                        <c:pt idx="1144">
                          <c:v>25.11.</c:v>
                        </c:pt>
                        <c:pt idx="1145">
                          <c:v>25.11.</c:v>
                        </c:pt>
                        <c:pt idx="1146">
                          <c:v>25.11.</c:v>
                        </c:pt>
                        <c:pt idx="1147">
                          <c:v>25.11.</c:v>
                        </c:pt>
                        <c:pt idx="1148">
                          <c:v>25.11.</c:v>
                        </c:pt>
                        <c:pt idx="1149">
                          <c:v>25.11.</c:v>
                        </c:pt>
                        <c:pt idx="1150">
                          <c:v>25.11.</c:v>
                        </c:pt>
                        <c:pt idx="1151">
                          <c:v>25.11.</c:v>
                        </c:pt>
                        <c:pt idx="1152">
                          <c:v>25.11.</c:v>
                        </c:pt>
                        <c:pt idx="1153">
                          <c:v>25.11.</c:v>
                        </c:pt>
                        <c:pt idx="1154">
                          <c:v>25.11.</c:v>
                        </c:pt>
                        <c:pt idx="1155">
                          <c:v>25.11.</c:v>
                        </c:pt>
                        <c:pt idx="1156">
                          <c:v>25.11.</c:v>
                        </c:pt>
                        <c:pt idx="1157">
                          <c:v>25.11.</c:v>
                        </c:pt>
                        <c:pt idx="1158">
                          <c:v>25.11.</c:v>
                        </c:pt>
                        <c:pt idx="1159">
                          <c:v>25.11.</c:v>
                        </c:pt>
                        <c:pt idx="1160">
                          <c:v>25.11.</c:v>
                        </c:pt>
                        <c:pt idx="1161">
                          <c:v>25.11.</c:v>
                        </c:pt>
                        <c:pt idx="1162">
                          <c:v>25.11.</c:v>
                        </c:pt>
                        <c:pt idx="1163">
                          <c:v>25.11.</c:v>
                        </c:pt>
                        <c:pt idx="1164">
                          <c:v>25.11.</c:v>
                        </c:pt>
                        <c:pt idx="1165">
                          <c:v>25.11.</c:v>
                        </c:pt>
                        <c:pt idx="1166">
                          <c:v>25.11.</c:v>
                        </c:pt>
                        <c:pt idx="1167">
                          <c:v>25.11.</c:v>
                        </c:pt>
                        <c:pt idx="1168">
                          <c:v>25.11.</c:v>
                        </c:pt>
                        <c:pt idx="1169">
                          <c:v>25.11.</c:v>
                        </c:pt>
                        <c:pt idx="1170">
                          <c:v>25.11.</c:v>
                        </c:pt>
                        <c:pt idx="1171">
                          <c:v>25.11.</c:v>
                        </c:pt>
                        <c:pt idx="1172">
                          <c:v>25.11.</c:v>
                        </c:pt>
                        <c:pt idx="1173">
                          <c:v>25.11.</c:v>
                        </c:pt>
                        <c:pt idx="1174">
                          <c:v>25.11.</c:v>
                        </c:pt>
                        <c:pt idx="1175">
                          <c:v>25.11.</c:v>
                        </c:pt>
                        <c:pt idx="1176">
                          <c:v>25.11.</c:v>
                        </c:pt>
                        <c:pt idx="1177">
                          <c:v>25.11.</c:v>
                        </c:pt>
                        <c:pt idx="1178">
                          <c:v>25.11.</c:v>
                        </c:pt>
                        <c:pt idx="1179">
                          <c:v>25.11.</c:v>
                        </c:pt>
                        <c:pt idx="1180">
                          <c:v>25.11.</c:v>
                        </c:pt>
                        <c:pt idx="1181">
                          <c:v>25.11.</c:v>
                        </c:pt>
                        <c:pt idx="1182">
                          <c:v>25.11.</c:v>
                        </c:pt>
                        <c:pt idx="1183">
                          <c:v>25.11.</c:v>
                        </c:pt>
                        <c:pt idx="1184">
                          <c:v>25.11.</c:v>
                        </c:pt>
                        <c:pt idx="1185">
                          <c:v>25.11.</c:v>
                        </c:pt>
                        <c:pt idx="1186">
                          <c:v>25.11.</c:v>
                        </c:pt>
                        <c:pt idx="1187">
                          <c:v>25.11.</c:v>
                        </c:pt>
                        <c:pt idx="1188">
                          <c:v>25.11.</c:v>
                        </c:pt>
                        <c:pt idx="1189">
                          <c:v>25.11.</c:v>
                        </c:pt>
                        <c:pt idx="1190">
                          <c:v>25.11.</c:v>
                        </c:pt>
                        <c:pt idx="1191">
                          <c:v>25.11.</c:v>
                        </c:pt>
                        <c:pt idx="1192">
                          <c:v>25.11.</c:v>
                        </c:pt>
                        <c:pt idx="1193">
                          <c:v>25.11.</c:v>
                        </c:pt>
                        <c:pt idx="1194">
                          <c:v>25.11.</c:v>
                        </c:pt>
                        <c:pt idx="1195">
                          <c:v>25.11.</c:v>
                        </c:pt>
                        <c:pt idx="1196">
                          <c:v>25.11.</c:v>
                        </c:pt>
                        <c:pt idx="1197">
                          <c:v>25.11.</c:v>
                        </c:pt>
                        <c:pt idx="1198">
                          <c:v>25.11.</c:v>
                        </c:pt>
                        <c:pt idx="1199">
                          <c:v>25.11.</c:v>
                        </c:pt>
                        <c:pt idx="1200">
                          <c:v>25.11.</c:v>
                        </c:pt>
                        <c:pt idx="1201">
                          <c:v>25.11.</c:v>
                        </c:pt>
                        <c:pt idx="1202">
                          <c:v>25.11.</c:v>
                        </c:pt>
                        <c:pt idx="1203">
                          <c:v>25.11.</c:v>
                        </c:pt>
                        <c:pt idx="1204">
                          <c:v>25.11.</c:v>
                        </c:pt>
                        <c:pt idx="1205">
                          <c:v>25.11.</c:v>
                        </c:pt>
                        <c:pt idx="1206">
                          <c:v>25.11.</c:v>
                        </c:pt>
                        <c:pt idx="1207">
                          <c:v>25.11.</c:v>
                        </c:pt>
                        <c:pt idx="1208">
                          <c:v>25.11.</c:v>
                        </c:pt>
                        <c:pt idx="1209">
                          <c:v>25.11.</c:v>
                        </c:pt>
                        <c:pt idx="1210">
                          <c:v>25.11.</c:v>
                        </c:pt>
                        <c:pt idx="1211">
                          <c:v>25.11.</c:v>
                        </c:pt>
                        <c:pt idx="1212">
                          <c:v>25.11.</c:v>
                        </c:pt>
                        <c:pt idx="1213">
                          <c:v>25.11.</c:v>
                        </c:pt>
                        <c:pt idx="1214">
                          <c:v>25.11.</c:v>
                        </c:pt>
                        <c:pt idx="1215">
                          <c:v>25.11.</c:v>
                        </c:pt>
                        <c:pt idx="1216">
                          <c:v>25.11.</c:v>
                        </c:pt>
                        <c:pt idx="1217">
                          <c:v>25.11.</c:v>
                        </c:pt>
                        <c:pt idx="1218">
                          <c:v>25.11.</c:v>
                        </c:pt>
                        <c:pt idx="1219">
                          <c:v>25.11.</c:v>
                        </c:pt>
                        <c:pt idx="1220">
                          <c:v>25.11.</c:v>
                        </c:pt>
                        <c:pt idx="1221">
                          <c:v>25.11.</c:v>
                        </c:pt>
                        <c:pt idx="1222">
                          <c:v>25.11.</c:v>
                        </c:pt>
                        <c:pt idx="1223">
                          <c:v>25.11.</c:v>
                        </c:pt>
                        <c:pt idx="1224">
                          <c:v>25.11.</c:v>
                        </c:pt>
                        <c:pt idx="1225">
                          <c:v>25.11.</c:v>
                        </c:pt>
                        <c:pt idx="1226">
                          <c:v>25.11.</c:v>
                        </c:pt>
                        <c:pt idx="1227">
                          <c:v>25.11.</c:v>
                        </c:pt>
                        <c:pt idx="1228">
                          <c:v>25.11.</c:v>
                        </c:pt>
                        <c:pt idx="1229">
                          <c:v>25.11.</c:v>
                        </c:pt>
                        <c:pt idx="1230">
                          <c:v>25.11.</c:v>
                        </c:pt>
                        <c:pt idx="1231">
                          <c:v>25.11.</c:v>
                        </c:pt>
                        <c:pt idx="1232">
                          <c:v>25.11.</c:v>
                        </c:pt>
                        <c:pt idx="1233">
                          <c:v>25.11.</c:v>
                        </c:pt>
                        <c:pt idx="1234">
                          <c:v>25.11.</c:v>
                        </c:pt>
                        <c:pt idx="1235">
                          <c:v>25.11.</c:v>
                        </c:pt>
                        <c:pt idx="1236">
                          <c:v>25.11.</c:v>
                        </c:pt>
                        <c:pt idx="1237">
                          <c:v>25.11.</c:v>
                        </c:pt>
                        <c:pt idx="1238">
                          <c:v>25.11.</c:v>
                        </c:pt>
                        <c:pt idx="1239">
                          <c:v>25.11.</c:v>
                        </c:pt>
                        <c:pt idx="1240">
                          <c:v>25.11.</c:v>
                        </c:pt>
                        <c:pt idx="1241">
                          <c:v>25.11.</c:v>
                        </c:pt>
                        <c:pt idx="1242">
                          <c:v>25.11.</c:v>
                        </c:pt>
                        <c:pt idx="1243">
                          <c:v>25.11.</c:v>
                        </c:pt>
                        <c:pt idx="1244">
                          <c:v>25.11.</c:v>
                        </c:pt>
                        <c:pt idx="1245">
                          <c:v>25.11.</c:v>
                        </c:pt>
                        <c:pt idx="1246">
                          <c:v>25.11.</c:v>
                        </c:pt>
                        <c:pt idx="1247">
                          <c:v>25.11.</c:v>
                        </c:pt>
                        <c:pt idx="1248">
                          <c:v>25.11.</c:v>
                        </c:pt>
                        <c:pt idx="1249">
                          <c:v>25.11.</c:v>
                        </c:pt>
                        <c:pt idx="1250">
                          <c:v>25.11.</c:v>
                        </c:pt>
                        <c:pt idx="1251">
                          <c:v>25.11.</c:v>
                        </c:pt>
                        <c:pt idx="1252">
                          <c:v>25.11.</c:v>
                        </c:pt>
                        <c:pt idx="1253">
                          <c:v>25.11.</c:v>
                        </c:pt>
                        <c:pt idx="1254">
                          <c:v>25.11.</c:v>
                        </c:pt>
                        <c:pt idx="1255">
                          <c:v>25.11.</c:v>
                        </c:pt>
                        <c:pt idx="1256">
                          <c:v>25.11.</c:v>
                        </c:pt>
                        <c:pt idx="1257">
                          <c:v>25.11.</c:v>
                        </c:pt>
                        <c:pt idx="1258">
                          <c:v>25.11.</c:v>
                        </c:pt>
                        <c:pt idx="1259">
                          <c:v>25.11.</c:v>
                        </c:pt>
                        <c:pt idx="1260">
                          <c:v>25.11.</c:v>
                        </c:pt>
                        <c:pt idx="1261">
                          <c:v>25.11.</c:v>
                        </c:pt>
                        <c:pt idx="1262">
                          <c:v>25.11.</c:v>
                        </c:pt>
                        <c:pt idx="1263">
                          <c:v>25.11.</c:v>
                        </c:pt>
                        <c:pt idx="1264">
                          <c:v>25.11.</c:v>
                        </c:pt>
                        <c:pt idx="1265">
                          <c:v>25.11.</c:v>
                        </c:pt>
                        <c:pt idx="1266">
                          <c:v>25.11.</c:v>
                        </c:pt>
                        <c:pt idx="1267">
                          <c:v>25.11.</c:v>
                        </c:pt>
                        <c:pt idx="1268">
                          <c:v>25.11.</c:v>
                        </c:pt>
                        <c:pt idx="1269">
                          <c:v>25.11.</c:v>
                        </c:pt>
                        <c:pt idx="1270">
                          <c:v>25.11.</c:v>
                        </c:pt>
                        <c:pt idx="1271">
                          <c:v>25.11.</c:v>
                        </c:pt>
                        <c:pt idx="1272">
                          <c:v>25.11.</c:v>
                        </c:pt>
                        <c:pt idx="1273">
                          <c:v>25.11.</c:v>
                        </c:pt>
                        <c:pt idx="1274">
                          <c:v>25.11.</c:v>
                        </c:pt>
                        <c:pt idx="1275">
                          <c:v>25.11.</c:v>
                        </c:pt>
                        <c:pt idx="1276">
                          <c:v>25.11.</c:v>
                        </c:pt>
                        <c:pt idx="1277">
                          <c:v>25.11.</c:v>
                        </c:pt>
                        <c:pt idx="1278">
                          <c:v>25.11.</c:v>
                        </c:pt>
                        <c:pt idx="1279">
                          <c:v>25.11.</c:v>
                        </c:pt>
                        <c:pt idx="1280">
                          <c:v>25.11.</c:v>
                        </c:pt>
                        <c:pt idx="1281">
                          <c:v>25.11.</c:v>
                        </c:pt>
                        <c:pt idx="1282">
                          <c:v>25.11.</c:v>
                        </c:pt>
                        <c:pt idx="1283">
                          <c:v>25.11.</c:v>
                        </c:pt>
                        <c:pt idx="1284">
                          <c:v>25.11.</c:v>
                        </c:pt>
                        <c:pt idx="1285">
                          <c:v>25.11.</c:v>
                        </c:pt>
                        <c:pt idx="1286">
                          <c:v>25.11.</c:v>
                        </c:pt>
                        <c:pt idx="1287">
                          <c:v>25.11.</c:v>
                        </c:pt>
                        <c:pt idx="1288">
                          <c:v>25.11.</c:v>
                        </c:pt>
                        <c:pt idx="1289">
                          <c:v>25.11.</c:v>
                        </c:pt>
                        <c:pt idx="1290">
                          <c:v>25.11.</c:v>
                        </c:pt>
                        <c:pt idx="1291">
                          <c:v>25.11.</c:v>
                        </c:pt>
                        <c:pt idx="1292">
                          <c:v>25.11.</c:v>
                        </c:pt>
                        <c:pt idx="1293">
                          <c:v>25.11.</c:v>
                        </c:pt>
                        <c:pt idx="1294">
                          <c:v>25.11.</c:v>
                        </c:pt>
                        <c:pt idx="1295">
                          <c:v>25.11.</c:v>
                        </c:pt>
                        <c:pt idx="1296">
                          <c:v>25.11.</c:v>
                        </c:pt>
                        <c:pt idx="1297">
                          <c:v>25.11.</c:v>
                        </c:pt>
                        <c:pt idx="1298">
                          <c:v>25.11.</c:v>
                        </c:pt>
                        <c:pt idx="1299">
                          <c:v>25.11.</c:v>
                        </c:pt>
                        <c:pt idx="1300">
                          <c:v>25.11.</c:v>
                        </c:pt>
                        <c:pt idx="1301">
                          <c:v>25.11.</c:v>
                        </c:pt>
                        <c:pt idx="1302">
                          <c:v>25.11.</c:v>
                        </c:pt>
                        <c:pt idx="1303">
                          <c:v>25.11.</c:v>
                        </c:pt>
                        <c:pt idx="1304">
                          <c:v>25.11.</c:v>
                        </c:pt>
                        <c:pt idx="1305">
                          <c:v>25.11.</c:v>
                        </c:pt>
                        <c:pt idx="1306">
                          <c:v>25.11.</c:v>
                        </c:pt>
                        <c:pt idx="1307">
                          <c:v>25.11.</c:v>
                        </c:pt>
                        <c:pt idx="1308">
                          <c:v>25.11.</c:v>
                        </c:pt>
                        <c:pt idx="1309">
                          <c:v>25.11.</c:v>
                        </c:pt>
                        <c:pt idx="1310">
                          <c:v>25.11.</c:v>
                        </c:pt>
                        <c:pt idx="1311">
                          <c:v>25.11.</c:v>
                        </c:pt>
                        <c:pt idx="1312">
                          <c:v>25.11.</c:v>
                        </c:pt>
                        <c:pt idx="1313">
                          <c:v>25.11.</c:v>
                        </c:pt>
                        <c:pt idx="1314">
                          <c:v>25.11.</c:v>
                        </c:pt>
                        <c:pt idx="1315">
                          <c:v>25.11.</c:v>
                        </c:pt>
                        <c:pt idx="1316">
                          <c:v>25.11.</c:v>
                        </c:pt>
                        <c:pt idx="1317">
                          <c:v>25.11.</c:v>
                        </c:pt>
                        <c:pt idx="1318">
                          <c:v>25.11.</c:v>
                        </c:pt>
                        <c:pt idx="1319">
                          <c:v>25.11.</c:v>
                        </c:pt>
                        <c:pt idx="1320">
                          <c:v>25.11.</c:v>
                        </c:pt>
                        <c:pt idx="1321">
                          <c:v>25.11.</c:v>
                        </c:pt>
                        <c:pt idx="1322">
                          <c:v>25.11.</c:v>
                        </c:pt>
                        <c:pt idx="1323">
                          <c:v>25.11.</c:v>
                        </c:pt>
                        <c:pt idx="1324">
                          <c:v>25.11.</c:v>
                        </c:pt>
                        <c:pt idx="1325">
                          <c:v>25.11.</c:v>
                        </c:pt>
                        <c:pt idx="1326">
                          <c:v>25.11.</c:v>
                        </c:pt>
                        <c:pt idx="1327">
                          <c:v>25.11.</c:v>
                        </c:pt>
                        <c:pt idx="1328">
                          <c:v>25.11.</c:v>
                        </c:pt>
                        <c:pt idx="1329">
                          <c:v>25.11.</c:v>
                        </c:pt>
                        <c:pt idx="1330">
                          <c:v>25.11.</c:v>
                        </c:pt>
                        <c:pt idx="1331">
                          <c:v>25.11.</c:v>
                        </c:pt>
                        <c:pt idx="1332">
                          <c:v>25.11.</c:v>
                        </c:pt>
                        <c:pt idx="1333">
                          <c:v>25.11.</c:v>
                        </c:pt>
                        <c:pt idx="1334">
                          <c:v>25.11.</c:v>
                        </c:pt>
                        <c:pt idx="1335">
                          <c:v>25.11.</c:v>
                        </c:pt>
                        <c:pt idx="1336">
                          <c:v>25.11.</c:v>
                        </c:pt>
                        <c:pt idx="1337">
                          <c:v>25.11.</c:v>
                        </c:pt>
                        <c:pt idx="1338">
                          <c:v>25.11.</c:v>
                        </c:pt>
                        <c:pt idx="1339">
                          <c:v>25.11.</c:v>
                        </c:pt>
                        <c:pt idx="1340">
                          <c:v>25.11.</c:v>
                        </c:pt>
                        <c:pt idx="1341">
                          <c:v>25.11.</c:v>
                        </c:pt>
                        <c:pt idx="1342">
                          <c:v>25.11.</c:v>
                        </c:pt>
                        <c:pt idx="1343">
                          <c:v>25.11.</c:v>
                        </c:pt>
                        <c:pt idx="1344">
                          <c:v>25.11.</c:v>
                        </c:pt>
                        <c:pt idx="1345">
                          <c:v>25.11.</c:v>
                        </c:pt>
                        <c:pt idx="1346">
                          <c:v>25.11.</c:v>
                        </c:pt>
                        <c:pt idx="1347">
                          <c:v>25.11.</c:v>
                        </c:pt>
                        <c:pt idx="1348">
                          <c:v>26.11.</c:v>
                        </c:pt>
                        <c:pt idx="1349">
                          <c:v>26.11.</c:v>
                        </c:pt>
                        <c:pt idx="1350">
                          <c:v>26.11.</c:v>
                        </c:pt>
                        <c:pt idx="1351">
                          <c:v>26.11.</c:v>
                        </c:pt>
                        <c:pt idx="1352">
                          <c:v>26.11.</c:v>
                        </c:pt>
                        <c:pt idx="1353">
                          <c:v>26.11.</c:v>
                        </c:pt>
                        <c:pt idx="1354">
                          <c:v>26.11.</c:v>
                        </c:pt>
                        <c:pt idx="1355">
                          <c:v>26.11.</c:v>
                        </c:pt>
                        <c:pt idx="1356">
                          <c:v>26.11.</c:v>
                        </c:pt>
                        <c:pt idx="1357">
                          <c:v>26.11.</c:v>
                        </c:pt>
                        <c:pt idx="1358">
                          <c:v>26.11.</c:v>
                        </c:pt>
                        <c:pt idx="1359">
                          <c:v>26.11.</c:v>
                        </c:pt>
                        <c:pt idx="1360">
                          <c:v>26.11.</c:v>
                        </c:pt>
                        <c:pt idx="1361">
                          <c:v>26.11.</c:v>
                        </c:pt>
                        <c:pt idx="1362">
                          <c:v>26.11.</c:v>
                        </c:pt>
                        <c:pt idx="1363">
                          <c:v>26.11.</c:v>
                        </c:pt>
                        <c:pt idx="1364">
                          <c:v>26.11.</c:v>
                        </c:pt>
                        <c:pt idx="1365">
                          <c:v>26.11.</c:v>
                        </c:pt>
                        <c:pt idx="1366">
                          <c:v>26.11.</c:v>
                        </c:pt>
                        <c:pt idx="1367">
                          <c:v>26.11.</c:v>
                        </c:pt>
                        <c:pt idx="1368">
                          <c:v>26.11.</c:v>
                        </c:pt>
                        <c:pt idx="1369">
                          <c:v>26.11.</c:v>
                        </c:pt>
                        <c:pt idx="1370">
                          <c:v>26.11.</c:v>
                        </c:pt>
                        <c:pt idx="1371">
                          <c:v>26.11.</c:v>
                        </c:pt>
                        <c:pt idx="1372">
                          <c:v>26.11.</c:v>
                        </c:pt>
                        <c:pt idx="1373">
                          <c:v>26.11.</c:v>
                        </c:pt>
                        <c:pt idx="1374">
                          <c:v>26.11.</c:v>
                        </c:pt>
                        <c:pt idx="1375">
                          <c:v>26.11.</c:v>
                        </c:pt>
                        <c:pt idx="1376">
                          <c:v>26.11.</c:v>
                        </c:pt>
                        <c:pt idx="1377">
                          <c:v>26.11.</c:v>
                        </c:pt>
                        <c:pt idx="1378">
                          <c:v>26.11.</c:v>
                        </c:pt>
                        <c:pt idx="1379">
                          <c:v>26.11.</c:v>
                        </c:pt>
                        <c:pt idx="1380">
                          <c:v>26.11.</c:v>
                        </c:pt>
                        <c:pt idx="1381">
                          <c:v>26.11.</c:v>
                        </c:pt>
                        <c:pt idx="1382">
                          <c:v>26.11.</c:v>
                        </c:pt>
                        <c:pt idx="1383">
                          <c:v>26.11.</c:v>
                        </c:pt>
                        <c:pt idx="1384">
                          <c:v>26.11.</c:v>
                        </c:pt>
                        <c:pt idx="1385">
                          <c:v>26.11.</c:v>
                        </c:pt>
                        <c:pt idx="1386">
                          <c:v>26.11.</c:v>
                        </c:pt>
                        <c:pt idx="1387">
                          <c:v>26.11.</c:v>
                        </c:pt>
                        <c:pt idx="1388">
                          <c:v>26.11.</c:v>
                        </c:pt>
                        <c:pt idx="1389">
                          <c:v>26.11.</c:v>
                        </c:pt>
                        <c:pt idx="1390">
                          <c:v>26.11.</c:v>
                        </c:pt>
                        <c:pt idx="1391">
                          <c:v>26.11.</c:v>
                        </c:pt>
                        <c:pt idx="1392">
                          <c:v>26.11.</c:v>
                        </c:pt>
                        <c:pt idx="1393">
                          <c:v>26.11.</c:v>
                        </c:pt>
                        <c:pt idx="1394">
                          <c:v>26.11.</c:v>
                        </c:pt>
                        <c:pt idx="1395">
                          <c:v>26.11.</c:v>
                        </c:pt>
                        <c:pt idx="1396">
                          <c:v>26.11.</c:v>
                        </c:pt>
                        <c:pt idx="1397">
                          <c:v>26.11.</c:v>
                        </c:pt>
                        <c:pt idx="1398">
                          <c:v>26.11.</c:v>
                        </c:pt>
                        <c:pt idx="1399">
                          <c:v>26.11.</c:v>
                        </c:pt>
                        <c:pt idx="1400">
                          <c:v>26.11.</c:v>
                        </c:pt>
                        <c:pt idx="1401">
                          <c:v>26.11.</c:v>
                        </c:pt>
                        <c:pt idx="1402">
                          <c:v>26.11.</c:v>
                        </c:pt>
                        <c:pt idx="1403">
                          <c:v>26.11.</c:v>
                        </c:pt>
                        <c:pt idx="1404">
                          <c:v>26.11.</c:v>
                        </c:pt>
                        <c:pt idx="1405">
                          <c:v>26.11.</c:v>
                        </c:pt>
                        <c:pt idx="1406">
                          <c:v>26.11.</c:v>
                        </c:pt>
                        <c:pt idx="1407">
                          <c:v>26.11.</c:v>
                        </c:pt>
                        <c:pt idx="1408">
                          <c:v>26.11.</c:v>
                        </c:pt>
                        <c:pt idx="1409">
                          <c:v>26.11.</c:v>
                        </c:pt>
                        <c:pt idx="1410">
                          <c:v>26.11.</c:v>
                        </c:pt>
                        <c:pt idx="1411">
                          <c:v>26.11.</c:v>
                        </c:pt>
                        <c:pt idx="1412">
                          <c:v>26.11.</c:v>
                        </c:pt>
                        <c:pt idx="1413">
                          <c:v>26.11.</c:v>
                        </c:pt>
                        <c:pt idx="1414">
                          <c:v>26.11.</c:v>
                        </c:pt>
                        <c:pt idx="1415">
                          <c:v>26.11.</c:v>
                        </c:pt>
                        <c:pt idx="1416">
                          <c:v>26.11.</c:v>
                        </c:pt>
                        <c:pt idx="1417">
                          <c:v>26.11.</c:v>
                        </c:pt>
                        <c:pt idx="1418">
                          <c:v>26.11.</c:v>
                        </c:pt>
                        <c:pt idx="1419">
                          <c:v>26.11.</c:v>
                        </c:pt>
                        <c:pt idx="1420">
                          <c:v>26.11.</c:v>
                        </c:pt>
                        <c:pt idx="1421">
                          <c:v>26.11.</c:v>
                        </c:pt>
                        <c:pt idx="1422">
                          <c:v>26.11.</c:v>
                        </c:pt>
                        <c:pt idx="1423">
                          <c:v>26.11.</c:v>
                        </c:pt>
                        <c:pt idx="1424">
                          <c:v>26.11.</c:v>
                        </c:pt>
                        <c:pt idx="1425">
                          <c:v>26.11.</c:v>
                        </c:pt>
                        <c:pt idx="1426">
                          <c:v>26.11.</c:v>
                        </c:pt>
                        <c:pt idx="1427">
                          <c:v>26.11.</c:v>
                        </c:pt>
                        <c:pt idx="1428">
                          <c:v>26.11.</c:v>
                        </c:pt>
                        <c:pt idx="1429">
                          <c:v>26.11.</c:v>
                        </c:pt>
                        <c:pt idx="1430">
                          <c:v>26.11.</c:v>
                        </c:pt>
                        <c:pt idx="1431">
                          <c:v>26.11.</c:v>
                        </c:pt>
                        <c:pt idx="1432">
                          <c:v>26.11.</c:v>
                        </c:pt>
                        <c:pt idx="1433">
                          <c:v>26.11.</c:v>
                        </c:pt>
                        <c:pt idx="1434">
                          <c:v>26.11.</c:v>
                        </c:pt>
                        <c:pt idx="1435">
                          <c:v>26.11.</c:v>
                        </c:pt>
                        <c:pt idx="1436">
                          <c:v>26.11.</c:v>
                        </c:pt>
                        <c:pt idx="1437">
                          <c:v>26.11.</c:v>
                        </c:pt>
                        <c:pt idx="1438">
                          <c:v>26.11.</c:v>
                        </c:pt>
                        <c:pt idx="1439">
                          <c:v>26.11.</c:v>
                        </c:pt>
                        <c:pt idx="1440">
                          <c:v>26.11.</c:v>
                        </c:pt>
                        <c:pt idx="1441">
                          <c:v>26.11.</c:v>
                        </c:pt>
                        <c:pt idx="1442">
                          <c:v>26.11.</c:v>
                        </c:pt>
                        <c:pt idx="1443">
                          <c:v>26.11.</c:v>
                        </c:pt>
                        <c:pt idx="1444">
                          <c:v>26.11.</c:v>
                        </c:pt>
                        <c:pt idx="1445">
                          <c:v>26.11.</c:v>
                        </c:pt>
                        <c:pt idx="1446">
                          <c:v>26.11.</c:v>
                        </c:pt>
                        <c:pt idx="1447">
                          <c:v>26.11.</c:v>
                        </c:pt>
                        <c:pt idx="1448">
                          <c:v>26.11.</c:v>
                        </c:pt>
                        <c:pt idx="1449">
                          <c:v>26.11.</c:v>
                        </c:pt>
                        <c:pt idx="1450">
                          <c:v>26.11.</c:v>
                        </c:pt>
                        <c:pt idx="1451">
                          <c:v>26.11.</c:v>
                        </c:pt>
                        <c:pt idx="1452">
                          <c:v>26.11.</c:v>
                        </c:pt>
                        <c:pt idx="1453">
                          <c:v>26.11.</c:v>
                        </c:pt>
                        <c:pt idx="1454">
                          <c:v>26.11.</c:v>
                        </c:pt>
                        <c:pt idx="1455">
                          <c:v>26.11.</c:v>
                        </c:pt>
                        <c:pt idx="1456">
                          <c:v>26.11.</c:v>
                        </c:pt>
                        <c:pt idx="1457">
                          <c:v>26.11.</c:v>
                        </c:pt>
                        <c:pt idx="1458">
                          <c:v>26.11.</c:v>
                        </c:pt>
                        <c:pt idx="1459">
                          <c:v>26.11.</c:v>
                        </c:pt>
                        <c:pt idx="1460">
                          <c:v>26.11.</c:v>
                        </c:pt>
                        <c:pt idx="1461">
                          <c:v>26.11.</c:v>
                        </c:pt>
                        <c:pt idx="1462">
                          <c:v>26.11.</c:v>
                        </c:pt>
                        <c:pt idx="1463">
                          <c:v>26.11.</c:v>
                        </c:pt>
                        <c:pt idx="1464">
                          <c:v>26.11.</c:v>
                        </c:pt>
                        <c:pt idx="1465">
                          <c:v>26.11.</c:v>
                        </c:pt>
                        <c:pt idx="1466">
                          <c:v>26.11.</c:v>
                        </c:pt>
                        <c:pt idx="1467">
                          <c:v>26.11.</c:v>
                        </c:pt>
                        <c:pt idx="1468">
                          <c:v>26.11.</c:v>
                        </c:pt>
                        <c:pt idx="1469">
                          <c:v>26.11.</c:v>
                        </c:pt>
                        <c:pt idx="1470">
                          <c:v>26.11.</c:v>
                        </c:pt>
                        <c:pt idx="1471">
                          <c:v>26.11.</c:v>
                        </c:pt>
                        <c:pt idx="1472">
                          <c:v>26.11.</c:v>
                        </c:pt>
                        <c:pt idx="1473">
                          <c:v>26.11.</c:v>
                        </c:pt>
                        <c:pt idx="1474">
                          <c:v>26.11.</c:v>
                        </c:pt>
                        <c:pt idx="1475">
                          <c:v>26.11.</c:v>
                        </c:pt>
                        <c:pt idx="1476">
                          <c:v>26.11.</c:v>
                        </c:pt>
                        <c:pt idx="1477">
                          <c:v>26.11.</c:v>
                        </c:pt>
                        <c:pt idx="1478">
                          <c:v>26.11.</c:v>
                        </c:pt>
                        <c:pt idx="1479">
                          <c:v>26.11.</c:v>
                        </c:pt>
                        <c:pt idx="1480">
                          <c:v>26.11.</c:v>
                        </c:pt>
                        <c:pt idx="1481">
                          <c:v>26.11.</c:v>
                        </c:pt>
                        <c:pt idx="1482">
                          <c:v>26.11.</c:v>
                        </c:pt>
                        <c:pt idx="1483">
                          <c:v>26.11.</c:v>
                        </c:pt>
                        <c:pt idx="1484">
                          <c:v>26.11.</c:v>
                        </c:pt>
                        <c:pt idx="1485">
                          <c:v>26.11.</c:v>
                        </c:pt>
                        <c:pt idx="1486">
                          <c:v>26.11.</c:v>
                        </c:pt>
                        <c:pt idx="1487">
                          <c:v>26.11.</c:v>
                        </c:pt>
                        <c:pt idx="1488">
                          <c:v>26.11.</c:v>
                        </c:pt>
                        <c:pt idx="1489">
                          <c:v>26.11.</c:v>
                        </c:pt>
                        <c:pt idx="1490">
                          <c:v>26.11.</c:v>
                        </c:pt>
                        <c:pt idx="1491">
                          <c:v>26.11.</c:v>
                        </c:pt>
                        <c:pt idx="1492">
                          <c:v>26.11.</c:v>
                        </c:pt>
                        <c:pt idx="1493">
                          <c:v>26.11.</c:v>
                        </c:pt>
                        <c:pt idx="1494">
                          <c:v>26.11.</c:v>
                        </c:pt>
                        <c:pt idx="1495">
                          <c:v>26.11.</c:v>
                        </c:pt>
                        <c:pt idx="1496">
                          <c:v>26.11.</c:v>
                        </c:pt>
                        <c:pt idx="1497">
                          <c:v>26.11.</c:v>
                        </c:pt>
                        <c:pt idx="1498">
                          <c:v>26.11.</c:v>
                        </c:pt>
                        <c:pt idx="1499">
                          <c:v>26.11.</c:v>
                        </c:pt>
                        <c:pt idx="1500">
                          <c:v>26.11.</c:v>
                        </c:pt>
                        <c:pt idx="1501">
                          <c:v>26.11.</c:v>
                        </c:pt>
                        <c:pt idx="1502">
                          <c:v>26.11.</c:v>
                        </c:pt>
                        <c:pt idx="1503">
                          <c:v>26.11.</c:v>
                        </c:pt>
                        <c:pt idx="1504">
                          <c:v>26.11.</c:v>
                        </c:pt>
                        <c:pt idx="1505">
                          <c:v>26.11.</c:v>
                        </c:pt>
                        <c:pt idx="1506">
                          <c:v>26.11.</c:v>
                        </c:pt>
                        <c:pt idx="1507">
                          <c:v>26.11.</c:v>
                        </c:pt>
                        <c:pt idx="1508">
                          <c:v>26.11.</c:v>
                        </c:pt>
                        <c:pt idx="1509">
                          <c:v>26.11.</c:v>
                        </c:pt>
                        <c:pt idx="1510">
                          <c:v>26.11.</c:v>
                        </c:pt>
                        <c:pt idx="1511">
                          <c:v>26.11.</c:v>
                        </c:pt>
                        <c:pt idx="1512">
                          <c:v>26.11.</c:v>
                        </c:pt>
                        <c:pt idx="1513">
                          <c:v>26.11.</c:v>
                        </c:pt>
                        <c:pt idx="1514">
                          <c:v>26.11.</c:v>
                        </c:pt>
                        <c:pt idx="1515">
                          <c:v>26.11.</c:v>
                        </c:pt>
                        <c:pt idx="1516">
                          <c:v>26.11.</c:v>
                        </c:pt>
                        <c:pt idx="1517">
                          <c:v>26.11.</c:v>
                        </c:pt>
                        <c:pt idx="1518">
                          <c:v>26.11.</c:v>
                        </c:pt>
                        <c:pt idx="1519">
                          <c:v>26.11.</c:v>
                        </c:pt>
                        <c:pt idx="1520">
                          <c:v>26.11.</c:v>
                        </c:pt>
                        <c:pt idx="1521">
                          <c:v>26.11.</c:v>
                        </c:pt>
                        <c:pt idx="1522">
                          <c:v>26.11.</c:v>
                        </c:pt>
                        <c:pt idx="1523">
                          <c:v>26.11.</c:v>
                        </c:pt>
                        <c:pt idx="1524">
                          <c:v>26.11.</c:v>
                        </c:pt>
                        <c:pt idx="1525">
                          <c:v>26.11.</c:v>
                        </c:pt>
                        <c:pt idx="1526">
                          <c:v>26.11.</c:v>
                        </c:pt>
                        <c:pt idx="1527">
                          <c:v>26.11.</c:v>
                        </c:pt>
                        <c:pt idx="1528">
                          <c:v>26.11.</c:v>
                        </c:pt>
                        <c:pt idx="1529">
                          <c:v>26.11.</c:v>
                        </c:pt>
                        <c:pt idx="1530">
                          <c:v>26.11.</c:v>
                        </c:pt>
                        <c:pt idx="1531">
                          <c:v>26.11.</c:v>
                        </c:pt>
                        <c:pt idx="1532">
                          <c:v>26.11.</c:v>
                        </c:pt>
                        <c:pt idx="1533">
                          <c:v>26.11.</c:v>
                        </c:pt>
                        <c:pt idx="1534">
                          <c:v>26.11.</c:v>
                        </c:pt>
                        <c:pt idx="1535">
                          <c:v>26.11.</c:v>
                        </c:pt>
                        <c:pt idx="1536">
                          <c:v>26.11.</c:v>
                        </c:pt>
                        <c:pt idx="1537">
                          <c:v>26.11.</c:v>
                        </c:pt>
                        <c:pt idx="1538">
                          <c:v>26.11.</c:v>
                        </c:pt>
                        <c:pt idx="1539">
                          <c:v>26.11.</c:v>
                        </c:pt>
                        <c:pt idx="1540">
                          <c:v>26.11.</c:v>
                        </c:pt>
                        <c:pt idx="1541">
                          <c:v>26.11.</c:v>
                        </c:pt>
                        <c:pt idx="1542">
                          <c:v>26.11.</c:v>
                        </c:pt>
                        <c:pt idx="1543">
                          <c:v>26.11.</c:v>
                        </c:pt>
                        <c:pt idx="1544">
                          <c:v>26.11.</c:v>
                        </c:pt>
                        <c:pt idx="1545">
                          <c:v>26.11.</c:v>
                        </c:pt>
                        <c:pt idx="1546">
                          <c:v>26.11.</c:v>
                        </c:pt>
                        <c:pt idx="1547">
                          <c:v>26.11.</c:v>
                        </c:pt>
                        <c:pt idx="1548">
                          <c:v>26.11.</c:v>
                        </c:pt>
                        <c:pt idx="1549">
                          <c:v>26.11.</c:v>
                        </c:pt>
                        <c:pt idx="1550">
                          <c:v>26.11.</c:v>
                        </c:pt>
                        <c:pt idx="1551">
                          <c:v>26.11.</c:v>
                        </c:pt>
                        <c:pt idx="1552">
                          <c:v>26.11.</c:v>
                        </c:pt>
                        <c:pt idx="1553">
                          <c:v>26.11.</c:v>
                        </c:pt>
                        <c:pt idx="1554">
                          <c:v>26.11.</c:v>
                        </c:pt>
                        <c:pt idx="1555">
                          <c:v>26.11.</c:v>
                        </c:pt>
                        <c:pt idx="1556">
                          <c:v>26.11.</c:v>
                        </c:pt>
                        <c:pt idx="1557">
                          <c:v>26.11.</c:v>
                        </c:pt>
                        <c:pt idx="1558">
                          <c:v>26.11.</c:v>
                        </c:pt>
                        <c:pt idx="1559">
                          <c:v>26.11.</c:v>
                        </c:pt>
                        <c:pt idx="1560">
                          <c:v>26.11.</c:v>
                        </c:pt>
                        <c:pt idx="1561">
                          <c:v>26.11.</c:v>
                        </c:pt>
                        <c:pt idx="1562">
                          <c:v>26.11.</c:v>
                        </c:pt>
                        <c:pt idx="1563">
                          <c:v>26.11.</c:v>
                        </c:pt>
                        <c:pt idx="1564">
                          <c:v>26.11.</c:v>
                        </c:pt>
                        <c:pt idx="1565">
                          <c:v>26.11.</c:v>
                        </c:pt>
                        <c:pt idx="1566">
                          <c:v>26.11.</c:v>
                        </c:pt>
                        <c:pt idx="1567">
                          <c:v>26.11.</c:v>
                        </c:pt>
                        <c:pt idx="1568">
                          <c:v>26.11.</c:v>
                        </c:pt>
                        <c:pt idx="1569">
                          <c:v>26.11.</c:v>
                        </c:pt>
                        <c:pt idx="1570">
                          <c:v>26.11.</c:v>
                        </c:pt>
                        <c:pt idx="1571">
                          <c:v>26.11.</c:v>
                        </c:pt>
                        <c:pt idx="1572">
                          <c:v>26.11.</c:v>
                        </c:pt>
                        <c:pt idx="1573">
                          <c:v>26.11.</c:v>
                        </c:pt>
                        <c:pt idx="1574">
                          <c:v>26.11.</c:v>
                        </c:pt>
                        <c:pt idx="1575">
                          <c:v>26.11.</c:v>
                        </c:pt>
                        <c:pt idx="1576">
                          <c:v>26.11.</c:v>
                        </c:pt>
                        <c:pt idx="1577">
                          <c:v>26.11.</c:v>
                        </c:pt>
                        <c:pt idx="1578">
                          <c:v>26.11.</c:v>
                        </c:pt>
                        <c:pt idx="1579">
                          <c:v>26.11.</c:v>
                        </c:pt>
                        <c:pt idx="1580">
                          <c:v>26.11.</c:v>
                        </c:pt>
                        <c:pt idx="1581">
                          <c:v>26.11.</c:v>
                        </c:pt>
                        <c:pt idx="1582">
                          <c:v>26.11.</c:v>
                        </c:pt>
                        <c:pt idx="1583">
                          <c:v>26.11.</c:v>
                        </c:pt>
                        <c:pt idx="1584">
                          <c:v>26.11.</c:v>
                        </c:pt>
                        <c:pt idx="1585">
                          <c:v>26.11.</c:v>
                        </c:pt>
                        <c:pt idx="1586">
                          <c:v>26.11.</c:v>
                        </c:pt>
                        <c:pt idx="1587">
                          <c:v>26.11.</c:v>
                        </c:pt>
                        <c:pt idx="1588">
                          <c:v>26.11.</c:v>
                        </c:pt>
                        <c:pt idx="1589">
                          <c:v>26.11.</c:v>
                        </c:pt>
                        <c:pt idx="1590">
                          <c:v>26.11.</c:v>
                        </c:pt>
                        <c:pt idx="1591">
                          <c:v>26.11.</c:v>
                        </c:pt>
                        <c:pt idx="1592">
                          <c:v>26.11.</c:v>
                        </c:pt>
                        <c:pt idx="1593">
                          <c:v>26.11.</c:v>
                        </c:pt>
                        <c:pt idx="1594">
                          <c:v>26.11.</c:v>
                        </c:pt>
                        <c:pt idx="1595">
                          <c:v>26.11.</c:v>
                        </c:pt>
                        <c:pt idx="1596">
                          <c:v>26.11.</c:v>
                        </c:pt>
                        <c:pt idx="1597">
                          <c:v>26.11.</c:v>
                        </c:pt>
                        <c:pt idx="1598">
                          <c:v>26.11.</c:v>
                        </c:pt>
                        <c:pt idx="1599">
                          <c:v>26.11.</c:v>
                        </c:pt>
                        <c:pt idx="1600">
                          <c:v>26.11.</c:v>
                        </c:pt>
                        <c:pt idx="1601">
                          <c:v>26.11.</c:v>
                        </c:pt>
                        <c:pt idx="1602">
                          <c:v>26.11.</c:v>
                        </c:pt>
                        <c:pt idx="1603">
                          <c:v>26.11.</c:v>
                        </c:pt>
                        <c:pt idx="1604">
                          <c:v>26.11.</c:v>
                        </c:pt>
                        <c:pt idx="1605">
                          <c:v>26.11.</c:v>
                        </c:pt>
                        <c:pt idx="1606">
                          <c:v>26.11.</c:v>
                        </c:pt>
                        <c:pt idx="1607">
                          <c:v>26.11.</c:v>
                        </c:pt>
                        <c:pt idx="1608">
                          <c:v>26.11.</c:v>
                        </c:pt>
                        <c:pt idx="1609">
                          <c:v>26.11.</c:v>
                        </c:pt>
                        <c:pt idx="1610">
                          <c:v>26.11.</c:v>
                        </c:pt>
                        <c:pt idx="1611">
                          <c:v>26.11.</c:v>
                        </c:pt>
                        <c:pt idx="1612">
                          <c:v>26.11.</c:v>
                        </c:pt>
                        <c:pt idx="1613">
                          <c:v>26.11.</c:v>
                        </c:pt>
                        <c:pt idx="1614">
                          <c:v>26.11.</c:v>
                        </c:pt>
                        <c:pt idx="1615">
                          <c:v>26.11.</c:v>
                        </c:pt>
                        <c:pt idx="1616">
                          <c:v>26.11.</c:v>
                        </c:pt>
                        <c:pt idx="1617">
                          <c:v>26.11.</c:v>
                        </c:pt>
                        <c:pt idx="1618">
                          <c:v>26.11.</c:v>
                        </c:pt>
                        <c:pt idx="1619">
                          <c:v>26.11.</c:v>
                        </c:pt>
                        <c:pt idx="1620">
                          <c:v>26.11.</c:v>
                        </c:pt>
                        <c:pt idx="1621">
                          <c:v>26.11.</c:v>
                        </c:pt>
                        <c:pt idx="1622">
                          <c:v>26.11.</c:v>
                        </c:pt>
                        <c:pt idx="1623">
                          <c:v>26.11.</c:v>
                        </c:pt>
                        <c:pt idx="1624">
                          <c:v>26.11.</c:v>
                        </c:pt>
                        <c:pt idx="1625">
                          <c:v>26.11.</c:v>
                        </c:pt>
                        <c:pt idx="1626">
                          <c:v>26.11.</c:v>
                        </c:pt>
                        <c:pt idx="1627">
                          <c:v>26.11.</c:v>
                        </c:pt>
                        <c:pt idx="1628">
                          <c:v>26.11.</c:v>
                        </c:pt>
                        <c:pt idx="1629">
                          <c:v>26.11.</c:v>
                        </c:pt>
                        <c:pt idx="1630">
                          <c:v>26.11.</c:v>
                        </c:pt>
                        <c:pt idx="1631">
                          <c:v>26.11.</c:v>
                        </c:pt>
                        <c:pt idx="1632">
                          <c:v>26.11.</c:v>
                        </c:pt>
                        <c:pt idx="1633">
                          <c:v>26.11.</c:v>
                        </c:pt>
                        <c:pt idx="1634">
                          <c:v>26.11.</c:v>
                        </c:pt>
                        <c:pt idx="1635">
                          <c:v>26.11.</c:v>
                        </c:pt>
                        <c:pt idx="1636">
                          <c:v>27.11.</c:v>
                        </c:pt>
                        <c:pt idx="1637">
                          <c:v>27.11.</c:v>
                        </c:pt>
                        <c:pt idx="1638">
                          <c:v>27.11.</c:v>
                        </c:pt>
                        <c:pt idx="1639">
                          <c:v>27.11.</c:v>
                        </c:pt>
                        <c:pt idx="1640">
                          <c:v>27.11.</c:v>
                        </c:pt>
                        <c:pt idx="1641">
                          <c:v>27.11.</c:v>
                        </c:pt>
                        <c:pt idx="1642">
                          <c:v>27.11.</c:v>
                        </c:pt>
                        <c:pt idx="1643">
                          <c:v>27.11.</c:v>
                        </c:pt>
                        <c:pt idx="1644">
                          <c:v>27.11.</c:v>
                        </c:pt>
                        <c:pt idx="1645">
                          <c:v>27.11.</c:v>
                        </c:pt>
                        <c:pt idx="1646">
                          <c:v>27.11.</c:v>
                        </c:pt>
                        <c:pt idx="1647">
                          <c:v>27.11.</c:v>
                        </c:pt>
                        <c:pt idx="1648">
                          <c:v>27.11.</c:v>
                        </c:pt>
                        <c:pt idx="1649">
                          <c:v>27.11.</c:v>
                        </c:pt>
                        <c:pt idx="1650">
                          <c:v>27.11.</c:v>
                        </c:pt>
                        <c:pt idx="1651">
                          <c:v>27.11.</c:v>
                        </c:pt>
                        <c:pt idx="1652">
                          <c:v>27.11.</c:v>
                        </c:pt>
                        <c:pt idx="1653">
                          <c:v>27.11.</c:v>
                        </c:pt>
                        <c:pt idx="1654">
                          <c:v>27.11.</c:v>
                        </c:pt>
                        <c:pt idx="1655">
                          <c:v>27.11.</c:v>
                        </c:pt>
                        <c:pt idx="1656">
                          <c:v>27.11.</c:v>
                        </c:pt>
                        <c:pt idx="1657">
                          <c:v>27.11.</c:v>
                        </c:pt>
                        <c:pt idx="1658">
                          <c:v>27.11.</c:v>
                        </c:pt>
                        <c:pt idx="1659">
                          <c:v>27.11.</c:v>
                        </c:pt>
                        <c:pt idx="1660">
                          <c:v>27.11.</c:v>
                        </c:pt>
                        <c:pt idx="1661">
                          <c:v>27.11.</c:v>
                        </c:pt>
                        <c:pt idx="1662">
                          <c:v>27.11.</c:v>
                        </c:pt>
                        <c:pt idx="1663">
                          <c:v>27.11.</c:v>
                        </c:pt>
                        <c:pt idx="1664">
                          <c:v>27.11.</c:v>
                        </c:pt>
                        <c:pt idx="1665">
                          <c:v>27.11.</c:v>
                        </c:pt>
                        <c:pt idx="1666">
                          <c:v>27.11.</c:v>
                        </c:pt>
                        <c:pt idx="1667">
                          <c:v>27.11.</c:v>
                        </c:pt>
                        <c:pt idx="1668">
                          <c:v>27.11.</c:v>
                        </c:pt>
                        <c:pt idx="1669">
                          <c:v>27.11.</c:v>
                        </c:pt>
                        <c:pt idx="1670">
                          <c:v>27.11.</c:v>
                        </c:pt>
                        <c:pt idx="1671">
                          <c:v>27.11.</c:v>
                        </c:pt>
                        <c:pt idx="1672">
                          <c:v>27.11.</c:v>
                        </c:pt>
                        <c:pt idx="1673">
                          <c:v>27.11.</c:v>
                        </c:pt>
                        <c:pt idx="1674">
                          <c:v>27.11.</c:v>
                        </c:pt>
                        <c:pt idx="1675">
                          <c:v>27.11.</c:v>
                        </c:pt>
                        <c:pt idx="1676">
                          <c:v>27.11.</c:v>
                        </c:pt>
                        <c:pt idx="1677">
                          <c:v>27.11.</c:v>
                        </c:pt>
                        <c:pt idx="1678">
                          <c:v>27.11.</c:v>
                        </c:pt>
                        <c:pt idx="1679">
                          <c:v>27.11.</c:v>
                        </c:pt>
                        <c:pt idx="1680">
                          <c:v>27.11.</c:v>
                        </c:pt>
                        <c:pt idx="1681">
                          <c:v>27.11.</c:v>
                        </c:pt>
                        <c:pt idx="1682">
                          <c:v>27.11.</c:v>
                        </c:pt>
                        <c:pt idx="1683">
                          <c:v>27.11.</c:v>
                        </c:pt>
                        <c:pt idx="1684">
                          <c:v>27.11.</c:v>
                        </c:pt>
                        <c:pt idx="1685">
                          <c:v>27.11.</c:v>
                        </c:pt>
                        <c:pt idx="1686">
                          <c:v>27.11.</c:v>
                        </c:pt>
                        <c:pt idx="1687">
                          <c:v>27.11.</c:v>
                        </c:pt>
                        <c:pt idx="1688">
                          <c:v>27.11.</c:v>
                        </c:pt>
                        <c:pt idx="1689">
                          <c:v>27.11.</c:v>
                        </c:pt>
                        <c:pt idx="1690">
                          <c:v>27.11.</c:v>
                        </c:pt>
                        <c:pt idx="1691">
                          <c:v>27.11.</c:v>
                        </c:pt>
                        <c:pt idx="1692">
                          <c:v>27.11.</c:v>
                        </c:pt>
                        <c:pt idx="1693">
                          <c:v>27.11.</c:v>
                        </c:pt>
                        <c:pt idx="1694">
                          <c:v>27.11.</c:v>
                        </c:pt>
                        <c:pt idx="1695">
                          <c:v>27.11.</c:v>
                        </c:pt>
                        <c:pt idx="1696">
                          <c:v>27.11.</c:v>
                        </c:pt>
                        <c:pt idx="1697">
                          <c:v>27.11.</c:v>
                        </c:pt>
                        <c:pt idx="1698">
                          <c:v>27.11.</c:v>
                        </c:pt>
                        <c:pt idx="1699">
                          <c:v>27.11.</c:v>
                        </c:pt>
                        <c:pt idx="1700">
                          <c:v>27.11.</c:v>
                        </c:pt>
                        <c:pt idx="1701">
                          <c:v>27.11.</c:v>
                        </c:pt>
                        <c:pt idx="1702">
                          <c:v>27.11.</c:v>
                        </c:pt>
                        <c:pt idx="1703">
                          <c:v>27.11.</c:v>
                        </c:pt>
                        <c:pt idx="1704">
                          <c:v>27.11.</c:v>
                        </c:pt>
                        <c:pt idx="1705">
                          <c:v>27.11.</c:v>
                        </c:pt>
                        <c:pt idx="1706">
                          <c:v>27.11.</c:v>
                        </c:pt>
                        <c:pt idx="1707">
                          <c:v>27.11.</c:v>
                        </c:pt>
                        <c:pt idx="1708">
                          <c:v>27.11.</c:v>
                        </c:pt>
                        <c:pt idx="1709">
                          <c:v>27.11.</c:v>
                        </c:pt>
                        <c:pt idx="1710">
                          <c:v>27.11.</c:v>
                        </c:pt>
                        <c:pt idx="1711">
                          <c:v>27.11.</c:v>
                        </c:pt>
                        <c:pt idx="1712">
                          <c:v>27.11.</c:v>
                        </c:pt>
                        <c:pt idx="1713">
                          <c:v>27.11.</c:v>
                        </c:pt>
                        <c:pt idx="1714">
                          <c:v>27.11.</c:v>
                        </c:pt>
                        <c:pt idx="1715">
                          <c:v>27.11.</c:v>
                        </c:pt>
                        <c:pt idx="1716">
                          <c:v>27.11.</c:v>
                        </c:pt>
                        <c:pt idx="1717">
                          <c:v>27.11.</c:v>
                        </c:pt>
                        <c:pt idx="1718">
                          <c:v>27.11.</c:v>
                        </c:pt>
                        <c:pt idx="1719">
                          <c:v>27.11.</c:v>
                        </c:pt>
                        <c:pt idx="1720">
                          <c:v>27.11.</c:v>
                        </c:pt>
                        <c:pt idx="1721">
                          <c:v>27.11.</c:v>
                        </c:pt>
                        <c:pt idx="1722">
                          <c:v>27.11.</c:v>
                        </c:pt>
                        <c:pt idx="1723">
                          <c:v>27.11.</c:v>
                        </c:pt>
                        <c:pt idx="1724">
                          <c:v>27.11.</c:v>
                        </c:pt>
                        <c:pt idx="1725">
                          <c:v>27.11.</c:v>
                        </c:pt>
                        <c:pt idx="1726">
                          <c:v>27.11.</c:v>
                        </c:pt>
                        <c:pt idx="1727">
                          <c:v>27.11.</c:v>
                        </c:pt>
                        <c:pt idx="1728">
                          <c:v>27.11.</c:v>
                        </c:pt>
                        <c:pt idx="1729">
                          <c:v>27.11.</c:v>
                        </c:pt>
                        <c:pt idx="1730">
                          <c:v>27.11.</c:v>
                        </c:pt>
                        <c:pt idx="1731">
                          <c:v>27.11.</c:v>
                        </c:pt>
                        <c:pt idx="1732">
                          <c:v>27.11.</c:v>
                        </c:pt>
                        <c:pt idx="1733">
                          <c:v>27.11.</c:v>
                        </c:pt>
                        <c:pt idx="1734">
                          <c:v>27.11.</c:v>
                        </c:pt>
                        <c:pt idx="1735">
                          <c:v>27.11.</c:v>
                        </c:pt>
                        <c:pt idx="1736">
                          <c:v>27.11.</c:v>
                        </c:pt>
                        <c:pt idx="1737">
                          <c:v>27.11.</c:v>
                        </c:pt>
                        <c:pt idx="1738">
                          <c:v>27.11.</c:v>
                        </c:pt>
                        <c:pt idx="1739">
                          <c:v>27.11.</c:v>
                        </c:pt>
                        <c:pt idx="1740">
                          <c:v>27.11.</c:v>
                        </c:pt>
                        <c:pt idx="1741">
                          <c:v>27.11.</c:v>
                        </c:pt>
                        <c:pt idx="1742">
                          <c:v>27.11.</c:v>
                        </c:pt>
                        <c:pt idx="1743">
                          <c:v>27.11.</c:v>
                        </c:pt>
                        <c:pt idx="1744">
                          <c:v>27.11.</c:v>
                        </c:pt>
                        <c:pt idx="1745">
                          <c:v>27.11.</c:v>
                        </c:pt>
                        <c:pt idx="1746">
                          <c:v>27.11.</c:v>
                        </c:pt>
                        <c:pt idx="1747">
                          <c:v>27.11.</c:v>
                        </c:pt>
                        <c:pt idx="1748">
                          <c:v>27.11.</c:v>
                        </c:pt>
                        <c:pt idx="1749">
                          <c:v>27.11.</c:v>
                        </c:pt>
                        <c:pt idx="1750">
                          <c:v>27.11.</c:v>
                        </c:pt>
                        <c:pt idx="1751">
                          <c:v>27.11.</c:v>
                        </c:pt>
                        <c:pt idx="1752">
                          <c:v>27.11.</c:v>
                        </c:pt>
                        <c:pt idx="1753">
                          <c:v>27.11.</c:v>
                        </c:pt>
                        <c:pt idx="1754">
                          <c:v>27.11.</c:v>
                        </c:pt>
                        <c:pt idx="1755">
                          <c:v>27.11.</c:v>
                        </c:pt>
                        <c:pt idx="1756">
                          <c:v>27.11.</c:v>
                        </c:pt>
                        <c:pt idx="1757">
                          <c:v>27.11.</c:v>
                        </c:pt>
                        <c:pt idx="1758">
                          <c:v>27.11.</c:v>
                        </c:pt>
                        <c:pt idx="1759">
                          <c:v>27.11.</c:v>
                        </c:pt>
                        <c:pt idx="1760">
                          <c:v>27.11.</c:v>
                        </c:pt>
                        <c:pt idx="1761">
                          <c:v>27.11.</c:v>
                        </c:pt>
                        <c:pt idx="1762">
                          <c:v>27.11.</c:v>
                        </c:pt>
                        <c:pt idx="1763">
                          <c:v>27.11.</c:v>
                        </c:pt>
                        <c:pt idx="1764">
                          <c:v>27.11.</c:v>
                        </c:pt>
                        <c:pt idx="1765">
                          <c:v>27.11.</c:v>
                        </c:pt>
                        <c:pt idx="1766">
                          <c:v>27.11.</c:v>
                        </c:pt>
                        <c:pt idx="1767">
                          <c:v>27.11.</c:v>
                        </c:pt>
                        <c:pt idx="1768">
                          <c:v>27.11.</c:v>
                        </c:pt>
                        <c:pt idx="1769">
                          <c:v>27.11.</c:v>
                        </c:pt>
                        <c:pt idx="1770">
                          <c:v>27.11.</c:v>
                        </c:pt>
                        <c:pt idx="1771">
                          <c:v>27.11.</c:v>
                        </c:pt>
                        <c:pt idx="1772">
                          <c:v>27.11.</c:v>
                        </c:pt>
                        <c:pt idx="1773">
                          <c:v>27.11.</c:v>
                        </c:pt>
                        <c:pt idx="1774">
                          <c:v>27.11.</c:v>
                        </c:pt>
                        <c:pt idx="1775">
                          <c:v>27.11.</c:v>
                        </c:pt>
                        <c:pt idx="1776">
                          <c:v>27.11.</c:v>
                        </c:pt>
                        <c:pt idx="1777">
                          <c:v>27.11.</c:v>
                        </c:pt>
                        <c:pt idx="1778">
                          <c:v>27.11.</c:v>
                        </c:pt>
                        <c:pt idx="1779">
                          <c:v>27.11.</c:v>
                        </c:pt>
                        <c:pt idx="1780">
                          <c:v>27.11.</c:v>
                        </c:pt>
                        <c:pt idx="1781">
                          <c:v>27.11.</c:v>
                        </c:pt>
                        <c:pt idx="1782">
                          <c:v>27.11.</c:v>
                        </c:pt>
                        <c:pt idx="1783">
                          <c:v>27.11.</c:v>
                        </c:pt>
                        <c:pt idx="1784">
                          <c:v>27.11.</c:v>
                        </c:pt>
                        <c:pt idx="1785">
                          <c:v>27.11.</c:v>
                        </c:pt>
                        <c:pt idx="1786">
                          <c:v>27.11.</c:v>
                        </c:pt>
                        <c:pt idx="1787">
                          <c:v>27.11.</c:v>
                        </c:pt>
                        <c:pt idx="1788">
                          <c:v>27.11.</c:v>
                        </c:pt>
                        <c:pt idx="1789">
                          <c:v>27.11.</c:v>
                        </c:pt>
                        <c:pt idx="1790">
                          <c:v>27.11.</c:v>
                        </c:pt>
                        <c:pt idx="1791">
                          <c:v>27.11.</c:v>
                        </c:pt>
                        <c:pt idx="1792">
                          <c:v>27.11.</c:v>
                        </c:pt>
                        <c:pt idx="1793">
                          <c:v>27.11.</c:v>
                        </c:pt>
                        <c:pt idx="1794">
                          <c:v>27.11.</c:v>
                        </c:pt>
                        <c:pt idx="1795">
                          <c:v>27.11.</c:v>
                        </c:pt>
                        <c:pt idx="1796">
                          <c:v>27.11.</c:v>
                        </c:pt>
                        <c:pt idx="1797">
                          <c:v>27.11.</c:v>
                        </c:pt>
                        <c:pt idx="1798">
                          <c:v>27.11.</c:v>
                        </c:pt>
                        <c:pt idx="1799">
                          <c:v>27.11.</c:v>
                        </c:pt>
                        <c:pt idx="1800">
                          <c:v>27.11.</c:v>
                        </c:pt>
                        <c:pt idx="1801">
                          <c:v>27.11.</c:v>
                        </c:pt>
                        <c:pt idx="1802">
                          <c:v>27.11.</c:v>
                        </c:pt>
                        <c:pt idx="1803">
                          <c:v>27.11.</c:v>
                        </c:pt>
                        <c:pt idx="1804">
                          <c:v>27.11.</c:v>
                        </c:pt>
                        <c:pt idx="1805">
                          <c:v>27.11.</c:v>
                        </c:pt>
                        <c:pt idx="1806">
                          <c:v>27.11.</c:v>
                        </c:pt>
                        <c:pt idx="1807">
                          <c:v>27.11.</c:v>
                        </c:pt>
                        <c:pt idx="1808">
                          <c:v>27.11.</c:v>
                        </c:pt>
                        <c:pt idx="1809">
                          <c:v>27.11.</c:v>
                        </c:pt>
                        <c:pt idx="1810">
                          <c:v>27.11.</c:v>
                        </c:pt>
                        <c:pt idx="1811">
                          <c:v>27.11.</c:v>
                        </c:pt>
                        <c:pt idx="1812">
                          <c:v>27.11.</c:v>
                        </c:pt>
                        <c:pt idx="1813">
                          <c:v>27.11.</c:v>
                        </c:pt>
                        <c:pt idx="1814">
                          <c:v>27.11.</c:v>
                        </c:pt>
                        <c:pt idx="1815">
                          <c:v>27.11.</c:v>
                        </c:pt>
                        <c:pt idx="1816">
                          <c:v>27.11.</c:v>
                        </c:pt>
                        <c:pt idx="1817">
                          <c:v>27.11.</c:v>
                        </c:pt>
                        <c:pt idx="1818">
                          <c:v>27.11.</c:v>
                        </c:pt>
                        <c:pt idx="1819">
                          <c:v>27.11.</c:v>
                        </c:pt>
                        <c:pt idx="1820">
                          <c:v>27.11.</c:v>
                        </c:pt>
                        <c:pt idx="1821">
                          <c:v>27.11.</c:v>
                        </c:pt>
                        <c:pt idx="1822">
                          <c:v>27.11.</c:v>
                        </c:pt>
                        <c:pt idx="1823">
                          <c:v>27.11.</c:v>
                        </c:pt>
                        <c:pt idx="1824">
                          <c:v>27.11.</c:v>
                        </c:pt>
                        <c:pt idx="1825">
                          <c:v>27.11.</c:v>
                        </c:pt>
                        <c:pt idx="1826">
                          <c:v>27.11.</c:v>
                        </c:pt>
                        <c:pt idx="1827">
                          <c:v>27.11.</c:v>
                        </c:pt>
                        <c:pt idx="1828">
                          <c:v>27.11.</c:v>
                        </c:pt>
                        <c:pt idx="1829">
                          <c:v>27.11.</c:v>
                        </c:pt>
                        <c:pt idx="1830">
                          <c:v>27.11.</c:v>
                        </c:pt>
                        <c:pt idx="1831">
                          <c:v>27.11.</c:v>
                        </c:pt>
                        <c:pt idx="1832">
                          <c:v>27.11.</c:v>
                        </c:pt>
                        <c:pt idx="1833">
                          <c:v>27.11.</c:v>
                        </c:pt>
                        <c:pt idx="1834">
                          <c:v>27.11.</c:v>
                        </c:pt>
                        <c:pt idx="1835">
                          <c:v>27.11.</c:v>
                        </c:pt>
                        <c:pt idx="1836">
                          <c:v>27.11.</c:v>
                        </c:pt>
                        <c:pt idx="1837">
                          <c:v>27.11.</c:v>
                        </c:pt>
                        <c:pt idx="1838">
                          <c:v>27.11.</c:v>
                        </c:pt>
                        <c:pt idx="1839">
                          <c:v>27.11.</c:v>
                        </c:pt>
                        <c:pt idx="1840">
                          <c:v>27.11.</c:v>
                        </c:pt>
                        <c:pt idx="1841">
                          <c:v>27.11.</c:v>
                        </c:pt>
                        <c:pt idx="1842">
                          <c:v>27.11.</c:v>
                        </c:pt>
                        <c:pt idx="1843">
                          <c:v>27.11.</c:v>
                        </c:pt>
                        <c:pt idx="1844">
                          <c:v>27.11.</c:v>
                        </c:pt>
                        <c:pt idx="1845">
                          <c:v>27.11.</c:v>
                        </c:pt>
                        <c:pt idx="1846">
                          <c:v>27.11.</c:v>
                        </c:pt>
                        <c:pt idx="1847">
                          <c:v>27.11.</c:v>
                        </c:pt>
                        <c:pt idx="1848">
                          <c:v>27.11.</c:v>
                        </c:pt>
                        <c:pt idx="1849">
                          <c:v>27.11.</c:v>
                        </c:pt>
                        <c:pt idx="1850">
                          <c:v>27.11.</c:v>
                        </c:pt>
                        <c:pt idx="1851">
                          <c:v>27.11.</c:v>
                        </c:pt>
                        <c:pt idx="1852">
                          <c:v>27.11.</c:v>
                        </c:pt>
                        <c:pt idx="1853">
                          <c:v>27.11.</c:v>
                        </c:pt>
                        <c:pt idx="1854">
                          <c:v>27.11.</c:v>
                        </c:pt>
                        <c:pt idx="1855">
                          <c:v>27.11.</c:v>
                        </c:pt>
                        <c:pt idx="1856">
                          <c:v>27.11.</c:v>
                        </c:pt>
                        <c:pt idx="1857">
                          <c:v>27.11.</c:v>
                        </c:pt>
                        <c:pt idx="1858">
                          <c:v>27.11.</c:v>
                        </c:pt>
                        <c:pt idx="1859">
                          <c:v>27.11.</c:v>
                        </c:pt>
                        <c:pt idx="1860">
                          <c:v>27.11.</c:v>
                        </c:pt>
                        <c:pt idx="1861">
                          <c:v>27.11.</c:v>
                        </c:pt>
                        <c:pt idx="1862">
                          <c:v>27.11.</c:v>
                        </c:pt>
                        <c:pt idx="1863">
                          <c:v>27.11.</c:v>
                        </c:pt>
                        <c:pt idx="1864">
                          <c:v>27.11.</c:v>
                        </c:pt>
                        <c:pt idx="1865">
                          <c:v>27.11.</c:v>
                        </c:pt>
                        <c:pt idx="1866">
                          <c:v>27.11.</c:v>
                        </c:pt>
                        <c:pt idx="1867">
                          <c:v>27.11.</c:v>
                        </c:pt>
                        <c:pt idx="1868">
                          <c:v>27.11.</c:v>
                        </c:pt>
                        <c:pt idx="1869">
                          <c:v>27.11.</c:v>
                        </c:pt>
                        <c:pt idx="1870">
                          <c:v>27.11.</c:v>
                        </c:pt>
                        <c:pt idx="1871">
                          <c:v>27.11.</c:v>
                        </c:pt>
                        <c:pt idx="1872">
                          <c:v>27.11.</c:v>
                        </c:pt>
                        <c:pt idx="1873">
                          <c:v>27.11.</c:v>
                        </c:pt>
                        <c:pt idx="1874">
                          <c:v>27.11.</c:v>
                        </c:pt>
                        <c:pt idx="1875">
                          <c:v>27.11.</c:v>
                        </c:pt>
                        <c:pt idx="1876">
                          <c:v>27.11.</c:v>
                        </c:pt>
                        <c:pt idx="1877">
                          <c:v>27.11.</c:v>
                        </c:pt>
                        <c:pt idx="1878">
                          <c:v>27.11.</c:v>
                        </c:pt>
                        <c:pt idx="1879">
                          <c:v>27.11.</c:v>
                        </c:pt>
                        <c:pt idx="1880">
                          <c:v>27.11.</c:v>
                        </c:pt>
                        <c:pt idx="1881">
                          <c:v>27.11.</c:v>
                        </c:pt>
                        <c:pt idx="1882">
                          <c:v>27.11.</c:v>
                        </c:pt>
                        <c:pt idx="1883">
                          <c:v>27.11.</c:v>
                        </c:pt>
                        <c:pt idx="1884">
                          <c:v>27.11.</c:v>
                        </c:pt>
                        <c:pt idx="1885">
                          <c:v>27.11.</c:v>
                        </c:pt>
                        <c:pt idx="1886">
                          <c:v>27.11.</c:v>
                        </c:pt>
                        <c:pt idx="1887">
                          <c:v>27.11.</c:v>
                        </c:pt>
                        <c:pt idx="1888">
                          <c:v>27.11.</c:v>
                        </c:pt>
                        <c:pt idx="1889">
                          <c:v>27.11.</c:v>
                        </c:pt>
                        <c:pt idx="1890">
                          <c:v>27.11.</c:v>
                        </c:pt>
                        <c:pt idx="1891">
                          <c:v>27.11.</c:v>
                        </c:pt>
                        <c:pt idx="1892">
                          <c:v>27.11.</c:v>
                        </c:pt>
                        <c:pt idx="1893">
                          <c:v>27.11.</c:v>
                        </c:pt>
                        <c:pt idx="1894">
                          <c:v>27.11.</c:v>
                        </c:pt>
                        <c:pt idx="1895">
                          <c:v>27.11.</c:v>
                        </c:pt>
                        <c:pt idx="1896">
                          <c:v>27.11.</c:v>
                        </c:pt>
                        <c:pt idx="1897">
                          <c:v>27.11.</c:v>
                        </c:pt>
                        <c:pt idx="1898">
                          <c:v>27.11.</c:v>
                        </c:pt>
                        <c:pt idx="1899">
                          <c:v>27.11.</c:v>
                        </c:pt>
                        <c:pt idx="1900">
                          <c:v>27.11.</c:v>
                        </c:pt>
                        <c:pt idx="1901">
                          <c:v>27.11.</c:v>
                        </c:pt>
                        <c:pt idx="1902">
                          <c:v>27.11.</c:v>
                        </c:pt>
                        <c:pt idx="1903">
                          <c:v>27.11.</c:v>
                        </c:pt>
                        <c:pt idx="1904">
                          <c:v>27.11.</c:v>
                        </c:pt>
                        <c:pt idx="1905">
                          <c:v>27.11.</c:v>
                        </c:pt>
                        <c:pt idx="1906">
                          <c:v>27.11.</c:v>
                        </c:pt>
                        <c:pt idx="1907">
                          <c:v>27.11.</c:v>
                        </c:pt>
                        <c:pt idx="1908">
                          <c:v>27.11.</c:v>
                        </c:pt>
                        <c:pt idx="1909">
                          <c:v>27.11.</c:v>
                        </c:pt>
                        <c:pt idx="1910">
                          <c:v>27.11.</c:v>
                        </c:pt>
                        <c:pt idx="1911">
                          <c:v>27.11.</c:v>
                        </c:pt>
                        <c:pt idx="1912">
                          <c:v>27.11.</c:v>
                        </c:pt>
                        <c:pt idx="1913">
                          <c:v>27.11.</c:v>
                        </c:pt>
                        <c:pt idx="1914">
                          <c:v>27.11.</c:v>
                        </c:pt>
                        <c:pt idx="1915">
                          <c:v>27.11.</c:v>
                        </c:pt>
                        <c:pt idx="1916">
                          <c:v>27.11.</c:v>
                        </c:pt>
                        <c:pt idx="1917">
                          <c:v>27.11.</c:v>
                        </c:pt>
                        <c:pt idx="1918">
                          <c:v>27.11.</c:v>
                        </c:pt>
                        <c:pt idx="1919">
                          <c:v>27.11.</c:v>
                        </c:pt>
                        <c:pt idx="1920">
                          <c:v>27.11.</c:v>
                        </c:pt>
                        <c:pt idx="1921">
                          <c:v>27.11.</c:v>
                        </c:pt>
                        <c:pt idx="1922">
                          <c:v>27.11.</c:v>
                        </c:pt>
                        <c:pt idx="1923">
                          <c:v>27.11.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'B24, hiilidioksidimittaus'!$E$3:$E$1926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900</c:v>
                      </c:pt>
                      <c:pt idx="1">
                        <c:v>900</c:v>
                      </c:pt>
                      <c:pt idx="2">
                        <c:v>900</c:v>
                      </c:pt>
                      <c:pt idx="3">
                        <c:v>900</c:v>
                      </c:pt>
                      <c:pt idx="4">
                        <c:v>900</c:v>
                      </c:pt>
                      <c:pt idx="5">
                        <c:v>900</c:v>
                      </c:pt>
                      <c:pt idx="6">
                        <c:v>900</c:v>
                      </c:pt>
                      <c:pt idx="7">
                        <c:v>900</c:v>
                      </c:pt>
                      <c:pt idx="8">
                        <c:v>900</c:v>
                      </c:pt>
                      <c:pt idx="9">
                        <c:v>900</c:v>
                      </c:pt>
                      <c:pt idx="10">
                        <c:v>900</c:v>
                      </c:pt>
                      <c:pt idx="11">
                        <c:v>900</c:v>
                      </c:pt>
                      <c:pt idx="12">
                        <c:v>900</c:v>
                      </c:pt>
                      <c:pt idx="13">
                        <c:v>900</c:v>
                      </c:pt>
                      <c:pt idx="14">
                        <c:v>900</c:v>
                      </c:pt>
                      <c:pt idx="15">
                        <c:v>900</c:v>
                      </c:pt>
                      <c:pt idx="16">
                        <c:v>900</c:v>
                      </c:pt>
                      <c:pt idx="17">
                        <c:v>900</c:v>
                      </c:pt>
                      <c:pt idx="18">
                        <c:v>900</c:v>
                      </c:pt>
                      <c:pt idx="19">
                        <c:v>900</c:v>
                      </c:pt>
                      <c:pt idx="20">
                        <c:v>900</c:v>
                      </c:pt>
                      <c:pt idx="21">
                        <c:v>900</c:v>
                      </c:pt>
                      <c:pt idx="22">
                        <c:v>900</c:v>
                      </c:pt>
                      <c:pt idx="23">
                        <c:v>900</c:v>
                      </c:pt>
                      <c:pt idx="24">
                        <c:v>900</c:v>
                      </c:pt>
                      <c:pt idx="25">
                        <c:v>900</c:v>
                      </c:pt>
                      <c:pt idx="26">
                        <c:v>900</c:v>
                      </c:pt>
                      <c:pt idx="27">
                        <c:v>900</c:v>
                      </c:pt>
                      <c:pt idx="28">
                        <c:v>900</c:v>
                      </c:pt>
                      <c:pt idx="29">
                        <c:v>900</c:v>
                      </c:pt>
                      <c:pt idx="30">
                        <c:v>900</c:v>
                      </c:pt>
                      <c:pt idx="31">
                        <c:v>900</c:v>
                      </c:pt>
                      <c:pt idx="32">
                        <c:v>900</c:v>
                      </c:pt>
                      <c:pt idx="33">
                        <c:v>900</c:v>
                      </c:pt>
                      <c:pt idx="34">
                        <c:v>900</c:v>
                      </c:pt>
                      <c:pt idx="35">
                        <c:v>900</c:v>
                      </c:pt>
                      <c:pt idx="36">
                        <c:v>900</c:v>
                      </c:pt>
                      <c:pt idx="37">
                        <c:v>900</c:v>
                      </c:pt>
                      <c:pt idx="38">
                        <c:v>900</c:v>
                      </c:pt>
                      <c:pt idx="39">
                        <c:v>900</c:v>
                      </c:pt>
                      <c:pt idx="40">
                        <c:v>900</c:v>
                      </c:pt>
                      <c:pt idx="41">
                        <c:v>900</c:v>
                      </c:pt>
                      <c:pt idx="42">
                        <c:v>900</c:v>
                      </c:pt>
                      <c:pt idx="43">
                        <c:v>900</c:v>
                      </c:pt>
                      <c:pt idx="44">
                        <c:v>900</c:v>
                      </c:pt>
                      <c:pt idx="45">
                        <c:v>900</c:v>
                      </c:pt>
                      <c:pt idx="46">
                        <c:v>900</c:v>
                      </c:pt>
                      <c:pt idx="47">
                        <c:v>900</c:v>
                      </c:pt>
                      <c:pt idx="48">
                        <c:v>900</c:v>
                      </c:pt>
                      <c:pt idx="49">
                        <c:v>900</c:v>
                      </c:pt>
                      <c:pt idx="50">
                        <c:v>900</c:v>
                      </c:pt>
                      <c:pt idx="51">
                        <c:v>900</c:v>
                      </c:pt>
                      <c:pt idx="52">
                        <c:v>900</c:v>
                      </c:pt>
                      <c:pt idx="53">
                        <c:v>900</c:v>
                      </c:pt>
                      <c:pt idx="54">
                        <c:v>900</c:v>
                      </c:pt>
                      <c:pt idx="55">
                        <c:v>900</c:v>
                      </c:pt>
                      <c:pt idx="56">
                        <c:v>900</c:v>
                      </c:pt>
                      <c:pt idx="57">
                        <c:v>900</c:v>
                      </c:pt>
                      <c:pt idx="58">
                        <c:v>900</c:v>
                      </c:pt>
                      <c:pt idx="59">
                        <c:v>900</c:v>
                      </c:pt>
                      <c:pt idx="60">
                        <c:v>900</c:v>
                      </c:pt>
                      <c:pt idx="61">
                        <c:v>900</c:v>
                      </c:pt>
                      <c:pt idx="62">
                        <c:v>900</c:v>
                      </c:pt>
                      <c:pt idx="63">
                        <c:v>900</c:v>
                      </c:pt>
                      <c:pt idx="64">
                        <c:v>900</c:v>
                      </c:pt>
                      <c:pt idx="65">
                        <c:v>900</c:v>
                      </c:pt>
                      <c:pt idx="66">
                        <c:v>900</c:v>
                      </c:pt>
                      <c:pt idx="67">
                        <c:v>900</c:v>
                      </c:pt>
                      <c:pt idx="68">
                        <c:v>900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900</c:v>
                      </c:pt>
                      <c:pt idx="77">
                        <c:v>900</c:v>
                      </c:pt>
                      <c:pt idx="78">
                        <c:v>900</c:v>
                      </c:pt>
                      <c:pt idx="79">
                        <c:v>900</c:v>
                      </c:pt>
                      <c:pt idx="80">
                        <c:v>900</c:v>
                      </c:pt>
                      <c:pt idx="81">
                        <c:v>900</c:v>
                      </c:pt>
                      <c:pt idx="82">
                        <c:v>900</c:v>
                      </c:pt>
                      <c:pt idx="83">
                        <c:v>900</c:v>
                      </c:pt>
                      <c:pt idx="84">
                        <c:v>900</c:v>
                      </c:pt>
                      <c:pt idx="85">
                        <c:v>900</c:v>
                      </c:pt>
                      <c:pt idx="86">
                        <c:v>900</c:v>
                      </c:pt>
                      <c:pt idx="87">
                        <c:v>900</c:v>
                      </c:pt>
                      <c:pt idx="88">
                        <c:v>900</c:v>
                      </c:pt>
                      <c:pt idx="89">
                        <c:v>900</c:v>
                      </c:pt>
                      <c:pt idx="90">
                        <c:v>900</c:v>
                      </c:pt>
                      <c:pt idx="91">
                        <c:v>900</c:v>
                      </c:pt>
                      <c:pt idx="92">
                        <c:v>900</c:v>
                      </c:pt>
                      <c:pt idx="93">
                        <c:v>900</c:v>
                      </c:pt>
                      <c:pt idx="94">
                        <c:v>900</c:v>
                      </c:pt>
                      <c:pt idx="95">
                        <c:v>900</c:v>
                      </c:pt>
                      <c:pt idx="96">
                        <c:v>900</c:v>
                      </c:pt>
                      <c:pt idx="97">
                        <c:v>900</c:v>
                      </c:pt>
                      <c:pt idx="98">
                        <c:v>900</c:v>
                      </c:pt>
                      <c:pt idx="99">
                        <c:v>900</c:v>
                      </c:pt>
                      <c:pt idx="100">
                        <c:v>900</c:v>
                      </c:pt>
                      <c:pt idx="101">
                        <c:v>900</c:v>
                      </c:pt>
                      <c:pt idx="102">
                        <c:v>900</c:v>
                      </c:pt>
                      <c:pt idx="103">
                        <c:v>900</c:v>
                      </c:pt>
                      <c:pt idx="104">
                        <c:v>900</c:v>
                      </c:pt>
                      <c:pt idx="105">
                        <c:v>900</c:v>
                      </c:pt>
                      <c:pt idx="106">
                        <c:v>900</c:v>
                      </c:pt>
                      <c:pt idx="107">
                        <c:v>900</c:v>
                      </c:pt>
                      <c:pt idx="108">
                        <c:v>900</c:v>
                      </c:pt>
                      <c:pt idx="109">
                        <c:v>900</c:v>
                      </c:pt>
                      <c:pt idx="110">
                        <c:v>900</c:v>
                      </c:pt>
                      <c:pt idx="111">
                        <c:v>900</c:v>
                      </c:pt>
                      <c:pt idx="112">
                        <c:v>900</c:v>
                      </c:pt>
                      <c:pt idx="113">
                        <c:v>900</c:v>
                      </c:pt>
                      <c:pt idx="114">
                        <c:v>900</c:v>
                      </c:pt>
                      <c:pt idx="115">
                        <c:v>900</c:v>
                      </c:pt>
                      <c:pt idx="116">
                        <c:v>900</c:v>
                      </c:pt>
                      <c:pt idx="117">
                        <c:v>900</c:v>
                      </c:pt>
                      <c:pt idx="118">
                        <c:v>900</c:v>
                      </c:pt>
                      <c:pt idx="119">
                        <c:v>900</c:v>
                      </c:pt>
                      <c:pt idx="120">
                        <c:v>900</c:v>
                      </c:pt>
                      <c:pt idx="121">
                        <c:v>900</c:v>
                      </c:pt>
                      <c:pt idx="122">
                        <c:v>900</c:v>
                      </c:pt>
                      <c:pt idx="123">
                        <c:v>900</c:v>
                      </c:pt>
                      <c:pt idx="124">
                        <c:v>900</c:v>
                      </c:pt>
                      <c:pt idx="125">
                        <c:v>900</c:v>
                      </c:pt>
                      <c:pt idx="126">
                        <c:v>900</c:v>
                      </c:pt>
                      <c:pt idx="127">
                        <c:v>900</c:v>
                      </c:pt>
                      <c:pt idx="128">
                        <c:v>900</c:v>
                      </c:pt>
                      <c:pt idx="129">
                        <c:v>900</c:v>
                      </c:pt>
                      <c:pt idx="130">
                        <c:v>900</c:v>
                      </c:pt>
                      <c:pt idx="131">
                        <c:v>900</c:v>
                      </c:pt>
                      <c:pt idx="132">
                        <c:v>900</c:v>
                      </c:pt>
                      <c:pt idx="133">
                        <c:v>900</c:v>
                      </c:pt>
                      <c:pt idx="134">
                        <c:v>900</c:v>
                      </c:pt>
                      <c:pt idx="135">
                        <c:v>900</c:v>
                      </c:pt>
                      <c:pt idx="136">
                        <c:v>900</c:v>
                      </c:pt>
                      <c:pt idx="137">
                        <c:v>900</c:v>
                      </c:pt>
                      <c:pt idx="138">
                        <c:v>900</c:v>
                      </c:pt>
                      <c:pt idx="139">
                        <c:v>900</c:v>
                      </c:pt>
                      <c:pt idx="140">
                        <c:v>900</c:v>
                      </c:pt>
                      <c:pt idx="141">
                        <c:v>900</c:v>
                      </c:pt>
                      <c:pt idx="142">
                        <c:v>900</c:v>
                      </c:pt>
                      <c:pt idx="143">
                        <c:v>900</c:v>
                      </c:pt>
                      <c:pt idx="144">
                        <c:v>900</c:v>
                      </c:pt>
                      <c:pt idx="145">
                        <c:v>900</c:v>
                      </c:pt>
                      <c:pt idx="146">
                        <c:v>900</c:v>
                      </c:pt>
                      <c:pt idx="147">
                        <c:v>900</c:v>
                      </c:pt>
                      <c:pt idx="148">
                        <c:v>900</c:v>
                      </c:pt>
                      <c:pt idx="149">
                        <c:v>900</c:v>
                      </c:pt>
                      <c:pt idx="150">
                        <c:v>900</c:v>
                      </c:pt>
                      <c:pt idx="151">
                        <c:v>900</c:v>
                      </c:pt>
                      <c:pt idx="152">
                        <c:v>900</c:v>
                      </c:pt>
                      <c:pt idx="153">
                        <c:v>900</c:v>
                      </c:pt>
                      <c:pt idx="154">
                        <c:v>900</c:v>
                      </c:pt>
                      <c:pt idx="155">
                        <c:v>900</c:v>
                      </c:pt>
                      <c:pt idx="156">
                        <c:v>900</c:v>
                      </c:pt>
                      <c:pt idx="157">
                        <c:v>900</c:v>
                      </c:pt>
                      <c:pt idx="158">
                        <c:v>900</c:v>
                      </c:pt>
                      <c:pt idx="159">
                        <c:v>900</c:v>
                      </c:pt>
                      <c:pt idx="160">
                        <c:v>900</c:v>
                      </c:pt>
                      <c:pt idx="161">
                        <c:v>900</c:v>
                      </c:pt>
                      <c:pt idx="162">
                        <c:v>900</c:v>
                      </c:pt>
                      <c:pt idx="163">
                        <c:v>900</c:v>
                      </c:pt>
                      <c:pt idx="164">
                        <c:v>900</c:v>
                      </c:pt>
                      <c:pt idx="165">
                        <c:v>900</c:v>
                      </c:pt>
                      <c:pt idx="166">
                        <c:v>900</c:v>
                      </c:pt>
                      <c:pt idx="167">
                        <c:v>900</c:v>
                      </c:pt>
                      <c:pt idx="168">
                        <c:v>900</c:v>
                      </c:pt>
                      <c:pt idx="169">
                        <c:v>900</c:v>
                      </c:pt>
                      <c:pt idx="170">
                        <c:v>900</c:v>
                      </c:pt>
                      <c:pt idx="171">
                        <c:v>900</c:v>
                      </c:pt>
                      <c:pt idx="172">
                        <c:v>900</c:v>
                      </c:pt>
                      <c:pt idx="173">
                        <c:v>900</c:v>
                      </c:pt>
                      <c:pt idx="174">
                        <c:v>900</c:v>
                      </c:pt>
                      <c:pt idx="175">
                        <c:v>900</c:v>
                      </c:pt>
                      <c:pt idx="176">
                        <c:v>900</c:v>
                      </c:pt>
                      <c:pt idx="177">
                        <c:v>900</c:v>
                      </c:pt>
                      <c:pt idx="178">
                        <c:v>900</c:v>
                      </c:pt>
                      <c:pt idx="179">
                        <c:v>900</c:v>
                      </c:pt>
                      <c:pt idx="180">
                        <c:v>900</c:v>
                      </c:pt>
                      <c:pt idx="181">
                        <c:v>900</c:v>
                      </c:pt>
                      <c:pt idx="182">
                        <c:v>900</c:v>
                      </c:pt>
                      <c:pt idx="183">
                        <c:v>900</c:v>
                      </c:pt>
                      <c:pt idx="184">
                        <c:v>900</c:v>
                      </c:pt>
                      <c:pt idx="185">
                        <c:v>900</c:v>
                      </c:pt>
                      <c:pt idx="186">
                        <c:v>900</c:v>
                      </c:pt>
                      <c:pt idx="187">
                        <c:v>900</c:v>
                      </c:pt>
                      <c:pt idx="188">
                        <c:v>900</c:v>
                      </c:pt>
                      <c:pt idx="189">
                        <c:v>900</c:v>
                      </c:pt>
                      <c:pt idx="190">
                        <c:v>900</c:v>
                      </c:pt>
                      <c:pt idx="191">
                        <c:v>900</c:v>
                      </c:pt>
                      <c:pt idx="192">
                        <c:v>900</c:v>
                      </c:pt>
                      <c:pt idx="193">
                        <c:v>900</c:v>
                      </c:pt>
                      <c:pt idx="194">
                        <c:v>900</c:v>
                      </c:pt>
                      <c:pt idx="195">
                        <c:v>900</c:v>
                      </c:pt>
                      <c:pt idx="196">
                        <c:v>900</c:v>
                      </c:pt>
                      <c:pt idx="197">
                        <c:v>900</c:v>
                      </c:pt>
                      <c:pt idx="198">
                        <c:v>900</c:v>
                      </c:pt>
                      <c:pt idx="199">
                        <c:v>900</c:v>
                      </c:pt>
                      <c:pt idx="200">
                        <c:v>900</c:v>
                      </c:pt>
                      <c:pt idx="201">
                        <c:v>900</c:v>
                      </c:pt>
                      <c:pt idx="202">
                        <c:v>900</c:v>
                      </c:pt>
                      <c:pt idx="203">
                        <c:v>900</c:v>
                      </c:pt>
                      <c:pt idx="204">
                        <c:v>900</c:v>
                      </c:pt>
                      <c:pt idx="205">
                        <c:v>900</c:v>
                      </c:pt>
                      <c:pt idx="206">
                        <c:v>900</c:v>
                      </c:pt>
                      <c:pt idx="207">
                        <c:v>900</c:v>
                      </c:pt>
                      <c:pt idx="208">
                        <c:v>900</c:v>
                      </c:pt>
                      <c:pt idx="209">
                        <c:v>900</c:v>
                      </c:pt>
                      <c:pt idx="210">
                        <c:v>900</c:v>
                      </c:pt>
                      <c:pt idx="211">
                        <c:v>900</c:v>
                      </c:pt>
                      <c:pt idx="212">
                        <c:v>900</c:v>
                      </c:pt>
                      <c:pt idx="213">
                        <c:v>900</c:v>
                      </c:pt>
                      <c:pt idx="214">
                        <c:v>900</c:v>
                      </c:pt>
                      <c:pt idx="215">
                        <c:v>900</c:v>
                      </c:pt>
                      <c:pt idx="216">
                        <c:v>900</c:v>
                      </c:pt>
                      <c:pt idx="217">
                        <c:v>900</c:v>
                      </c:pt>
                      <c:pt idx="218">
                        <c:v>900</c:v>
                      </c:pt>
                      <c:pt idx="219">
                        <c:v>900</c:v>
                      </c:pt>
                      <c:pt idx="220">
                        <c:v>900</c:v>
                      </c:pt>
                      <c:pt idx="221">
                        <c:v>900</c:v>
                      </c:pt>
                      <c:pt idx="222">
                        <c:v>900</c:v>
                      </c:pt>
                      <c:pt idx="223">
                        <c:v>900</c:v>
                      </c:pt>
                      <c:pt idx="224">
                        <c:v>900</c:v>
                      </c:pt>
                      <c:pt idx="225">
                        <c:v>900</c:v>
                      </c:pt>
                      <c:pt idx="226">
                        <c:v>900</c:v>
                      </c:pt>
                      <c:pt idx="227">
                        <c:v>900</c:v>
                      </c:pt>
                      <c:pt idx="228">
                        <c:v>900</c:v>
                      </c:pt>
                      <c:pt idx="229">
                        <c:v>900</c:v>
                      </c:pt>
                      <c:pt idx="230">
                        <c:v>900</c:v>
                      </c:pt>
                      <c:pt idx="231">
                        <c:v>900</c:v>
                      </c:pt>
                      <c:pt idx="232">
                        <c:v>900</c:v>
                      </c:pt>
                      <c:pt idx="233">
                        <c:v>900</c:v>
                      </c:pt>
                      <c:pt idx="234">
                        <c:v>900</c:v>
                      </c:pt>
                      <c:pt idx="235">
                        <c:v>900</c:v>
                      </c:pt>
                      <c:pt idx="236">
                        <c:v>900</c:v>
                      </c:pt>
                      <c:pt idx="237">
                        <c:v>900</c:v>
                      </c:pt>
                      <c:pt idx="238">
                        <c:v>900</c:v>
                      </c:pt>
                      <c:pt idx="239">
                        <c:v>900</c:v>
                      </c:pt>
                      <c:pt idx="240">
                        <c:v>900</c:v>
                      </c:pt>
                      <c:pt idx="241">
                        <c:v>900</c:v>
                      </c:pt>
                      <c:pt idx="242">
                        <c:v>900</c:v>
                      </c:pt>
                      <c:pt idx="243">
                        <c:v>900</c:v>
                      </c:pt>
                      <c:pt idx="244">
                        <c:v>900</c:v>
                      </c:pt>
                      <c:pt idx="245">
                        <c:v>900</c:v>
                      </c:pt>
                      <c:pt idx="246">
                        <c:v>900</c:v>
                      </c:pt>
                      <c:pt idx="247">
                        <c:v>900</c:v>
                      </c:pt>
                      <c:pt idx="248">
                        <c:v>900</c:v>
                      </c:pt>
                      <c:pt idx="249">
                        <c:v>900</c:v>
                      </c:pt>
                      <c:pt idx="250">
                        <c:v>900</c:v>
                      </c:pt>
                      <c:pt idx="251">
                        <c:v>900</c:v>
                      </c:pt>
                      <c:pt idx="252">
                        <c:v>900</c:v>
                      </c:pt>
                      <c:pt idx="253">
                        <c:v>900</c:v>
                      </c:pt>
                      <c:pt idx="254">
                        <c:v>900</c:v>
                      </c:pt>
                      <c:pt idx="255">
                        <c:v>900</c:v>
                      </c:pt>
                      <c:pt idx="256">
                        <c:v>900</c:v>
                      </c:pt>
                      <c:pt idx="257">
                        <c:v>900</c:v>
                      </c:pt>
                      <c:pt idx="258">
                        <c:v>900</c:v>
                      </c:pt>
                      <c:pt idx="259">
                        <c:v>900</c:v>
                      </c:pt>
                      <c:pt idx="260">
                        <c:v>900</c:v>
                      </c:pt>
                      <c:pt idx="261">
                        <c:v>900</c:v>
                      </c:pt>
                      <c:pt idx="262">
                        <c:v>900</c:v>
                      </c:pt>
                      <c:pt idx="263">
                        <c:v>900</c:v>
                      </c:pt>
                      <c:pt idx="264">
                        <c:v>900</c:v>
                      </c:pt>
                      <c:pt idx="265">
                        <c:v>900</c:v>
                      </c:pt>
                      <c:pt idx="266">
                        <c:v>900</c:v>
                      </c:pt>
                      <c:pt idx="267">
                        <c:v>900</c:v>
                      </c:pt>
                      <c:pt idx="268">
                        <c:v>900</c:v>
                      </c:pt>
                      <c:pt idx="269">
                        <c:v>900</c:v>
                      </c:pt>
                      <c:pt idx="270">
                        <c:v>900</c:v>
                      </c:pt>
                      <c:pt idx="271">
                        <c:v>900</c:v>
                      </c:pt>
                      <c:pt idx="272">
                        <c:v>900</c:v>
                      </c:pt>
                      <c:pt idx="273">
                        <c:v>900</c:v>
                      </c:pt>
                      <c:pt idx="274">
                        <c:v>900</c:v>
                      </c:pt>
                      <c:pt idx="275">
                        <c:v>900</c:v>
                      </c:pt>
                      <c:pt idx="276">
                        <c:v>900</c:v>
                      </c:pt>
                      <c:pt idx="277">
                        <c:v>900</c:v>
                      </c:pt>
                      <c:pt idx="278">
                        <c:v>900</c:v>
                      </c:pt>
                      <c:pt idx="279">
                        <c:v>900</c:v>
                      </c:pt>
                      <c:pt idx="280">
                        <c:v>900</c:v>
                      </c:pt>
                      <c:pt idx="281">
                        <c:v>900</c:v>
                      </c:pt>
                      <c:pt idx="282">
                        <c:v>900</c:v>
                      </c:pt>
                      <c:pt idx="283">
                        <c:v>900</c:v>
                      </c:pt>
                      <c:pt idx="284">
                        <c:v>900</c:v>
                      </c:pt>
                      <c:pt idx="285">
                        <c:v>900</c:v>
                      </c:pt>
                      <c:pt idx="286">
                        <c:v>900</c:v>
                      </c:pt>
                      <c:pt idx="287">
                        <c:v>900</c:v>
                      </c:pt>
                      <c:pt idx="288">
                        <c:v>900</c:v>
                      </c:pt>
                      <c:pt idx="289">
                        <c:v>900</c:v>
                      </c:pt>
                      <c:pt idx="290">
                        <c:v>900</c:v>
                      </c:pt>
                      <c:pt idx="291">
                        <c:v>900</c:v>
                      </c:pt>
                      <c:pt idx="292">
                        <c:v>900</c:v>
                      </c:pt>
                      <c:pt idx="293">
                        <c:v>900</c:v>
                      </c:pt>
                      <c:pt idx="294">
                        <c:v>900</c:v>
                      </c:pt>
                      <c:pt idx="295">
                        <c:v>900</c:v>
                      </c:pt>
                      <c:pt idx="296">
                        <c:v>900</c:v>
                      </c:pt>
                      <c:pt idx="297">
                        <c:v>900</c:v>
                      </c:pt>
                      <c:pt idx="298">
                        <c:v>900</c:v>
                      </c:pt>
                      <c:pt idx="299">
                        <c:v>900</c:v>
                      </c:pt>
                      <c:pt idx="300">
                        <c:v>900</c:v>
                      </c:pt>
                      <c:pt idx="301">
                        <c:v>900</c:v>
                      </c:pt>
                      <c:pt idx="302">
                        <c:v>900</c:v>
                      </c:pt>
                      <c:pt idx="303">
                        <c:v>900</c:v>
                      </c:pt>
                      <c:pt idx="304">
                        <c:v>900</c:v>
                      </c:pt>
                      <c:pt idx="305">
                        <c:v>900</c:v>
                      </c:pt>
                      <c:pt idx="306">
                        <c:v>900</c:v>
                      </c:pt>
                      <c:pt idx="307">
                        <c:v>900</c:v>
                      </c:pt>
                      <c:pt idx="308">
                        <c:v>900</c:v>
                      </c:pt>
                      <c:pt idx="309">
                        <c:v>900</c:v>
                      </c:pt>
                      <c:pt idx="310">
                        <c:v>900</c:v>
                      </c:pt>
                      <c:pt idx="311">
                        <c:v>900</c:v>
                      </c:pt>
                      <c:pt idx="312">
                        <c:v>900</c:v>
                      </c:pt>
                      <c:pt idx="313">
                        <c:v>900</c:v>
                      </c:pt>
                      <c:pt idx="314">
                        <c:v>900</c:v>
                      </c:pt>
                      <c:pt idx="315">
                        <c:v>900</c:v>
                      </c:pt>
                      <c:pt idx="316">
                        <c:v>900</c:v>
                      </c:pt>
                      <c:pt idx="317">
                        <c:v>900</c:v>
                      </c:pt>
                      <c:pt idx="318">
                        <c:v>900</c:v>
                      </c:pt>
                      <c:pt idx="319">
                        <c:v>900</c:v>
                      </c:pt>
                      <c:pt idx="320">
                        <c:v>900</c:v>
                      </c:pt>
                      <c:pt idx="321">
                        <c:v>900</c:v>
                      </c:pt>
                      <c:pt idx="322">
                        <c:v>900</c:v>
                      </c:pt>
                      <c:pt idx="323">
                        <c:v>900</c:v>
                      </c:pt>
                      <c:pt idx="324">
                        <c:v>900</c:v>
                      </c:pt>
                      <c:pt idx="325">
                        <c:v>900</c:v>
                      </c:pt>
                      <c:pt idx="326">
                        <c:v>900</c:v>
                      </c:pt>
                      <c:pt idx="327">
                        <c:v>900</c:v>
                      </c:pt>
                      <c:pt idx="328">
                        <c:v>900</c:v>
                      </c:pt>
                      <c:pt idx="329">
                        <c:v>900</c:v>
                      </c:pt>
                      <c:pt idx="330">
                        <c:v>900</c:v>
                      </c:pt>
                      <c:pt idx="331">
                        <c:v>900</c:v>
                      </c:pt>
                      <c:pt idx="332">
                        <c:v>900</c:v>
                      </c:pt>
                      <c:pt idx="333">
                        <c:v>900</c:v>
                      </c:pt>
                      <c:pt idx="334">
                        <c:v>900</c:v>
                      </c:pt>
                      <c:pt idx="335">
                        <c:v>900</c:v>
                      </c:pt>
                      <c:pt idx="336">
                        <c:v>900</c:v>
                      </c:pt>
                      <c:pt idx="337">
                        <c:v>900</c:v>
                      </c:pt>
                      <c:pt idx="338">
                        <c:v>900</c:v>
                      </c:pt>
                      <c:pt idx="339">
                        <c:v>900</c:v>
                      </c:pt>
                      <c:pt idx="340">
                        <c:v>900</c:v>
                      </c:pt>
                      <c:pt idx="341">
                        <c:v>900</c:v>
                      </c:pt>
                      <c:pt idx="342">
                        <c:v>900</c:v>
                      </c:pt>
                      <c:pt idx="343">
                        <c:v>900</c:v>
                      </c:pt>
                      <c:pt idx="344">
                        <c:v>900</c:v>
                      </c:pt>
                      <c:pt idx="345">
                        <c:v>900</c:v>
                      </c:pt>
                      <c:pt idx="346">
                        <c:v>900</c:v>
                      </c:pt>
                      <c:pt idx="347">
                        <c:v>900</c:v>
                      </c:pt>
                      <c:pt idx="348">
                        <c:v>900</c:v>
                      </c:pt>
                      <c:pt idx="349">
                        <c:v>900</c:v>
                      </c:pt>
                      <c:pt idx="350">
                        <c:v>900</c:v>
                      </c:pt>
                      <c:pt idx="351">
                        <c:v>900</c:v>
                      </c:pt>
                      <c:pt idx="352">
                        <c:v>900</c:v>
                      </c:pt>
                      <c:pt idx="353">
                        <c:v>900</c:v>
                      </c:pt>
                      <c:pt idx="354">
                        <c:v>900</c:v>
                      </c:pt>
                      <c:pt idx="355">
                        <c:v>900</c:v>
                      </c:pt>
                      <c:pt idx="356">
                        <c:v>900</c:v>
                      </c:pt>
                      <c:pt idx="357">
                        <c:v>900</c:v>
                      </c:pt>
                      <c:pt idx="358">
                        <c:v>900</c:v>
                      </c:pt>
                      <c:pt idx="359">
                        <c:v>900</c:v>
                      </c:pt>
                      <c:pt idx="360">
                        <c:v>900</c:v>
                      </c:pt>
                      <c:pt idx="361">
                        <c:v>900</c:v>
                      </c:pt>
                      <c:pt idx="362">
                        <c:v>900</c:v>
                      </c:pt>
                      <c:pt idx="363">
                        <c:v>900</c:v>
                      </c:pt>
                      <c:pt idx="364">
                        <c:v>900</c:v>
                      </c:pt>
                      <c:pt idx="365">
                        <c:v>900</c:v>
                      </c:pt>
                      <c:pt idx="366">
                        <c:v>900</c:v>
                      </c:pt>
                      <c:pt idx="367">
                        <c:v>900</c:v>
                      </c:pt>
                      <c:pt idx="368">
                        <c:v>900</c:v>
                      </c:pt>
                      <c:pt idx="369">
                        <c:v>900</c:v>
                      </c:pt>
                      <c:pt idx="370">
                        <c:v>900</c:v>
                      </c:pt>
                      <c:pt idx="371">
                        <c:v>900</c:v>
                      </c:pt>
                      <c:pt idx="372">
                        <c:v>900</c:v>
                      </c:pt>
                      <c:pt idx="373">
                        <c:v>900</c:v>
                      </c:pt>
                      <c:pt idx="374">
                        <c:v>900</c:v>
                      </c:pt>
                      <c:pt idx="375">
                        <c:v>900</c:v>
                      </c:pt>
                      <c:pt idx="376">
                        <c:v>900</c:v>
                      </c:pt>
                      <c:pt idx="377">
                        <c:v>900</c:v>
                      </c:pt>
                      <c:pt idx="378">
                        <c:v>900</c:v>
                      </c:pt>
                      <c:pt idx="379">
                        <c:v>900</c:v>
                      </c:pt>
                      <c:pt idx="380">
                        <c:v>900</c:v>
                      </c:pt>
                      <c:pt idx="381">
                        <c:v>900</c:v>
                      </c:pt>
                      <c:pt idx="382">
                        <c:v>900</c:v>
                      </c:pt>
                      <c:pt idx="383">
                        <c:v>900</c:v>
                      </c:pt>
                      <c:pt idx="384">
                        <c:v>900</c:v>
                      </c:pt>
                      <c:pt idx="385">
                        <c:v>900</c:v>
                      </c:pt>
                      <c:pt idx="386">
                        <c:v>900</c:v>
                      </c:pt>
                      <c:pt idx="387">
                        <c:v>900</c:v>
                      </c:pt>
                      <c:pt idx="388">
                        <c:v>900</c:v>
                      </c:pt>
                      <c:pt idx="389">
                        <c:v>900</c:v>
                      </c:pt>
                      <c:pt idx="390">
                        <c:v>900</c:v>
                      </c:pt>
                      <c:pt idx="391">
                        <c:v>900</c:v>
                      </c:pt>
                      <c:pt idx="392">
                        <c:v>900</c:v>
                      </c:pt>
                      <c:pt idx="393">
                        <c:v>900</c:v>
                      </c:pt>
                      <c:pt idx="394">
                        <c:v>900</c:v>
                      </c:pt>
                      <c:pt idx="395">
                        <c:v>900</c:v>
                      </c:pt>
                      <c:pt idx="396">
                        <c:v>900</c:v>
                      </c:pt>
                      <c:pt idx="397">
                        <c:v>900</c:v>
                      </c:pt>
                      <c:pt idx="398">
                        <c:v>900</c:v>
                      </c:pt>
                      <c:pt idx="399">
                        <c:v>900</c:v>
                      </c:pt>
                      <c:pt idx="400">
                        <c:v>900</c:v>
                      </c:pt>
                      <c:pt idx="401">
                        <c:v>900</c:v>
                      </c:pt>
                      <c:pt idx="402">
                        <c:v>900</c:v>
                      </c:pt>
                      <c:pt idx="403">
                        <c:v>900</c:v>
                      </c:pt>
                      <c:pt idx="404">
                        <c:v>900</c:v>
                      </c:pt>
                      <c:pt idx="405">
                        <c:v>900</c:v>
                      </c:pt>
                      <c:pt idx="406">
                        <c:v>900</c:v>
                      </c:pt>
                      <c:pt idx="407">
                        <c:v>900</c:v>
                      </c:pt>
                      <c:pt idx="408">
                        <c:v>900</c:v>
                      </c:pt>
                      <c:pt idx="409">
                        <c:v>900</c:v>
                      </c:pt>
                      <c:pt idx="410">
                        <c:v>900</c:v>
                      </c:pt>
                      <c:pt idx="411">
                        <c:v>900</c:v>
                      </c:pt>
                      <c:pt idx="412">
                        <c:v>900</c:v>
                      </c:pt>
                      <c:pt idx="413">
                        <c:v>900</c:v>
                      </c:pt>
                      <c:pt idx="414">
                        <c:v>900</c:v>
                      </c:pt>
                      <c:pt idx="415">
                        <c:v>900</c:v>
                      </c:pt>
                      <c:pt idx="416">
                        <c:v>900</c:v>
                      </c:pt>
                      <c:pt idx="417">
                        <c:v>900</c:v>
                      </c:pt>
                      <c:pt idx="418">
                        <c:v>900</c:v>
                      </c:pt>
                      <c:pt idx="419">
                        <c:v>900</c:v>
                      </c:pt>
                      <c:pt idx="420">
                        <c:v>900</c:v>
                      </c:pt>
                      <c:pt idx="421">
                        <c:v>900</c:v>
                      </c:pt>
                      <c:pt idx="422">
                        <c:v>900</c:v>
                      </c:pt>
                      <c:pt idx="423">
                        <c:v>900</c:v>
                      </c:pt>
                      <c:pt idx="424">
                        <c:v>900</c:v>
                      </c:pt>
                      <c:pt idx="425">
                        <c:v>900</c:v>
                      </c:pt>
                      <c:pt idx="426">
                        <c:v>900</c:v>
                      </c:pt>
                      <c:pt idx="427">
                        <c:v>900</c:v>
                      </c:pt>
                      <c:pt idx="428">
                        <c:v>900</c:v>
                      </c:pt>
                      <c:pt idx="429">
                        <c:v>900</c:v>
                      </c:pt>
                      <c:pt idx="430">
                        <c:v>900</c:v>
                      </c:pt>
                      <c:pt idx="431">
                        <c:v>900</c:v>
                      </c:pt>
                      <c:pt idx="432">
                        <c:v>900</c:v>
                      </c:pt>
                      <c:pt idx="433">
                        <c:v>900</c:v>
                      </c:pt>
                      <c:pt idx="434">
                        <c:v>900</c:v>
                      </c:pt>
                      <c:pt idx="435">
                        <c:v>900</c:v>
                      </c:pt>
                      <c:pt idx="436">
                        <c:v>900</c:v>
                      </c:pt>
                      <c:pt idx="437">
                        <c:v>900</c:v>
                      </c:pt>
                      <c:pt idx="438">
                        <c:v>900</c:v>
                      </c:pt>
                      <c:pt idx="439">
                        <c:v>900</c:v>
                      </c:pt>
                      <c:pt idx="440">
                        <c:v>900</c:v>
                      </c:pt>
                      <c:pt idx="441">
                        <c:v>900</c:v>
                      </c:pt>
                      <c:pt idx="442">
                        <c:v>900</c:v>
                      </c:pt>
                      <c:pt idx="443">
                        <c:v>900</c:v>
                      </c:pt>
                      <c:pt idx="444">
                        <c:v>900</c:v>
                      </c:pt>
                      <c:pt idx="445">
                        <c:v>900</c:v>
                      </c:pt>
                      <c:pt idx="446">
                        <c:v>900</c:v>
                      </c:pt>
                      <c:pt idx="447">
                        <c:v>900</c:v>
                      </c:pt>
                      <c:pt idx="448">
                        <c:v>900</c:v>
                      </c:pt>
                      <c:pt idx="449">
                        <c:v>900</c:v>
                      </c:pt>
                      <c:pt idx="450">
                        <c:v>900</c:v>
                      </c:pt>
                      <c:pt idx="451">
                        <c:v>900</c:v>
                      </c:pt>
                      <c:pt idx="452">
                        <c:v>900</c:v>
                      </c:pt>
                      <c:pt idx="453">
                        <c:v>900</c:v>
                      </c:pt>
                      <c:pt idx="454">
                        <c:v>900</c:v>
                      </c:pt>
                      <c:pt idx="455">
                        <c:v>900</c:v>
                      </c:pt>
                      <c:pt idx="456">
                        <c:v>900</c:v>
                      </c:pt>
                      <c:pt idx="457">
                        <c:v>900</c:v>
                      </c:pt>
                      <c:pt idx="458">
                        <c:v>900</c:v>
                      </c:pt>
                      <c:pt idx="459">
                        <c:v>900</c:v>
                      </c:pt>
                      <c:pt idx="460">
                        <c:v>900</c:v>
                      </c:pt>
                      <c:pt idx="461">
                        <c:v>900</c:v>
                      </c:pt>
                      <c:pt idx="462">
                        <c:v>900</c:v>
                      </c:pt>
                      <c:pt idx="463">
                        <c:v>900</c:v>
                      </c:pt>
                      <c:pt idx="464">
                        <c:v>900</c:v>
                      </c:pt>
                      <c:pt idx="465">
                        <c:v>900</c:v>
                      </c:pt>
                      <c:pt idx="466">
                        <c:v>900</c:v>
                      </c:pt>
                      <c:pt idx="467">
                        <c:v>900</c:v>
                      </c:pt>
                      <c:pt idx="468">
                        <c:v>900</c:v>
                      </c:pt>
                      <c:pt idx="469">
                        <c:v>900</c:v>
                      </c:pt>
                      <c:pt idx="470">
                        <c:v>900</c:v>
                      </c:pt>
                      <c:pt idx="471">
                        <c:v>900</c:v>
                      </c:pt>
                      <c:pt idx="472">
                        <c:v>900</c:v>
                      </c:pt>
                      <c:pt idx="473">
                        <c:v>900</c:v>
                      </c:pt>
                      <c:pt idx="474">
                        <c:v>900</c:v>
                      </c:pt>
                      <c:pt idx="475">
                        <c:v>900</c:v>
                      </c:pt>
                      <c:pt idx="476">
                        <c:v>900</c:v>
                      </c:pt>
                      <c:pt idx="477">
                        <c:v>900</c:v>
                      </c:pt>
                      <c:pt idx="478">
                        <c:v>900</c:v>
                      </c:pt>
                      <c:pt idx="479">
                        <c:v>900</c:v>
                      </c:pt>
                      <c:pt idx="480">
                        <c:v>900</c:v>
                      </c:pt>
                      <c:pt idx="481">
                        <c:v>900</c:v>
                      </c:pt>
                      <c:pt idx="482">
                        <c:v>900</c:v>
                      </c:pt>
                      <c:pt idx="483">
                        <c:v>900</c:v>
                      </c:pt>
                      <c:pt idx="484">
                        <c:v>900</c:v>
                      </c:pt>
                      <c:pt idx="485">
                        <c:v>900</c:v>
                      </c:pt>
                      <c:pt idx="486">
                        <c:v>900</c:v>
                      </c:pt>
                      <c:pt idx="487">
                        <c:v>900</c:v>
                      </c:pt>
                      <c:pt idx="488">
                        <c:v>900</c:v>
                      </c:pt>
                      <c:pt idx="489">
                        <c:v>900</c:v>
                      </c:pt>
                      <c:pt idx="490">
                        <c:v>900</c:v>
                      </c:pt>
                      <c:pt idx="491">
                        <c:v>900</c:v>
                      </c:pt>
                      <c:pt idx="492">
                        <c:v>900</c:v>
                      </c:pt>
                      <c:pt idx="493">
                        <c:v>900</c:v>
                      </c:pt>
                      <c:pt idx="494">
                        <c:v>900</c:v>
                      </c:pt>
                      <c:pt idx="495">
                        <c:v>900</c:v>
                      </c:pt>
                      <c:pt idx="496">
                        <c:v>900</c:v>
                      </c:pt>
                      <c:pt idx="497">
                        <c:v>900</c:v>
                      </c:pt>
                      <c:pt idx="498">
                        <c:v>900</c:v>
                      </c:pt>
                      <c:pt idx="499">
                        <c:v>900</c:v>
                      </c:pt>
                      <c:pt idx="500">
                        <c:v>900</c:v>
                      </c:pt>
                      <c:pt idx="501">
                        <c:v>900</c:v>
                      </c:pt>
                      <c:pt idx="502">
                        <c:v>900</c:v>
                      </c:pt>
                      <c:pt idx="503">
                        <c:v>900</c:v>
                      </c:pt>
                      <c:pt idx="504">
                        <c:v>900</c:v>
                      </c:pt>
                      <c:pt idx="505">
                        <c:v>900</c:v>
                      </c:pt>
                      <c:pt idx="506">
                        <c:v>900</c:v>
                      </c:pt>
                      <c:pt idx="507">
                        <c:v>900</c:v>
                      </c:pt>
                      <c:pt idx="508">
                        <c:v>900</c:v>
                      </c:pt>
                      <c:pt idx="509">
                        <c:v>900</c:v>
                      </c:pt>
                      <c:pt idx="510">
                        <c:v>900</c:v>
                      </c:pt>
                      <c:pt idx="511">
                        <c:v>900</c:v>
                      </c:pt>
                      <c:pt idx="512">
                        <c:v>900</c:v>
                      </c:pt>
                      <c:pt idx="513">
                        <c:v>900</c:v>
                      </c:pt>
                      <c:pt idx="514">
                        <c:v>900</c:v>
                      </c:pt>
                      <c:pt idx="515">
                        <c:v>900</c:v>
                      </c:pt>
                      <c:pt idx="516">
                        <c:v>900</c:v>
                      </c:pt>
                      <c:pt idx="517">
                        <c:v>900</c:v>
                      </c:pt>
                      <c:pt idx="518">
                        <c:v>900</c:v>
                      </c:pt>
                      <c:pt idx="519">
                        <c:v>900</c:v>
                      </c:pt>
                      <c:pt idx="520">
                        <c:v>900</c:v>
                      </c:pt>
                      <c:pt idx="521">
                        <c:v>900</c:v>
                      </c:pt>
                      <c:pt idx="522">
                        <c:v>900</c:v>
                      </c:pt>
                      <c:pt idx="523">
                        <c:v>900</c:v>
                      </c:pt>
                      <c:pt idx="524">
                        <c:v>900</c:v>
                      </c:pt>
                      <c:pt idx="525">
                        <c:v>900</c:v>
                      </c:pt>
                      <c:pt idx="526">
                        <c:v>900</c:v>
                      </c:pt>
                      <c:pt idx="527">
                        <c:v>900</c:v>
                      </c:pt>
                      <c:pt idx="528">
                        <c:v>900</c:v>
                      </c:pt>
                      <c:pt idx="529">
                        <c:v>900</c:v>
                      </c:pt>
                      <c:pt idx="530">
                        <c:v>900</c:v>
                      </c:pt>
                      <c:pt idx="531">
                        <c:v>900</c:v>
                      </c:pt>
                      <c:pt idx="532">
                        <c:v>900</c:v>
                      </c:pt>
                      <c:pt idx="533">
                        <c:v>900</c:v>
                      </c:pt>
                      <c:pt idx="534">
                        <c:v>900</c:v>
                      </c:pt>
                      <c:pt idx="535">
                        <c:v>900</c:v>
                      </c:pt>
                      <c:pt idx="536">
                        <c:v>900</c:v>
                      </c:pt>
                      <c:pt idx="537">
                        <c:v>900</c:v>
                      </c:pt>
                      <c:pt idx="538">
                        <c:v>900</c:v>
                      </c:pt>
                      <c:pt idx="539">
                        <c:v>900</c:v>
                      </c:pt>
                      <c:pt idx="540">
                        <c:v>900</c:v>
                      </c:pt>
                      <c:pt idx="541">
                        <c:v>900</c:v>
                      </c:pt>
                      <c:pt idx="542">
                        <c:v>900</c:v>
                      </c:pt>
                      <c:pt idx="543">
                        <c:v>900</c:v>
                      </c:pt>
                      <c:pt idx="544">
                        <c:v>900</c:v>
                      </c:pt>
                      <c:pt idx="545">
                        <c:v>900</c:v>
                      </c:pt>
                      <c:pt idx="546">
                        <c:v>900</c:v>
                      </c:pt>
                      <c:pt idx="547">
                        <c:v>900</c:v>
                      </c:pt>
                      <c:pt idx="548">
                        <c:v>900</c:v>
                      </c:pt>
                      <c:pt idx="549">
                        <c:v>900</c:v>
                      </c:pt>
                      <c:pt idx="550">
                        <c:v>900</c:v>
                      </c:pt>
                      <c:pt idx="551">
                        <c:v>900</c:v>
                      </c:pt>
                      <c:pt idx="552">
                        <c:v>900</c:v>
                      </c:pt>
                      <c:pt idx="553">
                        <c:v>900</c:v>
                      </c:pt>
                      <c:pt idx="554">
                        <c:v>900</c:v>
                      </c:pt>
                      <c:pt idx="555">
                        <c:v>900</c:v>
                      </c:pt>
                      <c:pt idx="556">
                        <c:v>900</c:v>
                      </c:pt>
                      <c:pt idx="557">
                        <c:v>900</c:v>
                      </c:pt>
                      <c:pt idx="558">
                        <c:v>900</c:v>
                      </c:pt>
                      <c:pt idx="559">
                        <c:v>900</c:v>
                      </c:pt>
                      <c:pt idx="560">
                        <c:v>900</c:v>
                      </c:pt>
                      <c:pt idx="561">
                        <c:v>900</c:v>
                      </c:pt>
                      <c:pt idx="562">
                        <c:v>900</c:v>
                      </c:pt>
                      <c:pt idx="563">
                        <c:v>900</c:v>
                      </c:pt>
                      <c:pt idx="564">
                        <c:v>900</c:v>
                      </c:pt>
                      <c:pt idx="565">
                        <c:v>900</c:v>
                      </c:pt>
                      <c:pt idx="566">
                        <c:v>900</c:v>
                      </c:pt>
                      <c:pt idx="567">
                        <c:v>900</c:v>
                      </c:pt>
                      <c:pt idx="568">
                        <c:v>900</c:v>
                      </c:pt>
                      <c:pt idx="569">
                        <c:v>900</c:v>
                      </c:pt>
                      <c:pt idx="570">
                        <c:v>900</c:v>
                      </c:pt>
                      <c:pt idx="571">
                        <c:v>900</c:v>
                      </c:pt>
                      <c:pt idx="572">
                        <c:v>900</c:v>
                      </c:pt>
                      <c:pt idx="573">
                        <c:v>900</c:v>
                      </c:pt>
                      <c:pt idx="574">
                        <c:v>900</c:v>
                      </c:pt>
                      <c:pt idx="575">
                        <c:v>900</c:v>
                      </c:pt>
                      <c:pt idx="576">
                        <c:v>900</c:v>
                      </c:pt>
                      <c:pt idx="577">
                        <c:v>900</c:v>
                      </c:pt>
                      <c:pt idx="578">
                        <c:v>900</c:v>
                      </c:pt>
                      <c:pt idx="579">
                        <c:v>900</c:v>
                      </c:pt>
                      <c:pt idx="580">
                        <c:v>900</c:v>
                      </c:pt>
                      <c:pt idx="581">
                        <c:v>900</c:v>
                      </c:pt>
                      <c:pt idx="582">
                        <c:v>900</c:v>
                      </c:pt>
                      <c:pt idx="583">
                        <c:v>900</c:v>
                      </c:pt>
                      <c:pt idx="584">
                        <c:v>900</c:v>
                      </c:pt>
                      <c:pt idx="585">
                        <c:v>900</c:v>
                      </c:pt>
                      <c:pt idx="586">
                        <c:v>900</c:v>
                      </c:pt>
                      <c:pt idx="587">
                        <c:v>900</c:v>
                      </c:pt>
                      <c:pt idx="588">
                        <c:v>900</c:v>
                      </c:pt>
                      <c:pt idx="589">
                        <c:v>900</c:v>
                      </c:pt>
                      <c:pt idx="590">
                        <c:v>900</c:v>
                      </c:pt>
                      <c:pt idx="591">
                        <c:v>900</c:v>
                      </c:pt>
                      <c:pt idx="592">
                        <c:v>900</c:v>
                      </c:pt>
                      <c:pt idx="593">
                        <c:v>900</c:v>
                      </c:pt>
                      <c:pt idx="594">
                        <c:v>900</c:v>
                      </c:pt>
                      <c:pt idx="595">
                        <c:v>900</c:v>
                      </c:pt>
                      <c:pt idx="596">
                        <c:v>900</c:v>
                      </c:pt>
                      <c:pt idx="597">
                        <c:v>900</c:v>
                      </c:pt>
                      <c:pt idx="598">
                        <c:v>900</c:v>
                      </c:pt>
                      <c:pt idx="599">
                        <c:v>900</c:v>
                      </c:pt>
                      <c:pt idx="600">
                        <c:v>900</c:v>
                      </c:pt>
                      <c:pt idx="601">
                        <c:v>900</c:v>
                      </c:pt>
                      <c:pt idx="602">
                        <c:v>900</c:v>
                      </c:pt>
                      <c:pt idx="603">
                        <c:v>900</c:v>
                      </c:pt>
                      <c:pt idx="604">
                        <c:v>900</c:v>
                      </c:pt>
                      <c:pt idx="605">
                        <c:v>900</c:v>
                      </c:pt>
                      <c:pt idx="606">
                        <c:v>900</c:v>
                      </c:pt>
                      <c:pt idx="607">
                        <c:v>900</c:v>
                      </c:pt>
                      <c:pt idx="608">
                        <c:v>900</c:v>
                      </c:pt>
                      <c:pt idx="609">
                        <c:v>900</c:v>
                      </c:pt>
                      <c:pt idx="610">
                        <c:v>900</c:v>
                      </c:pt>
                      <c:pt idx="611">
                        <c:v>900</c:v>
                      </c:pt>
                      <c:pt idx="612">
                        <c:v>900</c:v>
                      </c:pt>
                      <c:pt idx="613">
                        <c:v>900</c:v>
                      </c:pt>
                      <c:pt idx="614">
                        <c:v>900</c:v>
                      </c:pt>
                      <c:pt idx="615">
                        <c:v>900</c:v>
                      </c:pt>
                      <c:pt idx="616">
                        <c:v>900</c:v>
                      </c:pt>
                      <c:pt idx="617">
                        <c:v>900</c:v>
                      </c:pt>
                      <c:pt idx="618">
                        <c:v>900</c:v>
                      </c:pt>
                      <c:pt idx="619">
                        <c:v>900</c:v>
                      </c:pt>
                      <c:pt idx="620">
                        <c:v>900</c:v>
                      </c:pt>
                      <c:pt idx="621">
                        <c:v>900</c:v>
                      </c:pt>
                      <c:pt idx="622">
                        <c:v>900</c:v>
                      </c:pt>
                      <c:pt idx="623">
                        <c:v>900</c:v>
                      </c:pt>
                      <c:pt idx="624">
                        <c:v>900</c:v>
                      </c:pt>
                      <c:pt idx="625">
                        <c:v>900</c:v>
                      </c:pt>
                      <c:pt idx="626">
                        <c:v>900</c:v>
                      </c:pt>
                      <c:pt idx="627">
                        <c:v>900</c:v>
                      </c:pt>
                      <c:pt idx="628">
                        <c:v>900</c:v>
                      </c:pt>
                      <c:pt idx="629">
                        <c:v>900</c:v>
                      </c:pt>
                      <c:pt idx="630">
                        <c:v>900</c:v>
                      </c:pt>
                      <c:pt idx="631">
                        <c:v>900</c:v>
                      </c:pt>
                      <c:pt idx="632">
                        <c:v>900</c:v>
                      </c:pt>
                      <c:pt idx="633">
                        <c:v>900</c:v>
                      </c:pt>
                      <c:pt idx="634">
                        <c:v>900</c:v>
                      </c:pt>
                      <c:pt idx="635">
                        <c:v>900</c:v>
                      </c:pt>
                      <c:pt idx="636">
                        <c:v>900</c:v>
                      </c:pt>
                      <c:pt idx="637">
                        <c:v>900</c:v>
                      </c:pt>
                      <c:pt idx="638">
                        <c:v>900</c:v>
                      </c:pt>
                      <c:pt idx="639">
                        <c:v>900</c:v>
                      </c:pt>
                      <c:pt idx="640">
                        <c:v>900</c:v>
                      </c:pt>
                      <c:pt idx="641">
                        <c:v>900</c:v>
                      </c:pt>
                      <c:pt idx="642">
                        <c:v>900</c:v>
                      </c:pt>
                      <c:pt idx="643">
                        <c:v>900</c:v>
                      </c:pt>
                      <c:pt idx="644">
                        <c:v>900</c:v>
                      </c:pt>
                      <c:pt idx="645">
                        <c:v>900</c:v>
                      </c:pt>
                      <c:pt idx="646">
                        <c:v>900</c:v>
                      </c:pt>
                      <c:pt idx="647">
                        <c:v>900</c:v>
                      </c:pt>
                      <c:pt idx="648">
                        <c:v>900</c:v>
                      </c:pt>
                      <c:pt idx="649">
                        <c:v>900</c:v>
                      </c:pt>
                      <c:pt idx="650">
                        <c:v>900</c:v>
                      </c:pt>
                      <c:pt idx="651">
                        <c:v>900</c:v>
                      </c:pt>
                      <c:pt idx="652">
                        <c:v>900</c:v>
                      </c:pt>
                      <c:pt idx="653">
                        <c:v>900</c:v>
                      </c:pt>
                      <c:pt idx="654">
                        <c:v>900</c:v>
                      </c:pt>
                      <c:pt idx="655">
                        <c:v>900</c:v>
                      </c:pt>
                      <c:pt idx="656">
                        <c:v>900</c:v>
                      </c:pt>
                      <c:pt idx="657">
                        <c:v>900</c:v>
                      </c:pt>
                      <c:pt idx="658">
                        <c:v>900</c:v>
                      </c:pt>
                      <c:pt idx="659">
                        <c:v>900</c:v>
                      </c:pt>
                      <c:pt idx="660">
                        <c:v>900</c:v>
                      </c:pt>
                      <c:pt idx="661">
                        <c:v>900</c:v>
                      </c:pt>
                      <c:pt idx="662">
                        <c:v>900</c:v>
                      </c:pt>
                      <c:pt idx="663">
                        <c:v>900</c:v>
                      </c:pt>
                      <c:pt idx="664">
                        <c:v>900</c:v>
                      </c:pt>
                      <c:pt idx="665">
                        <c:v>900</c:v>
                      </c:pt>
                      <c:pt idx="666">
                        <c:v>900</c:v>
                      </c:pt>
                      <c:pt idx="667">
                        <c:v>900</c:v>
                      </c:pt>
                      <c:pt idx="668">
                        <c:v>900</c:v>
                      </c:pt>
                      <c:pt idx="669">
                        <c:v>900</c:v>
                      </c:pt>
                      <c:pt idx="670">
                        <c:v>900</c:v>
                      </c:pt>
                      <c:pt idx="671">
                        <c:v>900</c:v>
                      </c:pt>
                      <c:pt idx="672">
                        <c:v>900</c:v>
                      </c:pt>
                      <c:pt idx="673">
                        <c:v>900</c:v>
                      </c:pt>
                      <c:pt idx="674">
                        <c:v>900</c:v>
                      </c:pt>
                      <c:pt idx="675">
                        <c:v>900</c:v>
                      </c:pt>
                      <c:pt idx="676">
                        <c:v>900</c:v>
                      </c:pt>
                      <c:pt idx="677">
                        <c:v>900</c:v>
                      </c:pt>
                      <c:pt idx="678">
                        <c:v>900</c:v>
                      </c:pt>
                      <c:pt idx="679">
                        <c:v>900</c:v>
                      </c:pt>
                      <c:pt idx="680">
                        <c:v>900</c:v>
                      </c:pt>
                      <c:pt idx="681">
                        <c:v>900</c:v>
                      </c:pt>
                      <c:pt idx="682">
                        <c:v>900</c:v>
                      </c:pt>
                      <c:pt idx="683">
                        <c:v>900</c:v>
                      </c:pt>
                      <c:pt idx="684">
                        <c:v>900</c:v>
                      </c:pt>
                      <c:pt idx="685">
                        <c:v>900</c:v>
                      </c:pt>
                      <c:pt idx="686">
                        <c:v>900</c:v>
                      </c:pt>
                      <c:pt idx="687">
                        <c:v>900</c:v>
                      </c:pt>
                      <c:pt idx="688">
                        <c:v>900</c:v>
                      </c:pt>
                      <c:pt idx="689">
                        <c:v>900</c:v>
                      </c:pt>
                      <c:pt idx="690">
                        <c:v>900</c:v>
                      </c:pt>
                      <c:pt idx="691">
                        <c:v>900</c:v>
                      </c:pt>
                      <c:pt idx="692">
                        <c:v>900</c:v>
                      </c:pt>
                      <c:pt idx="693">
                        <c:v>900</c:v>
                      </c:pt>
                      <c:pt idx="694">
                        <c:v>900</c:v>
                      </c:pt>
                      <c:pt idx="695">
                        <c:v>900</c:v>
                      </c:pt>
                      <c:pt idx="696">
                        <c:v>900</c:v>
                      </c:pt>
                      <c:pt idx="697">
                        <c:v>900</c:v>
                      </c:pt>
                      <c:pt idx="698">
                        <c:v>900</c:v>
                      </c:pt>
                      <c:pt idx="699">
                        <c:v>900</c:v>
                      </c:pt>
                      <c:pt idx="700">
                        <c:v>900</c:v>
                      </c:pt>
                      <c:pt idx="701">
                        <c:v>900</c:v>
                      </c:pt>
                      <c:pt idx="702">
                        <c:v>900</c:v>
                      </c:pt>
                      <c:pt idx="703">
                        <c:v>900</c:v>
                      </c:pt>
                      <c:pt idx="704">
                        <c:v>900</c:v>
                      </c:pt>
                      <c:pt idx="705">
                        <c:v>900</c:v>
                      </c:pt>
                      <c:pt idx="706">
                        <c:v>900</c:v>
                      </c:pt>
                      <c:pt idx="707">
                        <c:v>900</c:v>
                      </c:pt>
                      <c:pt idx="708">
                        <c:v>900</c:v>
                      </c:pt>
                      <c:pt idx="709">
                        <c:v>900</c:v>
                      </c:pt>
                      <c:pt idx="710">
                        <c:v>900</c:v>
                      </c:pt>
                      <c:pt idx="711">
                        <c:v>900</c:v>
                      </c:pt>
                      <c:pt idx="712">
                        <c:v>900</c:v>
                      </c:pt>
                      <c:pt idx="713">
                        <c:v>900</c:v>
                      </c:pt>
                      <c:pt idx="714">
                        <c:v>900</c:v>
                      </c:pt>
                      <c:pt idx="715">
                        <c:v>900</c:v>
                      </c:pt>
                      <c:pt idx="716">
                        <c:v>900</c:v>
                      </c:pt>
                      <c:pt idx="717">
                        <c:v>900</c:v>
                      </c:pt>
                      <c:pt idx="718">
                        <c:v>900</c:v>
                      </c:pt>
                      <c:pt idx="719">
                        <c:v>900</c:v>
                      </c:pt>
                      <c:pt idx="720">
                        <c:v>900</c:v>
                      </c:pt>
                      <c:pt idx="721">
                        <c:v>900</c:v>
                      </c:pt>
                      <c:pt idx="722">
                        <c:v>900</c:v>
                      </c:pt>
                      <c:pt idx="723">
                        <c:v>900</c:v>
                      </c:pt>
                      <c:pt idx="724">
                        <c:v>900</c:v>
                      </c:pt>
                      <c:pt idx="725">
                        <c:v>900</c:v>
                      </c:pt>
                      <c:pt idx="726">
                        <c:v>900</c:v>
                      </c:pt>
                      <c:pt idx="727">
                        <c:v>900</c:v>
                      </c:pt>
                      <c:pt idx="728">
                        <c:v>900</c:v>
                      </c:pt>
                      <c:pt idx="729">
                        <c:v>900</c:v>
                      </c:pt>
                      <c:pt idx="730">
                        <c:v>900</c:v>
                      </c:pt>
                      <c:pt idx="731">
                        <c:v>900</c:v>
                      </c:pt>
                      <c:pt idx="732">
                        <c:v>900</c:v>
                      </c:pt>
                      <c:pt idx="733">
                        <c:v>900</c:v>
                      </c:pt>
                      <c:pt idx="734">
                        <c:v>900</c:v>
                      </c:pt>
                      <c:pt idx="735">
                        <c:v>900</c:v>
                      </c:pt>
                      <c:pt idx="736">
                        <c:v>900</c:v>
                      </c:pt>
                      <c:pt idx="737">
                        <c:v>900</c:v>
                      </c:pt>
                      <c:pt idx="738">
                        <c:v>900</c:v>
                      </c:pt>
                      <c:pt idx="739">
                        <c:v>900</c:v>
                      </c:pt>
                      <c:pt idx="740">
                        <c:v>900</c:v>
                      </c:pt>
                      <c:pt idx="741">
                        <c:v>900</c:v>
                      </c:pt>
                      <c:pt idx="742">
                        <c:v>900</c:v>
                      </c:pt>
                      <c:pt idx="743">
                        <c:v>900</c:v>
                      </c:pt>
                      <c:pt idx="744">
                        <c:v>900</c:v>
                      </c:pt>
                      <c:pt idx="745">
                        <c:v>900</c:v>
                      </c:pt>
                      <c:pt idx="746">
                        <c:v>900</c:v>
                      </c:pt>
                      <c:pt idx="747">
                        <c:v>900</c:v>
                      </c:pt>
                      <c:pt idx="748">
                        <c:v>900</c:v>
                      </c:pt>
                      <c:pt idx="749">
                        <c:v>900</c:v>
                      </c:pt>
                      <c:pt idx="750">
                        <c:v>900</c:v>
                      </c:pt>
                      <c:pt idx="751">
                        <c:v>900</c:v>
                      </c:pt>
                      <c:pt idx="752">
                        <c:v>900</c:v>
                      </c:pt>
                      <c:pt idx="753">
                        <c:v>900</c:v>
                      </c:pt>
                      <c:pt idx="754">
                        <c:v>900</c:v>
                      </c:pt>
                      <c:pt idx="755">
                        <c:v>900</c:v>
                      </c:pt>
                      <c:pt idx="756">
                        <c:v>900</c:v>
                      </c:pt>
                      <c:pt idx="757">
                        <c:v>900</c:v>
                      </c:pt>
                      <c:pt idx="758">
                        <c:v>900</c:v>
                      </c:pt>
                      <c:pt idx="759">
                        <c:v>900</c:v>
                      </c:pt>
                      <c:pt idx="760">
                        <c:v>900</c:v>
                      </c:pt>
                      <c:pt idx="761">
                        <c:v>900</c:v>
                      </c:pt>
                      <c:pt idx="762">
                        <c:v>900</c:v>
                      </c:pt>
                      <c:pt idx="763">
                        <c:v>900</c:v>
                      </c:pt>
                      <c:pt idx="764">
                        <c:v>900</c:v>
                      </c:pt>
                      <c:pt idx="765">
                        <c:v>900</c:v>
                      </c:pt>
                      <c:pt idx="766">
                        <c:v>900</c:v>
                      </c:pt>
                      <c:pt idx="767">
                        <c:v>900</c:v>
                      </c:pt>
                      <c:pt idx="768">
                        <c:v>900</c:v>
                      </c:pt>
                      <c:pt idx="769">
                        <c:v>900</c:v>
                      </c:pt>
                      <c:pt idx="770">
                        <c:v>900</c:v>
                      </c:pt>
                      <c:pt idx="771">
                        <c:v>900</c:v>
                      </c:pt>
                      <c:pt idx="772">
                        <c:v>900</c:v>
                      </c:pt>
                      <c:pt idx="773">
                        <c:v>900</c:v>
                      </c:pt>
                      <c:pt idx="774">
                        <c:v>900</c:v>
                      </c:pt>
                      <c:pt idx="775">
                        <c:v>900</c:v>
                      </c:pt>
                      <c:pt idx="776">
                        <c:v>900</c:v>
                      </c:pt>
                      <c:pt idx="777">
                        <c:v>900</c:v>
                      </c:pt>
                      <c:pt idx="778">
                        <c:v>900</c:v>
                      </c:pt>
                      <c:pt idx="779">
                        <c:v>900</c:v>
                      </c:pt>
                      <c:pt idx="780">
                        <c:v>900</c:v>
                      </c:pt>
                      <c:pt idx="781">
                        <c:v>900</c:v>
                      </c:pt>
                      <c:pt idx="782">
                        <c:v>900</c:v>
                      </c:pt>
                      <c:pt idx="783">
                        <c:v>900</c:v>
                      </c:pt>
                      <c:pt idx="784">
                        <c:v>900</c:v>
                      </c:pt>
                      <c:pt idx="785">
                        <c:v>900</c:v>
                      </c:pt>
                      <c:pt idx="786">
                        <c:v>900</c:v>
                      </c:pt>
                      <c:pt idx="787">
                        <c:v>900</c:v>
                      </c:pt>
                      <c:pt idx="788">
                        <c:v>900</c:v>
                      </c:pt>
                      <c:pt idx="789">
                        <c:v>900</c:v>
                      </c:pt>
                      <c:pt idx="790">
                        <c:v>900</c:v>
                      </c:pt>
                      <c:pt idx="791">
                        <c:v>900</c:v>
                      </c:pt>
                      <c:pt idx="792">
                        <c:v>900</c:v>
                      </c:pt>
                      <c:pt idx="793">
                        <c:v>900</c:v>
                      </c:pt>
                      <c:pt idx="794">
                        <c:v>900</c:v>
                      </c:pt>
                      <c:pt idx="795">
                        <c:v>900</c:v>
                      </c:pt>
                      <c:pt idx="796">
                        <c:v>900</c:v>
                      </c:pt>
                      <c:pt idx="797">
                        <c:v>900</c:v>
                      </c:pt>
                      <c:pt idx="798">
                        <c:v>900</c:v>
                      </c:pt>
                      <c:pt idx="799">
                        <c:v>900</c:v>
                      </c:pt>
                      <c:pt idx="800">
                        <c:v>900</c:v>
                      </c:pt>
                      <c:pt idx="801">
                        <c:v>900</c:v>
                      </c:pt>
                      <c:pt idx="802">
                        <c:v>900</c:v>
                      </c:pt>
                      <c:pt idx="803">
                        <c:v>900</c:v>
                      </c:pt>
                      <c:pt idx="804">
                        <c:v>900</c:v>
                      </c:pt>
                      <c:pt idx="805">
                        <c:v>900</c:v>
                      </c:pt>
                      <c:pt idx="806">
                        <c:v>900</c:v>
                      </c:pt>
                      <c:pt idx="807">
                        <c:v>900</c:v>
                      </c:pt>
                      <c:pt idx="808">
                        <c:v>900</c:v>
                      </c:pt>
                      <c:pt idx="809">
                        <c:v>900</c:v>
                      </c:pt>
                      <c:pt idx="810">
                        <c:v>900</c:v>
                      </c:pt>
                      <c:pt idx="811">
                        <c:v>900</c:v>
                      </c:pt>
                      <c:pt idx="812">
                        <c:v>900</c:v>
                      </c:pt>
                      <c:pt idx="813">
                        <c:v>900</c:v>
                      </c:pt>
                      <c:pt idx="814">
                        <c:v>900</c:v>
                      </c:pt>
                      <c:pt idx="815">
                        <c:v>900</c:v>
                      </c:pt>
                      <c:pt idx="816">
                        <c:v>900</c:v>
                      </c:pt>
                      <c:pt idx="817">
                        <c:v>900</c:v>
                      </c:pt>
                      <c:pt idx="818">
                        <c:v>900</c:v>
                      </c:pt>
                      <c:pt idx="819">
                        <c:v>900</c:v>
                      </c:pt>
                      <c:pt idx="820">
                        <c:v>900</c:v>
                      </c:pt>
                      <c:pt idx="821">
                        <c:v>900</c:v>
                      </c:pt>
                      <c:pt idx="822">
                        <c:v>900</c:v>
                      </c:pt>
                      <c:pt idx="823">
                        <c:v>900</c:v>
                      </c:pt>
                      <c:pt idx="824">
                        <c:v>900</c:v>
                      </c:pt>
                      <c:pt idx="825">
                        <c:v>900</c:v>
                      </c:pt>
                      <c:pt idx="826">
                        <c:v>900</c:v>
                      </c:pt>
                      <c:pt idx="827">
                        <c:v>900</c:v>
                      </c:pt>
                      <c:pt idx="828">
                        <c:v>900</c:v>
                      </c:pt>
                      <c:pt idx="829">
                        <c:v>900</c:v>
                      </c:pt>
                      <c:pt idx="830">
                        <c:v>900</c:v>
                      </c:pt>
                      <c:pt idx="831">
                        <c:v>900</c:v>
                      </c:pt>
                      <c:pt idx="832">
                        <c:v>900</c:v>
                      </c:pt>
                      <c:pt idx="833">
                        <c:v>900</c:v>
                      </c:pt>
                      <c:pt idx="834">
                        <c:v>900</c:v>
                      </c:pt>
                      <c:pt idx="835">
                        <c:v>900</c:v>
                      </c:pt>
                      <c:pt idx="836">
                        <c:v>900</c:v>
                      </c:pt>
                      <c:pt idx="837">
                        <c:v>900</c:v>
                      </c:pt>
                      <c:pt idx="838">
                        <c:v>900</c:v>
                      </c:pt>
                      <c:pt idx="839">
                        <c:v>900</c:v>
                      </c:pt>
                      <c:pt idx="840">
                        <c:v>900</c:v>
                      </c:pt>
                      <c:pt idx="841">
                        <c:v>900</c:v>
                      </c:pt>
                      <c:pt idx="842">
                        <c:v>900</c:v>
                      </c:pt>
                      <c:pt idx="843">
                        <c:v>900</c:v>
                      </c:pt>
                      <c:pt idx="844">
                        <c:v>900</c:v>
                      </c:pt>
                      <c:pt idx="845">
                        <c:v>900</c:v>
                      </c:pt>
                      <c:pt idx="846">
                        <c:v>900</c:v>
                      </c:pt>
                      <c:pt idx="847">
                        <c:v>900</c:v>
                      </c:pt>
                      <c:pt idx="848">
                        <c:v>900</c:v>
                      </c:pt>
                      <c:pt idx="849">
                        <c:v>900</c:v>
                      </c:pt>
                      <c:pt idx="850">
                        <c:v>900</c:v>
                      </c:pt>
                      <c:pt idx="851">
                        <c:v>900</c:v>
                      </c:pt>
                      <c:pt idx="852">
                        <c:v>900</c:v>
                      </c:pt>
                      <c:pt idx="853">
                        <c:v>900</c:v>
                      </c:pt>
                      <c:pt idx="854">
                        <c:v>900</c:v>
                      </c:pt>
                      <c:pt idx="855">
                        <c:v>900</c:v>
                      </c:pt>
                      <c:pt idx="856">
                        <c:v>900</c:v>
                      </c:pt>
                      <c:pt idx="857">
                        <c:v>900</c:v>
                      </c:pt>
                      <c:pt idx="858">
                        <c:v>900</c:v>
                      </c:pt>
                      <c:pt idx="859">
                        <c:v>900</c:v>
                      </c:pt>
                      <c:pt idx="860">
                        <c:v>900</c:v>
                      </c:pt>
                      <c:pt idx="861">
                        <c:v>900</c:v>
                      </c:pt>
                      <c:pt idx="862">
                        <c:v>900</c:v>
                      </c:pt>
                      <c:pt idx="863">
                        <c:v>900</c:v>
                      </c:pt>
                      <c:pt idx="864">
                        <c:v>900</c:v>
                      </c:pt>
                      <c:pt idx="865">
                        <c:v>900</c:v>
                      </c:pt>
                      <c:pt idx="866">
                        <c:v>900</c:v>
                      </c:pt>
                      <c:pt idx="867">
                        <c:v>900</c:v>
                      </c:pt>
                      <c:pt idx="868">
                        <c:v>900</c:v>
                      </c:pt>
                      <c:pt idx="869">
                        <c:v>900</c:v>
                      </c:pt>
                      <c:pt idx="870">
                        <c:v>900</c:v>
                      </c:pt>
                      <c:pt idx="871">
                        <c:v>900</c:v>
                      </c:pt>
                      <c:pt idx="872">
                        <c:v>900</c:v>
                      </c:pt>
                      <c:pt idx="873">
                        <c:v>900</c:v>
                      </c:pt>
                      <c:pt idx="874">
                        <c:v>900</c:v>
                      </c:pt>
                      <c:pt idx="875">
                        <c:v>900</c:v>
                      </c:pt>
                      <c:pt idx="876">
                        <c:v>900</c:v>
                      </c:pt>
                      <c:pt idx="877">
                        <c:v>900</c:v>
                      </c:pt>
                      <c:pt idx="878">
                        <c:v>900</c:v>
                      </c:pt>
                      <c:pt idx="879">
                        <c:v>900</c:v>
                      </c:pt>
                      <c:pt idx="880">
                        <c:v>900</c:v>
                      </c:pt>
                      <c:pt idx="881">
                        <c:v>900</c:v>
                      </c:pt>
                      <c:pt idx="882">
                        <c:v>900</c:v>
                      </c:pt>
                      <c:pt idx="883">
                        <c:v>900</c:v>
                      </c:pt>
                      <c:pt idx="884">
                        <c:v>900</c:v>
                      </c:pt>
                      <c:pt idx="885">
                        <c:v>900</c:v>
                      </c:pt>
                      <c:pt idx="886">
                        <c:v>900</c:v>
                      </c:pt>
                      <c:pt idx="887">
                        <c:v>900</c:v>
                      </c:pt>
                      <c:pt idx="888">
                        <c:v>900</c:v>
                      </c:pt>
                      <c:pt idx="889">
                        <c:v>900</c:v>
                      </c:pt>
                      <c:pt idx="890">
                        <c:v>900</c:v>
                      </c:pt>
                      <c:pt idx="891">
                        <c:v>900</c:v>
                      </c:pt>
                      <c:pt idx="892">
                        <c:v>900</c:v>
                      </c:pt>
                      <c:pt idx="893">
                        <c:v>900</c:v>
                      </c:pt>
                      <c:pt idx="894">
                        <c:v>900</c:v>
                      </c:pt>
                      <c:pt idx="895">
                        <c:v>900</c:v>
                      </c:pt>
                      <c:pt idx="896">
                        <c:v>900</c:v>
                      </c:pt>
                      <c:pt idx="897">
                        <c:v>900</c:v>
                      </c:pt>
                      <c:pt idx="898">
                        <c:v>900</c:v>
                      </c:pt>
                      <c:pt idx="899">
                        <c:v>900</c:v>
                      </c:pt>
                      <c:pt idx="900">
                        <c:v>900</c:v>
                      </c:pt>
                      <c:pt idx="901">
                        <c:v>900</c:v>
                      </c:pt>
                      <c:pt idx="902">
                        <c:v>900</c:v>
                      </c:pt>
                      <c:pt idx="903">
                        <c:v>900</c:v>
                      </c:pt>
                      <c:pt idx="904">
                        <c:v>900</c:v>
                      </c:pt>
                      <c:pt idx="905">
                        <c:v>900</c:v>
                      </c:pt>
                      <c:pt idx="906">
                        <c:v>900</c:v>
                      </c:pt>
                      <c:pt idx="907">
                        <c:v>900</c:v>
                      </c:pt>
                      <c:pt idx="908">
                        <c:v>900</c:v>
                      </c:pt>
                      <c:pt idx="909">
                        <c:v>900</c:v>
                      </c:pt>
                      <c:pt idx="910">
                        <c:v>900</c:v>
                      </c:pt>
                      <c:pt idx="911">
                        <c:v>900</c:v>
                      </c:pt>
                      <c:pt idx="912">
                        <c:v>900</c:v>
                      </c:pt>
                      <c:pt idx="913">
                        <c:v>900</c:v>
                      </c:pt>
                      <c:pt idx="914">
                        <c:v>900</c:v>
                      </c:pt>
                      <c:pt idx="915">
                        <c:v>900</c:v>
                      </c:pt>
                      <c:pt idx="916">
                        <c:v>900</c:v>
                      </c:pt>
                      <c:pt idx="917">
                        <c:v>900</c:v>
                      </c:pt>
                      <c:pt idx="918">
                        <c:v>900</c:v>
                      </c:pt>
                      <c:pt idx="919">
                        <c:v>900</c:v>
                      </c:pt>
                      <c:pt idx="920">
                        <c:v>900</c:v>
                      </c:pt>
                      <c:pt idx="921">
                        <c:v>900</c:v>
                      </c:pt>
                      <c:pt idx="922">
                        <c:v>900</c:v>
                      </c:pt>
                      <c:pt idx="923">
                        <c:v>900</c:v>
                      </c:pt>
                      <c:pt idx="924">
                        <c:v>900</c:v>
                      </c:pt>
                      <c:pt idx="925">
                        <c:v>900</c:v>
                      </c:pt>
                      <c:pt idx="926">
                        <c:v>900</c:v>
                      </c:pt>
                      <c:pt idx="927">
                        <c:v>900</c:v>
                      </c:pt>
                      <c:pt idx="928">
                        <c:v>900</c:v>
                      </c:pt>
                      <c:pt idx="929">
                        <c:v>900</c:v>
                      </c:pt>
                      <c:pt idx="930">
                        <c:v>900</c:v>
                      </c:pt>
                      <c:pt idx="931">
                        <c:v>900</c:v>
                      </c:pt>
                      <c:pt idx="932">
                        <c:v>900</c:v>
                      </c:pt>
                      <c:pt idx="933">
                        <c:v>900</c:v>
                      </c:pt>
                      <c:pt idx="934">
                        <c:v>900</c:v>
                      </c:pt>
                      <c:pt idx="935">
                        <c:v>900</c:v>
                      </c:pt>
                      <c:pt idx="936">
                        <c:v>900</c:v>
                      </c:pt>
                      <c:pt idx="937">
                        <c:v>900</c:v>
                      </c:pt>
                      <c:pt idx="938">
                        <c:v>900</c:v>
                      </c:pt>
                      <c:pt idx="939">
                        <c:v>900</c:v>
                      </c:pt>
                      <c:pt idx="940">
                        <c:v>900</c:v>
                      </c:pt>
                      <c:pt idx="941">
                        <c:v>900</c:v>
                      </c:pt>
                      <c:pt idx="942">
                        <c:v>900</c:v>
                      </c:pt>
                      <c:pt idx="943">
                        <c:v>900</c:v>
                      </c:pt>
                      <c:pt idx="944">
                        <c:v>900</c:v>
                      </c:pt>
                      <c:pt idx="945">
                        <c:v>900</c:v>
                      </c:pt>
                      <c:pt idx="946">
                        <c:v>900</c:v>
                      </c:pt>
                      <c:pt idx="947">
                        <c:v>900</c:v>
                      </c:pt>
                      <c:pt idx="948">
                        <c:v>900</c:v>
                      </c:pt>
                      <c:pt idx="949">
                        <c:v>900</c:v>
                      </c:pt>
                      <c:pt idx="950">
                        <c:v>900</c:v>
                      </c:pt>
                      <c:pt idx="951">
                        <c:v>900</c:v>
                      </c:pt>
                      <c:pt idx="952">
                        <c:v>900</c:v>
                      </c:pt>
                      <c:pt idx="953">
                        <c:v>900</c:v>
                      </c:pt>
                      <c:pt idx="954">
                        <c:v>900</c:v>
                      </c:pt>
                      <c:pt idx="955">
                        <c:v>900</c:v>
                      </c:pt>
                      <c:pt idx="956">
                        <c:v>900</c:v>
                      </c:pt>
                      <c:pt idx="957">
                        <c:v>900</c:v>
                      </c:pt>
                      <c:pt idx="958">
                        <c:v>900</c:v>
                      </c:pt>
                      <c:pt idx="959">
                        <c:v>900</c:v>
                      </c:pt>
                      <c:pt idx="960">
                        <c:v>900</c:v>
                      </c:pt>
                      <c:pt idx="961">
                        <c:v>900</c:v>
                      </c:pt>
                      <c:pt idx="962">
                        <c:v>900</c:v>
                      </c:pt>
                      <c:pt idx="963">
                        <c:v>900</c:v>
                      </c:pt>
                      <c:pt idx="964">
                        <c:v>900</c:v>
                      </c:pt>
                      <c:pt idx="965">
                        <c:v>900</c:v>
                      </c:pt>
                      <c:pt idx="966">
                        <c:v>900</c:v>
                      </c:pt>
                      <c:pt idx="967">
                        <c:v>900</c:v>
                      </c:pt>
                      <c:pt idx="968">
                        <c:v>900</c:v>
                      </c:pt>
                      <c:pt idx="969">
                        <c:v>900</c:v>
                      </c:pt>
                      <c:pt idx="970">
                        <c:v>900</c:v>
                      </c:pt>
                      <c:pt idx="971">
                        <c:v>900</c:v>
                      </c:pt>
                      <c:pt idx="972">
                        <c:v>900</c:v>
                      </c:pt>
                      <c:pt idx="973">
                        <c:v>900</c:v>
                      </c:pt>
                      <c:pt idx="974">
                        <c:v>900</c:v>
                      </c:pt>
                      <c:pt idx="975">
                        <c:v>900</c:v>
                      </c:pt>
                      <c:pt idx="976">
                        <c:v>900</c:v>
                      </c:pt>
                      <c:pt idx="977">
                        <c:v>900</c:v>
                      </c:pt>
                      <c:pt idx="978">
                        <c:v>900</c:v>
                      </c:pt>
                      <c:pt idx="979">
                        <c:v>900</c:v>
                      </c:pt>
                      <c:pt idx="980">
                        <c:v>900</c:v>
                      </c:pt>
                      <c:pt idx="981">
                        <c:v>900</c:v>
                      </c:pt>
                      <c:pt idx="982">
                        <c:v>900</c:v>
                      </c:pt>
                      <c:pt idx="983">
                        <c:v>900</c:v>
                      </c:pt>
                      <c:pt idx="984">
                        <c:v>900</c:v>
                      </c:pt>
                      <c:pt idx="985">
                        <c:v>900</c:v>
                      </c:pt>
                      <c:pt idx="986">
                        <c:v>900</c:v>
                      </c:pt>
                      <c:pt idx="987">
                        <c:v>900</c:v>
                      </c:pt>
                      <c:pt idx="988">
                        <c:v>900</c:v>
                      </c:pt>
                      <c:pt idx="989">
                        <c:v>900</c:v>
                      </c:pt>
                      <c:pt idx="990">
                        <c:v>900</c:v>
                      </c:pt>
                      <c:pt idx="991">
                        <c:v>900</c:v>
                      </c:pt>
                      <c:pt idx="992">
                        <c:v>900</c:v>
                      </c:pt>
                      <c:pt idx="993">
                        <c:v>900</c:v>
                      </c:pt>
                      <c:pt idx="994">
                        <c:v>900</c:v>
                      </c:pt>
                      <c:pt idx="995">
                        <c:v>900</c:v>
                      </c:pt>
                      <c:pt idx="996">
                        <c:v>900</c:v>
                      </c:pt>
                      <c:pt idx="997">
                        <c:v>900</c:v>
                      </c:pt>
                      <c:pt idx="998">
                        <c:v>900</c:v>
                      </c:pt>
                      <c:pt idx="999">
                        <c:v>900</c:v>
                      </c:pt>
                      <c:pt idx="1000">
                        <c:v>900</c:v>
                      </c:pt>
                      <c:pt idx="1001">
                        <c:v>900</c:v>
                      </c:pt>
                      <c:pt idx="1002">
                        <c:v>900</c:v>
                      </c:pt>
                      <c:pt idx="1003">
                        <c:v>900</c:v>
                      </c:pt>
                      <c:pt idx="1004">
                        <c:v>900</c:v>
                      </c:pt>
                      <c:pt idx="1005">
                        <c:v>900</c:v>
                      </c:pt>
                      <c:pt idx="1006">
                        <c:v>900</c:v>
                      </c:pt>
                      <c:pt idx="1007">
                        <c:v>900</c:v>
                      </c:pt>
                      <c:pt idx="1008">
                        <c:v>900</c:v>
                      </c:pt>
                      <c:pt idx="1009">
                        <c:v>900</c:v>
                      </c:pt>
                      <c:pt idx="1010">
                        <c:v>900</c:v>
                      </c:pt>
                      <c:pt idx="1011">
                        <c:v>900</c:v>
                      </c:pt>
                      <c:pt idx="1012">
                        <c:v>900</c:v>
                      </c:pt>
                      <c:pt idx="1013">
                        <c:v>900</c:v>
                      </c:pt>
                      <c:pt idx="1014">
                        <c:v>900</c:v>
                      </c:pt>
                      <c:pt idx="1015">
                        <c:v>900</c:v>
                      </c:pt>
                      <c:pt idx="1016">
                        <c:v>900</c:v>
                      </c:pt>
                      <c:pt idx="1017">
                        <c:v>900</c:v>
                      </c:pt>
                      <c:pt idx="1018">
                        <c:v>900</c:v>
                      </c:pt>
                      <c:pt idx="1019">
                        <c:v>900</c:v>
                      </c:pt>
                      <c:pt idx="1020">
                        <c:v>900</c:v>
                      </c:pt>
                      <c:pt idx="1021">
                        <c:v>900</c:v>
                      </c:pt>
                      <c:pt idx="1022">
                        <c:v>900</c:v>
                      </c:pt>
                      <c:pt idx="1023">
                        <c:v>900</c:v>
                      </c:pt>
                      <c:pt idx="1024">
                        <c:v>900</c:v>
                      </c:pt>
                      <c:pt idx="1025">
                        <c:v>900</c:v>
                      </c:pt>
                      <c:pt idx="1026">
                        <c:v>900</c:v>
                      </c:pt>
                      <c:pt idx="1027">
                        <c:v>900</c:v>
                      </c:pt>
                      <c:pt idx="1028">
                        <c:v>900</c:v>
                      </c:pt>
                      <c:pt idx="1029">
                        <c:v>900</c:v>
                      </c:pt>
                      <c:pt idx="1030">
                        <c:v>900</c:v>
                      </c:pt>
                      <c:pt idx="1031">
                        <c:v>900</c:v>
                      </c:pt>
                      <c:pt idx="1032">
                        <c:v>900</c:v>
                      </c:pt>
                      <c:pt idx="1033">
                        <c:v>900</c:v>
                      </c:pt>
                      <c:pt idx="1034">
                        <c:v>900</c:v>
                      </c:pt>
                      <c:pt idx="1035">
                        <c:v>900</c:v>
                      </c:pt>
                      <c:pt idx="1036">
                        <c:v>900</c:v>
                      </c:pt>
                      <c:pt idx="1037">
                        <c:v>900</c:v>
                      </c:pt>
                      <c:pt idx="1038">
                        <c:v>900</c:v>
                      </c:pt>
                      <c:pt idx="1039">
                        <c:v>900</c:v>
                      </c:pt>
                      <c:pt idx="1040">
                        <c:v>900</c:v>
                      </c:pt>
                      <c:pt idx="1041">
                        <c:v>900</c:v>
                      </c:pt>
                      <c:pt idx="1042">
                        <c:v>900</c:v>
                      </c:pt>
                      <c:pt idx="1043">
                        <c:v>900</c:v>
                      </c:pt>
                      <c:pt idx="1044">
                        <c:v>900</c:v>
                      </c:pt>
                      <c:pt idx="1045">
                        <c:v>900</c:v>
                      </c:pt>
                      <c:pt idx="1046">
                        <c:v>900</c:v>
                      </c:pt>
                      <c:pt idx="1047">
                        <c:v>900</c:v>
                      </c:pt>
                      <c:pt idx="1048">
                        <c:v>900</c:v>
                      </c:pt>
                      <c:pt idx="1049">
                        <c:v>900</c:v>
                      </c:pt>
                      <c:pt idx="1050">
                        <c:v>900</c:v>
                      </c:pt>
                      <c:pt idx="1051">
                        <c:v>900</c:v>
                      </c:pt>
                      <c:pt idx="1052">
                        <c:v>900</c:v>
                      </c:pt>
                      <c:pt idx="1053">
                        <c:v>900</c:v>
                      </c:pt>
                      <c:pt idx="1054">
                        <c:v>900</c:v>
                      </c:pt>
                      <c:pt idx="1055">
                        <c:v>900</c:v>
                      </c:pt>
                      <c:pt idx="1056">
                        <c:v>900</c:v>
                      </c:pt>
                      <c:pt idx="1057">
                        <c:v>900</c:v>
                      </c:pt>
                      <c:pt idx="1058">
                        <c:v>900</c:v>
                      </c:pt>
                      <c:pt idx="1059">
                        <c:v>900</c:v>
                      </c:pt>
                      <c:pt idx="1060">
                        <c:v>900</c:v>
                      </c:pt>
                      <c:pt idx="1061">
                        <c:v>900</c:v>
                      </c:pt>
                      <c:pt idx="1062">
                        <c:v>900</c:v>
                      </c:pt>
                      <c:pt idx="1063">
                        <c:v>900</c:v>
                      </c:pt>
                      <c:pt idx="1064">
                        <c:v>900</c:v>
                      </c:pt>
                      <c:pt idx="1065">
                        <c:v>900</c:v>
                      </c:pt>
                      <c:pt idx="1066">
                        <c:v>900</c:v>
                      </c:pt>
                      <c:pt idx="1067">
                        <c:v>900</c:v>
                      </c:pt>
                      <c:pt idx="1068">
                        <c:v>900</c:v>
                      </c:pt>
                      <c:pt idx="1069">
                        <c:v>900</c:v>
                      </c:pt>
                      <c:pt idx="1070">
                        <c:v>900</c:v>
                      </c:pt>
                      <c:pt idx="1071">
                        <c:v>900</c:v>
                      </c:pt>
                      <c:pt idx="1072">
                        <c:v>900</c:v>
                      </c:pt>
                      <c:pt idx="1073">
                        <c:v>900</c:v>
                      </c:pt>
                      <c:pt idx="1074">
                        <c:v>900</c:v>
                      </c:pt>
                      <c:pt idx="1075">
                        <c:v>900</c:v>
                      </c:pt>
                      <c:pt idx="1076">
                        <c:v>900</c:v>
                      </c:pt>
                      <c:pt idx="1077">
                        <c:v>900</c:v>
                      </c:pt>
                      <c:pt idx="1078">
                        <c:v>900</c:v>
                      </c:pt>
                      <c:pt idx="1079">
                        <c:v>900</c:v>
                      </c:pt>
                      <c:pt idx="1080">
                        <c:v>900</c:v>
                      </c:pt>
                      <c:pt idx="1081">
                        <c:v>900</c:v>
                      </c:pt>
                      <c:pt idx="1082">
                        <c:v>900</c:v>
                      </c:pt>
                      <c:pt idx="1083">
                        <c:v>900</c:v>
                      </c:pt>
                      <c:pt idx="1084">
                        <c:v>900</c:v>
                      </c:pt>
                      <c:pt idx="1085">
                        <c:v>900</c:v>
                      </c:pt>
                      <c:pt idx="1086">
                        <c:v>900</c:v>
                      </c:pt>
                      <c:pt idx="1087">
                        <c:v>900</c:v>
                      </c:pt>
                      <c:pt idx="1088">
                        <c:v>900</c:v>
                      </c:pt>
                      <c:pt idx="1089">
                        <c:v>900</c:v>
                      </c:pt>
                      <c:pt idx="1090">
                        <c:v>900</c:v>
                      </c:pt>
                      <c:pt idx="1091">
                        <c:v>900</c:v>
                      </c:pt>
                      <c:pt idx="1092">
                        <c:v>900</c:v>
                      </c:pt>
                      <c:pt idx="1093">
                        <c:v>900</c:v>
                      </c:pt>
                      <c:pt idx="1094">
                        <c:v>900</c:v>
                      </c:pt>
                      <c:pt idx="1095">
                        <c:v>900</c:v>
                      </c:pt>
                      <c:pt idx="1096">
                        <c:v>900</c:v>
                      </c:pt>
                      <c:pt idx="1097">
                        <c:v>900</c:v>
                      </c:pt>
                      <c:pt idx="1098">
                        <c:v>900</c:v>
                      </c:pt>
                      <c:pt idx="1099">
                        <c:v>900</c:v>
                      </c:pt>
                      <c:pt idx="1100">
                        <c:v>900</c:v>
                      </c:pt>
                      <c:pt idx="1101">
                        <c:v>900</c:v>
                      </c:pt>
                      <c:pt idx="1102">
                        <c:v>900</c:v>
                      </c:pt>
                      <c:pt idx="1103">
                        <c:v>900</c:v>
                      </c:pt>
                      <c:pt idx="1104">
                        <c:v>900</c:v>
                      </c:pt>
                      <c:pt idx="1105">
                        <c:v>900</c:v>
                      </c:pt>
                      <c:pt idx="1106">
                        <c:v>900</c:v>
                      </c:pt>
                      <c:pt idx="1107">
                        <c:v>900</c:v>
                      </c:pt>
                      <c:pt idx="1108">
                        <c:v>900</c:v>
                      </c:pt>
                      <c:pt idx="1109">
                        <c:v>900</c:v>
                      </c:pt>
                      <c:pt idx="1110">
                        <c:v>900</c:v>
                      </c:pt>
                      <c:pt idx="1111">
                        <c:v>900</c:v>
                      </c:pt>
                      <c:pt idx="1112">
                        <c:v>900</c:v>
                      </c:pt>
                      <c:pt idx="1113">
                        <c:v>900</c:v>
                      </c:pt>
                      <c:pt idx="1114">
                        <c:v>900</c:v>
                      </c:pt>
                      <c:pt idx="1115">
                        <c:v>900</c:v>
                      </c:pt>
                      <c:pt idx="1116">
                        <c:v>900</c:v>
                      </c:pt>
                      <c:pt idx="1117">
                        <c:v>900</c:v>
                      </c:pt>
                      <c:pt idx="1118">
                        <c:v>900</c:v>
                      </c:pt>
                      <c:pt idx="1119">
                        <c:v>900</c:v>
                      </c:pt>
                      <c:pt idx="1120">
                        <c:v>900</c:v>
                      </c:pt>
                      <c:pt idx="1121">
                        <c:v>900</c:v>
                      </c:pt>
                      <c:pt idx="1122">
                        <c:v>900</c:v>
                      </c:pt>
                      <c:pt idx="1123">
                        <c:v>900</c:v>
                      </c:pt>
                      <c:pt idx="1124">
                        <c:v>900</c:v>
                      </c:pt>
                      <c:pt idx="1125">
                        <c:v>900</c:v>
                      </c:pt>
                      <c:pt idx="1126">
                        <c:v>900</c:v>
                      </c:pt>
                      <c:pt idx="1127">
                        <c:v>900</c:v>
                      </c:pt>
                      <c:pt idx="1128">
                        <c:v>900</c:v>
                      </c:pt>
                      <c:pt idx="1129">
                        <c:v>900</c:v>
                      </c:pt>
                      <c:pt idx="1130">
                        <c:v>900</c:v>
                      </c:pt>
                      <c:pt idx="1131">
                        <c:v>900</c:v>
                      </c:pt>
                      <c:pt idx="1132">
                        <c:v>900</c:v>
                      </c:pt>
                      <c:pt idx="1133">
                        <c:v>900</c:v>
                      </c:pt>
                      <c:pt idx="1134">
                        <c:v>900</c:v>
                      </c:pt>
                      <c:pt idx="1135">
                        <c:v>900</c:v>
                      </c:pt>
                      <c:pt idx="1136">
                        <c:v>900</c:v>
                      </c:pt>
                      <c:pt idx="1137">
                        <c:v>900</c:v>
                      </c:pt>
                      <c:pt idx="1138">
                        <c:v>900</c:v>
                      </c:pt>
                      <c:pt idx="1139">
                        <c:v>900</c:v>
                      </c:pt>
                      <c:pt idx="1140">
                        <c:v>900</c:v>
                      </c:pt>
                      <c:pt idx="1141">
                        <c:v>900</c:v>
                      </c:pt>
                      <c:pt idx="1142">
                        <c:v>900</c:v>
                      </c:pt>
                      <c:pt idx="1143">
                        <c:v>900</c:v>
                      </c:pt>
                      <c:pt idx="1144">
                        <c:v>900</c:v>
                      </c:pt>
                      <c:pt idx="1145">
                        <c:v>900</c:v>
                      </c:pt>
                      <c:pt idx="1146">
                        <c:v>900</c:v>
                      </c:pt>
                      <c:pt idx="1147">
                        <c:v>900</c:v>
                      </c:pt>
                      <c:pt idx="1148">
                        <c:v>900</c:v>
                      </c:pt>
                      <c:pt idx="1149">
                        <c:v>900</c:v>
                      </c:pt>
                      <c:pt idx="1150">
                        <c:v>900</c:v>
                      </c:pt>
                      <c:pt idx="1151">
                        <c:v>900</c:v>
                      </c:pt>
                      <c:pt idx="1152">
                        <c:v>900</c:v>
                      </c:pt>
                      <c:pt idx="1153">
                        <c:v>900</c:v>
                      </c:pt>
                      <c:pt idx="1154">
                        <c:v>900</c:v>
                      </c:pt>
                      <c:pt idx="1155">
                        <c:v>900</c:v>
                      </c:pt>
                      <c:pt idx="1156">
                        <c:v>900</c:v>
                      </c:pt>
                      <c:pt idx="1157">
                        <c:v>900</c:v>
                      </c:pt>
                      <c:pt idx="1158">
                        <c:v>900</c:v>
                      </c:pt>
                      <c:pt idx="1159">
                        <c:v>900</c:v>
                      </c:pt>
                      <c:pt idx="1160">
                        <c:v>900</c:v>
                      </c:pt>
                      <c:pt idx="1161">
                        <c:v>900</c:v>
                      </c:pt>
                      <c:pt idx="1162">
                        <c:v>900</c:v>
                      </c:pt>
                      <c:pt idx="1163">
                        <c:v>900</c:v>
                      </c:pt>
                      <c:pt idx="1164">
                        <c:v>900</c:v>
                      </c:pt>
                      <c:pt idx="1165">
                        <c:v>900</c:v>
                      </c:pt>
                      <c:pt idx="1166">
                        <c:v>900</c:v>
                      </c:pt>
                      <c:pt idx="1167">
                        <c:v>900</c:v>
                      </c:pt>
                      <c:pt idx="1168">
                        <c:v>900</c:v>
                      </c:pt>
                      <c:pt idx="1169">
                        <c:v>900</c:v>
                      </c:pt>
                      <c:pt idx="1170">
                        <c:v>900</c:v>
                      </c:pt>
                      <c:pt idx="1171">
                        <c:v>900</c:v>
                      </c:pt>
                      <c:pt idx="1172">
                        <c:v>900</c:v>
                      </c:pt>
                      <c:pt idx="1173">
                        <c:v>900</c:v>
                      </c:pt>
                      <c:pt idx="1174">
                        <c:v>900</c:v>
                      </c:pt>
                      <c:pt idx="1175">
                        <c:v>900</c:v>
                      </c:pt>
                      <c:pt idx="1176">
                        <c:v>900</c:v>
                      </c:pt>
                      <c:pt idx="1177">
                        <c:v>900</c:v>
                      </c:pt>
                      <c:pt idx="1178">
                        <c:v>900</c:v>
                      </c:pt>
                      <c:pt idx="1179">
                        <c:v>900</c:v>
                      </c:pt>
                      <c:pt idx="1180">
                        <c:v>900</c:v>
                      </c:pt>
                      <c:pt idx="1181">
                        <c:v>900</c:v>
                      </c:pt>
                      <c:pt idx="1182">
                        <c:v>900</c:v>
                      </c:pt>
                      <c:pt idx="1183">
                        <c:v>900</c:v>
                      </c:pt>
                      <c:pt idx="1184">
                        <c:v>900</c:v>
                      </c:pt>
                      <c:pt idx="1185">
                        <c:v>900</c:v>
                      </c:pt>
                      <c:pt idx="1186">
                        <c:v>900</c:v>
                      </c:pt>
                      <c:pt idx="1187">
                        <c:v>900</c:v>
                      </c:pt>
                      <c:pt idx="1188">
                        <c:v>900</c:v>
                      </c:pt>
                      <c:pt idx="1189">
                        <c:v>900</c:v>
                      </c:pt>
                      <c:pt idx="1190">
                        <c:v>900</c:v>
                      </c:pt>
                      <c:pt idx="1191">
                        <c:v>900</c:v>
                      </c:pt>
                      <c:pt idx="1192">
                        <c:v>900</c:v>
                      </c:pt>
                      <c:pt idx="1193">
                        <c:v>900</c:v>
                      </c:pt>
                      <c:pt idx="1194">
                        <c:v>900</c:v>
                      </c:pt>
                      <c:pt idx="1195">
                        <c:v>900</c:v>
                      </c:pt>
                      <c:pt idx="1196">
                        <c:v>900</c:v>
                      </c:pt>
                      <c:pt idx="1197">
                        <c:v>900</c:v>
                      </c:pt>
                      <c:pt idx="1198">
                        <c:v>900</c:v>
                      </c:pt>
                      <c:pt idx="1199">
                        <c:v>900</c:v>
                      </c:pt>
                      <c:pt idx="1200">
                        <c:v>900</c:v>
                      </c:pt>
                      <c:pt idx="1201">
                        <c:v>900</c:v>
                      </c:pt>
                      <c:pt idx="1202">
                        <c:v>900</c:v>
                      </c:pt>
                      <c:pt idx="1203">
                        <c:v>900</c:v>
                      </c:pt>
                      <c:pt idx="1204">
                        <c:v>900</c:v>
                      </c:pt>
                      <c:pt idx="1205">
                        <c:v>900</c:v>
                      </c:pt>
                      <c:pt idx="1206">
                        <c:v>900</c:v>
                      </c:pt>
                      <c:pt idx="1207">
                        <c:v>900</c:v>
                      </c:pt>
                      <c:pt idx="1208">
                        <c:v>900</c:v>
                      </c:pt>
                      <c:pt idx="1209">
                        <c:v>900</c:v>
                      </c:pt>
                      <c:pt idx="1210">
                        <c:v>900</c:v>
                      </c:pt>
                      <c:pt idx="1211">
                        <c:v>900</c:v>
                      </c:pt>
                      <c:pt idx="1212">
                        <c:v>900</c:v>
                      </c:pt>
                      <c:pt idx="1213">
                        <c:v>900</c:v>
                      </c:pt>
                      <c:pt idx="1214">
                        <c:v>900</c:v>
                      </c:pt>
                      <c:pt idx="1215">
                        <c:v>900</c:v>
                      </c:pt>
                      <c:pt idx="1216">
                        <c:v>900</c:v>
                      </c:pt>
                      <c:pt idx="1217">
                        <c:v>900</c:v>
                      </c:pt>
                      <c:pt idx="1218">
                        <c:v>900</c:v>
                      </c:pt>
                      <c:pt idx="1219">
                        <c:v>900</c:v>
                      </c:pt>
                      <c:pt idx="1220">
                        <c:v>900</c:v>
                      </c:pt>
                      <c:pt idx="1221">
                        <c:v>900</c:v>
                      </c:pt>
                      <c:pt idx="1222">
                        <c:v>900</c:v>
                      </c:pt>
                      <c:pt idx="1223">
                        <c:v>900</c:v>
                      </c:pt>
                      <c:pt idx="1224">
                        <c:v>900</c:v>
                      </c:pt>
                      <c:pt idx="1225">
                        <c:v>900</c:v>
                      </c:pt>
                      <c:pt idx="1226">
                        <c:v>900</c:v>
                      </c:pt>
                      <c:pt idx="1227">
                        <c:v>900</c:v>
                      </c:pt>
                      <c:pt idx="1228">
                        <c:v>900</c:v>
                      </c:pt>
                      <c:pt idx="1229">
                        <c:v>900</c:v>
                      </c:pt>
                      <c:pt idx="1230">
                        <c:v>900</c:v>
                      </c:pt>
                      <c:pt idx="1231">
                        <c:v>900</c:v>
                      </c:pt>
                      <c:pt idx="1232">
                        <c:v>900</c:v>
                      </c:pt>
                      <c:pt idx="1233">
                        <c:v>900</c:v>
                      </c:pt>
                      <c:pt idx="1234">
                        <c:v>900</c:v>
                      </c:pt>
                      <c:pt idx="1235">
                        <c:v>900</c:v>
                      </c:pt>
                      <c:pt idx="1236">
                        <c:v>900</c:v>
                      </c:pt>
                      <c:pt idx="1237">
                        <c:v>900</c:v>
                      </c:pt>
                      <c:pt idx="1238">
                        <c:v>900</c:v>
                      </c:pt>
                      <c:pt idx="1239">
                        <c:v>900</c:v>
                      </c:pt>
                      <c:pt idx="1240">
                        <c:v>900</c:v>
                      </c:pt>
                      <c:pt idx="1241">
                        <c:v>900</c:v>
                      </c:pt>
                      <c:pt idx="1242">
                        <c:v>900</c:v>
                      </c:pt>
                      <c:pt idx="1243">
                        <c:v>900</c:v>
                      </c:pt>
                      <c:pt idx="1244">
                        <c:v>900</c:v>
                      </c:pt>
                      <c:pt idx="1245">
                        <c:v>900</c:v>
                      </c:pt>
                      <c:pt idx="1246">
                        <c:v>900</c:v>
                      </c:pt>
                      <c:pt idx="1247">
                        <c:v>900</c:v>
                      </c:pt>
                      <c:pt idx="1248">
                        <c:v>900</c:v>
                      </c:pt>
                      <c:pt idx="1249">
                        <c:v>900</c:v>
                      </c:pt>
                      <c:pt idx="1250">
                        <c:v>900</c:v>
                      </c:pt>
                      <c:pt idx="1251">
                        <c:v>900</c:v>
                      </c:pt>
                      <c:pt idx="1252">
                        <c:v>900</c:v>
                      </c:pt>
                      <c:pt idx="1253">
                        <c:v>900</c:v>
                      </c:pt>
                      <c:pt idx="1254">
                        <c:v>900</c:v>
                      </c:pt>
                      <c:pt idx="1255">
                        <c:v>900</c:v>
                      </c:pt>
                      <c:pt idx="1256">
                        <c:v>900</c:v>
                      </c:pt>
                      <c:pt idx="1257">
                        <c:v>900</c:v>
                      </c:pt>
                      <c:pt idx="1258">
                        <c:v>900</c:v>
                      </c:pt>
                      <c:pt idx="1259">
                        <c:v>900</c:v>
                      </c:pt>
                      <c:pt idx="1260">
                        <c:v>900</c:v>
                      </c:pt>
                      <c:pt idx="1261">
                        <c:v>900</c:v>
                      </c:pt>
                      <c:pt idx="1262">
                        <c:v>900</c:v>
                      </c:pt>
                      <c:pt idx="1263">
                        <c:v>900</c:v>
                      </c:pt>
                      <c:pt idx="1264">
                        <c:v>900</c:v>
                      </c:pt>
                      <c:pt idx="1265">
                        <c:v>900</c:v>
                      </c:pt>
                      <c:pt idx="1266">
                        <c:v>900</c:v>
                      </c:pt>
                      <c:pt idx="1267">
                        <c:v>900</c:v>
                      </c:pt>
                      <c:pt idx="1268">
                        <c:v>900</c:v>
                      </c:pt>
                      <c:pt idx="1269">
                        <c:v>900</c:v>
                      </c:pt>
                      <c:pt idx="1270">
                        <c:v>900</c:v>
                      </c:pt>
                      <c:pt idx="1271">
                        <c:v>900</c:v>
                      </c:pt>
                      <c:pt idx="1272">
                        <c:v>900</c:v>
                      </c:pt>
                      <c:pt idx="1273">
                        <c:v>900</c:v>
                      </c:pt>
                      <c:pt idx="1274">
                        <c:v>900</c:v>
                      </c:pt>
                      <c:pt idx="1275">
                        <c:v>900</c:v>
                      </c:pt>
                      <c:pt idx="1276">
                        <c:v>900</c:v>
                      </c:pt>
                      <c:pt idx="1277">
                        <c:v>900</c:v>
                      </c:pt>
                      <c:pt idx="1278">
                        <c:v>900</c:v>
                      </c:pt>
                      <c:pt idx="1279">
                        <c:v>900</c:v>
                      </c:pt>
                      <c:pt idx="1280">
                        <c:v>900</c:v>
                      </c:pt>
                      <c:pt idx="1281">
                        <c:v>900</c:v>
                      </c:pt>
                      <c:pt idx="1282">
                        <c:v>900</c:v>
                      </c:pt>
                      <c:pt idx="1283">
                        <c:v>900</c:v>
                      </c:pt>
                      <c:pt idx="1284">
                        <c:v>900</c:v>
                      </c:pt>
                      <c:pt idx="1285">
                        <c:v>900</c:v>
                      </c:pt>
                      <c:pt idx="1286">
                        <c:v>900</c:v>
                      </c:pt>
                      <c:pt idx="1287">
                        <c:v>900</c:v>
                      </c:pt>
                      <c:pt idx="1288">
                        <c:v>900</c:v>
                      </c:pt>
                      <c:pt idx="1289">
                        <c:v>900</c:v>
                      </c:pt>
                      <c:pt idx="1290">
                        <c:v>900</c:v>
                      </c:pt>
                      <c:pt idx="1291">
                        <c:v>900</c:v>
                      </c:pt>
                      <c:pt idx="1292">
                        <c:v>900</c:v>
                      </c:pt>
                      <c:pt idx="1293">
                        <c:v>900</c:v>
                      </c:pt>
                      <c:pt idx="1294">
                        <c:v>900</c:v>
                      </c:pt>
                      <c:pt idx="1295">
                        <c:v>900</c:v>
                      </c:pt>
                      <c:pt idx="1296">
                        <c:v>900</c:v>
                      </c:pt>
                      <c:pt idx="1297">
                        <c:v>900</c:v>
                      </c:pt>
                      <c:pt idx="1298">
                        <c:v>900</c:v>
                      </c:pt>
                      <c:pt idx="1299">
                        <c:v>900</c:v>
                      </c:pt>
                      <c:pt idx="1300">
                        <c:v>900</c:v>
                      </c:pt>
                      <c:pt idx="1301">
                        <c:v>900</c:v>
                      </c:pt>
                      <c:pt idx="1302">
                        <c:v>900</c:v>
                      </c:pt>
                      <c:pt idx="1303">
                        <c:v>900</c:v>
                      </c:pt>
                      <c:pt idx="1304">
                        <c:v>900</c:v>
                      </c:pt>
                      <c:pt idx="1305">
                        <c:v>900</c:v>
                      </c:pt>
                      <c:pt idx="1306">
                        <c:v>900</c:v>
                      </c:pt>
                      <c:pt idx="1307">
                        <c:v>900</c:v>
                      </c:pt>
                      <c:pt idx="1308">
                        <c:v>900</c:v>
                      </c:pt>
                      <c:pt idx="1309">
                        <c:v>900</c:v>
                      </c:pt>
                      <c:pt idx="1310">
                        <c:v>900</c:v>
                      </c:pt>
                      <c:pt idx="1311">
                        <c:v>900</c:v>
                      </c:pt>
                      <c:pt idx="1312">
                        <c:v>900</c:v>
                      </c:pt>
                      <c:pt idx="1313">
                        <c:v>900</c:v>
                      </c:pt>
                      <c:pt idx="1314">
                        <c:v>900</c:v>
                      </c:pt>
                      <c:pt idx="1315">
                        <c:v>900</c:v>
                      </c:pt>
                      <c:pt idx="1316">
                        <c:v>900</c:v>
                      </c:pt>
                      <c:pt idx="1317">
                        <c:v>900</c:v>
                      </c:pt>
                      <c:pt idx="1318">
                        <c:v>900</c:v>
                      </c:pt>
                      <c:pt idx="1319">
                        <c:v>900</c:v>
                      </c:pt>
                      <c:pt idx="1320">
                        <c:v>900</c:v>
                      </c:pt>
                      <c:pt idx="1321">
                        <c:v>900</c:v>
                      </c:pt>
                      <c:pt idx="1322">
                        <c:v>900</c:v>
                      </c:pt>
                      <c:pt idx="1323">
                        <c:v>900</c:v>
                      </c:pt>
                      <c:pt idx="1324">
                        <c:v>900</c:v>
                      </c:pt>
                      <c:pt idx="1325">
                        <c:v>900</c:v>
                      </c:pt>
                      <c:pt idx="1326">
                        <c:v>900</c:v>
                      </c:pt>
                      <c:pt idx="1327">
                        <c:v>900</c:v>
                      </c:pt>
                      <c:pt idx="1328">
                        <c:v>900</c:v>
                      </c:pt>
                      <c:pt idx="1329">
                        <c:v>900</c:v>
                      </c:pt>
                      <c:pt idx="1330">
                        <c:v>900</c:v>
                      </c:pt>
                      <c:pt idx="1331">
                        <c:v>900</c:v>
                      </c:pt>
                      <c:pt idx="1332">
                        <c:v>900</c:v>
                      </c:pt>
                      <c:pt idx="1333">
                        <c:v>900</c:v>
                      </c:pt>
                      <c:pt idx="1334">
                        <c:v>900</c:v>
                      </c:pt>
                      <c:pt idx="1335">
                        <c:v>900</c:v>
                      </c:pt>
                      <c:pt idx="1336">
                        <c:v>900</c:v>
                      </c:pt>
                      <c:pt idx="1337">
                        <c:v>900</c:v>
                      </c:pt>
                      <c:pt idx="1338">
                        <c:v>900</c:v>
                      </c:pt>
                      <c:pt idx="1339">
                        <c:v>900</c:v>
                      </c:pt>
                      <c:pt idx="1340">
                        <c:v>900</c:v>
                      </c:pt>
                      <c:pt idx="1341">
                        <c:v>900</c:v>
                      </c:pt>
                      <c:pt idx="1342">
                        <c:v>900</c:v>
                      </c:pt>
                      <c:pt idx="1343">
                        <c:v>900</c:v>
                      </c:pt>
                      <c:pt idx="1344">
                        <c:v>900</c:v>
                      </c:pt>
                      <c:pt idx="1345">
                        <c:v>900</c:v>
                      </c:pt>
                      <c:pt idx="1346">
                        <c:v>900</c:v>
                      </c:pt>
                      <c:pt idx="1347">
                        <c:v>900</c:v>
                      </c:pt>
                      <c:pt idx="1348">
                        <c:v>900</c:v>
                      </c:pt>
                      <c:pt idx="1349">
                        <c:v>900</c:v>
                      </c:pt>
                      <c:pt idx="1350">
                        <c:v>900</c:v>
                      </c:pt>
                      <c:pt idx="1351">
                        <c:v>900</c:v>
                      </c:pt>
                      <c:pt idx="1352">
                        <c:v>900</c:v>
                      </c:pt>
                      <c:pt idx="1353">
                        <c:v>900</c:v>
                      </c:pt>
                      <c:pt idx="1354">
                        <c:v>900</c:v>
                      </c:pt>
                      <c:pt idx="1355">
                        <c:v>900</c:v>
                      </c:pt>
                      <c:pt idx="1356">
                        <c:v>900</c:v>
                      </c:pt>
                      <c:pt idx="1357">
                        <c:v>900</c:v>
                      </c:pt>
                      <c:pt idx="1358">
                        <c:v>900</c:v>
                      </c:pt>
                      <c:pt idx="1359">
                        <c:v>900</c:v>
                      </c:pt>
                      <c:pt idx="1360">
                        <c:v>900</c:v>
                      </c:pt>
                      <c:pt idx="1361">
                        <c:v>900</c:v>
                      </c:pt>
                      <c:pt idx="1362">
                        <c:v>900</c:v>
                      </c:pt>
                      <c:pt idx="1363">
                        <c:v>900</c:v>
                      </c:pt>
                      <c:pt idx="1364">
                        <c:v>900</c:v>
                      </c:pt>
                      <c:pt idx="1365">
                        <c:v>900</c:v>
                      </c:pt>
                      <c:pt idx="1366">
                        <c:v>900</c:v>
                      </c:pt>
                      <c:pt idx="1367">
                        <c:v>900</c:v>
                      </c:pt>
                      <c:pt idx="1368">
                        <c:v>900</c:v>
                      </c:pt>
                      <c:pt idx="1369">
                        <c:v>900</c:v>
                      </c:pt>
                      <c:pt idx="1370">
                        <c:v>900</c:v>
                      </c:pt>
                      <c:pt idx="1371">
                        <c:v>900</c:v>
                      </c:pt>
                      <c:pt idx="1372">
                        <c:v>900</c:v>
                      </c:pt>
                      <c:pt idx="1373">
                        <c:v>900</c:v>
                      </c:pt>
                      <c:pt idx="1374">
                        <c:v>900</c:v>
                      </c:pt>
                      <c:pt idx="1375">
                        <c:v>900</c:v>
                      </c:pt>
                      <c:pt idx="1376">
                        <c:v>900</c:v>
                      </c:pt>
                      <c:pt idx="1377">
                        <c:v>900</c:v>
                      </c:pt>
                      <c:pt idx="1378">
                        <c:v>900</c:v>
                      </c:pt>
                      <c:pt idx="1379">
                        <c:v>900</c:v>
                      </c:pt>
                      <c:pt idx="1380">
                        <c:v>900</c:v>
                      </c:pt>
                      <c:pt idx="1381">
                        <c:v>900</c:v>
                      </c:pt>
                      <c:pt idx="1382">
                        <c:v>900</c:v>
                      </c:pt>
                      <c:pt idx="1383">
                        <c:v>900</c:v>
                      </c:pt>
                      <c:pt idx="1384">
                        <c:v>900</c:v>
                      </c:pt>
                      <c:pt idx="1385">
                        <c:v>900</c:v>
                      </c:pt>
                      <c:pt idx="1386">
                        <c:v>900</c:v>
                      </c:pt>
                      <c:pt idx="1387">
                        <c:v>900</c:v>
                      </c:pt>
                      <c:pt idx="1388">
                        <c:v>900</c:v>
                      </c:pt>
                      <c:pt idx="1389">
                        <c:v>900</c:v>
                      </c:pt>
                      <c:pt idx="1390">
                        <c:v>900</c:v>
                      </c:pt>
                      <c:pt idx="1391">
                        <c:v>900</c:v>
                      </c:pt>
                      <c:pt idx="1392">
                        <c:v>900</c:v>
                      </c:pt>
                      <c:pt idx="1393">
                        <c:v>900</c:v>
                      </c:pt>
                      <c:pt idx="1394">
                        <c:v>900</c:v>
                      </c:pt>
                      <c:pt idx="1395">
                        <c:v>900</c:v>
                      </c:pt>
                      <c:pt idx="1396">
                        <c:v>900</c:v>
                      </c:pt>
                      <c:pt idx="1397">
                        <c:v>900</c:v>
                      </c:pt>
                      <c:pt idx="1398">
                        <c:v>900</c:v>
                      </c:pt>
                      <c:pt idx="1399">
                        <c:v>900</c:v>
                      </c:pt>
                      <c:pt idx="1400">
                        <c:v>900</c:v>
                      </c:pt>
                      <c:pt idx="1401">
                        <c:v>900</c:v>
                      </c:pt>
                      <c:pt idx="1402">
                        <c:v>900</c:v>
                      </c:pt>
                      <c:pt idx="1403">
                        <c:v>900</c:v>
                      </c:pt>
                      <c:pt idx="1404">
                        <c:v>900</c:v>
                      </c:pt>
                      <c:pt idx="1405">
                        <c:v>900</c:v>
                      </c:pt>
                      <c:pt idx="1406">
                        <c:v>900</c:v>
                      </c:pt>
                      <c:pt idx="1407">
                        <c:v>900</c:v>
                      </c:pt>
                      <c:pt idx="1408">
                        <c:v>900</c:v>
                      </c:pt>
                      <c:pt idx="1409">
                        <c:v>900</c:v>
                      </c:pt>
                      <c:pt idx="1410">
                        <c:v>900</c:v>
                      </c:pt>
                      <c:pt idx="1411">
                        <c:v>900</c:v>
                      </c:pt>
                      <c:pt idx="1412">
                        <c:v>900</c:v>
                      </c:pt>
                      <c:pt idx="1413">
                        <c:v>900</c:v>
                      </c:pt>
                      <c:pt idx="1414">
                        <c:v>900</c:v>
                      </c:pt>
                      <c:pt idx="1415">
                        <c:v>900</c:v>
                      </c:pt>
                      <c:pt idx="1416">
                        <c:v>900</c:v>
                      </c:pt>
                      <c:pt idx="1417">
                        <c:v>900</c:v>
                      </c:pt>
                      <c:pt idx="1418">
                        <c:v>900</c:v>
                      </c:pt>
                      <c:pt idx="1419">
                        <c:v>900</c:v>
                      </c:pt>
                      <c:pt idx="1420">
                        <c:v>900</c:v>
                      </c:pt>
                      <c:pt idx="1421">
                        <c:v>900</c:v>
                      </c:pt>
                      <c:pt idx="1422">
                        <c:v>900</c:v>
                      </c:pt>
                      <c:pt idx="1423">
                        <c:v>900</c:v>
                      </c:pt>
                      <c:pt idx="1424">
                        <c:v>900</c:v>
                      </c:pt>
                      <c:pt idx="1425">
                        <c:v>900</c:v>
                      </c:pt>
                      <c:pt idx="1426">
                        <c:v>900</c:v>
                      </c:pt>
                      <c:pt idx="1427">
                        <c:v>900</c:v>
                      </c:pt>
                      <c:pt idx="1428">
                        <c:v>900</c:v>
                      </c:pt>
                      <c:pt idx="1429">
                        <c:v>900</c:v>
                      </c:pt>
                      <c:pt idx="1430">
                        <c:v>900</c:v>
                      </c:pt>
                      <c:pt idx="1431">
                        <c:v>900</c:v>
                      </c:pt>
                      <c:pt idx="1432">
                        <c:v>900</c:v>
                      </c:pt>
                      <c:pt idx="1433">
                        <c:v>900</c:v>
                      </c:pt>
                      <c:pt idx="1434">
                        <c:v>900</c:v>
                      </c:pt>
                      <c:pt idx="1435">
                        <c:v>900</c:v>
                      </c:pt>
                      <c:pt idx="1436">
                        <c:v>900</c:v>
                      </c:pt>
                      <c:pt idx="1437">
                        <c:v>900</c:v>
                      </c:pt>
                      <c:pt idx="1438">
                        <c:v>900</c:v>
                      </c:pt>
                      <c:pt idx="1439">
                        <c:v>900</c:v>
                      </c:pt>
                      <c:pt idx="1440">
                        <c:v>900</c:v>
                      </c:pt>
                      <c:pt idx="1441">
                        <c:v>900</c:v>
                      </c:pt>
                      <c:pt idx="1442">
                        <c:v>900</c:v>
                      </c:pt>
                      <c:pt idx="1443">
                        <c:v>900</c:v>
                      </c:pt>
                      <c:pt idx="1444">
                        <c:v>900</c:v>
                      </c:pt>
                      <c:pt idx="1445">
                        <c:v>900</c:v>
                      </c:pt>
                      <c:pt idx="1446">
                        <c:v>900</c:v>
                      </c:pt>
                      <c:pt idx="1447">
                        <c:v>900</c:v>
                      </c:pt>
                      <c:pt idx="1448">
                        <c:v>900</c:v>
                      </c:pt>
                      <c:pt idx="1449">
                        <c:v>900</c:v>
                      </c:pt>
                      <c:pt idx="1450">
                        <c:v>900</c:v>
                      </c:pt>
                      <c:pt idx="1451">
                        <c:v>900</c:v>
                      </c:pt>
                      <c:pt idx="1452">
                        <c:v>900</c:v>
                      </c:pt>
                      <c:pt idx="1453">
                        <c:v>900</c:v>
                      </c:pt>
                      <c:pt idx="1454">
                        <c:v>900</c:v>
                      </c:pt>
                      <c:pt idx="1455">
                        <c:v>900</c:v>
                      </c:pt>
                      <c:pt idx="1456">
                        <c:v>900</c:v>
                      </c:pt>
                      <c:pt idx="1457">
                        <c:v>900</c:v>
                      </c:pt>
                      <c:pt idx="1458">
                        <c:v>900</c:v>
                      </c:pt>
                      <c:pt idx="1459">
                        <c:v>900</c:v>
                      </c:pt>
                      <c:pt idx="1460">
                        <c:v>900</c:v>
                      </c:pt>
                      <c:pt idx="1461">
                        <c:v>900</c:v>
                      </c:pt>
                      <c:pt idx="1462">
                        <c:v>900</c:v>
                      </c:pt>
                      <c:pt idx="1463">
                        <c:v>900</c:v>
                      </c:pt>
                      <c:pt idx="1464">
                        <c:v>900</c:v>
                      </c:pt>
                      <c:pt idx="1465">
                        <c:v>900</c:v>
                      </c:pt>
                      <c:pt idx="1466">
                        <c:v>900</c:v>
                      </c:pt>
                      <c:pt idx="1467">
                        <c:v>900</c:v>
                      </c:pt>
                      <c:pt idx="1468">
                        <c:v>900</c:v>
                      </c:pt>
                      <c:pt idx="1469">
                        <c:v>900</c:v>
                      </c:pt>
                      <c:pt idx="1470">
                        <c:v>900</c:v>
                      </c:pt>
                      <c:pt idx="1471">
                        <c:v>900</c:v>
                      </c:pt>
                      <c:pt idx="1472">
                        <c:v>900</c:v>
                      </c:pt>
                      <c:pt idx="1473">
                        <c:v>900</c:v>
                      </c:pt>
                      <c:pt idx="1474">
                        <c:v>900</c:v>
                      </c:pt>
                      <c:pt idx="1475">
                        <c:v>900</c:v>
                      </c:pt>
                      <c:pt idx="1476">
                        <c:v>900</c:v>
                      </c:pt>
                      <c:pt idx="1477">
                        <c:v>900</c:v>
                      </c:pt>
                      <c:pt idx="1478">
                        <c:v>900</c:v>
                      </c:pt>
                      <c:pt idx="1479">
                        <c:v>900</c:v>
                      </c:pt>
                      <c:pt idx="1480">
                        <c:v>900</c:v>
                      </c:pt>
                      <c:pt idx="1481">
                        <c:v>900</c:v>
                      </c:pt>
                      <c:pt idx="1482">
                        <c:v>900</c:v>
                      </c:pt>
                      <c:pt idx="1483">
                        <c:v>900</c:v>
                      </c:pt>
                      <c:pt idx="1484">
                        <c:v>900</c:v>
                      </c:pt>
                      <c:pt idx="1485">
                        <c:v>900</c:v>
                      </c:pt>
                      <c:pt idx="1486">
                        <c:v>900</c:v>
                      </c:pt>
                      <c:pt idx="1487">
                        <c:v>900</c:v>
                      </c:pt>
                      <c:pt idx="1488">
                        <c:v>900</c:v>
                      </c:pt>
                      <c:pt idx="1489">
                        <c:v>900</c:v>
                      </c:pt>
                      <c:pt idx="1490">
                        <c:v>900</c:v>
                      </c:pt>
                      <c:pt idx="1491">
                        <c:v>900</c:v>
                      </c:pt>
                      <c:pt idx="1492">
                        <c:v>900</c:v>
                      </c:pt>
                      <c:pt idx="1493">
                        <c:v>900</c:v>
                      </c:pt>
                      <c:pt idx="1494">
                        <c:v>900</c:v>
                      </c:pt>
                      <c:pt idx="1495">
                        <c:v>900</c:v>
                      </c:pt>
                      <c:pt idx="1496">
                        <c:v>900</c:v>
                      </c:pt>
                      <c:pt idx="1497">
                        <c:v>900</c:v>
                      </c:pt>
                      <c:pt idx="1498">
                        <c:v>900</c:v>
                      </c:pt>
                      <c:pt idx="1499">
                        <c:v>900</c:v>
                      </c:pt>
                      <c:pt idx="1500">
                        <c:v>900</c:v>
                      </c:pt>
                      <c:pt idx="1501">
                        <c:v>900</c:v>
                      </c:pt>
                      <c:pt idx="1502">
                        <c:v>900</c:v>
                      </c:pt>
                      <c:pt idx="1503">
                        <c:v>900</c:v>
                      </c:pt>
                      <c:pt idx="1504">
                        <c:v>900</c:v>
                      </c:pt>
                      <c:pt idx="1505">
                        <c:v>900</c:v>
                      </c:pt>
                      <c:pt idx="1506">
                        <c:v>900</c:v>
                      </c:pt>
                      <c:pt idx="1507">
                        <c:v>900</c:v>
                      </c:pt>
                      <c:pt idx="1508">
                        <c:v>900</c:v>
                      </c:pt>
                      <c:pt idx="1509">
                        <c:v>900</c:v>
                      </c:pt>
                      <c:pt idx="1510">
                        <c:v>900</c:v>
                      </c:pt>
                      <c:pt idx="1511">
                        <c:v>900</c:v>
                      </c:pt>
                      <c:pt idx="1512">
                        <c:v>900</c:v>
                      </c:pt>
                      <c:pt idx="1513">
                        <c:v>900</c:v>
                      </c:pt>
                      <c:pt idx="1514">
                        <c:v>900</c:v>
                      </c:pt>
                      <c:pt idx="1515">
                        <c:v>900</c:v>
                      </c:pt>
                      <c:pt idx="1516">
                        <c:v>900</c:v>
                      </c:pt>
                      <c:pt idx="1517">
                        <c:v>900</c:v>
                      </c:pt>
                      <c:pt idx="1518">
                        <c:v>900</c:v>
                      </c:pt>
                      <c:pt idx="1519">
                        <c:v>900</c:v>
                      </c:pt>
                      <c:pt idx="1520">
                        <c:v>900</c:v>
                      </c:pt>
                      <c:pt idx="1521">
                        <c:v>900</c:v>
                      </c:pt>
                      <c:pt idx="1522">
                        <c:v>900</c:v>
                      </c:pt>
                      <c:pt idx="1523">
                        <c:v>900</c:v>
                      </c:pt>
                      <c:pt idx="1524">
                        <c:v>900</c:v>
                      </c:pt>
                      <c:pt idx="1525">
                        <c:v>900</c:v>
                      </c:pt>
                      <c:pt idx="1526">
                        <c:v>900</c:v>
                      </c:pt>
                      <c:pt idx="1527">
                        <c:v>900</c:v>
                      </c:pt>
                      <c:pt idx="1528">
                        <c:v>900</c:v>
                      </c:pt>
                      <c:pt idx="1529">
                        <c:v>900</c:v>
                      </c:pt>
                      <c:pt idx="1530">
                        <c:v>900</c:v>
                      </c:pt>
                      <c:pt idx="1531">
                        <c:v>900</c:v>
                      </c:pt>
                      <c:pt idx="1532">
                        <c:v>900</c:v>
                      </c:pt>
                      <c:pt idx="1533">
                        <c:v>900</c:v>
                      </c:pt>
                      <c:pt idx="1534">
                        <c:v>900</c:v>
                      </c:pt>
                      <c:pt idx="1535">
                        <c:v>900</c:v>
                      </c:pt>
                      <c:pt idx="1536">
                        <c:v>900</c:v>
                      </c:pt>
                      <c:pt idx="1537">
                        <c:v>900</c:v>
                      </c:pt>
                      <c:pt idx="1538">
                        <c:v>900</c:v>
                      </c:pt>
                      <c:pt idx="1539">
                        <c:v>900</c:v>
                      </c:pt>
                      <c:pt idx="1540">
                        <c:v>900</c:v>
                      </c:pt>
                      <c:pt idx="1541">
                        <c:v>900</c:v>
                      </c:pt>
                      <c:pt idx="1542">
                        <c:v>900</c:v>
                      </c:pt>
                      <c:pt idx="1543">
                        <c:v>900</c:v>
                      </c:pt>
                      <c:pt idx="1544">
                        <c:v>900</c:v>
                      </c:pt>
                      <c:pt idx="1545">
                        <c:v>900</c:v>
                      </c:pt>
                      <c:pt idx="1546">
                        <c:v>900</c:v>
                      </c:pt>
                      <c:pt idx="1547">
                        <c:v>900</c:v>
                      </c:pt>
                      <c:pt idx="1548">
                        <c:v>900</c:v>
                      </c:pt>
                      <c:pt idx="1549">
                        <c:v>900</c:v>
                      </c:pt>
                      <c:pt idx="1550">
                        <c:v>900</c:v>
                      </c:pt>
                      <c:pt idx="1551">
                        <c:v>900</c:v>
                      </c:pt>
                      <c:pt idx="1552">
                        <c:v>900</c:v>
                      </c:pt>
                      <c:pt idx="1553">
                        <c:v>900</c:v>
                      </c:pt>
                      <c:pt idx="1554">
                        <c:v>900</c:v>
                      </c:pt>
                      <c:pt idx="1555">
                        <c:v>900</c:v>
                      </c:pt>
                      <c:pt idx="1556">
                        <c:v>900</c:v>
                      </c:pt>
                      <c:pt idx="1557">
                        <c:v>900</c:v>
                      </c:pt>
                      <c:pt idx="1558">
                        <c:v>900</c:v>
                      </c:pt>
                      <c:pt idx="1559">
                        <c:v>900</c:v>
                      </c:pt>
                      <c:pt idx="1560">
                        <c:v>900</c:v>
                      </c:pt>
                      <c:pt idx="1561">
                        <c:v>900</c:v>
                      </c:pt>
                      <c:pt idx="1562">
                        <c:v>900</c:v>
                      </c:pt>
                      <c:pt idx="1563">
                        <c:v>900</c:v>
                      </c:pt>
                      <c:pt idx="1564">
                        <c:v>900</c:v>
                      </c:pt>
                      <c:pt idx="1565">
                        <c:v>900</c:v>
                      </c:pt>
                      <c:pt idx="1566">
                        <c:v>900</c:v>
                      </c:pt>
                      <c:pt idx="1567">
                        <c:v>900</c:v>
                      </c:pt>
                      <c:pt idx="1568">
                        <c:v>900</c:v>
                      </c:pt>
                      <c:pt idx="1569">
                        <c:v>900</c:v>
                      </c:pt>
                      <c:pt idx="1570">
                        <c:v>900</c:v>
                      </c:pt>
                      <c:pt idx="1571">
                        <c:v>900</c:v>
                      </c:pt>
                      <c:pt idx="1572">
                        <c:v>900</c:v>
                      </c:pt>
                      <c:pt idx="1573">
                        <c:v>900</c:v>
                      </c:pt>
                      <c:pt idx="1574">
                        <c:v>900</c:v>
                      </c:pt>
                      <c:pt idx="1575">
                        <c:v>900</c:v>
                      </c:pt>
                      <c:pt idx="1576">
                        <c:v>900</c:v>
                      </c:pt>
                      <c:pt idx="1577">
                        <c:v>900</c:v>
                      </c:pt>
                      <c:pt idx="1578">
                        <c:v>900</c:v>
                      </c:pt>
                      <c:pt idx="1579">
                        <c:v>900</c:v>
                      </c:pt>
                      <c:pt idx="1580">
                        <c:v>900</c:v>
                      </c:pt>
                      <c:pt idx="1581">
                        <c:v>900</c:v>
                      </c:pt>
                      <c:pt idx="1582">
                        <c:v>900</c:v>
                      </c:pt>
                      <c:pt idx="1583">
                        <c:v>900</c:v>
                      </c:pt>
                      <c:pt idx="1584">
                        <c:v>900</c:v>
                      </c:pt>
                      <c:pt idx="1585">
                        <c:v>900</c:v>
                      </c:pt>
                      <c:pt idx="1586">
                        <c:v>900</c:v>
                      </c:pt>
                      <c:pt idx="1587">
                        <c:v>900</c:v>
                      </c:pt>
                      <c:pt idx="1588">
                        <c:v>900</c:v>
                      </c:pt>
                      <c:pt idx="1589">
                        <c:v>900</c:v>
                      </c:pt>
                      <c:pt idx="1590">
                        <c:v>900</c:v>
                      </c:pt>
                      <c:pt idx="1591">
                        <c:v>900</c:v>
                      </c:pt>
                      <c:pt idx="1592">
                        <c:v>900</c:v>
                      </c:pt>
                      <c:pt idx="1593">
                        <c:v>900</c:v>
                      </c:pt>
                      <c:pt idx="1594">
                        <c:v>900</c:v>
                      </c:pt>
                      <c:pt idx="1595">
                        <c:v>900</c:v>
                      </c:pt>
                      <c:pt idx="1596">
                        <c:v>900</c:v>
                      </c:pt>
                      <c:pt idx="1597">
                        <c:v>900</c:v>
                      </c:pt>
                      <c:pt idx="1598">
                        <c:v>900</c:v>
                      </c:pt>
                      <c:pt idx="1599">
                        <c:v>900</c:v>
                      </c:pt>
                      <c:pt idx="1600">
                        <c:v>900</c:v>
                      </c:pt>
                      <c:pt idx="1601">
                        <c:v>900</c:v>
                      </c:pt>
                      <c:pt idx="1602">
                        <c:v>900</c:v>
                      </c:pt>
                      <c:pt idx="1603">
                        <c:v>900</c:v>
                      </c:pt>
                      <c:pt idx="1604">
                        <c:v>900</c:v>
                      </c:pt>
                      <c:pt idx="1605">
                        <c:v>900</c:v>
                      </c:pt>
                      <c:pt idx="1606">
                        <c:v>900</c:v>
                      </c:pt>
                      <c:pt idx="1607">
                        <c:v>900</c:v>
                      </c:pt>
                      <c:pt idx="1608">
                        <c:v>900</c:v>
                      </c:pt>
                      <c:pt idx="1609">
                        <c:v>900</c:v>
                      </c:pt>
                      <c:pt idx="1610">
                        <c:v>900</c:v>
                      </c:pt>
                      <c:pt idx="1611">
                        <c:v>900</c:v>
                      </c:pt>
                      <c:pt idx="1612">
                        <c:v>900</c:v>
                      </c:pt>
                      <c:pt idx="1613">
                        <c:v>900</c:v>
                      </c:pt>
                      <c:pt idx="1614">
                        <c:v>900</c:v>
                      </c:pt>
                      <c:pt idx="1615">
                        <c:v>900</c:v>
                      </c:pt>
                      <c:pt idx="1616">
                        <c:v>900</c:v>
                      </c:pt>
                      <c:pt idx="1617">
                        <c:v>900</c:v>
                      </c:pt>
                      <c:pt idx="1618">
                        <c:v>900</c:v>
                      </c:pt>
                      <c:pt idx="1619">
                        <c:v>900</c:v>
                      </c:pt>
                      <c:pt idx="1620">
                        <c:v>900</c:v>
                      </c:pt>
                      <c:pt idx="1621">
                        <c:v>900</c:v>
                      </c:pt>
                      <c:pt idx="1622">
                        <c:v>900</c:v>
                      </c:pt>
                      <c:pt idx="1623">
                        <c:v>900</c:v>
                      </c:pt>
                      <c:pt idx="1624">
                        <c:v>900</c:v>
                      </c:pt>
                      <c:pt idx="1625">
                        <c:v>900</c:v>
                      </c:pt>
                      <c:pt idx="1626">
                        <c:v>900</c:v>
                      </c:pt>
                      <c:pt idx="1627">
                        <c:v>900</c:v>
                      </c:pt>
                      <c:pt idx="1628">
                        <c:v>900</c:v>
                      </c:pt>
                      <c:pt idx="1629">
                        <c:v>900</c:v>
                      </c:pt>
                      <c:pt idx="1630">
                        <c:v>900</c:v>
                      </c:pt>
                      <c:pt idx="1631">
                        <c:v>900</c:v>
                      </c:pt>
                      <c:pt idx="1632">
                        <c:v>900</c:v>
                      </c:pt>
                      <c:pt idx="1633">
                        <c:v>900</c:v>
                      </c:pt>
                      <c:pt idx="1634">
                        <c:v>900</c:v>
                      </c:pt>
                      <c:pt idx="1635">
                        <c:v>900</c:v>
                      </c:pt>
                      <c:pt idx="1636">
                        <c:v>900</c:v>
                      </c:pt>
                      <c:pt idx="1637">
                        <c:v>900</c:v>
                      </c:pt>
                      <c:pt idx="1638">
                        <c:v>900</c:v>
                      </c:pt>
                      <c:pt idx="1639">
                        <c:v>900</c:v>
                      </c:pt>
                      <c:pt idx="1640">
                        <c:v>900</c:v>
                      </c:pt>
                      <c:pt idx="1641">
                        <c:v>900</c:v>
                      </c:pt>
                      <c:pt idx="1642">
                        <c:v>900</c:v>
                      </c:pt>
                      <c:pt idx="1643">
                        <c:v>900</c:v>
                      </c:pt>
                      <c:pt idx="1644">
                        <c:v>900</c:v>
                      </c:pt>
                      <c:pt idx="1645">
                        <c:v>900</c:v>
                      </c:pt>
                      <c:pt idx="1646">
                        <c:v>900</c:v>
                      </c:pt>
                      <c:pt idx="1647">
                        <c:v>900</c:v>
                      </c:pt>
                      <c:pt idx="1648">
                        <c:v>900</c:v>
                      </c:pt>
                      <c:pt idx="1649">
                        <c:v>900</c:v>
                      </c:pt>
                      <c:pt idx="1650">
                        <c:v>900</c:v>
                      </c:pt>
                      <c:pt idx="1651">
                        <c:v>900</c:v>
                      </c:pt>
                      <c:pt idx="1652">
                        <c:v>900</c:v>
                      </c:pt>
                      <c:pt idx="1653">
                        <c:v>900</c:v>
                      </c:pt>
                      <c:pt idx="1654">
                        <c:v>900</c:v>
                      </c:pt>
                      <c:pt idx="1655">
                        <c:v>900</c:v>
                      </c:pt>
                      <c:pt idx="1656">
                        <c:v>900</c:v>
                      </c:pt>
                      <c:pt idx="1657">
                        <c:v>900</c:v>
                      </c:pt>
                      <c:pt idx="1658">
                        <c:v>900</c:v>
                      </c:pt>
                      <c:pt idx="1659">
                        <c:v>900</c:v>
                      </c:pt>
                      <c:pt idx="1660">
                        <c:v>900</c:v>
                      </c:pt>
                      <c:pt idx="1661">
                        <c:v>900</c:v>
                      </c:pt>
                      <c:pt idx="1662">
                        <c:v>900</c:v>
                      </c:pt>
                      <c:pt idx="1663">
                        <c:v>900</c:v>
                      </c:pt>
                      <c:pt idx="1664">
                        <c:v>900</c:v>
                      </c:pt>
                      <c:pt idx="1665">
                        <c:v>900</c:v>
                      </c:pt>
                      <c:pt idx="1666">
                        <c:v>900</c:v>
                      </c:pt>
                      <c:pt idx="1667">
                        <c:v>900</c:v>
                      </c:pt>
                      <c:pt idx="1668">
                        <c:v>900</c:v>
                      </c:pt>
                      <c:pt idx="1669">
                        <c:v>900</c:v>
                      </c:pt>
                      <c:pt idx="1670">
                        <c:v>900</c:v>
                      </c:pt>
                      <c:pt idx="1671">
                        <c:v>900</c:v>
                      </c:pt>
                      <c:pt idx="1672">
                        <c:v>900</c:v>
                      </c:pt>
                      <c:pt idx="1673">
                        <c:v>900</c:v>
                      </c:pt>
                      <c:pt idx="1674">
                        <c:v>900</c:v>
                      </c:pt>
                      <c:pt idx="1675">
                        <c:v>900</c:v>
                      </c:pt>
                      <c:pt idx="1676">
                        <c:v>900</c:v>
                      </c:pt>
                      <c:pt idx="1677">
                        <c:v>900</c:v>
                      </c:pt>
                      <c:pt idx="1678">
                        <c:v>900</c:v>
                      </c:pt>
                      <c:pt idx="1679">
                        <c:v>900</c:v>
                      </c:pt>
                      <c:pt idx="1680">
                        <c:v>900</c:v>
                      </c:pt>
                      <c:pt idx="1681">
                        <c:v>900</c:v>
                      </c:pt>
                      <c:pt idx="1682">
                        <c:v>900</c:v>
                      </c:pt>
                      <c:pt idx="1683">
                        <c:v>900</c:v>
                      </c:pt>
                      <c:pt idx="1684">
                        <c:v>900</c:v>
                      </c:pt>
                      <c:pt idx="1685">
                        <c:v>900</c:v>
                      </c:pt>
                      <c:pt idx="1686">
                        <c:v>900</c:v>
                      </c:pt>
                      <c:pt idx="1687">
                        <c:v>900</c:v>
                      </c:pt>
                      <c:pt idx="1688">
                        <c:v>900</c:v>
                      </c:pt>
                      <c:pt idx="1689">
                        <c:v>900</c:v>
                      </c:pt>
                      <c:pt idx="1690">
                        <c:v>900</c:v>
                      </c:pt>
                      <c:pt idx="1691">
                        <c:v>900</c:v>
                      </c:pt>
                      <c:pt idx="1692">
                        <c:v>900</c:v>
                      </c:pt>
                      <c:pt idx="1693">
                        <c:v>900</c:v>
                      </c:pt>
                      <c:pt idx="1694">
                        <c:v>900</c:v>
                      </c:pt>
                      <c:pt idx="1695">
                        <c:v>900</c:v>
                      </c:pt>
                      <c:pt idx="1696">
                        <c:v>900</c:v>
                      </c:pt>
                      <c:pt idx="1697">
                        <c:v>900</c:v>
                      </c:pt>
                      <c:pt idx="1698">
                        <c:v>900</c:v>
                      </c:pt>
                      <c:pt idx="1699">
                        <c:v>900</c:v>
                      </c:pt>
                      <c:pt idx="1700">
                        <c:v>900</c:v>
                      </c:pt>
                      <c:pt idx="1701">
                        <c:v>900</c:v>
                      </c:pt>
                      <c:pt idx="1702">
                        <c:v>900</c:v>
                      </c:pt>
                      <c:pt idx="1703">
                        <c:v>900</c:v>
                      </c:pt>
                      <c:pt idx="1704">
                        <c:v>900</c:v>
                      </c:pt>
                      <c:pt idx="1705">
                        <c:v>900</c:v>
                      </c:pt>
                      <c:pt idx="1706">
                        <c:v>900</c:v>
                      </c:pt>
                      <c:pt idx="1707">
                        <c:v>900</c:v>
                      </c:pt>
                      <c:pt idx="1708">
                        <c:v>900</c:v>
                      </c:pt>
                      <c:pt idx="1709">
                        <c:v>900</c:v>
                      </c:pt>
                      <c:pt idx="1710">
                        <c:v>900</c:v>
                      </c:pt>
                      <c:pt idx="1711">
                        <c:v>900</c:v>
                      </c:pt>
                      <c:pt idx="1712">
                        <c:v>900</c:v>
                      </c:pt>
                      <c:pt idx="1713">
                        <c:v>900</c:v>
                      </c:pt>
                      <c:pt idx="1714">
                        <c:v>900</c:v>
                      </c:pt>
                      <c:pt idx="1715">
                        <c:v>900</c:v>
                      </c:pt>
                      <c:pt idx="1716">
                        <c:v>900</c:v>
                      </c:pt>
                      <c:pt idx="1717">
                        <c:v>900</c:v>
                      </c:pt>
                      <c:pt idx="1718">
                        <c:v>900</c:v>
                      </c:pt>
                      <c:pt idx="1719">
                        <c:v>900</c:v>
                      </c:pt>
                      <c:pt idx="1720">
                        <c:v>900</c:v>
                      </c:pt>
                      <c:pt idx="1721">
                        <c:v>900</c:v>
                      </c:pt>
                      <c:pt idx="1722">
                        <c:v>900</c:v>
                      </c:pt>
                      <c:pt idx="1723">
                        <c:v>900</c:v>
                      </c:pt>
                      <c:pt idx="1724">
                        <c:v>900</c:v>
                      </c:pt>
                      <c:pt idx="1725">
                        <c:v>900</c:v>
                      </c:pt>
                      <c:pt idx="1726">
                        <c:v>900</c:v>
                      </c:pt>
                      <c:pt idx="1727">
                        <c:v>900</c:v>
                      </c:pt>
                      <c:pt idx="1728">
                        <c:v>900</c:v>
                      </c:pt>
                      <c:pt idx="1729">
                        <c:v>900</c:v>
                      </c:pt>
                      <c:pt idx="1730">
                        <c:v>900</c:v>
                      </c:pt>
                      <c:pt idx="1731">
                        <c:v>900</c:v>
                      </c:pt>
                      <c:pt idx="1732">
                        <c:v>900</c:v>
                      </c:pt>
                      <c:pt idx="1733">
                        <c:v>900</c:v>
                      </c:pt>
                      <c:pt idx="1734">
                        <c:v>900</c:v>
                      </c:pt>
                      <c:pt idx="1735">
                        <c:v>900</c:v>
                      </c:pt>
                      <c:pt idx="1736">
                        <c:v>900</c:v>
                      </c:pt>
                      <c:pt idx="1737">
                        <c:v>900</c:v>
                      </c:pt>
                      <c:pt idx="1738">
                        <c:v>900</c:v>
                      </c:pt>
                      <c:pt idx="1739">
                        <c:v>900</c:v>
                      </c:pt>
                      <c:pt idx="1740">
                        <c:v>900</c:v>
                      </c:pt>
                      <c:pt idx="1741">
                        <c:v>900</c:v>
                      </c:pt>
                      <c:pt idx="1742">
                        <c:v>900</c:v>
                      </c:pt>
                      <c:pt idx="1743">
                        <c:v>900</c:v>
                      </c:pt>
                      <c:pt idx="1744">
                        <c:v>900</c:v>
                      </c:pt>
                      <c:pt idx="1745">
                        <c:v>900</c:v>
                      </c:pt>
                      <c:pt idx="1746">
                        <c:v>900</c:v>
                      </c:pt>
                      <c:pt idx="1747">
                        <c:v>900</c:v>
                      </c:pt>
                      <c:pt idx="1748">
                        <c:v>900</c:v>
                      </c:pt>
                      <c:pt idx="1749">
                        <c:v>900</c:v>
                      </c:pt>
                      <c:pt idx="1750">
                        <c:v>900</c:v>
                      </c:pt>
                      <c:pt idx="1751">
                        <c:v>900</c:v>
                      </c:pt>
                      <c:pt idx="1752">
                        <c:v>900</c:v>
                      </c:pt>
                      <c:pt idx="1753">
                        <c:v>900</c:v>
                      </c:pt>
                      <c:pt idx="1754">
                        <c:v>900</c:v>
                      </c:pt>
                      <c:pt idx="1755">
                        <c:v>900</c:v>
                      </c:pt>
                      <c:pt idx="1756">
                        <c:v>900</c:v>
                      </c:pt>
                      <c:pt idx="1757">
                        <c:v>900</c:v>
                      </c:pt>
                      <c:pt idx="1758">
                        <c:v>900</c:v>
                      </c:pt>
                      <c:pt idx="1759">
                        <c:v>900</c:v>
                      </c:pt>
                      <c:pt idx="1760">
                        <c:v>900</c:v>
                      </c:pt>
                      <c:pt idx="1761">
                        <c:v>900</c:v>
                      </c:pt>
                      <c:pt idx="1762">
                        <c:v>900</c:v>
                      </c:pt>
                      <c:pt idx="1763">
                        <c:v>900</c:v>
                      </c:pt>
                      <c:pt idx="1764">
                        <c:v>900</c:v>
                      </c:pt>
                      <c:pt idx="1765">
                        <c:v>900</c:v>
                      </c:pt>
                      <c:pt idx="1766">
                        <c:v>900</c:v>
                      </c:pt>
                      <c:pt idx="1767">
                        <c:v>900</c:v>
                      </c:pt>
                      <c:pt idx="1768">
                        <c:v>900</c:v>
                      </c:pt>
                      <c:pt idx="1769">
                        <c:v>900</c:v>
                      </c:pt>
                      <c:pt idx="1770">
                        <c:v>900</c:v>
                      </c:pt>
                      <c:pt idx="1771">
                        <c:v>900</c:v>
                      </c:pt>
                      <c:pt idx="1772">
                        <c:v>900</c:v>
                      </c:pt>
                      <c:pt idx="1773">
                        <c:v>900</c:v>
                      </c:pt>
                      <c:pt idx="1774">
                        <c:v>900</c:v>
                      </c:pt>
                      <c:pt idx="1775">
                        <c:v>900</c:v>
                      </c:pt>
                      <c:pt idx="1776">
                        <c:v>900</c:v>
                      </c:pt>
                      <c:pt idx="1777">
                        <c:v>900</c:v>
                      </c:pt>
                      <c:pt idx="1778">
                        <c:v>900</c:v>
                      </c:pt>
                      <c:pt idx="1779">
                        <c:v>900</c:v>
                      </c:pt>
                      <c:pt idx="1780">
                        <c:v>900</c:v>
                      </c:pt>
                      <c:pt idx="1781">
                        <c:v>900</c:v>
                      </c:pt>
                      <c:pt idx="1782">
                        <c:v>900</c:v>
                      </c:pt>
                      <c:pt idx="1783">
                        <c:v>900</c:v>
                      </c:pt>
                      <c:pt idx="1784">
                        <c:v>900</c:v>
                      </c:pt>
                      <c:pt idx="1785">
                        <c:v>900</c:v>
                      </c:pt>
                      <c:pt idx="1786">
                        <c:v>900</c:v>
                      </c:pt>
                      <c:pt idx="1787">
                        <c:v>900</c:v>
                      </c:pt>
                      <c:pt idx="1788">
                        <c:v>900</c:v>
                      </c:pt>
                      <c:pt idx="1789">
                        <c:v>900</c:v>
                      </c:pt>
                      <c:pt idx="1790">
                        <c:v>900</c:v>
                      </c:pt>
                      <c:pt idx="1791">
                        <c:v>900</c:v>
                      </c:pt>
                      <c:pt idx="1792">
                        <c:v>900</c:v>
                      </c:pt>
                      <c:pt idx="1793">
                        <c:v>900</c:v>
                      </c:pt>
                      <c:pt idx="1794">
                        <c:v>900</c:v>
                      </c:pt>
                      <c:pt idx="1795">
                        <c:v>900</c:v>
                      </c:pt>
                      <c:pt idx="1796">
                        <c:v>900</c:v>
                      </c:pt>
                      <c:pt idx="1797">
                        <c:v>900</c:v>
                      </c:pt>
                      <c:pt idx="1798">
                        <c:v>900</c:v>
                      </c:pt>
                      <c:pt idx="1799">
                        <c:v>900</c:v>
                      </c:pt>
                      <c:pt idx="1800">
                        <c:v>900</c:v>
                      </c:pt>
                      <c:pt idx="1801">
                        <c:v>900</c:v>
                      </c:pt>
                      <c:pt idx="1802">
                        <c:v>900</c:v>
                      </c:pt>
                      <c:pt idx="1803">
                        <c:v>900</c:v>
                      </c:pt>
                      <c:pt idx="1804">
                        <c:v>900</c:v>
                      </c:pt>
                      <c:pt idx="1805">
                        <c:v>900</c:v>
                      </c:pt>
                      <c:pt idx="1806">
                        <c:v>900</c:v>
                      </c:pt>
                      <c:pt idx="1807">
                        <c:v>900</c:v>
                      </c:pt>
                      <c:pt idx="1808">
                        <c:v>900</c:v>
                      </c:pt>
                      <c:pt idx="1809">
                        <c:v>900</c:v>
                      </c:pt>
                      <c:pt idx="1810">
                        <c:v>900</c:v>
                      </c:pt>
                      <c:pt idx="1811">
                        <c:v>900</c:v>
                      </c:pt>
                      <c:pt idx="1812">
                        <c:v>900</c:v>
                      </c:pt>
                      <c:pt idx="1813">
                        <c:v>900</c:v>
                      </c:pt>
                      <c:pt idx="1814">
                        <c:v>900</c:v>
                      </c:pt>
                      <c:pt idx="1815">
                        <c:v>900</c:v>
                      </c:pt>
                      <c:pt idx="1816">
                        <c:v>900</c:v>
                      </c:pt>
                      <c:pt idx="1817">
                        <c:v>900</c:v>
                      </c:pt>
                      <c:pt idx="1818">
                        <c:v>900</c:v>
                      </c:pt>
                      <c:pt idx="1819">
                        <c:v>900</c:v>
                      </c:pt>
                      <c:pt idx="1820">
                        <c:v>900</c:v>
                      </c:pt>
                      <c:pt idx="1821">
                        <c:v>900</c:v>
                      </c:pt>
                      <c:pt idx="1822">
                        <c:v>900</c:v>
                      </c:pt>
                      <c:pt idx="1823">
                        <c:v>900</c:v>
                      </c:pt>
                      <c:pt idx="1824">
                        <c:v>900</c:v>
                      </c:pt>
                      <c:pt idx="1825">
                        <c:v>900</c:v>
                      </c:pt>
                      <c:pt idx="1826">
                        <c:v>900</c:v>
                      </c:pt>
                      <c:pt idx="1827">
                        <c:v>900</c:v>
                      </c:pt>
                      <c:pt idx="1828">
                        <c:v>900</c:v>
                      </c:pt>
                      <c:pt idx="1829">
                        <c:v>900</c:v>
                      </c:pt>
                      <c:pt idx="1830">
                        <c:v>900</c:v>
                      </c:pt>
                      <c:pt idx="1831">
                        <c:v>900</c:v>
                      </c:pt>
                      <c:pt idx="1832">
                        <c:v>900</c:v>
                      </c:pt>
                      <c:pt idx="1833">
                        <c:v>900</c:v>
                      </c:pt>
                      <c:pt idx="1834">
                        <c:v>900</c:v>
                      </c:pt>
                      <c:pt idx="1835">
                        <c:v>900</c:v>
                      </c:pt>
                      <c:pt idx="1836">
                        <c:v>900</c:v>
                      </c:pt>
                      <c:pt idx="1837">
                        <c:v>900</c:v>
                      </c:pt>
                      <c:pt idx="1838">
                        <c:v>900</c:v>
                      </c:pt>
                      <c:pt idx="1839">
                        <c:v>900</c:v>
                      </c:pt>
                      <c:pt idx="1840">
                        <c:v>900</c:v>
                      </c:pt>
                      <c:pt idx="1841">
                        <c:v>900</c:v>
                      </c:pt>
                      <c:pt idx="1842">
                        <c:v>900</c:v>
                      </c:pt>
                      <c:pt idx="1843">
                        <c:v>900</c:v>
                      </c:pt>
                      <c:pt idx="1844">
                        <c:v>900</c:v>
                      </c:pt>
                      <c:pt idx="1845">
                        <c:v>900</c:v>
                      </c:pt>
                      <c:pt idx="1846">
                        <c:v>900</c:v>
                      </c:pt>
                      <c:pt idx="1847">
                        <c:v>900</c:v>
                      </c:pt>
                      <c:pt idx="1848">
                        <c:v>900</c:v>
                      </c:pt>
                      <c:pt idx="1849">
                        <c:v>900</c:v>
                      </c:pt>
                      <c:pt idx="1850">
                        <c:v>900</c:v>
                      </c:pt>
                      <c:pt idx="1851">
                        <c:v>900</c:v>
                      </c:pt>
                      <c:pt idx="1852">
                        <c:v>900</c:v>
                      </c:pt>
                      <c:pt idx="1853">
                        <c:v>900</c:v>
                      </c:pt>
                      <c:pt idx="1854">
                        <c:v>900</c:v>
                      </c:pt>
                      <c:pt idx="1855">
                        <c:v>900</c:v>
                      </c:pt>
                      <c:pt idx="1856">
                        <c:v>900</c:v>
                      </c:pt>
                      <c:pt idx="1857">
                        <c:v>900</c:v>
                      </c:pt>
                      <c:pt idx="1858">
                        <c:v>900</c:v>
                      </c:pt>
                      <c:pt idx="1859">
                        <c:v>900</c:v>
                      </c:pt>
                      <c:pt idx="1860">
                        <c:v>900</c:v>
                      </c:pt>
                      <c:pt idx="1861">
                        <c:v>900</c:v>
                      </c:pt>
                      <c:pt idx="1862">
                        <c:v>900</c:v>
                      </c:pt>
                      <c:pt idx="1863">
                        <c:v>900</c:v>
                      </c:pt>
                      <c:pt idx="1864">
                        <c:v>900</c:v>
                      </c:pt>
                      <c:pt idx="1865">
                        <c:v>900</c:v>
                      </c:pt>
                      <c:pt idx="1866">
                        <c:v>900</c:v>
                      </c:pt>
                      <c:pt idx="1867">
                        <c:v>900</c:v>
                      </c:pt>
                      <c:pt idx="1868">
                        <c:v>900</c:v>
                      </c:pt>
                      <c:pt idx="1869">
                        <c:v>900</c:v>
                      </c:pt>
                      <c:pt idx="1870">
                        <c:v>900</c:v>
                      </c:pt>
                      <c:pt idx="1871">
                        <c:v>900</c:v>
                      </c:pt>
                      <c:pt idx="1872">
                        <c:v>900</c:v>
                      </c:pt>
                      <c:pt idx="1873">
                        <c:v>900</c:v>
                      </c:pt>
                      <c:pt idx="1874">
                        <c:v>900</c:v>
                      </c:pt>
                      <c:pt idx="1875">
                        <c:v>900</c:v>
                      </c:pt>
                      <c:pt idx="1876">
                        <c:v>900</c:v>
                      </c:pt>
                      <c:pt idx="1877">
                        <c:v>900</c:v>
                      </c:pt>
                      <c:pt idx="1878">
                        <c:v>900</c:v>
                      </c:pt>
                      <c:pt idx="1879">
                        <c:v>900</c:v>
                      </c:pt>
                      <c:pt idx="1880">
                        <c:v>900</c:v>
                      </c:pt>
                      <c:pt idx="1881">
                        <c:v>900</c:v>
                      </c:pt>
                      <c:pt idx="1882">
                        <c:v>900</c:v>
                      </c:pt>
                      <c:pt idx="1883">
                        <c:v>900</c:v>
                      </c:pt>
                      <c:pt idx="1884">
                        <c:v>900</c:v>
                      </c:pt>
                      <c:pt idx="1885">
                        <c:v>900</c:v>
                      </c:pt>
                      <c:pt idx="1886">
                        <c:v>900</c:v>
                      </c:pt>
                      <c:pt idx="1887">
                        <c:v>900</c:v>
                      </c:pt>
                      <c:pt idx="1888">
                        <c:v>900</c:v>
                      </c:pt>
                      <c:pt idx="1889">
                        <c:v>900</c:v>
                      </c:pt>
                      <c:pt idx="1890">
                        <c:v>900</c:v>
                      </c:pt>
                      <c:pt idx="1891">
                        <c:v>900</c:v>
                      </c:pt>
                      <c:pt idx="1892">
                        <c:v>900</c:v>
                      </c:pt>
                      <c:pt idx="1893">
                        <c:v>900</c:v>
                      </c:pt>
                      <c:pt idx="1894">
                        <c:v>900</c:v>
                      </c:pt>
                      <c:pt idx="1895">
                        <c:v>900</c:v>
                      </c:pt>
                      <c:pt idx="1896">
                        <c:v>900</c:v>
                      </c:pt>
                      <c:pt idx="1897">
                        <c:v>900</c:v>
                      </c:pt>
                      <c:pt idx="1898">
                        <c:v>900</c:v>
                      </c:pt>
                      <c:pt idx="1899">
                        <c:v>900</c:v>
                      </c:pt>
                      <c:pt idx="1900">
                        <c:v>900</c:v>
                      </c:pt>
                      <c:pt idx="1901">
                        <c:v>900</c:v>
                      </c:pt>
                      <c:pt idx="1902">
                        <c:v>900</c:v>
                      </c:pt>
                      <c:pt idx="1903">
                        <c:v>900</c:v>
                      </c:pt>
                      <c:pt idx="1904">
                        <c:v>900</c:v>
                      </c:pt>
                      <c:pt idx="1905">
                        <c:v>900</c:v>
                      </c:pt>
                      <c:pt idx="1906">
                        <c:v>900</c:v>
                      </c:pt>
                      <c:pt idx="1907">
                        <c:v>900</c:v>
                      </c:pt>
                      <c:pt idx="1908">
                        <c:v>900</c:v>
                      </c:pt>
                      <c:pt idx="1909">
                        <c:v>900</c:v>
                      </c:pt>
                      <c:pt idx="1910">
                        <c:v>900</c:v>
                      </c:pt>
                      <c:pt idx="1911">
                        <c:v>900</c:v>
                      </c:pt>
                      <c:pt idx="1912">
                        <c:v>900</c:v>
                      </c:pt>
                      <c:pt idx="1913">
                        <c:v>900</c:v>
                      </c:pt>
                      <c:pt idx="1914">
                        <c:v>900</c:v>
                      </c:pt>
                      <c:pt idx="1915">
                        <c:v>900</c:v>
                      </c:pt>
                      <c:pt idx="1916">
                        <c:v>900</c:v>
                      </c:pt>
                      <c:pt idx="1917">
                        <c:v>900</c:v>
                      </c:pt>
                      <c:pt idx="1918">
                        <c:v>900</c:v>
                      </c:pt>
                      <c:pt idx="1919">
                        <c:v>900</c:v>
                      </c:pt>
                      <c:pt idx="1920">
                        <c:v>900</c:v>
                      </c:pt>
                      <c:pt idx="1921">
                        <c:v>900</c:v>
                      </c:pt>
                      <c:pt idx="1922">
                        <c:v>900</c:v>
                      </c:pt>
                      <c:pt idx="1923">
                        <c:v>900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1899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991248"/>
        <c:crosses val="autoZero"/>
        <c:auto val="1"/>
        <c:lblAlgn val="ctr"/>
        <c:lblOffset val="100"/>
        <c:tickLblSkip val="144"/>
        <c:noMultiLvlLbl val="1"/>
      </c:catAx>
      <c:valAx>
        <c:axId val="218991248"/>
        <c:scaling>
          <c:orientation val="minMax"/>
          <c:max val="20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VOC-pitoisuus /ppm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899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12C24-320F-4188-B107-3DB928261D41}" type="datetimeFigureOut">
              <a:rPr lang="fi-FI" smtClean="0"/>
              <a:t>24.3.2017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DF8A-099A-4357-925F-149CF6CE79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2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0" y="0"/>
            <a:ext cx="7561536" cy="5144400"/>
            <a:chOff x="0" y="0"/>
            <a:chExt cx="7561536" cy="5144400"/>
          </a:xfrm>
        </p:grpSpPr>
        <p:grpSp>
          <p:nvGrpSpPr>
            <p:cNvPr id="21" name="Ryhmä 20"/>
            <p:cNvGrpSpPr/>
            <p:nvPr/>
          </p:nvGrpSpPr>
          <p:grpSpPr>
            <a:xfrm>
              <a:off x="0" y="0"/>
              <a:ext cx="2318446" cy="5144400"/>
              <a:chOff x="4432301" y="4763"/>
              <a:chExt cx="1844675" cy="4114800"/>
            </a:xfrm>
          </p:grpSpPr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4432301" y="6350"/>
                <a:ext cx="1844675" cy="4110038"/>
              </a:xfrm>
              <a:custGeom>
                <a:avLst/>
                <a:gdLst>
                  <a:gd name="T0" fmla="*/ 0 w 2324"/>
                  <a:gd name="T1" fmla="*/ 5178 h 5178"/>
                  <a:gd name="T2" fmla="*/ 19 w 2324"/>
                  <a:gd name="T3" fmla="*/ 5178 h 5178"/>
                  <a:gd name="T4" fmla="*/ 2324 w 2324"/>
                  <a:gd name="T5" fmla="*/ 0 h 5178"/>
                  <a:gd name="T6" fmla="*/ 0 w 2324"/>
                  <a:gd name="T7" fmla="*/ 0 h 5178"/>
                  <a:gd name="T8" fmla="*/ 0 w 2324"/>
                  <a:gd name="T9" fmla="*/ 5178 h 5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4" h="5178">
                    <a:moveTo>
                      <a:pt x="0" y="5178"/>
                    </a:moveTo>
                    <a:lnTo>
                      <a:pt x="19" y="5178"/>
                    </a:lnTo>
                    <a:lnTo>
                      <a:pt x="2324" y="0"/>
                    </a:lnTo>
                    <a:lnTo>
                      <a:pt x="0" y="0"/>
                    </a:lnTo>
                    <a:lnTo>
                      <a:pt x="0" y="517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4432301" y="4763"/>
                <a:ext cx="930275" cy="4114800"/>
              </a:xfrm>
              <a:custGeom>
                <a:avLst/>
                <a:gdLst>
                  <a:gd name="T0" fmla="*/ 0 w 1172"/>
                  <a:gd name="T1" fmla="*/ 5183 h 5183"/>
                  <a:gd name="T2" fmla="*/ 18 w 1172"/>
                  <a:gd name="T3" fmla="*/ 5183 h 5183"/>
                  <a:gd name="T4" fmla="*/ 1172 w 1172"/>
                  <a:gd name="T5" fmla="*/ 2592 h 5183"/>
                  <a:gd name="T6" fmla="*/ 18 w 1172"/>
                  <a:gd name="T7" fmla="*/ 0 h 5183"/>
                  <a:gd name="T8" fmla="*/ 0 w 1172"/>
                  <a:gd name="T9" fmla="*/ 0 h 5183"/>
                  <a:gd name="T10" fmla="*/ 0 w 1172"/>
                  <a:gd name="T11" fmla="*/ 5183 h 5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2" h="5183">
                    <a:moveTo>
                      <a:pt x="0" y="5183"/>
                    </a:moveTo>
                    <a:lnTo>
                      <a:pt x="18" y="5183"/>
                    </a:lnTo>
                    <a:lnTo>
                      <a:pt x="1172" y="259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5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1" name="Ryhmä 10"/>
            <p:cNvGrpSpPr/>
            <p:nvPr/>
          </p:nvGrpSpPr>
          <p:grpSpPr>
            <a:xfrm>
              <a:off x="1264781" y="1946787"/>
              <a:ext cx="2251684" cy="1074591"/>
              <a:chOff x="403474" y="544749"/>
              <a:chExt cx="8578849" cy="4094162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03474" y="544749"/>
                <a:ext cx="3580606" cy="4035425"/>
              </a:xfrm>
              <a:custGeom>
                <a:avLst/>
                <a:gdLst>
                  <a:gd name="T0" fmla="*/ 2248 w 4511"/>
                  <a:gd name="T1" fmla="*/ 2795 h 5084"/>
                  <a:gd name="T2" fmla="*/ 3183 w 4511"/>
                  <a:gd name="T3" fmla="*/ 5084 h 5084"/>
                  <a:gd name="T4" fmla="*/ 4511 w 4511"/>
                  <a:gd name="T5" fmla="*/ 5084 h 5084"/>
                  <a:gd name="T6" fmla="*/ 2255 w 4511"/>
                  <a:gd name="T7" fmla="*/ 0 h 5084"/>
                  <a:gd name="T8" fmla="*/ 0 w 4511"/>
                  <a:gd name="T9" fmla="*/ 5084 h 5084"/>
                  <a:gd name="T10" fmla="*/ 1315 w 4511"/>
                  <a:gd name="T11" fmla="*/ 5084 h 5084"/>
                  <a:gd name="T12" fmla="*/ 2248 w 4511"/>
                  <a:gd name="T13" fmla="*/ 2795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1" h="5084">
                    <a:moveTo>
                      <a:pt x="2248" y="2795"/>
                    </a:moveTo>
                    <a:lnTo>
                      <a:pt x="3183" y="5084"/>
                    </a:lnTo>
                    <a:lnTo>
                      <a:pt x="4511" y="5084"/>
                    </a:lnTo>
                    <a:lnTo>
                      <a:pt x="2255" y="0"/>
                    </a:lnTo>
                    <a:lnTo>
                      <a:pt x="0" y="5084"/>
                    </a:lnTo>
                    <a:lnTo>
                      <a:pt x="1315" y="5084"/>
                    </a:lnTo>
                    <a:lnTo>
                      <a:pt x="2248" y="2795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5" name="Ryhmä 24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4"/>
              <p:cNvSpPr>
                <a:spLocks noEditPoints="1"/>
              </p:cNvSpPr>
              <p:nvPr/>
            </p:nvSpPr>
            <p:spPr bwMode="auto">
              <a:xfrm>
                <a:off x="2772569" y="1096566"/>
                <a:ext cx="394494" cy="536575"/>
              </a:xfrm>
              <a:custGeom>
                <a:avLst/>
                <a:gdLst>
                  <a:gd name="T0" fmla="*/ 234 w 497"/>
                  <a:gd name="T1" fmla="*/ 551 h 676"/>
                  <a:gd name="T2" fmla="*/ 207 w 497"/>
                  <a:gd name="T3" fmla="*/ 545 h 676"/>
                  <a:gd name="T4" fmla="*/ 186 w 497"/>
                  <a:gd name="T5" fmla="*/ 534 h 676"/>
                  <a:gd name="T6" fmla="*/ 170 w 497"/>
                  <a:gd name="T7" fmla="*/ 516 h 676"/>
                  <a:gd name="T8" fmla="*/ 159 w 497"/>
                  <a:gd name="T9" fmla="*/ 495 h 676"/>
                  <a:gd name="T10" fmla="*/ 155 w 497"/>
                  <a:gd name="T11" fmla="*/ 468 h 676"/>
                  <a:gd name="T12" fmla="*/ 153 w 497"/>
                  <a:gd name="T13" fmla="*/ 220 h 676"/>
                  <a:gd name="T14" fmla="*/ 159 w 497"/>
                  <a:gd name="T15" fmla="*/ 178 h 676"/>
                  <a:gd name="T16" fmla="*/ 167 w 497"/>
                  <a:gd name="T17" fmla="*/ 163 h 676"/>
                  <a:gd name="T18" fmla="*/ 178 w 497"/>
                  <a:gd name="T19" fmla="*/ 147 h 676"/>
                  <a:gd name="T20" fmla="*/ 190 w 497"/>
                  <a:gd name="T21" fmla="*/ 138 h 676"/>
                  <a:gd name="T22" fmla="*/ 207 w 497"/>
                  <a:gd name="T23" fmla="*/ 130 h 676"/>
                  <a:gd name="T24" fmla="*/ 247 w 497"/>
                  <a:gd name="T25" fmla="*/ 123 h 676"/>
                  <a:gd name="T26" fmla="*/ 274 w 497"/>
                  <a:gd name="T27" fmla="*/ 126 h 676"/>
                  <a:gd name="T28" fmla="*/ 297 w 497"/>
                  <a:gd name="T29" fmla="*/ 134 h 676"/>
                  <a:gd name="T30" fmla="*/ 316 w 497"/>
                  <a:gd name="T31" fmla="*/ 147 h 676"/>
                  <a:gd name="T32" fmla="*/ 332 w 497"/>
                  <a:gd name="T33" fmla="*/ 165 h 676"/>
                  <a:gd name="T34" fmla="*/ 341 w 497"/>
                  <a:gd name="T35" fmla="*/ 188 h 676"/>
                  <a:gd name="T36" fmla="*/ 343 w 497"/>
                  <a:gd name="T37" fmla="*/ 217 h 676"/>
                  <a:gd name="T38" fmla="*/ 343 w 497"/>
                  <a:gd name="T39" fmla="*/ 470 h 676"/>
                  <a:gd name="T40" fmla="*/ 337 w 497"/>
                  <a:gd name="T41" fmla="*/ 495 h 676"/>
                  <a:gd name="T42" fmla="*/ 326 w 497"/>
                  <a:gd name="T43" fmla="*/ 516 h 676"/>
                  <a:gd name="T44" fmla="*/ 311 w 497"/>
                  <a:gd name="T45" fmla="*/ 534 h 676"/>
                  <a:gd name="T46" fmla="*/ 289 w 497"/>
                  <a:gd name="T47" fmla="*/ 545 h 676"/>
                  <a:gd name="T48" fmla="*/ 263 w 497"/>
                  <a:gd name="T49" fmla="*/ 551 h 676"/>
                  <a:gd name="T50" fmla="*/ 247 w 497"/>
                  <a:gd name="T51" fmla="*/ 676 h 676"/>
                  <a:gd name="T52" fmla="*/ 288 w 497"/>
                  <a:gd name="T53" fmla="*/ 674 h 676"/>
                  <a:gd name="T54" fmla="*/ 324 w 497"/>
                  <a:gd name="T55" fmla="*/ 668 h 676"/>
                  <a:gd name="T56" fmla="*/ 361 w 497"/>
                  <a:gd name="T57" fmla="*/ 658 h 676"/>
                  <a:gd name="T58" fmla="*/ 393 w 497"/>
                  <a:gd name="T59" fmla="*/ 643 h 676"/>
                  <a:gd name="T60" fmla="*/ 422 w 497"/>
                  <a:gd name="T61" fmla="*/ 624 h 676"/>
                  <a:gd name="T62" fmla="*/ 447 w 497"/>
                  <a:gd name="T63" fmla="*/ 599 h 676"/>
                  <a:gd name="T64" fmla="*/ 468 w 497"/>
                  <a:gd name="T65" fmla="*/ 570 h 676"/>
                  <a:gd name="T66" fmla="*/ 483 w 497"/>
                  <a:gd name="T67" fmla="*/ 535 h 676"/>
                  <a:gd name="T68" fmla="*/ 493 w 497"/>
                  <a:gd name="T69" fmla="*/ 495 h 676"/>
                  <a:gd name="T70" fmla="*/ 497 w 497"/>
                  <a:gd name="T71" fmla="*/ 451 h 676"/>
                  <a:gd name="T72" fmla="*/ 497 w 497"/>
                  <a:gd name="T73" fmla="*/ 197 h 676"/>
                  <a:gd name="T74" fmla="*/ 489 w 497"/>
                  <a:gd name="T75" fmla="*/ 155 h 676"/>
                  <a:gd name="T76" fmla="*/ 478 w 497"/>
                  <a:gd name="T77" fmla="*/ 119 h 676"/>
                  <a:gd name="T78" fmla="*/ 458 w 497"/>
                  <a:gd name="T79" fmla="*/ 88 h 676"/>
                  <a:gd name="T80" fmla="*/ 435 w 497"/>
                  <a:gd name="T81" fmla="*/ 61 h 676"/>
                  <a:gd name="T82" fmla="*/ 408 w 497"/>
                  <a:gd name="T83" fmla="*/ 40 h 676"/>
                  <a:gd name="T84" fmla="*/ 376 w 497"/>
                  <a:gd name="T85" fmla="*/ 23 h 676"/>
                  <a:gd name="T86" fmla="*/ 343 w 497"/>
                  <a:gd name="T87" fmla="*/ 11 h 676"/>
                  <a:gd name="T88" fmla="*/ 305 w 497"/>
                  <a:gd name="T89" fmla="*/ 3 h 676"/>
                  <a:gd name="T90" fmla="*/ 266 w 497"/>
                  <a:gd name="T91" fmla="*/ 0 h 676"/>
                  <a:gd name="T92" fmla="*/ 222 w 497"/>
                  <a:gd name="T93" fmla="*/ 0 h 676"/>
                  <a:gd name="T94" fmla="*/ 174 w 497"/>
                  <a:gd name="T95" fmla="*/ 7 h 676"/>
                  <a:gd name="T96" fmla="*/ 130 w 497"/>
                  <a:gd name="T97" fmla="*/ 21 h 676"/>
                  <a:gd name="T98" fmla="*/ 90 w 497"/>
                  <a:gd name="T99" fmla="*/ 42 h 676"/>
                  <a:gd name="T100" fmla="*/ 57 w 497"/>
                  <a:gd name="T101" fmla="*/ 69 h 676"/>
                  <a:gd name="T102" fmla="*/ 30 w 497"/>
                  <a:gd name="T103" fmla="*/ 105 h 676"/>
                  <a:gd name="T104" fmla="*/ 11 w 497"/>
                  <a:gd name="T105" fmla="*/ 147 h 676"/>
                  <a:gd name="T106" fmla="*/ 1 w 497"/>
                  <a:gd name="T107" fmla="*/ 197 h 676"/>
                  <a:gd name="T108" fmla="*/ 0 w 497"/>
                  <a:gd name="T109" fmla="*/ 455 h 676"/>
                  <a:gd name="T110" fmla="*/ 5 w 497"/>
                  <a:gd name="T111" fmla="*/ 511 h 676"/>
                  <a:gd name="T112" fmla="*/ 21 w 497"/>
                  <a:gd name="T113" fmla="*/ 557 h 676"/>
                  <a:gd name="T114" fmla="*/ 44 w 497"/>
                  <a:gd name="T115" fmla="*/ 595 h 676"/>
                  <a:gd name="T116" fmla="*/ 74 w 497"/>
                  <a:gd name="T117" fmla="*/ 626 h 676"/>
                  <a:gd name="T118" fmla="*/ 111 w 497"/>
                  <a:gd name="T119" fmla="*/ 649 h 676"/>
                  <a:gd name="T120" fmla="*/ 153 w 497"/>
                  <a:gd name="T121" fmla="*/ 664 h 676"/>
                  <a:gd name="T122" fmla="*/ 199 w 497"/>
                  <a:gd name="T123" fmla="*/ 674 h 676"/>
                  <a:gd name="T124" fmla="*/ 247 w 497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676">
                    <a:moveTo>
                      <a:pt x="249" y="551"/>
                    </a:moveTo>
                    <a:lnTo>
                      <a:pt x="234" y="551"/>
                    </a:lnTo>
                    <a:lnTo>
                      <a:pt x="220" y="549"/>
                    </a:lnTo>
                    <a:lnTo>
                      <a:pt x="207" y="545"/>
                    </a:lnTo>
                    <a:lnTo>
                      <a:pt x="197" y="539"/>
                    </a:lnTo>
                    <a:lnTo>
                      <a:pt x="186" y="534"/>
                    </a:lnTo>
                    <a:lnTo>
                      <a:pt x="178" y="526"/>
                    </a:lnTo>
                    <a:lnTo>
                      <a:pt x="170" y="516"/>
                    </a:lnTo>
                    <a:lnTo>
                      <a:pt x="165" y="507"/>
                    </a:lnTo>
                    <a:lnTo>
                      <a:pt x="159" y="495"/>
                    </a:lnTo>
                    <a:lnTo>
                      <a:pt x="157" y="482"/>
                    </a:lnTo>
                    <a:lnTo>
                      <a:pt x="155" y="468"/>
                    </a:lnTo>
                    <a:lnTo>
                      <a:pt x="153" y="455"/>
                    </a:lnTo>
                    <a:lnTo>
                      <a:pt x="153" y="220"/>
                    </a:lnTo>
                    <a:lnTo>
                      <a:pt x="155" y="197"/>
                    </a:lnTo>
                    <a:lnTo>
                      <a:pt x="159" y="178"/>
                    </a:lnTo>
                    <a:lnTo>
                      <a:pt x="163" y="171"/>
                    </a:lnTo>
                    <a:lnTo>
                      <a:pt x="167" y="163"/>
                    </a:lnTo>
                    <a:lnTo>
                      <a:pt x="172" y="155"/>
                    </a:lnTo>
                    <a:lnTo>
                      <a:pt x="178" y="147"/>
                    </a:lnTo>
                    <a:lnTo>
                      <a:pt x="184" y="142"/>
                    </a:lnTo>
                    <a:lnTo>
                      <a:pt x="190" y="138"/>
                    </a:lnTo>
                    <a:lnTo>
                      <a:pt x="197" y="132"/>
                    </a:lnTo>
                    <a:lnTo>
                      <a:pt x="207" y="130"/>
                    </a:lnTo>
                    <a:lnTo>
                      <a:pt x="226" y="124"/>
                    </a:lnTo>
                    <a:lnTo>
                      <a:pt x="247" y="123"/>
                    </a:lnTo>
                    <a:lnTo>
                      <a:pt x="261" y="124"/>
                    </a:lnTo>
                    <a:lnTo>
                      <a:pt x="274" y="126"/>
                    </a:lnTo>
                    <a:lnTo>
                      <a:pt x="286" y="128"/>
                    </a:lnTo>
                    <a:lnTo>
                      <a:pt x="297" y="134"/>
                    </a:lnTo>
                    <a:lnTo>
                      <a:pt x="307" y="140"/>
                    </a:lnTo>
                    <a:lnTo>
                      <a:pt x="316" y="147"/>
                    </a:lnTo>
                    <a:lnTo>
                      <a:pt x="324" y="155"/>
                    </a:lnTo>
                    <a:lnTo>
                      <a:pt x="332" y="165"/>
                    </a:lnTo>
                    <a:lnTo>
                      <a:pt x="337" y="176"/>
                    </a:lnTo>
                    <a:lnTo>
                      <a:pt x="341" y="188"/>
                    </a:lnTo>
                    <a:lnTo>
                      <a:pt x="343" y="201"/>
                    </a:lnTo>
                    <a:lnTo>
                      <a:pt x="343" y="217"/>
                    </a:lnTo>
                    <a:lnTo>
                      <a:pt x="343" y="455"/>
                    </a:lnTo>
                    <a:lnTo>
                      <a:pt x="343" y="470"/>
                    </a:lnTo>
                    <a:lnTo>
                      <a:pt x="341" y="482"/>
                    </a:lnTo>
                    <a:lnTo>
                      <a:pt x="337" y="495"/>
                    </a:lnTo>
                    <a:lnTo>
                      <a:pt x="332" y="507"/>
                    </a:lnTo>
                    <a:lnTo>
                      <a:pt x="326" y="516"/>
                    </a:lnTo>
                    <a:lnTo>
                      <a:pt x="318" y="526"/>
                    </a:lnTo>
                    <a:lnTo>
                      <a:pt x="311" y="534"/>
                    </a:lnTo>
                    <a:lnTo>
                      <a:pt x="299" y="539"/>
                    </a:lnTo>
                    <a:lnTo>
                      <a:pt x="289" y="545"/>
                    </a:lnTo>
                    <a:lnTo>
                      <a:pt x="276" y="549"/>
                    </a:lnTo>
                    <a:lnTo>
                      <a:pt x="263" y="551"/>
                    </a:lnTo>
                    <a:lnTo>
                      <a:pt x="249" y="551"/>
                    </a:lnTo>
                    <a:close/>
                    <a:moveTo>
                      <a:pt x="247" y="676"/>
                    </a:moveTo>
                    <a:lnTo>
                      <a:pt x="268" y="676"/>
                    </a:lnTo>
                    <a:lnTo>
                      <a:pt x="288" y="674"/>
                    </a:lnTo>
                    <a:lnTo>
                      <a:pt x="307" y="672"/>
                    </a:lnTo>
                    <a:lnTo>
                      <a:pt x="324" y="668"/>
                    </a:lnTo>
                    <a:lnTo>
                      <a:pt x="343" y="664"/>
                    </a:lnTo>
                    <a:lnTo>
                      <a:pt x="361" y="658"/>
                    </a:lnTo>
                    <a:lnTo>
                      <a:pt x="376" y="651"/>
                    </a:lnTo>
                    <a:lnTo>
                      <a:pt x="393" y="643"/>
                    </a:lnTo>
                    <a:lnTo>
                      <a:pt x="408" y="633"/>
                    </a:lnTo>
                    <a:lnTo>
                      <a:pt x="422" y="624"/>
                    </a:lnTo>
                    <a:lnTo>
                      <a:pt x="435" y="612"/>
                    </a:lnTo>
                    <a:lnTo>
                      <a:pt x="447" y="599"/>
                    </a:lnTo>
                    <a:lnTo>
                      <a:pt x="458" y="585"/>
                    </a:lnTo>
                    <a:lnTo>
                      <a:pt x="468" y="570"/>
                    </a:lnTo>
                    <a:lnTo>
                      <a:pt x="478" y="553"/>
                    </a:lnTo>
                    <a:lnTo>
                      <a:pt x="483" y="535"/>
                    </a:lnTo>
                    <a:lnTo>
                      <a:pt x="489" y="516"/>
                    </a:lnTo>
                    <a:lnTo>
                      <a:pt x="493" y="495"/>
                    </a:lnTo>
                    <a:lnTo>
                      <a:pt x="497" y="474"/>
                    </a:lnTo>
                    <a:lnTo>
                      <a:pt x="497" y="451"/>
                    </a:lnTo>
                    <a:lnTo>
                      <a:pt x="497" y="220"/>
                    </a:lnTo>
                    <a:lnTo>
                      <a:pt x="497" y="197"/>
                    </a:lnTo>
                    <a:lnTo>
                      <a:pt x="493" y="176"/>
                    </a:lnTo>
                    <a:lnTo>
                      <a:pt x="489" y="155"/>
                    </a:lnTo>
                    <a:lnTo>
                      <a:pt x="483" y="136"/>
                    </a:lnTo>
                    <a:lnTo>
                      <a:pt x="478" y="119"/>
                    </a:lnTo>
                    <a:lnTo>
                      <a:pt x="468" y="103"/>
                    </a:lnTo>
                    <a:lnTo>
                      <a:pt x="458" y="88"/>
                    </a:lnTo>
                    <a:lnTo>
                      <a:pt x="447" y="75"/>
                    </a:lnTo>
                    <a:lnTo>
                      <a:pt x="435" y="61"/>
                    </a:lnTo>
                    <a:lnTo>
                      <a:pt x="422" y="50"/>
                    </a:lnTo>
                    <a:lnTo>
                      <a:pt x="408" y="40"/>
                    </a:lnTo>
                    <a:lnTo>
                      <a:pt x="393" y="30"/>
                    </a:lnTo>
                    <a:lnTo>
                      <a:pt x="376" y="23"/>
                    </a:lnTo>
                    <a:lnTo>
                      <a:pt x="361" y="17"/>
                    </a:lnTo>
                    <a:lnTo>
                      <a:pt x="343" y="11"/>
                    </a:lnTo>
                    <a:lnTo>
                      <a:pt x="324" y="7"/>
                    </a:lnTo>
                    <a:lnTo>
                      <a:pt x="305" y="3"/>
                    </a:lnTo>
                    <a:lnTo>
                      <a:pt x="286" y="2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2" y="0"/>
                    </a:lnTo>
                    <a:lnTo>
                      <a:pt x="197" y="2"/>
                    </a:lnTo>
                    <a:lnTo>
                      <a:pt x="174" y="7"/>
                    </a:lnTo>
                    <a:lnTo>
                      <a:pt x="151" y="13"/>
                    </a:lnTo>
                    <a:lnTo>
                      <a:pt x="130" y="21"/>
                    </a:lnTo>
                    <a:lnTo>
                      <a:pt x="109" y="30"/>
                    </a:lnTo>
                    <a:lnTo>
                      <a:pt x="90" y="42"/>
                    </a:lnTo>
                    <a:lnTo>
                      <a:pt x="73" y="55"/>
                    </a:lnTo>
                    <a:lnTo>
                      <a:pt x="57" y="69"/>
                    </a:lnTo>
                    <a:lnTo>
                      <a:pt x="42" y="86"/>
                    </a:lnTo>
                    <a:lnTo>
                      <a:pt x="30" y="105"/>
                    </a:lnTo>
                    <a:lnTo>
                      <a:pt x="19" y="124"/>
                    </a:lnTo>
                    <a:lnTo>
                      <a:pt x="11" y="147"/>
                    </a:lnTo>
                    <a:lnTo>
                      <a:pt x="5" y="171"/>
                    </a:lnTo>
                    <a:lnTo>
                      <a:pt x="1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1" y="484"/>
                    </a:lnTo>
                    <a:lnTo>
                      <a:pt x="5" y="511"/>
                    </a:lnTo>
                    <a:lnTo>
                      <a:pt x="11" y="535"/>
                    </a:lnTo>
                    <a:lnTo>
                      <a:pt x="21" y="557"/>
                    </a:lnTo>
                    <a:lnTo>
                      <a:pt x="30" y="578"/>
                    </a:lnTo>
                    <a:lnTo>
                      <a:pt x="44" y="595"/>
                    </a:lnTo>
                    <a:lnTo>
                      <a:pt x="57" y="612"/>
                    </a:lnTo>
                    <a:lnTo>
                      <a:pt x="74" y="626"/>
                    </a:lnTo>
                    <a:lnTo>
                      <a:pt x="92" y="639"/>
                    </a:lnTo>
                    <a:lnTo>
                      <a:pt x="111" y="649"/>
                    </a:lnTo>
                    <a:lnTo>
                      <a:pt x="130" y="658"/>
                    </a:lnTo>
                    <a:lnTo>
                      <a:pt x="153" y="664"/>
                    </a:lnTo>
                    <a:lnTo>
                      <a:pt x="176" y="670"/>
                    </a:lnTo>
                    <a:lnTo>
                      <a:pt x="199" y="674"/>
                    </a:lnTo>
                    <a:lnTo>
                      <a:pt x="222" y="676"/>
                    </a:lnTo>
                    <a:lnTo>
                      <a:pt x="247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48" name="Ryhmä 47"/>
            <p:cNvGrpSpPr/>
            <p:nvPr/>
          </p:nvGrpSpPr>
          <p:grpSpPr>
            <a:xfrm>
              <a:off x="1967494" y="2136996"/>
              <a:ext cx="1548970" cy="884381"/>
              <a:chOff x="3080792" y="1269442"/>
              <a:chExt cx="5901531" cy="3369469"/>
            </a:xfrm>
          </p:grpSpPr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52" name="Ryhmä 51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2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3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4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5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6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20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1 rivi ei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682" y="915567"/>
            <a:ext cx="8352118" cy="31683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79388" indent="-179388">
              <a:defRPr/>
            </a:lvl2pPr>
            <a:lvl3pPr marL="358775" indent="-179388">
              <a:defRPr/>
            </a:lvl3pPr>
            <a:lvl4pPr marL="0" indent="1588">
              <a:defRPr/>
            </a:lvl4pPr>
            <a:lvl5pPr marL="0" indent="1588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25B6-5DF0-4CA6-BD42-51B512A9E25A}" type="datetime1">
              <a:rPr lang="fi-FI" smtClean="0"/>
              <a:t>24.3.2017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4" name="Ryhmä 13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9715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800" y="915568"/>
            <a:ext cx="4165192" cy="3096344"/>
          </a:xfrm>
        </p:spPr>
        <p:txBody>
          <a:bodyPr>
            <a:normAutofit/>
          </a:bodyPr>
          <a:lstStyle>
            <a:lvl1pPr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i-FI" sz="1400" kern="1200" cap="all" baseline="0" dirty="0" smtClean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4pPr>
            <a:lvl5pPr>
              <a:defRPr lang="fi-FI" sz="1400" kern="1200" baseline="0" dirty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15568"/>
            <a:ext cx="4038600" cy="3096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8" name="Ryhmä 7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3BDE-C4C6-4ED4-9E17-0A04388267E3}" type="datetime1">
              <a:rPr lang="fi-FI" smtClean="0"/>
              <a:t>24.3.2017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3256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682" y="915567"/>
            <a:ext cx="5749486" cy="3168352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/>
            </a:lvl1pPr>
            <a:lvl2pPr marL="360363" indent="-179388">
              <a:defRPr/>
            </a:lvl2pPr>
            <a:lvl3pPr marL="542925" indent="-179388"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5" indent="-3175">
              <a:defRPr/>
            </a:lvl4pPr>
            <a:lvl5pPr marL="0" indent="1588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D8A-28AE-44C3-BCF5-413ACDCEA12B}" type="datetime1">
              <a:rPr lang="fi-FI" smtClean="0"/>
              <a:t>24.3.2017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6228184" y="915567"/>
            <a:ext cx="2458616" cy="316835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040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taust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68" y="0"/>
            <a:ext cx="4556760" cy="51435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0" y="-18928"/>
            <a:ext cx="7308304" cy="5172479"/>
          </a:xfrm>
          <a:custGeom>
            <a:avLst/>
            <a:gdLst>
              <a:gd name="connsiteX0" fmla="*/ 0 w 7308304"/>
              <a:gd name="connsiteY0" fmla="*/ 0 h 5162431"/>
              <a:gd name="connsiteX1" fmla="*/ 7308304 w 7308304"/>
              <a:gd name="connsiteY1" fmla="*/ 0 h 5162431"/>
              <a:gd name="connsiteX2" fmla="*/ 7308304 w 7308304"/>
              <a:gd name="connsiteY2" fmla="*/ 5162431 h 5162431"/>
              <a:gd name="connsiteX3" fmla="*/ 0 w 7308304"/>
              <a:gd name="connsiteY3" fmla="*/ 5162431 h 5162431"/>
              <a:gd name="connsiteX4" fmla="*/ 0 w 7308304"/>
              <a:gd name="connsiteY4" fmla="*/ 0 h 5162431"/>
              <a:gd name="connsiteX0" fmla="*/ 0 w 7308304"/>
              <a:gd name="connsiteY0" fmla="*/ 0 h 5172479"/>
              <a:gd name="connsiteX1" fmla="*/ 7308304 w 7308304"/>
              <a:gd name="connsiteY1" fmla="*/ 0 h 5172479"/>
              <a:gd name="connsiteX2" fmla="*/ 6162792 w 7308304"/>
              <a:gd name="connsiteY2" fmla="*/ 5172479 h 5172479"/>
              <a:gd name="connsiteX3" fmla="*/ 0 w 7308304"/>
              <a:gd name="connsiteY3" fmla="*/ 5162431 h 5172479"/>
              <a:gd name="connsiteX4" fmla="*/ 0 w 7308304"/>
              <a:gd name="connsiteY4" fmla="*/ 0 h 517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304" h="5172479">
                <a:moveTo>
                  <a:pt x="0" y="0"/>
                </a:moveTo>
                <a:lnTo>
                  <a:pt x="7308304" y="0"/>
                </a:lnTo>
                <a:lnTo>
                  <a:pt x="6162792" y="5172479"/>
                </a:lnTo>
                <a:lnTo>
                  <a:pt x="0" y="51624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682" y="280897"/>
            <a:ext cx="5749486" cy="480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682" y="915567"/>
            <a:ext cx="5749486" cy="3168352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/>
            </a:lvl1pPr>
            <a:lvl2pPr marL="360363" indent="-179388">
              <a:defRPr/>
            </a:lvl2pPr>
            <a:lvl3pPr marL="542925" indent="-179388"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5" indent="-3175">
              <a:defRPr/>
            </a:lvl4pPr>
            <a:lvl5pPr marL="0" indent="1588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F3CD-91DA-4209-A12F-B627BAFDDF29}" type="datetime1">
              <a:rPr lang="fi-FI" smtClean="0"/>
              <a:t>24.3.2017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6156176" y="-18928"/>
            <a:ext cx="3012946" cy="5162431"/>
          </a:xfrm>
          <a:custGeom>
            <a:avLst/>
            <a:gdLst>
              <a:gd name="connsiteX0" fmla="*/ 0 w 2458616"/>
              <a:gd name="connsiteY0" fmla="*/ 0 h 3168352"/>
              <a:gd name="connsiteX1" fmla="*/ 2458616 w 2458616"/>
              <a:gd name="connsiteY1" fmla="*/ 0 h 3168352"/>
              <a:gd name="connsiteX2" fmla="*/ 2458616 w 2458616"/>
              <a:gd name="connsiteY2" fmla="*/ 0 h 3168352"/>
              <a:gd name="connsiteX3" fmla="*/ 2458616 w 2458616"/>
              <a:gd name="connsiteY3" fmla="*/ 3168352 h 3168352"/>
              <a:gd name="connsiteX4" fmla="*/ 0 w 2458616"/>
              <a:gd name="connsiteY4" fmla="*/ 3168352 h 3168352"/>
              <a:gd name="connsiteX5" fmla="*/ 0 w 2458616"/>
              <a:gd name="connsiteY5" fmla="*/ 0 h 3168352"/>
              <a:gd name="connsiteX6" fmla="*/ 0 w 2458616"/>
              <a:gd name="connsiteY6" fmla="*/ 0 h 3168352"/>
              <a:gd name="connsiteX0" fmla="*/ 1507252 w 2458616"/>
              <a:gd name="connsiteY0" fmla="*/ 0 h 4082752"/>
              <a:gd name="connsiteX1" fmla="*/ 2458616 w 2458616"/>
              <a:gd name="connsiteY1" fmla="*/ 914400 h 4082752"/>
              <a:gd name="connsiteX2" fmla="*/ 2458616 w 2458616"/>
              <a:gd name="connsiteY2" fmla="*/ 914400 h 4082752"/>
              <a:gd name="connsiteX3" fmla="*/ 2458616 w 2458616"/>
              <a:gd name="connsiteY3" fmla="*/ 4082752 h 4082752"/>
              <a:gd name="connsiteX4" fmla="*/ 0 w 2458616"/>
              <a:gd name="connsiteY4" fmla="*/ 4082752 h 4082752"/>
              <a:gd name="connsiteX5" fmla="*/ 0 w 2458616"/>
              <a:gd name="connsiteY5" fmla="*/ 914400 h 4082752"/>
              <a:gd name="connsiteX6" fmla="*/ 1507252 w 2458616"/>
              <a:gd name="connsiteY6" fmla="*/ 0 h 4082752"/>
              <a:gd name="connsiteX0" fmla="*/ 1507252 w 2910792"/>
              <a:gd name="connsiteY0" fmla="*/ 20097 h 4102849"/>
              <a:gd name="connsiteX1" fmla="*/ 2458616 w 2910792"/>
              <a:gd name="connsiteY1" fmla="*/ 934497 h 4102849"/>
              <a:gd name="connsiteX2" fmla="*/ 2910792 w 2910792"/>
              <a:gd name="connsiteY2" fmla="*/ 0 h 4102849"/>
              <a:gd name="connsiteX3" fmla="*/ 2458616 w 2910792"/>
              <a:gd name="connsiteY3" fmla="*/ 4102849 h 4102849"/>
              <a:gd name="connsiteX4" fmla="*/ 0 w 2910792"/>
              <a:gd name="connsiteY4" fmla="*/ 4102849 h 4102849"/>
              <a:gd name="connsiteX5" fmla="*/ 0 w 2910792"/>
              <a:gd name="connsiteY5" fmla="*/ 934497 h 4102849"/>
              <a:gd name="connsiteX6" fmla="*/ 1507252 w 2910792"/>
              <a:gd name="connsiteY6" fmla="*/ 20097 h 4102849"/>
              <a:gd name="connsiteX0" fmla="*/ 1507252 w 2910792"/>
              <a:gd name="connsiteY0" fmla="*/ 20097 h 4102849"/>
              <a:gd name="connsiteX1" fmla="*/ 2910792 w 2910792"/>
              <a:gd name="connsiteY1" fmla="*/ 0 h 4102849"/>
              <a:gd name="connsiteX2" fmla="*/ 2458616 w 2910792"/>
              <a:gd name="connsiteY2" fmla="*/ 4102849 h 4102849"/>
              <a:gd name="connsiteX3" fmla="*/ 0 w 2910792"/>
              <a:gd name="connsiteY3" fmla="*/ 4102849 h 4102849"/>
              <a:gd name="connsiteX4" fmla="*/ 0 w 2910792"/>
              <a:gd name="connsiteY4" fmla="*/ 934497 h 4102849"/>
              <a:gd name="connsiteX5" fmla="*/ 1507252 w 2910792"/>
              <a:gd name="connsiteY5" fmla="*/ 20097 h 4102849"/>
              <a:gd name="connsiteX0" fmla="*/ 1507252 w 2910792"/>
              <a:gd name="connsiteY0" fmla="*/ 20097 h 4102849"/>
              <a:gd name="connsiteX1" fmla="*/ 2910792 w 2910792"/>
              <a:gd name="connsiteY1" fmla="*/ 0 h 4102849"/>
              <a:gd name="connsiteX2" fmla="*/ 2458616 w 2910792"/>
              <a:gd name="connsiteY2" fmla="*/ 4102849 h 4102849"/>
              <a:gd name="connsiteX3" fmla="*/ 0 w 2910792"/>
              <a:gd name="connsiteY3" fmla="*/ 4102849 h 4102849"/>
              <a:gd name="connsiteX4" fmla="*/ 1507252 w 2910792"/>
              <a:gd name="connsiteY4" fmla="*/ 20097 h 4102849"/>
              <a:gd name="connsiteX0" fmla="*/ 1507252 w 2920840"/>
              <a:gd name="connsiteY0" fmla="*/ 20097 h 4102849"/>
              <a:gd name="connsiteX1" fmla="*/ 2910792 w 2920840"/>
              <a:gd name="connsiteY1" fmla="*/ 0 h 4102849"/>
              <a:gd name="connsiteX2" fmla="*/ 2920840 w 2920840"/>
              <a:gd name="connsiteY2" fmla="*/ 4092801 h 4102849"/>
              <a:gd name="connsiteX3" fmla="*/ 0 w 2920840"/>
              <a:gd name="connsiteY3" fmla="*/ 4102849 h 4102849"/>
              <a:gd name="connsiteX4" fmla="*/ 1507252 w 2920840"/>
              <a:gd name="connsiteY4" fmla="*/ 20097 h 4102849"/>
              <a:gd name="connsiteX0" fmla="*/ 1446962 w 2920840"/>
              <a:gd name="connsiteY0" fmla="*/ 0 h 4102849"/>
              <a:gd name="connsiteX1" fmla="*/ 2910792 w 2920840"/>
              <a:gd name="connsiteY1" fmla="*/ 0 h 4102849"/>
              <a:gd name="connsiteX2" fmla="*/ 2920840 w 2920840"/>
              <a:gd name="connsiteY2" fmla="*/ 4092801 h 4102849"/>
              <a:gd name="connsiteX3" fmla="*/ 0 w 2920840"/>
              <a:gd name="connsiteY3" fmla="*/ 4102849 h 4102849"/>
              <a:gd name="connsiteX4" fmla="*/ 1446962 w 2920840"/>
              <a:gd name="connsiteY4" fmla="*/ 0 h 4102849"/>
              <a:gd name="connsiteX0" fmla="*/ 1446962 w 2930889"/>
              <a:gd name="connsiteY0" fmla="*/ 0 h 4102849"/>
              <a:gd name="connsiteX1" fmla="*/ 2910792 w 2930889"/>
              <a:gd name="connsiteY1" fmla="*/ 0 h 4102849"/>
              <a:gd name="connsiteX2" fmla="*/ 2930889 w 2930889"/>
              <a:gd name="connsiteY2" fmla="*/ 4092801 h 4102849"/>
              <a:gd name="connsiteX3" fmla="*/ 0 w 2930889"/>
              <a:gd name="connsiteY3" fmla="*/ 4102849 h 4102849"/>
              <a:gd name="connsiteX4" fmla="*/ 1446962 w 2930889"/>
              <a:gd name="connsiteY4" fmla="*/ 0 h 4102849"/>
              <a:gd name="connsiteX0" fmla="*/ 1436913 w 2920840"/>
              <a:gd name="connsiteY0" fmla="*/ 0 h 4092801"/>
              <a:gd name="connsiteX1" fmla="*/ 2900743 w 2920840"/>
              <a:gd name="connsiteY1" fmla="*/ 0 h 4092801"/>
              <a:gd name="connsiteX2" fmla="*/ 2920840 w 2920840"/>
              <a:gd name="connsiteY2" fmla="*/ 4092801 h 4092801"/>
              <a:gd name="connsiteX3" fmla="*/ 0 w 2920840"/>
              <a:gd name="connsiteY3" fmla="*/ 4092800 h 4092801"/>
              <a:gd name="connsiteX4" fmla="*/ 1436913 w 2920840"/>
              <a:gd name="connsiteY4" fmla="*/ 0 h 4092801"/>
              <a:gd name="connsiteX0" fmla="*/ 934495 w 2418422"/>
              <a:gd name="connsiteY0" fmla="*/ 0 h 4092801"/>
              <a:gd name="connsiteX1" fmla="*/ 2398325 w 2418422"/>
              <a:gd name="connsiteY1" fmla="*/ 0 h 4092801"/>
              <a:gd name="connsiteX2" fmla="*/ 2418422 w 2418422"/>
              <a:gd name="connsiteY2" fmla="*/ 4092801 h 4092801"/>
              <a:gd name="connsiteX3" fmla="*/ 0 w 2418422"/>
              <a:gd name="connsiteY3" fmla="*/ 4092800 h 4092801"/>
              <a:gd name="connsiteX4" fmla="*/ 934495 w 2418422"/>
              <a:gd name="connsiteY4" fmla="*/ 0 h 4092801"/>
              <a:gd name="connsiteX0" fmla="*/ 934495 w 2423251"/>
              <a:gd name="connsiteY0" fmla="*/ 0 h 4092801"/>
              <a:gd name="connsiteX1" fmla="*/ 2422603 w 2423251"/>
              <a:gd name="connsiteY1" fmla="*/ 0 h 4092801"/>
              <a:gd name="connsiteX2" fmla="*/ 2418422 w 2423251"/>
              <a:gd name="connsiteY2" fmla="*/ 4092801 h 4092801"/>
              <a:gd name="connsiteX3" fmla="*/ 0 w 2423251"/>
              <a:gd name="connsiteY3" fmla="*/ 4092800 h 4092801"/>
              <a:gd name="connsiteX4" fmla="*/ 934495 w 2423251"/>
              <a:gd name="connsiteY4" fmla="*/ 0 h 4092801"/>
              <a:gd name="connsiteX0" fmla="*/ 934495 w 2426514"/>
              <a:gd name="connsiteY0" fmla="*/ 0 h 4092801"/>
              <a:gd name="connsiteX1" fmla="*/ 2422603 w 2426514"/>
              <a:gd name="connsiteY1" fmla="*/ 0 h 4092801"/>
              <a:gd name="connsiteX2" fmla="*/ 2426514 w 2426514"/>
              <a:gd name="connsiteY2" fmla="*/ 4092801 h 4092801"/>
              <a:gd name="connsiteX3" fmla="*/ 0 w 2426514"/>
              <a:gd name="connsiteY3" fmla="*/ 4092800 h 4092801"/>
              <a:gd name="connsiteX4" fmla="*/ 934495 w 2426514"/>
              <a:gd name="connsiteY4" fmla="*/ 0 h 409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514" h="4092801">
                <a:moveTo>
                  <a:pt x="934495" y="0"/>
                </a:moveTo>
                <a:lnTo>
                  <a:pt x="2422603" y="0"/>
                </a:lnTo>
                <a:cubicBezTo>
                  <a:pt x="2425952" y="1364267"/>
                  <a:pt x="2423165" y="2728534"/>
                  <a:pt x="2426514" y="4092801"/>
                </a:cubicBezTo>
                <a:lnTo>
                  <a:pt x="0" y="4092800"/>
                </a:lnTo>
                <a:lnTo>
                  <a:pt x="93449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  <a:solidFill>
            <a:schemeClr val="bg1"/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07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taust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91" y="0"/>
            <a:ext cx="4221480" cy="51435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0" y="-18928"/>
            <a:ext cx="7308304" cy="5172479"/>
          </a:xfrm>
          <a:custGeom>
            <a:avLst/>
            <a:gdLst>
              <a:gd name="connsiteX0" fmla="*/ 0 w 7308304"/>
              <a:gd name="connsiteY0" fmla="*/ 0 h 5162431"/>
              <a:gd name="connsiteX1" fmla="*/ 7308304 w 7308304"/>
              <a:gd name="connsiteY1" fmla="*/ 0 h 5162431"/>
              <a:gd name="connsiteX2" fmla="*/ 7308304 w 7308304"/>
              <a:gd name="connsiteY2" fmla="*/ 5162431 h 5162431"/>
              <a:gd name="connsiteX3" fmla="*/ 0 w 7308304"/>
              <a:gd name="connsiteY3" fmla="*/ 5162431 h 5162431"/>
              <a:gd name="connsiteX4" fmla="*/ 0 w 7308304"/>
              <a:gd name="connsiteY4" fmla="*/ 0 h 5162431"/>
              <a:gd name="connsiteX0" fmla="*/ 0 w 7308304"/>
              <a:gd name="connsiteY0" fmla="*/ 0 h 5172479"/>
              <a:gd name="connsiteX1" fmla="*/ 7308304 w 7308304"/>
              <a:gd name="connsiteY1" fmla="*/ 0 h 5172479"/>
              <a:gd name="connsiteX2" fmla="*/ 6162792 w 7308304"/>
              <a:gd name="connsiteY2" fmla="*/ 5172479 h 5172479"/>
              <a:gd name="connsiteX3" fmla="*/ 0 w 7308304"/>
              <a:gd name="connsiteY3" fmla="*/ 5162431 h 5172479"/>
              <a:gd name="connsiteX4" fmla="*/ 0 w 7308304"/>
              <a:gd name="connsiteY4" fmla="*/ 0 h 517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8304" h="5172479">
                <a:moveTo>
                  <a:pt x="0" y="0"/>
                </a:moveTo>
                <a:lnTo>
                  <a:pt x="7308304" y="0"/>
                </a:lnTo>
                <a:lnTo>
                  <a:pt x="6162792" y="5172479"/>
                </a:lnTo>
                <a:lnTo>
                  <a:pt x="0" y="51624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682" y="280897"/>
            <a:ext cx="5749486" cy="480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682" y="915567"/>
            <a:ext cx="5749486" cy="3168352"/>
          </a:xfrm>
        </p:spPr>
        <p:txBody>
          <a:bodyPr/>
          <a:lstStyle>
            <a:lvl1pPr marL="174625" indent="-174625">
              <a:buFont typeface="Arial" panose="020B0604020202020204" pitchFamily="34" charset="0"/>
              <a:buChar char="•"/>
              <a:defRPr/>
            </a:lvl1pPr>
            <a:lvl2pPr marL="360363" indent="-179388">
              <a:defRPr/>
            </a:lvl2pPr>
            <a:lvl3pPr marL="542925" indent="-179388">
              <a:def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5" indent="-3175">
              <a:defRPr/>
            </a:lvl4pPr>
            <a:lvl5pPr marL="0" indent="1588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5043-C3B3-4C79-BDA5-6AE30A914687}" type="datetime1">
              <a:rPr lang="fi-FI" smtClean="0"/>
              <a:t>24.3.2017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4" name="Ryhmä 13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  <a:solidFill>
            <a:schemeClr val="bg1"/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6141541" y="-28976"/>
            <a:ext cx="3028989" cy="5172479"/>
          </a:xfrm>
          <a:custGeom>
            <a:avLst/>
            <a:gdLst>
              <a:gd name="connsiteX0" fmla="*/ 0 w 2458616"/>
              <a:gd name="connsiteY0" fmla="*/ 0 h 3168352"/>
              <a:gd name="connsiteX1" fmla="*/ 2458616 w 2458616"/>
              <a:gd name="connsiteY1" fmla="*/ 0 h 3168352"/>
              <a:gd name="connsiteX2" fmla="*/ 2458616 w 2458616"/>
              <a:gd name="connsiteY2" fmla="*/ 0 h 3168352"/>
              <a:gd name="connsiteX3" fmla="*/ 2458616 w 2458616"/>
              <a:gd name="connsiteY3" fmla="*/ 3168352 h 3168352"/>
              <a:gd name="connsiteX4" fmla="*/ 0 w 2458616"/>
              <a:gd name="connsiteY4" fmla="*/ 3168352 h 3168352"/>
              <a:gd name="connsiteX5" fmla="*/ 0 w 2458616"/>
              <a:gd name="connsiteY5" fmla="*/ 0 h 3168352"/>
              <a:gd name="connsiteX6" fmla="*/ 0 w 2458616"/>
              <a:gd name="connsiteY6" fmla="*/ 0 h 3168352"/>
              <a:gd name="connsiteX0" fmla="*/ 1507252 w 2458616"/>
              <a:gd name="connsiteY0" fmla="*/ 0 h 4082752"/>
              <a:gd name="connsiteX1" fmla="*/ 2458616 w 2458616"/>
              <a:gd name="connsiteY1" fmla="*/ 914400 h 4082752"/>
              <a:gd name="connsiteX2" fmla="*/ 2458616 w 2458616"/>
              <a:gd name="connsiteY2" fmla="*/ 914400 h 4082752"/>
              <a:gd name="connsiteX3" fmla="*/ 2458616 w 2458616"/>
              <a:gd name="connsiteY3" fmla="*/ 4082752 h 4082752"/>
              <a:gd name="connsiteX4" fmla="*/ 0 w 2458616"/>
              <a:gd name="connsiteY4" fmla="*/ 4082752 h 4082752"/>
              <a:gd name="connsiteX5" fmla="*/ 0 w 2458616"/>
              <a:gd name="connsiteY5" fmla="*/ 914400 h 4082752"/>
              <a:gd name="connsiteX6" fmla="*/ 1507252 w 2458616"/>
              <a:gd name="connsiteY6" fmla="*/ 0 h 4082752"/>
              <a:gd name="connsiteX0" fmla="*/ 1507252 w 2910792"/>
              <a:gd name="connsiteY0" fmla="*/ 20097 h 4102849"/>
              <a:gd name="connsiteX1" fmla="*/ 2458616 w 2910792"/>
              <a:gd name="connsiteY1" fmla="*/ 934497 h 4102849"/>
              <a:gd name="connsiteX2" fmla="*/ 2910792 w 2910792"/>
              <a:gd name="connsiteY2" fmla="*/ 0 h 4102849"/>
              <a:gd name="connsiteX3" fmla="*/ 2458616 w 2910792"/>
              <a:gd name="connsiteY3" fmla="*/ 4102849 h 4102849"/>
              <a:gd name="connsiteX4" fmla="*/ 0 w 2910792"/>
              <a:gd name="connsiteY4" fmla="*/ 4102849 h 4102849"/>
              <a:gd name="connsiteX5" fmla="*/ 0 w 2910792"/>
              <a:gd name="connsiteY5" fmla="*/ 934497 h 4102849"/>
              <a:gd name="connsiteX6" fmla="*/ 1507252 w 2910792"/>
              <a:gd name="connsiteY6" fmla="*/ 20097 h 4102849"/>
              <a:gd name="connsiteX0" fmla="*/ 1507252 w 2910792"/>
              <a:gd name="connsiteY0" fmla="*/ 20097 h 4102849"/>
              <a:gd name="connsiteX1" fmla="*/ 2910792 w 2910792"/>
              <a:gd name="connsiteY1" fmla="*/ 0 h 4102849"/>
              <a:gd name="connsiteX2" fmla="*/ 2458616 w 2910792"/>
              <a:gd name="connsiteY2" fmla="*/ 4102849 h 4102849"/>
              <a:gd name="connsiteX3" fmla="*/ 0 w 2910792"/>
              <a:gd name="connsiteY3" fmla="*/ 4102849 h 4102849"/>
              <a:gd name="connsiteX4" fmla="*/ 0 w 2910792"/>
              <a:gd name="connsiteY4" fmla="*/ 934497 h 4102849"/>
              <a:gd name="connsiteX5" fmla="*/ 1507252 w 2910792"/>
              <a:gd name="connsiteY5" fmla="*/ 20097 h 4102849"/>
              <a:gd name="connsiteX0" fmla="*/ 1507252 w 2910792"/>
              <a:gd name="connsiteY0" fmla="*/ 20097 h 4102849"/>
              <a:gd name="connsiteX1" fmla="*/ 2910792 w 2910792"/>
              <a:gd name="connsiteY1" fmla="*/ 0 h 4102849"/>
              <a:gd name="connsiteX2" fmla="*/ 2458616 w 2910792"/>
              <a:gd name="connsiteY2" fmla="*/ 4102849 h 4102849"/>
              <a:gd name="connsiteX3" fmla="*/ 0 w 2910792"/>
              <a:gd name="connsiteY3" fmla="*/ 4102849 h 4102849"/>
              <a:gd name="connsiteX4" fmla="*/ 1507252 w 2910792"/>
              <a:gd name="connsiteY4" fmla="*/ 20097 h 4102849"/>
              <a:gd name="connsiteX0" fmla="*/ 1507252 w 2920840"/>
              <a:gd name="connsiteY0" fmla="*/ 20097 h 4102849"/>
              <a:gd name="connsiteX1" fmla="*/ 2910792 w 2920840"/>
              <a:gd name="connsiteY1" fmla="*/ 0 h 4102849"/>
              <a:gd name="connsiteX2" fmla="*/ 2920840 w 2920840"/>
              <a:gd name="connsiteY2" fmla="*/ 4092801 h 4102849"/>
              <a:gd name="connsiteX3" fmla="*/ 0 w 2920840"/>
              <a:gd name="connsiteY3" fmla="*/ 4102849 h 4102849"/>
              <a:gd name="connsiteX4" fmla="*/ 1507252 w 2920840"/>
              <a:gd name="connsiteY4" fmla="*/ 20097 h 4102849"/>
              <a:gd name="connsiteX0" fmla="*/ 1446962 w 2920840"/>
              <a:gd name="connsiteY0" fmla="*/ 0 h 4102849"/>
              <a:gd name="connsiteX1" fmla="*/ 2910792 w 2920840"/>
              <a:gd name="connsiteY1" fmla="*/ 0 h 4102849"/>
              <a:gd name="connsiteX2" fmla="*/ 2920840 w 2920840"/>
              <a:gd name="connsiteY2" fmla="*/ 4092801 h 4102849"/>
              <a:gd name="connsiteX3" fmla="*/ 0 w 2920840"/>
              <a:gd name="connsiteY3" fmla="*/ 4102849 h 4102849"/>
              <a:gd name="connsiteX4" fmla="*/ 1446962 w 2920840"/>
              <a:gd name="connsiteY4" fmla="*/ 0 h 4102849"/>
              <a:gd name="connsiteX0" fmla="*/ 1446962 w 2930889"/>
              <a:gd name="connsiteY0" fmla="*/ 0 h 4102849"/>
              <a:gd name="connsiteX1" fmla="*/ 2910792 w 2930889"/>
              <a:gd name="connsiteY1" fmla="*/ 0 h 4102849"/>
              <a:gd name="connsiteX2" fmla="*/ 2930889 w 2930889"/>
              <a:gd name="connsiteY2" fmla="*/ 4092801 h 4102849"/>
              <a:gd name="connsiteX3" fmla="*/ 0 w 2930889"/>
              <a:gd name="connsiteY3" fmla="*/ 4102849 h 4102849"/>
              <a:gd name="connsiteX4" fmla="*/ 1446962 w 2930889"/>
              <a:gd name="connsiteY4" fmla="*/ 0 h 4102849"/>
              <a:gd name="connsiteX0" fmla="*/ 1436913 w 2920840"/>
              <a:gd name="connsiteY0" fmla="*/ 0 h 4092801"/>
              <a:gd name="connsiteX1" fmla="*/ 2900743 w 2920840"/>
              <a:gd name="connsiteY1" fmla="*/ 0 h 4092801"/>
              <a:gd name="connsiteX2" fmla="*/ 2920840 w 2920840"/>
              <a:gd name="connsiteY2" fmla="*/ 4092801 h 4092801"/>
              <a:gd name="connsiteX3" fmla="*/ 0 w 2920840"/>
              <a:gd name="connsiteY3" fmla="*/ 4092800 h 4092801"/>
              <a:gd name="connsiteX4" fmla="*/ 1436913 w 2920840"/>
              <a:gd name="connsiteY4" fmla="*/ 0 h 4092801"/>
              <a:gd name="connsiteX0" fmla="*/ 934495 w 2418422"/>
              <a:gd name="connsiteY0" fmla="*/ 0 h 4092801"/>
              <a:gd name="connsiteX1" fmla="*/ 2398325 w 2418422"/>
              <a:gd name="connsiteY1" fmla="*/ 0 h 4092801"/>
              <a:gd name="connsiteX2" fmla="*/ 2418422 w 2418422"/>
              <a:gd name="connsiteY2" fmla="*/ 4092801 h 4092801"/>
              <a:gd name="connsiteX3" fmla="*/ 0 w 2418422"/>
              <a:gd name="connsiteY3" fmla="*/ 4092800 h 4092801"/>
              <a:gd name="connsiteX4" fmla="*/ 934495 w 2418422"/>
              <a:gd name="connsiteY4" fmla="*/ 0 h 4092801"/>
              <a:gd name="connsiteX0" fmla="*/ 934495 w 2439074"/>
              <a:gd name="connsiteY0" fmla="*/ 7966 h 4100767"/>
              <a:gd name="connsiteX1" fmla="*/ 2438787 w 2439074"/>
              <a:gd name="connsiteY1" fmla="*/ 0 h 4100767"/>
              <a:gd name="connsiteX2" fmla="*/ 2418422 w 2439074"/>
              <a:gd name="connsiteY2" fmla="*/ 4100767 h 4100767"/>
              <a:gd name="connsiteX3" fmla="*/ 0 w 2439074"/>
              <a:gd name="connsiteY3" fmla="*/ 4100766 h 4100767"/>
              <a:gd name="connsiteX4" fmla="*/ 934495 w 2439074"/>
              <a:gd name="connsiteY4" fmla="*/ 7966 h 4100767"/>
              <a:gd name="connsiteX0" fmla="*/ 934495 w 2442700"/>
              <a:gd name="connsiteY0" fmla="*/ 7966 h 4100767"/>
              <a:gd name="connsiteX1" fmla="*/ 2438787 w 2442700"/>
              <a:gd name="connsiteY1" fmla="*/ 0 h 4100767"/>
              <a:gd name="connsiteX2" fmla="*/ 2442700 w 2442700"/>
              <a:gd name="connsiteY2" fmla="*/ 4100767 h 4100767"/>
              <a:gd name="connsiteX3" fmla="*/ 0 w 2442700"/>
              <a:gd name="connsiteY3" fmla="*/ 4100766 h 4100767"/>
              <a:gd name="connsiteX4" fmla="*/ 934495 w 2442700"/>
              <a:gd name="connsiteY4" fmla="*/ 7966 h 4100767"/>
              <a:gd name="connsiteX0" fmla="*/ 918310 w 2442700"/>
              <a:gd name="connsiteY0" fmla="*/ 0 h 4100767"/>
              <a:gd name="connsiteX1" fmla="*/ 2438787 w 2442700"/>
              <a:gd name="connsiteY1" fmla="*/ 0 h 4100767"/>
              <a:gd name="connsiteX2" fmla="*/ 2442700 w 2442700"/>
              <a:gd name="connsiteY2" fmla="*/ 4100767 h 4100767"/>
              <a:gd name="connsiteX3" fmla="*/ 0 w 2442700"/>
              <a:gd name="connsiteY3" fmla="*/ 4100766 h 4100767"/>
              <a:gd name="connsiteX4" fmla="*/ 918310 w 2442700"/>
              <a:gd name="connsiteY4" fmla="*/ 0 h 4100767"/>
              <a:gd name="connsiteX0" fmla="*/ 918310 w 2442700"/>
              <a:gd name="connsiteY0" fmla="*/ 0 h 4100767"/>
              <a:gd name="connsiteX1" fmla="*/ 2438787 w 2442700"/>
              <a:gd name="connsiteY1" fmla="*/ 0 h 4100767"/>
              <a:gd name="connsiteX2" fmla="*/ 2442700 w 2442700"/>
              <a:gd name="connsiteY2" fmla="*/ 4100767 h 4100767"/>
              <a:gd name="connsiteX3" fmla="*/ 0 w 2442700"/>
              <a:gd name="connsiteY3" fmla="*/ 4100766 h 4100767"/>
              <a:gd name="connsiteX4" fmla="*/ 918310 w 2442700"/>
              <a:gd name="connsiteY4" fmla="*/ 0 h 4100767"/>
              <a:gd name="connsiteX0" fmla="*/ 918310 w 2442700"/>
              <a:gd name="connsiteY0" fmla="*/ 0 h 4100767"/>
              <a:gd name="connsiteX1" fmla="*/ 2438787 w 2442700"/>
              <a:gd name="connsiteY1" fmla="*/ 0 h 4100767"/>
              <a:gd name="connsiteX2" fmla="*/ 2442700 w 2442700"/>
              <a:gd name="connsiteY2" fmla="*/ 4100767 h 4100767"/>
              <a:gd name="connsiteX3" fmla="*/ 0 w 2442700"/>
              <a:gd name="connsiteY3" fmla="*/ 4100766 h 4100767"/>
              <a:gd name="connsiteX4" fmla="*/ 918310 w 2442700"/>
              <a:gd name="connsiteY4" fmla="*/ 0 h 4100767"/>
              <a:gd name="connsiteX0" fmla="*/ 918310 w 2439435"/>
              <a:gd name="connsiteY0" fmla="*/ 0 h 4100767"/>
              <a:gd name="connsiteX1" fmla="*/ 2438787 w 2439435"/>
              <a:gd name="connsiteY1" fmla="*/ 0 h 4100767"/>
              <a:gd name="connsiteX2" fmla="*/ 2434608 w 2439435"/>
              <a:gd name="connsiteY2" fmla="*/ 4100767 h 4100767"/>
              <a:gd name="connsiteX3" fmla="*/ 0 w 2439435"/>
              <a:gd name="connsiteY3" fmla="*/ 4100766 h 4100767"/>
              <a:gd name="connsiteX4" fmla="*/ 918310 w 2439435"/>
              <a:gd name="connsiteY4" fmla="*/ 0 h 41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435" h="4100767">
                <a:moveTo>
                  <a:pt x="918310" y="0"/>
                </a:moveTo>
                <a:lnTo>
                  <a:pt x="2438787" y="0"/>
                </a:lnTo>
                <a:cubicBezTo>
                  <a:pt x="2442136" y="1364267"/>
                  <a:pt x="2431259" y="2736500"/>
                  <a:pt x="2434608" y="4100767"/>
                </a:cubicBezTo>
                <a:lnTo>
                  <a:pt x="0" y="4100766"/>
                </a:lnTo>
                <a:lnTo>
                  <a:pt x="91831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935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6" name="Ryhmä 5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DC8-1AE2-4B95-A415-50A804A10BC7}" type="datetime1">
              <a:rPr lang="fi-FI" smtClean="0"/>
              <a:t>24.3.2017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5019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7683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kuvall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1360" cy="514350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5622898" y="-18945"/>
            <a:ext cx="1901825" cy="2143432"/>
          </a:xfrm>
          <a:custGeom>
            <a:avLst/>
            <a:gdLst>
              <a:gd name="T0" fmla="*/ 1199 w 2397"/>
              <a:gd name="T1" fmla="*/ 2692 h 2692"/>
              <a:gd name="T2" fmla="*/ 2397 w 2397"/>
              <a:gd name="T3" fmla="*/ 0 h 2692"/>
              <a:gd name="T4" fmla="*/ 0 w 2397"/>
              <a:gd name="T5" fmla="*/ 0 h 2692"/>
              <a:gd name="T6" fmla="*/ 1199 w 2397"/>
              <a:gd name="T7" fmla="*/ 269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7" h="2692">
                <a:moveTo>
                  <a:pt x="1199" y="2692"/>
                </a:moveTo>
                <a:lnTo>
                  <a:pt x="2397" y="0"/>
                </a:lnTo>
                <a:lnTo>
                  <a:pt x="0" y="0"/>
                </a:lnTo>
                <a:lnTo>
                  <a:pt x="1199" y="2692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241901" y="-20538"/>
            <a:ext cx="3914775" cy="5164038"/>
          </a:xfrm>
          <a:custGeom>
            <a:avLst/>
            <a:gdLst>
              <a:gd name="T0" fmla="*/ 0 w 4933"/>
              <a:gd name="T1" fmla="*/ 6467 h 6467"/>
              <a:gd name="T2" fmla="*/ 4933 w 4933"/>
              <a:gd name="T3" fmla="*/ 6467 h 6467"/>
              <a:gd name="T4" fmla="*/ 4933 w 4933"/>
              <a:gd name="T5" fmla="*/ 0 h 6467"/>
              <a:gd name="T6" fmla="*/ 2878 w 4933"/>
              <a:gd name="T7" fmla="*/ 0 h 6467"/>
              <a:gd name="T8" fmla="*/ 0 w 4933"/>
              <a:gd name="T9" fmla="*/ 6467 h 6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3" h="6467">
                <a:moveTo>
                  <a:pt x="0" y="6467"/>
                </a:moveTo>
                <a:lnTo>
                  <a:pt x="4933" y="6467"/>
                </a:lnTo>
                <a:lnTo>
                  <a:pt x="4933" y="0"/>
                </a:lnTo>
                <a:lnTo>
                  <a:pt x="2878" y="0"/>
                </a:lnTo>
                <a:lnTo>
                  <a:pt x="0" y="6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1" name="Ryhmä 10"/>
          <p:cNvGrpSpPr/>
          <p:nvPr/>
        </p:nvGrpSpPr>
        <p:grpSpPr>
          <a:xfrm>
            <a:off x="6461906" y="1942043"/>
            <a:ext cx="2251684" cy="10745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4" name="Ryhmä 53"/>
          <p:cNvGrpSpPr/>
          <p:nvPr/>
        </p:nvGrpSpPr>
        <p:grpSpPr>
          <a:xfrm>
            <a:off x="442867" y="2139702"/>
            <a:ext cx="3844527" cy="869368"/>
            <a:chOff x="1497013" y="1096566"/>
            <a:chExt cx="5121274" cy="1158081"/>
          </a:xfrm>
          <a:solidFill>
            <a:schemeClr val="bg1"/>
          </a:solidFill>
        </p:grpSpPr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3863181" y="1103709"/>
              <a:ext cx="392113" cy="521494"/>
            </a:xfrm>
            <a:custGeom>
              <a:avLst/>
              <a:gdLst>
                <a:gd name="T0" fmla="*/ 0 w 494"/>
                <a:gd name="T1" fmla="*/ 657 h 657"/>
                <a:gd name="T2" fmla="*/ 137 w 494"/>
                <a:gd name="T3" fmla="*/ 657 h 657"/>
                <a:gd name="T4" fmla="*/ 137 w 494"/>
                <a:gd name="T5" fmla="*/ 263 h 657"/>
                <a:gd name="T6" fmla="*/ 138 w 494"/>
                <a:gd name="T7" fmla="*/ 263 h 657"/>
                <a:gd name="T8" fmla="*/ 367 w 494"/>
                <a:gd name="T9" fmla="*/ 657 h 657"/>
                <a:gd name="T10" fmla="*/ 494 w 494"/>
                <a:gd name="T11" fmla="*/ 657 h 657"/>
                <a:gd name="T12" fmla="*/ 494 w 494"/>
                <a:gd name="T13" fmla="*/ 0 h 657"/>
                <a:gd name="T14" fmla="*/ 359 w 494"/>
                <a:gd name="T15" fmla="*/ 0 h 657"/>
                <a:gd name="T16" fmla="*/ 359 w 494"/>
                <a:gd name="T17" fmla="*/ 357 h 657"/>
                <a:gd name="T18" fmla="*/ 357 w 494"/>
                <a:gd name="T19" fmla="*/ 357 h 657"/>
                <a:gd name="T20" fmla="*/ 150 w 494"/>
                <a:gd name="T21" fmla="*/ 0 h 657"/>
                <a:gd name="T22" fmla="*/ 0 w 494"/>
                <a:gd name="T23" fmla="*/ 0 h 657"/>
                <a:gd name="T24" fmla="*/ 0 w 494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0" y="657"/>
                  </a:moveTo>
                  <a:lnTo>
                    <a:pt x="137" y="657"/>
                  </a:lnTo>
                  <a:lnTo>
                    <a:pt x="137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4" y="657"/>
                  </a:lnTo>
                  <a:lnTo>
                    <a:pt x="494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3382963" y="1096566"/>
              <a:ext cx="395288" cy="536575"/>
            </a:xfrm>
            <a:custGeom>
              <a:avLst/>
              <a:gdLst>
                <a:gd name="T0" fmla="*/ 235 w 498"/>
                <a:gd name="T1" fmla="*/ 551 h 676"/>
                <a:gd name="T2" fmla="*/ 208 w 498"/>
                <a:gd name="T3" fmla="*/ 545 h 676"/>
                <a:gd name="T4" fmla="*/ 187 w 498"/>
                <a:gd name="T5" fmla="*/ 534 h 676"/>
                <a:gd name="T6" fmla="*/ 169 w 498"/>
                <a:gd name="T7" fmla="*/ 516 h 676"/>
                <a:gd name="T8" fmla="*/ 160 w 498"/>
                <a:gd name="T9" fmla="*/ 495 h 676"/>
                <a:gd name="T10" fmla="*/ 154 w 498"/>
                <a:gd name="T11" fmla="*/ 468 h 676"/>
                <a:gd name="T12" fmla="*/ 154 w 498"/>
                <a:gd name="T13" fmla="*/ 220 h 676"/>
                <a:gd name="T14" fmla="*/ 160 w 498"/>
                <a:gd name="T15" fmla="*/ 178 h 676"/>
                <a:gd name="T16" fmla="*/ 167 w 498"/>
                <a:gd name="T17" fmla="*/ 163 h 676"/>
                <a:gd name="T18" fmla="*/ 177 w 498"/>
                <a:gd name="T19" fmla="*/ 147 h 676"/>
                <a:gd name="T20" fmla="*/ 191 w 498"/>
                <a:gd name="T21" fmla="*/ 138 h 676"/>
                <a:gd name="T22" fmla="*/ 206 w 498"/>
                <a:gd name="T23" fmla="*/ 130 h 676"/>
                <a:gd name="T24" fmla="*/ 246 w 498"/>
                <a:gd name="T25" fmla="*/ 123 h 676"/>
                <a:gd name="T26" fmla="*/ 273 w 498"/>
                <a:gd name="T27" fmla="*/ 126 h 676"/>
                <a:gd name="T28" fmla="*/ 296 w 498"/>
                <a:gd name="T29" fmla="*/ 134 h 676"/>
                <a:gd name="T30" fmla="*/ 315 w 498"/>
                <a:gd name="T31" fmla="*/ 147 h 676"/>
                <a:gd name="T32" fmla="*/ 331 w 498"/>
                <a:gd name="T33" fmla="*/ 165 h 676"/>
                <a:gd name="T34" fmla="*/ 340 w 498"/>
                <a:gd name="T35" fmla="*/ 188 h 676"/>
                <a:gd name="T36" fmla="*/ 344 w 498"/>
                <a:gd name="T37" fmla="*/ 217 h 676"/>
                <a:gd name="T38" fmla="*/ 342 w 498"/>
                <a:gd name="T39" fmla="*/ 470 h 676"/>
                <a:gd name="T40" fmla="*/ 336 w 498"/>
                <a:gd name="T41" fmla="*/ 495 h 676"/>
                <a:gd name="T42" fmla="*/ 325 w 498"/>
                <a:gd name="T43" fmla="*/ 516 h 676"/>
                <a:gd name="T44" fmla="*/ 310 w 498"/>
                <a:gd name="T45" fmla="*/ 534 h 676"/>
                <a:gd name="T46" fmla="*/ 288 w 498"/>
                <a:gd name="T47" fmla="*/ 545 h 676"/>
                <a:gd name="T48" fmla="*/ 263 w 498"/>
                <a:gd name="T49" fmla="*/ 551 h 676"/>
                <a:gd name="T50" fmla="*/ 248 w 498"/>
                <a:gd name="T51" fmla="*/ 676 h 676"/>
                <a:gd name="T52" fmla="*/ 287 w 498"/>
                <a:gd name="T53" fmla="*/ 674 h 676"/>
                <a:gd name="T54" fmla="*/ 325 w 498"/>
                <a:gd name="T55" fmla="*/ 668 h 676"/>
                <a:gd name="T56" fmla="*/ 359 w 498"/>
                <a:gd name="T57" fmla="*/ 658 h 676"/>
                <a:gd name="T58" fmla="*/ 392 w 498"/>
                <a:gd name="T59" fmla="*/ 643 h 676"/>
                <a:gd name="T60" fmla="*/ 421 w 498"/>
                <a:gd name="T61" fmla="*/ 624 h 676"/>
                <a:gd name="T62" fmla="*/ 448 w 498"/>
                <a:gd name="T63" fmla="*/ 599 h 676"/>
                <a:gd name="T64" fmla="*/ 469 w 498"/>
                <a:gd name="T65" fmla="*/ 570 h 676"/>
                <a:gd name="T66" fmla="*/ 484 w 498"/>
                <a:gd name="T67" fmla="*/ 535 h 676"/>
                <a:gd name="T68" fmla="*/ 494 w 498"/>
                <a:gd name="T69" fmla="*/ 495 h 676"/>
                <a:gd name="T70" fmla="*/ 498 w 498"/>
                <a:gd name="T71" fmla="*/ 451 h 676"/>
                <a:gd name="T72" fmla="*/ 496 w 498"/>
                <a:gd name="T73" fmla="*/ 197 h 676"/>
                <a:gd name="T74" fmla="*/ 490 w 498"/>
                <a:gd name="T75" fmla="*/ 155 h 676"/>
                <a:gd name="T76" fmla="*/ 477 w 498"/>
                <a:gd name="T77" fmla="*/ 119 h 676"/>
                <a:gd name="T78" fmla="*/ 457 w 498"/>
                <a:gd name="T79" fmla="*/ 88 h 676"/>
                <a:gd name="T80" fmla="*/ 434 w 498"/>
                <a:gd name="T81" fmla="*/ 61 h 676"/>
                <a:gd name="T82" fmla="*/ 407 w 498"/>
                <a:gd name="T83" fmla="*/ 40 h 676"/>
                <a:gd name="T84" fmla="*/ 377 w 498"/>
                <a:gd name="T85" fmla="*/ 23 h 676"/>
                <a:gd name="T86" fmla="*/ 342 w 498"/>
                <a:gd name="T87" fmla="*/ 11 h 676"/>
                <a:gd name="T88" fmla="*/ 306 w 498"/>
                <a:gd name="T89" fmla="*/ 3 h 676"/>
                <a:gd name="T90" fmla="*/ 267 w 498"/>
                <a:gd name="T91" fmla="*/ 0 h 676"/>
                <a:gd name="T92" fmla="*/ 221 w 498"/>
                <a:gd name="T93" fmla="*/ 0 h 676"/>
                <a:gd name="T94" fmla="*/ 173 w 498"/>
                <a:gd name="T95" fmla="*/ 7 h 676"/>
                <a:gd name="T96" fmla="*/ 129 w 498"/>
                <a:gd name="T97" fmla="*/ 21 h 676"/>
                <a:gd name="T98" fmla="*/ 91 w 498"/>
                <a:gd name="T99" fmla="*/ 42 h 676"/>
                <a:gd name="T100" fmla="*/ 56 w 498"/>
                <a:gd name="T101" fmla="*/ 69 h 676"/>
                <a:gd name="T102" fmla="*/ 29 w 498"/>
                <a:gd name="T103" fmla="*/ 105 h 676"/>
                <a:gd name="T104" fmla="*/ 10 w 498"/>
                <a:gd name="T105" fmla="*/ 147 h 676"/>
                <a:gd name="T106" fmla="*/ 0 w 498"/>
                <a:gd name="T107" fmla="*/ 197 h 676"/>
                <a:gd name="T108" fmla="*/ 0 w 498"/>
                <a:gd name="T109" fmla="*/ 455 h 676"/>
                <a:gd name="T110" fmla="*/ 4 w 498"/>
                <a:gd name="T111" fmla="*/ 511 h 676"/>
                <a:gd name="T112" fmla="*/ 20 w 498"/>
                <a:gd name="T113" fmla="*/ 557 h 676"/>
                <a:gd name="T114" fmla="*/ 43 w 498"/>
                <a:gd name="T115" fmla="*/ 595 h 676"/>
                <a:gd name="T116" fmla="*/ 73 w 498"/>
                <a:gd name="T117" fmla="*/ 626 h 676"/>
                <a:gd name="T118" fmla="*/ 110 w 498"/>
                <a:gd name="T119" fmla="*/ 649 h 676"/>
                <a:gd name="T120" fmla="*/ 152 w 498"/>
                <a:gd name="T121" fmla="*/ 664 h 676"/>
                <a:gd name="T122" fmla="*/ 198 w 498"/>
                <a:gd name="T123" fmla="*/ 674 h 676"/>
                <a:gd name="T124" fmla="*/ 248 w 498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676">
                  <a:moveTo>
                    <a:pt x="248" y="551"/>
                  </a:moveTo>
                  <a:lnTo>
                    <a:pt x="235" y="551"/>
                  </a:lnTo>
                  <a:lnTo>
                    <a:pt x="219" y="549"/>
                  </a:lnTo>
                  <a:lnTo>
                    <a:pt x="208" y="545"/>
                  </a:lnTo>
                  <a:lnTo>
                    <a:pt x="196" y="539"/>
                  </a:lnTo>
                  <a:lnTo>
                    <a:pt x="187" y="534"/>
                  </a:lnTo>
                  <a:lnTo>
                    <a:pt x="177" y="526"/>
                  </a:lnTo>
                  <a:lnTo>
                    <a:pt x="169" y="516"/>
                  </a:lnTo>
                  <a:lnTo>
                    <a:pt x="164" y="507"/>
                  </a:lnTo>
                  <a:lnTo>
                    <a:pt x="160" y="495"/>
                  </a:lnTo>
                  <a:lnTo>
                    <a:pt x="156" y="482"/>
                  </a:lnTo>
                  <a:lnTo>
                    <a:pt x="154" y="468"/>
                  </a:lnTo>
                  <a:lnTo>
                    <a:pt x="154" y="455"/>
                  </a:lnTo>
                  <a:lnTo>
                    <a:pt x="154" y="220"/>
                  </a:lnTo>
                  <a:lnTo>
                    <a:pt x="154" y="197"/>
                  </a:lnTo>
                  <a:lnTo>
                    <a:pt x="160" y="178"/>
                  </a:lnTo>
                  <a:lnTo>
                    <a:pt x="162" y="171"/>
                  </a:lnTo>
                  <a:lnTo>
                    <a:pt x="167" y="163"/>
                  </a:lnTo>
                  <a:lnTo>
                    <a:pt x="171" y="155"/>
                  </a:lnTo>
                  <a:lnTo>
                    <a:pt x="177" y="147"/>
                  </a:lnTo>
                  <a:lnTo>
                    <a:pt x="183" y="142"/>
                  </a:lnTo>
                  <a:lnTo>
                    <a:pt x="191" y="138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25" y="124"/>
                  </a:lnTo>
                  <a:lnTo>
                    <a:pt x="246" y="123"/>
                  </a:lnTo>
                  <a:lnTo>
                    <a:pt x="260" y="124"/>
                  </a:lnTo>
                  <a:lnTo>
                    <a:pt x="273" y="126"/>
                  </a:lnTo>
                  <a:lnTo>
                    <a:pt x="285" y="128"/>
                  </a:lnTo>
                  <a:lnTo>
                    <a:pt x="296" y="134"/>
                  </a:lnTo>
                  <a:lnTo>
                    <a:pt x="308" y="140"/>
                  </a:lnTo>
                  <a:lnTo>
                    <a:pt x="315" y="147"/>
                  </a:lnTo>
                  <a:lnTo>
                    <a:pt x="325" y="155"/>
                  </a:lnTo>
                  <a:lnTo>
                    <a:pt x="331" y="165"/>
                  </a:lnTo>
                  <a:lnTo>
                    <a:pt x="336" y="176"/>
                  </a:lnTo>
                  <a:lnTo>
                    <a:pt x="340" y="188"/>
                  </a:lnTo>
                  <a:lnTo>
                    <a:pt x="342" y="201"/>
                  </a:lnTo>
                  <a:lnTo>
                    <a:pt x="344" y="217"/>
                  </a:lnTo>
                  <a:lnTo>
                    <a:pt x="344" y="455"/>
                  </a:lnTo>
                  <a:lnTo>
                    <a:pt x="342" y="470"/>
                  </a:lnTo>
                  <a:lnTo>
                    <a:pt x="340" y="482"/>
                  </a:lnTo>
                  <a:lnTo>
                    <a:pt x="336" y="495"/>
                  </a:lnTo>
                  <a:lnTo>
                    <a:pt x="333" y="507"/>
                  </a:lnTo>
                  <a:lnTo>
                    <a:pt x="325" y="516"/>
                  </a:lnTo>
                  <a:lnTo>
                    <a:pt x="319" y="526"/>
                  </a:lnTo>
                  <a:lnTo>
                    <a:pt x="310" y="534"/>
                  </a:lnTo>
                  <a:lnTo>
                    <a:pt x="300" y="539"/>
                  </a:lnTo>
                  <a:lnTo>
                    <a:pt x="288" y="545"/>
                  </a:lnTo>
                  <a:lnTo>
                    <a:pt x="277" y="549"/>
                  </a:lnTo>
                  <a:lnTo>
                    <a:pt x="263" y="551"/>
                  </a:lnTo>
                  <a:lnTo>
                    <a:pt x="248" y="551"/>
                  </a:lnTo>
                  <a:close/>
                  <a:moveTo>
                    <a:pt x="248" y="676"/>
                  </a:moveTo>
                  <a:lnTo>
                    <a:pt x="267" y="676"/>
                  </a:lnTo>
                  <a:lnTo>
                    <a:pt x="287" y="674"/>
                  </a:lnTo>
                  <a:lnTo>
                    <a:pt x="306" y="672"/>
                  </a:lnTo>
                  <a:lnTo>
                    <a:pt x="325" y="668"/>
                  </a:lnTo>
                  <a:lnTo>
                    <a:pt x="342" y="664"/>
                  </a:lnTo>
                  <a:lnTo>
                    <a:pt x="359" y="658"/>
                  </a:lnTo>
                  <a:lnTo>
                    <a:pt x="377" y="651"/>
                  </a:lnTo>
                  <a:lnTo>
                    <a:pt x="392" y="643"/>
                  </a:lnTo>
                  <a:lnTo>
                    <a:pt x="407" y="633"/>
                  </a:lnTo>
                  <a:lnTo>
                    <a:pt x="421" y="624"/>
                  </a:lnTo>
                  <a:lnTo>
                    <a:pt x="434" y="612"/>
                  </a:lnTo>
                  <a:lnTo>
                    <a:pt x="448" y="599"/>
                  </a:lnTo>
                  <a:lnTo>
                    <a:pt x="459" y="585"/>
                  </a:lnTo>
                  <a:lnTo>
                    <a:pt x="469" y="570"/>
                  </a:lnTo>
                  <a:lnTo>
                    <a:pt x="477" y="553"/>
                  </a:lnTo>
                  <a:lnTo>
                    <a:pt x="484" y="535"/>
                  </a:lnTo>
                  <a:lnTo>
                    <a:pt x="490" y="516"/>
                  </a:lnTo>
                  <a:lnTo>
                    <a:pt x="494" y="495"/>
                  </a:lnTo>
                  <a:lnTo>
                    <a:pt x="496" y="474"/>
                  </a:lnTo>
                  <a:lnTo>
                    <a:pt x="498" y="451"/>
                  </a:lnTo>
                  <a:lnTo>
                    <a:pt x="498" y="220"/>
                  </a:lnTo>
                  <a:lnTo>
                    <a:pt x="496" y="197"/>
                  </a:lnTo>
                  <a:lnTo>
                    <a:pt x="494" y="176"/>
                  </a:lnTo>
                  <a:lnTo>
                    <a:pt x="490" y="155"/>
                  </a:lnTo>
                  <a:lnTo>
                    <a:pt x="484" y="136"/>
                  </a:lnTo>
                  <a:lnTo>
                    <a:pt x="477" y="119"/>
                  </a:lnTo>
                  <a:lnTo>
                    <a:pt x="469" y="103"/>
                  </a:lnTo>
                  <a:lnTo>
                    <a:pt x="457" y="88"/>
                  </a:lnTo>
                  <a:lnTo>
                    <a:pt x="448" y="75"/>
                  </a:lnTo>
                  <a:lnTo>
                    <a:pt x="434" y="61"/>
                  </a:lnTo>
                  <a:lnTo>
                    <a:pt x="421" y="50"/>
                  </a:lnTo>
                  <a:lnTo>
                    <a:pt x="407" y="40"/>
                  </a:lnTo>
                  <a:lnTo>
                    <a:pt x="392" y="30"/>
                  </a:lnTo>
                  <a:lnTo>
                    <a:pt x="377" y="23"/>
                  </a:lnTo>
                  <a:lnTo>
                    <a:pt x="359" y="17"/>
                  </a:lnTo>
                  <a:lnTo>
                    <a:pt x="342" y="11"/>
                  </a:lnTo>
                  <a:lnTo>
                    <a:pt x="323" y="7"/>
                  </a:lnTo>
                  <a:lnTo>
                    <a:pt x="306" y="3"/>
                  </a:lnTo>
                  <a:lnTo>
                    <a:pt x="287" y="2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1" y="0"/>
                  </a:lnTo>
                  <a:lnTo>
                    <a:pt x="198" y="2"/>
                  </a:lnTo>
                  <a:lnTo>
                    <a:pt x="173" y="7"/>
                  </a:lnTo>
                  <a:lnTo>
                    <a:pt x="152" y="13"/>
                  </a:lnTo>
                  <a:lnTo>
                    <a:pt x="129" y="21"/>
                  </a:lnTo>
                  <a:lnTo>
                    <a:pt x="110" y="30"/>
                  </a:lnTo>
                  <a:lnTo>
                    <a:pt x="91" y="42"/>
                  </a:lnTo>
                  <a:lnTo>
                    <a:pt x="73" y="55"/>
                  </a:lnTo>
                  <a:lnTo>
                    <a:pt x="56" y="69"/>
                  </a:lnTo>
                  <a:lnTo>
                    <a:pt x="43" y="86"/>
                  </a:lnTo>
                  <a:lnTo>
                    <a:pt x="29" y="105"/>
                  </a:lnTo>
                  <a:lnTo>
                    <a:pt x="20" y="124"/>
                  </a:lnTo>
                  <a:lnTo>
                    <a:pt x="10" y="147"/>
                  </a:lnTo>
                  <a:lnTo>
                    <a:pt x="4" y="171"/>
                  </a:lnTo>
                  <a:lnTo>
                    <a:pt x="0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0" y="484"/>
                  </a:lnTo>
                  <a:lnTo>
                    <a:pt x="4" y="511"/>
                  </a:lnTo>
                  <a:lnTo>
                    <a:pt x="10" y="535"/>
                  </a:lnTo>
                  <a:lnTo>
                    <a:pt x="20" y="557"/>
                  </a:lnTo>
                  <a:lnTo>
                    <a:pt x="31" y="578"/>
                  </a:lnTo>
                  <a:lnTo>
                    <a:pt x="43" y="595"/>
                  </a:lnTo>
                  <a:lnTo>
                    <a:pt x="58" y="612"/>
                  </a:lnTo>
                  <a:lnTo>
                    <a:pt x="73" y="626"/>
                  </a:lnTo>
                  <a:lnTo>
                    <a:pt x="91" y="639"/>
                  </a:lnTo>
                  <a:lnTo>
                    <a:pt x="110" y="649"/>
                  </a:lnTo>
                  <a:lnTo>
                    <a:pt x="131" y="658"/>
                  </a:lnTo>
                  <a:lnTo>
                    <a:pt x="152" y="664"/>
                  </a:lnTo>
                  <a:lnTo>
                    <a:pt x="175" y="670"/>
                  </a:lnTo>
                  <a:lnTo>
                    <a:pt x="198" y="674"/>
                  </a:lnTo>
                  <a:lnTo>
                    <a:pt x="223" y="676"/>
                  </a:lnTo>
                  <a:lnTo>
                    <a:pt x="248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2772569" y="1096566"/>
              <a:ext cx="394494" cy="536575"/>
            </a:xfrm>
            <a:custGeom>
              <a:avLst/>
              <a:gdLst>
                <a:gd name="T0" fmla="*/ 234 w 497"/>
                <a:gd name="T1" fmla="*/ 551 h 676"/>
                <a:gd name="T2" fmla="*/ 207 w 497"/>
                <a:gd name="T3" fmla="*/ 545 h 676"/>
                <a:gd name="T4" fmla="*/ 186 w 497"/>
                <a:gd name="T5" fmla="*/ 534 h 676"/>
                <a:gd name="T6" fmla="*/ 170 w 497"/>
                <a:gd name="T7" fmla="*/ 516 h 676"/>
                <a:gd name="T8" fmla="*/ 159 w 497"/>
                <a:gd name="T9" fmla="*/ 495 h 676"/>
                <a:gd name="T10" fmla="*/ 155 w 497"/>
                <a:gd name="T11" fmla="*/ 468 h 676"/>
                <a:gd name="T12" fmla="*/ 153 w 497"/>
                <a:gd name="T13" fmla="*/ 220 h 676"/>
                <a:gd name="T14" fmla="*/ 159 w 497"/>
                <a:gd name="T15" fmla="*/ 178 h 676"/>
                <a:gd name="T16" fmla="*/ 167 w 497"/>
                <a:gd name="T17" fmla="*/ 163 h 676"/>
                <a:gd name="T18" fmla="*/ 178 w 497"/>
                <a:gd name="T19" fmla="*/ 147 h 676"/>
                <a:gd name="T20" fmla="*/ 190 w 497"/>
                <a:gd name="T21" fmla="*/ 138 h 676"/>
                <a:gd name="T22" fmla="*/ 207 w 497"/>
                <a:gd name="T23" fmla="*/ 130 h 676"/>
                <a:gd name="T24" fmla="*/ 247 w 497"/>
                <a:gd name="T25" fmla="*/ 123 h 676"/>
                <a:gd name="T26" fmla="*/ 274 w 497"/>
                <a:gd name="T27" fmla="*/ 126 h 676"/>
                <a:gd name="T28" fmla="*/ 297 w 497"/>
                <a:gd name="T29" fmla="*/ 134 h 676"/>
                <a:gd name="T30" fmla="*/ 316 w 497"/>
                <a:gd name="T31" fmla="*/ 147 h 676"/>
                <a:gd name="T32" fmla="*/ 332 w 497"/>
                <a:gd name="T33" fmla="*/ 165 h 676"/>
                <a:gd name="T34" fmla="*/ 341 w 497"/>
                <a:gd name="T35" fmla="*/ 188 h 676"/>
                <a:gd name="T36" fmla="*/ 343 w 497"/>
                <a:gd name="T37" fmla="*/ 217 h 676"/>
                <a:gd name="T38" fmla="*/ 343 w 497"/>
                <a:gd name="T39" fmla="*/ 470 h 676"/>
                <a:gd name="T40" fmla="*/ 337 w 497"/>
                <a:gd name="T41" fmla="*/ 495 h 676"/>
                <a:gd name="T42" fmla="*/ 326 w 497"/>
                <a:gd name="T43" fmla="*/ 516 h 676"/>
                <a:gd name="T44" fmla="*/ 311 w 497"/>
                <a:gd name="T45" fmla="*/ 534 h 676"/>
                <a:gd name="T46" fmla="*/ 289 w 497"/>
                <a:gd name="T47" fmla="*/ 545 h 676"/>
                <a:gd name="T48" fmla="*/ 263 w 497"/>
                <a:gd name="T49" fmla="*/ 551 h 676"/>
                <a:gd name="T50" fmla="*/ 247 w 497"/>
                <a:gd name="T51" fmla="*/ 676 h 676"/>
                <a:gd name="T52" fmla="*/ 288 w 497"/>
                <a:gd name="T53" fmla="*/ 674 h 676"/>
                <a:gd name="T54" fmla="*/ 324 w 497"/>
                <a:gd name="T55" fmla="*/ 668 h 676"/>
                <a:gd name="T56" fmla="*/ 361 w 497"/>
                <a:gd name="T57" fmla="*/ 658 h 676"/>
                <a:gd name="T58" fmla="*/ 393 w 497"/>
                <a:gd name="T59" fmla="*/ 643 h 676"/>
                <a:gd name="T60" fmla="*/ 422 w 497"/>
                <a:gd name="T61" fmla="*/ 624 h 676"/>
                <a:gd name="T62" fmla="*/ 447 w 497"/>
                <a:gd name="T63" fmla="*/ 599 h 676"/>
                <a:gd name="T64" fmla="*/ 468 w 497"/>
                <a:gd name="T65" fmla="*/ 570 h 676"/>
                <a:gd name="T66" fmla="*/ 483 w 497"/>
                <a:gd name="T67" fmla="*/ 535 h 676"/>
                <a:gd name="T68" fmla="*/ 493 w 497"/>
                <a:gd name="T69" fmla="*/ 495 h 676"/>
                <a:gd name="T70" fmla="*/ 497 w 497"/>
                <a:gd name="T71" fmla="*/ 451 h 676"/>
                <a:gd name="T72" fmla="*/ 497 w 497"/>
                <a:gd name="T73" fmla="*/ 197 h 676"/>
                <a:gd name="T74" fmla="*/ 489 w 497"/>
                <a:gd name="T75" fmla="*/ 155 h 676"/>
                <a:gd name="T76" fmla="*/ 478 w 497"/>
                <a:gd name="T77" fmla="*/ 119 h 676"/>
                <a:gd name="T78" fmla="*/ 458 w 497"/>
                <a:gd name="T79" fmla="*/ 88 h 676"/>
                <a:gd name="T80" fmla="*/ 435 w 497"/>
                <a:gd name="T81" fmla="*/ 61 h 676"/>
                <a:gd name="T82" fmla="*/ 408 w 497"/>
                <a:gd name="T83" fmla="*/ 40 h 676"/>
                <a:gd name="T84" fmla="*/ 376 w 497"/>
                <a:gd name="T85" fmla="*/ 23 h 676"/>
                <a:gd name="T86" fmla="*/ 343 w 497"/>
                <a:gd name="T87" fmla="*/ 11 h 676"/>
                <a:gd name="T88" fmla="*/ 305 w 497"/>
                <a:gd name="T89" fmla="*/ 3 h 676"/>
                <a:gd name="T90" fmla="*/ 266 w 497"/>
                <a:gd name="T91" fmla="*/ 0 h 676"/>
                <a:gd name="T92" fmla="*/ 222 w 497"/>
                <a:gd name="T93" fmla="*/ 0 h 676"/>
                <a:gd name="T94" fmla="*/ 174 w 497"/>
                <a:gd name="T95" fmla="*/ 7 h 676"/>
                <a:gd name="T96" fmla="*/ 130 w 497"/>
                <a:gd name="T97" fmla="*/ 21 h 676"/>
                <a:gd name="T98" fmla="*/ 90 w 497"/>
                <a:gd name="T99" fmla="*/ 42 h 676"/>
                <a:gd name="T100" fmla="*/ 57 w 497"/>
                <a:gd name="T101" fmla="*/ 69 h 676"/>
                <a:gd name="T102" fmla="*/ 30 w 497"/>
                <a:gd name="T103" fmla="*/ 105 h 676"/>
                <a:gd name="T104" fmla="*/ 11 w 497"/>
                <a:gd name="T105" fmla="*/ 147 h 676"/>
                <a:gd name="T106" fmla="*/ 1 w 497"/>
                <a:gd name="T107" fmla="*/ 197 h 676"/>
                <a:gd name="T108" fmla="*/ 0 w 497"/>
                <a:gd name="T109" fmla="*/ 455 h 676"/>
                <a:gd name="T110" fmla="*/ 5 w 497"/>
                <a:gd name="T111" fmla="*/ 511 h 676"/>
                <a:gd name="T112" fmla="*/ 21 w 497"/>
                <a:gd name="T113" fmla="*/ 557 h 676"/>
                <a:gd name="T114" fmla="*/ 44 w 497"/>
                <a:gd name="T115" fmla="*/ 595 h 676"/>
                <a:gd name="T116" fmla="*/ 74 w 497"/>
                <a:gd name="T117" fmla="*/ 626 h 676"/>
                <a:gd name="T118" fmla="*/ 111 w 497"/>
                <a:gd name="T119" fmla="*/ 649 h 676"/>
                <a:gd name="T120" fmla="*/ 153 w 497"/>
                <a:gd name="T121" fmla="*/ 664 h 676"/>
                <a:gd name="T122" fmla="*/ 199 w 497"/>
                <a:gd name="T123" fmla="*/ 674 h 676"/>
                <a:gd name="T124" fmla="*/ 247 w 497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676">
                  <a:moveTo>
                    <a:pt x="249" y="551"/>
                  </a:moveTo>
                  <a:lnTo>
                    <a:pt x="234" y="551"/>
                  </a:lnTo>
                  <a:lnTo>
                    <a:pt x="220" y="549"/>
                  </a:lnTo>
                  <a:lnTo>
                    <a:pt x="207" y="545"/>
                  </a:lnTo>
                  <a:lnTo>
                    <a:pt x="197" y="539"/>
                  </a:lnTo>
                  <a:lnTo>
                    <a:pt x="186" y="534"/>
                  </a:lnTo>
                  <a:lnTo>
                    <a:pt x="178" y="526"/>
                  </a:lnTo>
                  <a:lnTo>
                    <a:pt x="170" y="516"/>
                  </a:lnTo>
                  <a:lnTo>
                    <a:pt x="165" y="507"/>
                  </a:lnTo>
                  <a:lnTo>
                    <a:pt x="159" y="495"/>
                  </a:lnTo>
                  <a:lnTo>
                    <a:pt x="157" y="482"/>
                  </a:lnTo>
                  <a:lnTo>
                    <a:pt x="155" y="468"/>
                  </a:lnTo>
                  <a:lnTo>
                    <a:pt x="153" y="455"/>
                  </a:lnTo>
                  <a:lnTo>
                    <a:pt x="153" y="220"/>
                  </a:lnTo>
                  <a:lnTo>
                    <a:pt x="155" y="197"/>
                  </a:lnTo>
                  <a:lnTo>
                    <a:pt x="159" y="178"/>
                  </a:lnTo>
                  <a:lnTo>
                    <a:pt x="163" y="171"/>
                  </a:lnTo>
                  <a:lnTo>
                    <a:pt x="167" y="163"/>
                  </a:lnTo>
                  <a:lnTo>
                    <a:pt x="172" y="155"/>
                  </a:lnTo>
                  <a:lnTo>
                    <a:pt x="178" y="147"/>
                  </a:lnTo>
                  <a:lnTo>
                    <a:pt x="184" y="142"/>
                  </a:lnTo>
                  <a:lnTo>
                    <a:pt x="190" y="138"/>
                  </a:lnTo>
                  <a:lnTo>
                    <a:pt x="197" y="132"/>
                  </a:lnTo>
                  <a:lnTo>
                    <a:pt x="207" y="130"/>
                  </a:lnTo>
                  <a:lnTo>
                    <a:pt x="226" y="124"/>
                  </a:lnTo>
                  <a:lnTo>
                    <a:pt x="247" y="123"/>
                  </a:lnTo>
                  <a:lnTo>
                    <a:pt x="261" y="124"/>
                  </a:lnTo>
                  <a:lnTo>
                    <a:pt x="274" y="126"/>
                  </a:lnTo>
                  <a:lnTo>
                    <a:pt x="286" y="128"/>
                  </a:lnTo>
                  <a:lnTo>
                    <a:pt x="297" y="134"/>
                  </a:lnTo>
                  <a:lnTo>
                    <a:pt x="307" y="140"/>
                  </a:lnTo>
                  <a:lnTo>
                    <a:pt x="316" y="147"/>
                  </a:lnTo>
                  <a:lnTo>
                    <a:pt x="324" y="155"/>
                  </a:lnTo>
                  <a:lnTo>
                    <a:pt x="332" y="165"/>
                  </a:lnTo>
                  <a:lnTo>
                    <a:pt x="337" y="176"/>
                  </a:lnTo>
                  <a:lnTo>
                    <a:pt x="341" y="188"/>
                  </a:lnTo>
                  <a:lnTo>
                    <a:pt x="343" y="201"/>
                  </a:lnTo>
                  <a:lnTo>
                    <a:pt x="343" y="217"/>
                  </a:lnTo>
                  <a:lnTo>
                    <a:pt x="343" y="455"/>
                  </a:lnTo>
                  <a:lnTo>
                    <a:pt x="343" y="470"/>
                  </a:lnTo>
                  <a:lnTo>
                    <a:pt x="341" y="482"/>
                  </a:lnTo>
                  <a:lnTo>
                    <a:pt x="337" y="495"/>
                  </a:lnTo>
                  <a:lnTo>
                    <a:pt x="332" y="507"/>
                  </a:lnTo>
                  <a:lnTo>
                    <a:pt x="326" y="516"/>
                  </a:lnTo>
                  <a:lnTo>
                    <a:pt x="318" y="526"/>
                  </a:lnTo>
                  <a:lnTo>
                    <a:pt x="311" y="534"/>
                  </a:lnTo>
                  <a:lnTo>
                    <a:pt x="299" y="539"/>
                  </a:lnTo>
                  <a:lnTo>
                    <a:pt x="289" y="545"/>
                  </a:lnTo>
                  <a:lnTo>
                    <a:pt x="276" y="549"/>
                  </a:lnTo>
                  <a:lnTo>
                    <a:pt x="263" y="551"/>
                  </a:lnTo>
                  <a:lnTo>
                    <a:pt x="249" y="551"/>
                  </a:lnTo>
                  <a:close/>
                  <a:moveTo>
                    <a:pt x="247" y="676"/>
                  </a:moveTo>
                  <a:lnTo>
                    <a:pt x="268" y="676"/>
                  </a:lnTo>
                  <a:lnTo>
                    <a:pt x="288" y="674"/>
                  </a:lnTo>
                  <a:lnTo>
                    <a:pt x="307" y="672"/>
                  </a:lnTo>
                  <a:lnTo>
                    <a:pt x="324" y="668"/>
                  </a:lnTo>
                  <a:lnTo>
                    <a:pt x="343" y="664"/>
                  </a:lnTo>
                  <a:lnTo>
                    <a:pt x="361" y="658"/>
                  </a:lnTo>
                  <a:lnTo>
                    <a:pt x="376" y="651"/>
                  </a:lnTo>
                  <a:lnTo>
                    <a:pt x="393" y="643"/>
                  </a:lnTo>
                  <a:lnTo>
                    <a:pt x="408" y="633"/>
                  </a:lnTo>
                  <a:lnTo>
                    <a:pt x="422" y="624"/>
                  </a:lnTo>
                  <a:lnTo>
                    <a:pt x="435" y="612"/>
                  </a:lnTo>
                  <a:lnTo>
                    <a:pt x="447" y="599"/>
                  </a:lnTo>
                  <a:lnTo>
                    <a:pt x="458" y="585"/>
                  </a:lnTo>
                  <a:lnTo>
                    <a:pt x="468" y="570"/>
                  </a:lnTo>
                  <a:lnTo>
                    <a:pt x="478" y="553"/>
                  </a:lnTo>
                  <a:lnTo>
                    <a:pt x="483" y="535"/>
                  </a:lnTo>
                  <a:lnTo>
                    <a:pt x="489" y="516"/>
                  </a:lnTo>
                  <a:lnTo>
                    <a:pt x="493" y="495"/>
                  </a:lnTo>
                  <a:lnTo>
                    <a:pt x="497" y="474"/>
                  </a:lnTo>
                  <a:lnTo>
                    <a:pt x="497" y="451"/>
                  </a:lnTo>
                  <a:lnTo>
                    <a:pt x="497" y="220"/>
                  </a:lnTo>
                  <a:lnTo>
                    <a:pt x="497" y="197"/>
                  </a:lnTo>
                  <a:lnTo>
                    <a:pt x="493" y="176"/>
                  </a:lnTo>
                  <a:lnTo>
                    <a:pt x="489" y="155"/>
                  </a:lnTo>
                  <a:lnTo>
                    <a:pt x="483" y="136"/>
                  </a:lnTo>
                  <a:lnTo>
                    <a:pt x="478" y="119"/>
                  </a:lnTo>
                  <a:lnTo>
                    <a:pt x="468" y="103"/>
                  </a:lnTo>
                  <a:lnTo>
                    <a:pt x="458" y="88"/>
                  </a:lnTo>
                  <a:lnTo>
                    <a:pt x="447" y="75"/>
                  </a:lnTo>
                  <a:lnTo>
                    <a:pt x="435" y="61"/>
                  </a:lnTo>
                  <a:lnTo>
                    <a:pt x="422" y="50"/>
                  </a:lnTo>
                  <a:lnTo>
                    <a:pt x="408" y="40"/>
                  </a:lnTo>
                  <a:lnTo>
                    <a:pt x="393" y="30"/>
                  </a:lnTo>
                  <a:lnTo>
                    <a:pt x="376" y="23"/>
                  </a:lnTo>
                  <a:lnTo>
                    <a:pt x="361" y="17"/>
                  </a:lnTo>
                  <a:lnTo>
                    <a:pt x="343" y="11"/>
                  </a:lnTo>
                  <a:lnTo>
                    <a:pt x="324" y="7"/>
                  </a:lnTo>
                  <a:lnTo>
                    <a:pt x="305" y="3"/>
                  </a:lnTo>
                  <a:lnTo>
                    <a:pt x="286" y="2"/>
                  </a:lnTo>
                  <a:lnTo>
                    <a:pt x="266" y="0"/>
                  </a:lnTo>
                  <a:lnTo>
                    <a:pt x="247" y="0"/>
                  </a:lnTo>
                  <a:lnTo>
                    <a:pt x="222" y="0"/>
                  </a:lnTo>
                  <a:lnTo>
                    <a:pt x="197" y="2"/>
                  </a:lnTo>
                  <a:lnTo>
                    <a:pt x="174" y="7"/>
                  </a:lnTo>
                  <a:lnTo>
                    <a:pt x="151" y="13"/>
                  </a:lnTo>
                  <a:lnTo>
                    <a:pt x="130" y="21"/>
                  </a:lnTo>
                  <a:lnTo>
                    <a:pt x="109" y="30"/>
                  </a:lnTo>
                  <a:lnTo>
                    <a:pt x="90" y="42"/>
                  </a:lnTo>
                  <a:lnTo>
                    <a:pt x="73" y="55"/>
                  </a:lnTo>
                  <a:lnTo>
                    <a:pt x="57" y="69"/>
                  </a:lnTo>
                  <a:lnTo>
                    <a:pt x="42" y="86"/>
                  </a:lnTo>
                  <a:lnTo>
                    <a:pt x="30" y="105"/>
                  </a:lnTo>
                  <a:lnTo>
                    <a:pt x="19" y="124"/>
                  </a:lnTo>
                  <a:lnTo>
                    <a:pt x="11" y="147"/>
                  </a:lnTo>
                  <a:lnTo>
                    <a:pt x="5" y="171"/>
                  </a:lnTo>
                  <a:lnTo>
                    <a:pt x="1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1" y="484"/>
                  </a:lnTo>
                  <a:lnTo>
                    <a:pt x="5" y="511"/>
                  </a:lnTo>
                  <a:lnTo>
                    <a:pt x="11" y="535"/>
                  </a:lnTo>
                  <a:lnTo>
                    <a:pt x="21" y="557"/>
                  </a:lnTo>
                  <a:lnTo>
                    <a:pt x="30" y="578"/>
                  </a:lnTo>
                  <a:lnTo>
                    <a:pt x="44" y="595"/>
                  </a:lnTo>
                  <a:lnTo>
                    <a:pt x="57" y="612"/>
                  </a:lnTo>
                  <a:lnTo>
                    <a:pt x="74" y="626"/>
                  </a:lnTo>
                  <a:lnTo>
                    <a:pt x="92" y="639"/>
                  </a:lnTo>
                  <a:lnTo>
                    <a:pt x="111" y="649"/>
                  </a:lnTo>
                  <a:lnTo>
                    <a:pt x="130" y="658"/>
                  </a:lnTo>
                  <a:lnTo>
                    <a:pt x="153" y="664"/>
                  </a:lnTo>
                  <a:lnTo>
                    <a:pt x="176" y="670"/>
                  </a:lnTo>
                  <a:lnTo>
                    <a:pt x="199" y="674"/>
                  </a:lnTo>
                  <a:lnTo>
                    <a:pt x="222" y="676"/>
                  </a:lnTo>
                  <a:lnTo>
                    <a:pt x="247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2389981" y="1103709"/>
              <a:ext cx="336550" cy="521494"/>
            </a:xfrm>
            <a:custGeom>
              <a:avLst/>
              <a:gdLst>
                <a:gd name="T0" fmla="*/ 0 w 424"/>
                <a:gd name="T1" fmla="*/ 657 h 657"/>
                <a:gd name="T2" fmla="*/ 424 w 424"/>
                <a:gd name="T3" fmla="*/ 657 h 657"/>
                <a:gd name="T4" fmla="*/ 424 w 424"/>
                <a:gd name="T5" fmla="*/ 532 h 657"/>
                <a:gd name="T6" fmla="*/ 153 w 424"/>
                <a:gd name="T7" fmla="*/ 532 h 657"/>
                <a:gd name="T8" fmla="*/ 153 w 424"/>
                <a:gd name="T9" fmla="*/ 0 h 657"/>
                <a:gd name="T10" fmla="*/ 0 w 424"/>
                <a:gd name="T11" fmla="*/ 0 h 657"/>
                <a:gd name="T12" fmla="*/ 0 w 424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657">
                  <a:moveTo>
                    <a:pt x="0" y="657"/>
                  </a:moveTo>
                  <a:lnTo>
                    <a:pt x="424" y="657"/>
                  </a:lnTo>
                  <a:lnTo>
                    <a:pt x="424" y="532"/>
                  </a:lnTo>
                  <a:lnTo>
                    <a:pt x="153" y="532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1876425" y="1103709"/>
              <a:ext cx="450850" cy="521494"/>
            </a:xfrm>
            <a:custGeom>
              <a:avLst/>
              <a:gdLst>
                <a:gd name="T0" fmla="*/ 209 w 568"/>
                <a:gd name="T1" fmla="*/ 400 h 657"/>
                <a:gd name="T2" fmla="*/ 274 w 568"/>
                <a:gd name="T3" fmla="*/ 148 h 657"/>
                <a:gd name="T4" fmla="*/ 278 w 568"/>
                <a:gd name="T5" fmla="*/ 148 h 657"/>
                <a:gd name="T6" fmla="*/ 343 w 568"/>
                <a:gd name="T7" fmla="*/ 400 h 657"/>
                <a:gd name="T8" fmla="*/ 209 w 568"/>
                <a:gd name="T9" fmla="*/ 400 h 657"/>
                <a:gd name="T10" fmla="*/ 0 w 568"/>
                <a:gd name="T11" fmla="*/ 657 h 657"/>
                <a:gd name="T12" fmla="*/ 140 w 568"/>
                <a:gd name="T13" fmla="*/ 657 h 657"/>
                <a:gd name="T14" fmla="*/ 176 w 568"/>
                <a:gd name="T15" fmla="*/ 515 h 657"/>
                <a:gd name="T16" fmla="*/ 374 w 568"/>
                <a:gd name="T17" fmla="*/ 515 h 657"/>
                <a:gd name="T18" fmla="*/ 412 w 568"/>
                <a:gd name="T19" fmla="*/ 657 h 657"/>
                <a:gd name="T20" fmla="*/ 568 w 568"/>
                <a:gd name="T21" fmla="*/ 657 h 657"/>
                <a:gd name="T22" fmla="*/ 380 w 568"/>
                <a:gd name="T23" fmla="*/ 0 h 657"/>
                <a:gd name="T24" fmla="*/ 190 w 568"/>
                <a:gd name="T25" fmla="*/ 0 h 657"/>
                <a:gd name="T26" fmla="*/ 0 w 568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657">
                  <a:moveTo>
                    <a:pt x="209" y="400"/>
                  </a:moveTo>
                  <a:lnTo>
                    <a:pt x="274" y="148"/>
                  </a:lnTo>
                  <a:lnTo>
                    <a:pt x="278" y="148"/>
                  </a:lnTo>
                  <a:lnTo>
                    <a:pt x="343" y="400"/>
                  </a:lnTo>
                  <a:lnTo>
                    <a:pt x="209" y="400"/>
                  </a:lnTo>
                  <a:close/>
                  <a:moveTo>
                    <a:pt x="0" y="657"/>
                  </a:moveTo>
                  <a:lnTo>
                    <a:pt x="140" y="657"/>
                  </a:lnTo>
                  <a:lnTo>
                    <a:pt x="176" y="515"/>
                  </a:lnTo>
                  <a:lnTo>
                    <a:pt x="374" y="515"/>
                  </a:lnTo>
                  <a:lnTo>
                    <a:pt x="412" y="657"/>
                  </a:lnTo>
                  <a:lnTo>
                    <a:pt x="568" y="657"/>
                  </a:lnTo>
                  <a:lnTo>
                    <a:pt x="380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1497013" y="1103709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1 h 657"/>
                <a:gd name="T6" fmla="*/ 491 w 491"/>
                <a:gd name="T7" fmla="*/ 121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1 h 657"/>
                <a:gd name="T14" fmla="*/ 169 w 491"/>
                <a:gd name="T15" fmla="*/ 121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1"/>
                  </a:lnTo>
                  <a:lnTo>
                    <a:pt x="491" y="121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169" y="121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6498431" y="1724422"/>
              <a:ext cx="119856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6042819" y="1724422"/>
              <a:ext cx="362744" cy="530225"/>
            </a:xfrm>
            <a:custGeom>
              <a:avLst/>
              <a:gdLst>
                <a:gd name="T0" fmla="*/ 267 w 457"/>
                <a:gd name="T1" fmla="*/ 666 h 668"/>
                <a:gd name="T2" fmla="*/ 313 w 457"/>
                <a:gd name="T3" fmla="*/ 657 h 668"/>
                <a:gd name="T4" fmla="*/ 341 w 457"/>
                <a:gd name="T5" fmla="*/ 647 h 668"/>
                <a:gd name="T6" fmla="*/ 366 w 457"/>
                <a:gd name="T7" fmla="*/ 634 h 668"/>
                <a:gd name="T8" fmla="*/ 387 w 457"/>
                <a:gd name="T9" fmla="*/ 618 h 668"/>
                <a:gd name="T10" fmla="*/ 407 w 457"/>
                <a:gd name="T11" fmla="*/ 599 h 668"/>
                <a:gd name="T12" fmla="*/ 424 w 457"/>
                <a:gd name="T13" fmla="*/ 578 h 668"/>
                <a:gd name="T14" fmla="*/ 437 w 457"/>
                <a:gd name="T15" fmla="*/ 553 h 668"/>
                <a:gd name="T16" fmla="*/ 447 w 457"/>
                <a:gd name="T17" fmla="*/ 526 h 668"/>
                <a:gd name="T18" fmla="*/ 455 w 457"/>
                <a:gd name="T19" fmla="*/ 482 h 668"/>
                <a:gd name="T20" fmla="*/ 457 w 457"/>
                <a:gd name="T21" fmla="*/ 0 h 668"/>
                <a:gd name="T22" fmla="*/ 305 w 457"/>
                <a:gd name="T23" fmla="*/ 463 h 668"/>
                <a:gd name="T24" fmla="*/ 301 w 457"/>
                <a:gd name="T25" fmla="*/ 494 h 668"/>
                <a:gd name="T26" fmla="*/ 290 w 457"/>
                <a:gd name="T27" fmla="*/ 520 h 668"/>
                <a:gd name="T28" fmla="*/ 265 w 457"/>
                <a:gd name="T29" fmla="*/ 540 h 668"/>
                <a:gd name="T30" fmla="*/ 247 w 457"/>
                <a:gd name="T31" fmla="*/ 543 h 668"/>
                <a:gd name="T32" fmla="*/ 228 w 457"/>
                <a:gd name="T33" fmla="*/ 545 h 668"/>
                <a:gd name="T34" fmla="*/ 205 w 457"/>
                <a:gd name="T35" fmla="*/ 543 h 668"/>
                <a:gd name="T36" fmla="*/ 188 w 457"/>
                <a:gd name="T37" fmla="*/ 540 h 668"/>
                <a:gd name="T38" fmla="*/ 174 w 457"/>
                <a:gd name="T39" fmla="*/ 530 h 668"/>
                <a:gd name="T40" fmla="*/ 163 w 457"/>
                <a:gd name="T41" fmla="*/ 520 h 668"/>
                <a:gd name="T42" fmla="*/ 151 w 457"/>
                <a:gd name="T43" fmla="*/ 494 h 668"/>
                <a:gd name="T44" fmla="*/ 148 w 457"/>
                <a:gd name="T45" fmla="*/ 461 h 668"/>
                <a:gd name="T46" fmla="*/ 0 w 457"/>
                <a:gd name="T47" fmla="*/ 417 h 668"/>
                <a:gd name="T48" fmla="*/ 2 w 457"/>
                <a:gd name="T49" fmla="*/ 501 h 668"/>
                <a:gd name="T50" fmla="*/ 11 w 457"/>
                <a:gd name="T51" fmla="*/ 545 h 668"/>
                <a:gd name="T52" fmla="*/ 21 w 457"/>
                <a:gd name="T53" fmla="*/ 570 h 668"/>
                <a:gd name="T54" fmla="*/ 34 w 457"/>
                <a:gd name="T55" fmla="*/ 593 h 668"/>
                <a:gd name="T56" fmla="*/ 52 w 457"/>
                <a:gd name="T57" fmla="*/ 613 h 668"/>
                <a:gd name="T58" fmla="*/ 71 w 457"/>
                <a:gd name="T59" fmla="*/ 628 h 668"/>
                <a:gd name="T60" fmla="*/ 94 w 457"/>
                <a:gd name="T61" fmla="*/ 641 h 668"/>
                <a:gd name="T62" fmla="*/ 134 w 457"/>
                <a:gd name="T63" fmla="*/ 657 h 668"/>
                <a:gd name="T64" fmla="*/ 196 w 457"/>
                <a:gd name="T65" fmla="*/ 66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7" h="668">
                  <a:moveTo>
                    <a:pt x="232" y="668"/>
                  </a:moveTo>
                  <a:lnTo>
                    <a:pt x="267" y="666"/>
                  </a:lnTo>
                  <a:lnTo>
                    <a:pt x="297" y="661"/>
                  </a:lnTo>
                  <a:lnTo>
                    <a:pt x="313" y="657"/>
                  </a:lnTo>
                  <a:lnTo>
                    <a:pt x="326" y="653"/>
                  </a:lnTo>
                  <a:lnTo>
                    <a:pt x="341" y="647"/>
                  </a:lnTo>
                  <a:lnTo>
                    <a:pt x="353" y="641"/>
                  </a:lnTo>
                  <a:lnTo>
                    <a:pt x="366" y="634"/>
                  </a:lnTo>
                  <a:lnTo>
                    <a:pt x="378" y="626"/>
                  </a:lnTo>
                  <a:lnTo>
                    <a:pt x="387" y="618"/>
                  </a:lnTo>
                  <a:lnTo>
                    <a:pt x="397" y="609"/>
                  </a:lnTo>
                  <a:lnTo>
                    <a:pt x="407" y="599"/>
                  </a:lnTo>
                  <a:lnTo>
                    <a:pt x="416" y="590"/>
                  </a:lnTo>
                  <a:lnTo>
                    <a:pt x="424" y="578"/>
                  </a:lnTo>
                  <a:lnTo>
                    <a:pt x="430" y="567"/>
                  </a:lnTo>
                  <a:lnTo>
                    <a:pt x="437" y="553"/>
                  </a:lnTo>
                  <a:lnTo>
                    <a:pt x="441" y="542"/>
                  </a:lnTo>
                  <a:lnTo>
                    <a:pt x="447" y="526"/>
                  </a:lnTo>
                  <a:lnTo>
                    <a:pt x="451" y="513"/>
                  </a:lnTo>
                  <a:lnTo>
                    <a:pt x="455" y="482"/>
                  </a:lnTo>
                  <a:lnTo>
                    <a:pt x="457" y="451"/>
                  </a:lnTo>
                  <a:lnTo>
                    <a:pt x="457" y="0"/>
                  </a:lnTo>
                  <a:lnTo>
                    <a:pt x="305" y="0"/>
                  </a:lnTo>
                  <a:lnTo>
                    <a:pt x="305" y="463"/>
                  </a:lnTo>
                  <a:lnTo>
                    <a:pt x="305" y="478"/>
                  </a:lnTo>
                  <a:lnTo>
                    <a:pt x="301" y="494"/>
                  </a:lnTo>
                  <a:lnTo>
                    <a:pt x="297" y="507"/>
                  </a:lnTo>
                  <a:lnTo>
                    <a:pt x="290" y="520"/>
                  </a:lnTo>
                  <a:lnTo>
                    <a:pt x="278" y="530"/>
                  </a:lnTo>
                  <a:lnTo>
                    <a:pt x="265" y="540"/>
                  </a:lnTo>
                  <a:lnTo>
                    <a:pt x="257" y="542"/>
                  </a:lnTo>
                  <a:lnTo>
                    <a:pt x="247" y="543"/>
                  </a:lnTo>
                  <a:lnTo>
                    <a:pt x="238" y="545"/>
                  </a:lnTo>
                  <a:lnTo>
                    <a:pt x="228" y="545"/>
                  </a:lnTo>
                  <a:lnTo>
                    <a:pt x="217" y="545"/>
                  </a:lnTo>
                  <a:lnTo>
                    <a:pt x="205" y="543"/>
                  </a:lnTo>
                  <a:lnTo>
                    <a:pt x="197" y="542"/>
                  </a:lnTo>
                  <a:lnTo>
                    <a:pt x="188" y="540"/>
                  </a:lnTo>
                  <a:lnTo>
                    <a:pt x="180" y="536"/>
                  </a:lnTo>
                  <a:lnTo>
                    <a:pt x="174" y="530"/>
                  </a:lnTo>
                  <a:lnTo>
                    <a:pt x="169" y="526"/>
                  </a:lnTo>
                  <a:lnTo>
                    <a:pt x="163" y="520"/>
                  </a:lnTo>
                  <a:lnTo>
                    <a:pt x="155" y="507"/>
                  </a:lnTo>
                  <a:lnTo>
                    <a:pt x="151" y="494"/>
                  </a:lnTo>
                  <a:lnTo>
                    <a:pt x="148" y="478"/>
                  </a:lnTo>
                  <a:lnTo>
                    <a:pt x="148" y="461"/>
                  </a:lnTo>
                  <a:lnTo>
                    <a:pt x="148" y="417"/>
                  </a:lnTo>
                  <a:lnTo>
                    <a:pt x="0" y="417"/>
                  </a:lnTo>
                  <a:lnTo>
                    <a:pt x="0" y="467"/>
                  </a:lnTo>
                  <a:lnTo>
                    <a:pt x="2" y="501"/>
                  </a:lnTo>
                  <a:lnTo>
                    <a:pt x="7" y="532"/>
                  </a:lnTo>
                  <a:lnTo>
                    <a:pt x="11" y="545"/>
                  </a:lnTo>
                  <a:lnTo>
                    <a:pt x="15" y="559"/>
                  </a:lnTo>
                  <a:lnTo>
                    <a:pt x="21" y="570"/>
                  </a:lnTo>
                  <a:lnTo>
                    <a:pt x="27" y="582"/>
                  </a:lnTo>
                  <a:lnTo>
                    <a:pt x="34" y="593"/>
                  </a:lnTo>
                  <a:lnTo>
                    <a:pt x="42" y="603"/>
                  </a:lnTo>
                  <a:lnTo>
                    <a:pt x="52" y="613"/>
                  </a:lnTo>
                  <a:lnTo>
                    <a:pt x="61" y="620"/>
                  </a:lnTo>
                  <a:lnTo>
                    <a:pt x="71" y="628"/>
                  </a:lnTo>
                  <a:lnTo>
                    <a:pt x="82" y="636"/>
                  </a:lnTo>
                  <a:lnTo>
                    <a:pt x="94" y="641"/>
                  </a:lnTo>
                  <a:lnTo>
                    <a:pt x="107" y="647"/>
                  </a:lnTo>
                  <a:lnTo>
                    <a:pt x="134" y="657"/>
                  </a:lnTo>
                  <a:lnTo>
                    <a:pt x="165" y="663"/>
                  </a:lnTo>
                  <a:lnTo>
                    <a:pt x="196" y="666"/>
                  </a:lnTo>
                  <a:lnTo>
                    <a:pt x="232" y="6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20"/>
            <p:cNvSpPr>
              <a:spLocks noEditPoints="1"/>
            </p:cNvSpPr>
            <p:nvPr/>
          </p:nvSpPr>
          <p:spPr bwMode="auto">
            <a:xfrm>
              <a:off x="5559425" y="1724422"/>
              <a:ext cx="452438" cy="521494"/>
            </a:xfrm>
            <a:custGeom>
              <a:avLst/>
              <a:gdLst>
                <a:gd name="T0" fmla="*/ 209 w 570"/>
                <a:gd name="T1" fmla="*/ 399 h 657"/>
                <a:gd name="T2" fmla="*/ 277 w 570"/>
                <a:gd name="T3" fmla="*/ 148 h 657"/>
                <a:gd name="T4" fmla="*/ 278 w 570"/>
                <a:gd name="T5" fmla="*/ 148 h 657"/>
                <a:gd name="T6" fmla="*/ 346 w 570"/>
                <a:gd name="T7" fmla="*/ 399 h 657"/>
                <a:gd name="T8" fmla="*/ 209 w 570"/>
                <a:gd name="T9" fmla="*/ 399 h 657"/>
                <a:gd name="T10" fmla="*/ 0 w 570"/>
                <a:gd name="T11" fmla="*/ 657 h 657"/>
                <a:gd name="T12" fmla="*/ 142 w 570"/>
                <a:gd name="T13" fmla="*/ 657 h 657"/>
                <a:gd name="T14" fmla="*/ 179 w 570"/>
                <a:gd name="T15" fmla="*/ 517 h 657"/>
                <a:gd name="T16" fmla="*/ 376 w 570"/>
                <a:gd name="T17" fmla="*/ 517 h 657"/>
                <a:gd name="T18" fmla="*/ 415 w 570"/>
                <a:gd name="T19" fmla="*/ 657 h 657"/>
                <a:gd name="T20" fmla="*/ 570 w 570"/>
                <a:gd name="T21" fmla="*/ 657 h 657"/>
                <a:gd name="T22" fmla="*/ 382 w 570"/>
                <a:gd name="T23" fmla="*/ 0 h 657"/>
                <a:gd name="T24" fmla="*/ 192 w 570"/>
                <a:gd name="T25" fmla="*/ 0 h 657"/>
                <a:gd name="T26" fmla="*/ 0 w 570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657">
                  <a:moveTo>
                    <a:pt x="209" y="399"/>
                  </a:moveTo>
                  <a:lnTo>
                    <a:pt x="277" y="148"/>
                  </a:lnTo>
                  <a:lnTo>
                    <a:pt x="278" y="148"/>
                  </a:lnTo>
                  <a:lnTo>
                    <a:pt x="346" y="399"/>
                  </a:lnTo>
                  <a:lnTo>
                    <a:pt x="209" y="399"/>
                  </a:lnTo>
                  <a:close/>
                  <a:moveTo>
                    <a:pt x="0" y="657"/>
                  </a:moveTo>
                  <a:lnTo>
                    <a:pt x="142" y="657"/>
                  </a:lnTo>
                  <a:lnTo>
                    <a:pt x="179" y="517"/>
                  </a:lnTo>
                  <a:lnTo>
                    <a:pt x="376" y="517"/>
                  </a:lnTo>
                  <a:lnTo>
                    <a:pt x="415" y="657"/>
                  </a:lnTo>
                  <a:lnTo>
                    <a:pt x="570" y="657"/>
                  </a:lnTo>
                  <a:lnTo>
                    <a:pt x="382" y="0"/>
                  </a:lnTo>
                  <a:lnTo>
                    <a:pt x="192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5172075" y="1724422"/>
              <a:ext cx="338931" cy="521494"/>
            </a:xfrm>
            <a:custGeom>
              <a:avLst/>
              <a:gdLst>
                <a:gd name="T0" fmla="*/ 0 w 427"/>
                <a:gd name="T1" fmla="*/ 657 h 657"/>
                <a:gd name="T2" fmla="*/ 427 w 427"/>
                <a:gd name="T3" fmla="*/ 657 h 657"/>
                <a:gd name="T4" fmla="*/ 427 w 427"/>
                <a:gd name="T5" fmla="*/ 532 h 657"/>
                <a:gd name="T6" fmla="*/ 154 w 427"/>
                <a:gd name="T7" fmla="*/ 532 h 657"/>
                <a:gd name="T8" fmla="*/ 154 w 427"/>
                <a:gd name="T9" fmla="*/ 0 h 657"/>
                <a:gd name="T10" fmla="*/ 0 w 427"/>
                <a:gd name="T11" fmla="*/ 0 h 657"/>
                <a:gd name="T12" fmla="*/ 0 w 427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7">
                  <a:moveTo>
                    <a:pt x="0" y="657"/>
                  </a:moveTo>
                  <a:lnTo>
                    <a:pt x="427" y="657"/>
                  </a:lnTo>
                  <a:lnTo>
                    <a:pt x="427" y="532"/>
                  </a:lnTo>
                  <a:lnTo>
                    <a:pt x="154" y="532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4658519" y="1724422"/>
              <a:ext cx="451644" cy="521494"/>
            </a:xfrm>
            <a:custGeom>
              <a:avLst/>
              <a:gdLst>
                <a:gd name="T0" fmla="*/ 210 w 569"/>
                <a:gd name="T1" fmla="*/ 399 h 657"/>
                <a:gd name="T2" fmla="*/ 275 w 569"/>
                <a:gd name="T3" fmla="*/ 148 h 657"/>
                <a:gd name="T4" fmla="*/ 279 w 569"/>
                <a:gd name="T5" fmla="*/ 148 h 657"/>
                <a:gd name="T6" fmla="*/ 344 w 569"/>
                <a:gd name="T7" fmla="*/ 399 h 657"/>
                <a:gd name="T8" fmla="*/ 210 w 569"/>
                <a:gd name="T9" fmla="*/ 399 h 657"/>
                <a:gd name="T10" fmla="*/ 0 w 569"/>
                <a:gd name="T11" fmla="*/ 657 h 657"/>
                <a:gd name="T12" fmla="*/ 141 w 569"/>
                <a:gd name="T13" fmla="*/ 657 h 657"/>
                <a:gd name="T14" fmla="*/ 177 w 569"/>
                <a:gd name="T15" fmla="*/ 517 h 657"/>
                <a:gd name="T16" fmla="*/ 377 w 569"/>
                <a:gd name="T17" fmla="*/ 517 h 657"/>
                <a:gd name="T18" fmla="*/ 413 w 569"/>
                <a:gd name="T19" fmla="*/ 657 h 657"/>
                <a:gd name="T20" fmla="*/ 569 w 569"/>
                <a:gd name="T21" fmla="*/ 657 h 657"/>
                <a:gd name="T22" fmla="*/ 381 w 569"/>
                <a:gd name="T23" fmla="*/ 0 h 657"/>
                <a:gd name="T24" fmla="*/ 190 w 569"/>
                <a:gd name="T25" fmla="*/ 0 h 657"/>
                <a:gd name="T26" fmla="*/ 0 w 569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657">
                  <a:moveTo>
                    <a:pt x="210" y="399"/>
                  </a:moveTo>
                  <a:lnTo>
                    <a:pt x="275" y="148"/>
                  </a:lnTo>
                  <a:lnTo>
                    <a:pt x="279" y="148"/>
                  </a:lnTo>
                  <a:lnTo>
                    <a:pt x="344" y="399"/>
                  </a:lnTo>
                  <a:lnTo>
                    <a:pt x="210" y="399"/>
                  </a:lnTo>
                  <a:close/>
                  <a:moveTo>
                    <a:pt x="0" y="657"/>
                  </a:moveTo>
                  <a:lnTo>
                    <a:pt x="141" y="657"/>
                  </a:lnTo>
                  <a:lnTo>
                    <a:pt x="177" y="517"/>
                  </a:lnTo>
                  <a:lnTo>
                    <a:pt x="377" y="517"/>
                  </a:lnTo>
                  <a:lnTo>
                    <a:pt x="413" y="657"/>
                  </a:lnTo>
                  <a:lnTo>
                    <a:pt x="569" y="657"/>
                  </a:lnTo>
                  <a:lnTo>
                    <a:pt x="381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4224338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4 w 501"/>
                <a:gd name="T3" fmla="*/ 657 h 657"/>
                <a:gd name="T4" fmla="*/ 154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4 w 501"/>
                <a:gd name="T19" fmla="*/ 301 h 657"/>
                <a:gd name="T20" fmla="*/ 154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4" y="657"/>
                  </a:lnTo>
                  <a:lnTo>
                    <a:pt x="154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4" y="30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37599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3 w 501"/>
                <a:gd name="T3" fmla="*/ 657 h 657"/>
                <a:gd name="T4" fmla="*/ 153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49 w 501"/>
                <a:gd name="T17" fmla="*/ 0 h 657"/>
                <a:gd name="T18" fmla="*/ 153 w 501"/>
                <a:gd name="T19" fmla="*/ 301 h 657"/>
                <a:gd name="T20" fmla="*/ 153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3" y="657"/>
                  </a:lnTo>
                  <a:lnTo>
                    <a:pt x="153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49" y="0"/>
                  </a:lnTo>
                  <a:lnTo>
                    <a:pt x="153" y="30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3543300" y="1724422"/>
              <a:ext cx="122238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3328194" y="1724422"/>
              <a:ext cx="120650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840831" y="1724422"/>
              <a:ext cx="391319" cy="521494"/>
            </a:xfrm>
            <a:custGeom>
              <a:avLst/>
              <a:gdLst>
                <a:gd name="T0" fmla="*/ 0 w 493"/>
                <a:gd name="T1" fmla="*/ 657 h 657"/>
                <a:gd name="T2" fmla="*/ 136 w 493"/>
                <a:gd name="T3" fmla="*/ 657 h 657"/>
                <a:gd name="T4" fmla="*/ 136 w 493"/>
                <a:gd name="T5" fmla="*/ 263 h 657"/>
                <a:gd name="T6" fmla="*/ 138 w 493"/>
                <a:gd name="T7" fmla="*/ 263 h 657"/>
                <a:gd name="T8" fmla="*/ 367 w 493"/>
                <a:gd name="T9" fmla="*/ 657 h 657"/>
                <a:gd name="T10" fmla="*/ 493 w 493"/>
                <a:gd name="T11" fmla="*/ 657 h 657"/>
                <a:gd name="T12" fmla="*/ 493 w 493"/>
                <a:gd name="T13" fmla="*/ 0 h 657"/>
                <a:gd name="T14" fmla="*/ 359 w 493"/>
                <a:gd name="T15" fmla="*/ 0 h 657"/>
                <a:gd name="T16" fmla="*/ 359 w 493"/>
                <a:gd name="T17" fmla="*/ 357 h 657"/>
                <a:gd name="T18" fmla="*/ 357 w 493"/>
                <a:gd name="T19" fmla="*/ 357 h 657"/>
                <a:gd name="T20" fmla="*/ 150 w 493"/>
                <a:gd name="T21" fmla="*/ 0 h 657"/>
                <a:gd name="T22" fmla="*/ 0 w 493"/>
                <a:gd name="T23" fmla="*/ 0 h 657"/>
                <a:gd name="T24" fmla="*/ 0 w 493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657">
                  <a:moveTo>
                    <a:pt x="0" y="657"/>
                  </a:moveTo>
                  <a:lnTo>
                    <a:pt x="136" y="657"/>
                  </a:lnTo>
                  <a:lnTo>
                    <a:pt x="136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3" y="657"/>
                  </a:lnTo>
                  <a:lnTo>
                    <a:pt x="493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23756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2 w 501"/>
                <a:gd name="T3" fmla="*/ 657 h 657"/>
                <a:gd name="T4" fmla="*/ 152 w 501"/>
                <a:gd name="T5" fmla="*/ 463 h 657"/>
                <a:gd name="T6" fmla="*/ 217 w 501"/>
                <a:gd name="T7" fmla="*/ 373 h 657"/>
                <a:gd name="T8" fmla="*/ 334 w 501"/>
                <a:gd name="T9" fmla="*/ 657 h 657"/>
                <a:gd name="T10" fmla="*/ 500 w 501"/>
                <a:gd name="T11" fmla="*/ 657 h 657"/>
                <a:gd name="T12" fmla="*/ 331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2 w 501"/>
                <a:gd name="T19" fmla="*/ 301 h 657"/>
                <a:gd name="T20" fmla="*/ 152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2" y="657"/>
                  </a:lnTo>
                  <a:lnTo>
                    <a:pt x="152" y="463"/>
                  </a:lnTo>
                  <a:lnTo>
                    <a:pt x="217" y="373"/>
                  </a:lnTo>
                  <a:lnTo>
                    <a:pt x="334" y="657"/>
                  </a:lnTo>
                  <a:lnTo>
                    <a:pt x="500" y="657"/>
                  </a:lnTo>
                  <a:lnTo>
                    <a:pt x="331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2" y="301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1954213" y="1724422"/>
              <a:ext cx="338138" cy="521494"/>
            </a:xfrm>
            <a:custGeom>
              <a:avLst/>
              <a:gdLst>
                <a:gd name="T0" fmla="*/ 0 w 426"/>
                <a:gd name="T1" fmla="*/ 657 h 657"/>
                <a:gd name="T2" fmla="*/ 426 w 426"/>
                <a:gd name="T3" fmla="*/ 657 h 657"/>
                <a:gd name="T4" fmla="*/ 426 w 426"/>
                <a:gd name="T5" fmla="*/ 532 h 657"/>
                <a:gd name="T6" fmla="*/ 153 w 426"/>
                <a:gd name="T7" fmla="*/ 532 h 657"/>
                <a:gd name="T8" fmla="*/ 153 w 426"/>
                <a:gd name="T9" fmla="*/ 386 h 657"/>
                <a:gd name="T10" fmla="*/ 368 w 426"/>
                <a:gd name="T11" fmla="*/ 386 h 657"/>
                <a:gd name="T12" fmla="*/ 368 w 426"/>
                <a:gd name="T13" fmla="*/ 261 h 657"/>
                <a:gd name="T14" fmla="*/ 153 w 426"/>
                <a:gd name="T15" fmla="*/ 261 h 657"/>
                <a:gd name="T16" fmla="*/ 153 w 426"/>
                <a:gd name="T17" fmla="*/ 125 h 657"/>
                <a:gd name="T18" fmla="*/ 424 w 426"/>
                <a:gd name="T19" fmla="*/ 125 h 657"/>
                <a:gd name="T20" fmla="*/ 424 w 426"/>
                <a:gd name="T21" fmla="*/ 0 h 657"/>
                <a:gd name="T22" fmla="*/ 0 w 426"/>
                <a:gd name="T23" fmla="*/ 0 h 657"/>
                <a:gd name="T24" fmla="*/ 0 w 426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657">
                  <a:moveTo>
                    <a:pt x="0" y="657"/>
                  </a:moveTo>
                  <a:lnTo>
                    <a:pt x="426" y="657"/>
                  </a:lnTo>
                  <a:lnTo>
                    <a:pt x="426" y="532"/>
                  </a:lnTo>
                  <a:lnTo>
                    <a:pt x="153" y="532"/>
                  </a:lnTo>
                  <a:lnTo>
                    <a:pt x="153" y="386"/>
                  </a:lnTo>
                  <a:lnTo>
                    <a:pt x="368" y="386"/>
                  </a:lnTo>
                  <a:lnTo>
                    <a:pt x="368" y="261"/>
                  </a:lnTo>
                  <a:lnTo>
                    <a:pt x="153" y="261"/>
                  </a:lnTo>
                  <a:lnTo>
                    <a:pt x="153" y="125"/>
                  </a:lnTo>
                  <a:lnTo>
                    <a:pt x="424" y="125"/>
                  </a:lnTo>
                  <a:lnTo>
                    <a:pt x="4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1497013" y="1724422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3 h 657"/>
                <a:gd name="T6" fmla="*/ 491 w 491"/>
                <a:gd name="T7" fmla="*/ 123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3 h 657"/>
                <a:gd name="T14" fmla="*/ 169 w 491"/>
                <a:gd name="T15" fmla="*/ 123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3"/>
                  </a:lnTo>
                  <a:lnTo>
                    <a:pt x="491" y="123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9" y="123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0" name="Kuva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1360" cy="5143500"/>
          </a:xfrm>
          <a:prstGeom prst="rect">
            <a:avLst/>
          </a:prstGeom>
        </p:spPr>
      </p:pic>
      <p:sp>
        <p:nvSpPr>
          <p:cNvPr id="41" name="Freeform 6"/>
          <p:cNvSpPr>
            <a:spLocks/>
          </p:cNvSpPr>
          <p:nvPr/>
        </p:nvSpPr>
        <p:spPr bwMode="auto">
          <a:xfrm>
            <a:off x="5622898" y="-18945"/>
            <a:ext cx="1901825" cy="2143432"/>
          </a:xfrm>
          <a:custGeom>
            <a:avLst/>
            <a:gdLst>
              <a:gd name="T0" fmla="*/ 1199 w 2397"/>
              <a:gd name="T1" fmla="*/ 2692 h 2692"/>
              <a:gd name="T2" fmla="*/ 2397 w 2397"/>
              <a:gd name="T3" fmla="*/ 0 h 2692"/>
              <a:gd name="T4" fmla="*/ 0 w 2397"/>
              <a:gd name="T5" fmla="*/ 0 h 2692"/>
              <a:gd name="T6" fmla="*/ 1199 w 2397"/>
              <a:gd name="T7" fmla="*/ 269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7" h="2692">
                <a:moveTo>
                  <a:pt x="1199" y="2692"/>
                </a:moveTo>
                <a:lnTo>
                  <a:pt x="2397" y="0"/>
                </a:lnTo>
                <a:lnTo>
                  <a:pt x="0" y="0"/>
                </a:lnTo>
                <a:lnTo>
                  <a:pt x="1199" y="2692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5241901" y="-20538"/>
            <a:ext cx="3914775" cy="5164038"/>
          </a:xfrm>
          <a:custGeom>
            <a:avLst/>
            <a:gdLst>
              <a:gd name="T0" fmla="*/ 0 w 4933"/>
              <a:gd name="T1" fmla="*/ 6467 h 6467"/>
              <a:gd name="T2" fmla="*/ 4933 w 4933"/>
              <a:gd name="T3" fmla="*/ 6467 h 6467"/>
              <a:gd name="T4" fmla="*/ 4933 w 4933"/>
              <a:gd name="T5" fmla="*/ 0 h 6467"/>
              <a:gd name="T6" fmla="*/ 2878 w 4933"/>
              <a:gd name="T7" fmla="*/ 0 h 6467"/>
              <a:gd name="T8" fmla="*/ 0 w 4933"/>
              <a:gd name="T9" fmla="*/ 6467 h 6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3" h="6467">
                <a:moveTo>
                  <a:pt x="0" y="6467"/>
                </a:moveTo>
                <a:lnTo>
                  <a:pt x="4933" y="6467"/>
                </a:lnTo>
                <a:lnTo>
                  <a:pt x="4933" y="0"/>
                </a:lnTo>
                <a:lnTo>
                  <a:pt x="2878" y="0"/>
                </a:lnTo>
                <a:lnTo>
                  <a:pt x="0" y="6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43" name="Ryhmä 42"/>
          <p:cNvGrpSpPr/>
          <p:nvPr/>
        </p:nvGrpSpPr>
        <p:grpSpPr>
          <a:xfrm>
            <a:off x="6461906" y="1942043"/>
            <a:ext cx="2251684" cy="1074591"/>
            <a:chOff x="403474" y="544749"/>
            <a:chExt cx="8578849" cy="4094162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3" name="Ryhmä 52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</p:grpSpPr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84" name="Ryhmä 83"/>
          <p:cNvGrpSpPr/>
          <p:nvPr/>
        </p:nvGrpSpPr>
        <p:grpSpPr>
          <a:xfrm>
            <a:off x="442867" y="2139702"/>
            <a:ext cx="3844527" cy="869368"/>
            <a:chOff x="1497013" y="1096566"/>
            <a:chExt cx="5121274" cy="1158081"/>
          </a:xfrm>
          <a:solidFill>
            <a:schemeClr val="bg1"/>
          </a:solidFill>
        </p:grpSpPr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3863181" y="1103709"/>
              <a:ext cx="392113" cy="521494"/>
            </a:xfrm>
            <a:custGeom>
              <a:avLst/>
              <a:gdLst>
                <a:gd name="T0" fmla="*/ 0 w 494"/>
                <a:gd name="T1" fmla="*/ 657 h 657"/>
                <a:gd name="T2" fmla="*/ 137 w 494"/>
                <a:gd name="T3" fmla="*/ 657 h 657"/>
                <a:gd name="T4" fmla="*/ 137 w 494"/>
                <a:gd name="T5" fmla="*/ 263 h 657"/>
                <a:gd name="T6" fmla="*/ 138 w 494"/>
                <a:gd name="T7" fmla="*/ 263 h 657"/>
                <a:gd name="T8" fmla="*/ 367 w 494"/>
                <a:gd name="T9" fmla="*/ 657 h 657"/>
                <a:gd name="T10" fmla="*/ 494 w 494"/>
                <a:gd name="T11" fmla="*/ 657 h 657"/>
                <a:gd name="T12" fmla="*/ 494 w 494"/>
                <a:gd name="T13" fmla="*/ 0 h 657"/>
                <a:gd name="T14" fmla="*/ 359 w 494"/>
                <a:gd name="T15" fmla="*/ 0 h 657"/>
                <a:gd name="T16" fmla="*/ 359 w 494"/>
                <a:gd name="T17" fmla="*/ 357 h 657"/>
                <a:gd name="T18" fmla="*/ 357 w 494"/>
                <a:gd name="T19" fmla="*/ 357 h 657"/>
                <a:gd name="T20" fmla="*/ 150 w 494"/>
                <a:gd name="T21" fmla="*/ 0 h 657"/>
                <a:gd name="T22" fmla="*/ 0 w 494"/>
                <a:gd name="T23" fmla="*/ 0 h 657"/>
                <a:gd name="T24" fmla="*/ 0 w 494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0" y="657"/>
                  </a:moveTo>
                  <a:lnTo>
                    <a:pt x="137" y="657"/>
                  </a:lnTo>
                  <a:lnTo>
                    <a:pt x="137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4" y="657"/>
                  </a:lnTo>
                  <a:lnTo>
                    <a:pt x="494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3382963" y="1096566"/>
              <a:ext cx="395288" cy="536575"/>
            </a:xfrm>
            <a:custGeom>
              <a:avLst/>
              <a:gdLst>
                <a:gd name="T0" fmla="*/ 235 w 498"/>
                <a:gd name="T1" fmla="*/ 551 h 676"/>
                <a:gd name="T2" fmla="*/ 208 w 498"/>
                <a:gd name="T3" fmla="*/ 545 h 676"/>
                <a:gd name="T4" fmla="*/ 187 w 498"/>
                <a:gd name="T5" fmla="*/ 534 h 676"/>
                <a:gd name="T6" fmla="*/ 169 w 498"/>
                <a:gd name="T7" fmla="*/ 516 h 676"/>
                <a:gd name="T8" fmla="*/ 160 w 498"/>
                <a:gd name="T9" fmla="*/ 495 h 676"/>
                <a:gd name="T10" fmla="*/ 154 w 498"/>
                <a:gd name="T11" fmla="*/ 468 h 676"/>
                <a:gd name="T12" fmla="*/ 154 w 498"/>
                <a:gd name="T13" fmla="*/ 220 h 676"/>
                <a:gd name="T14" fmla="*/ 160 w 498"/>
                <a:gd name="T15" fmla="*/ 178 h 676"/>
                <a:gd name="T16" fmla="*/ 167 w 498"/>
                <a:gd name="T17" fmla="*/ 163 h 676"/>
                <a:gd name="T18" fmla="*/ 177 w 498"/>
                <a:gd name="T19" fmla="*/ 147 h 676"/>
                <a:gd name="T20" fmla="*/ 191 w 498"/>
                <a:gd name="T21" fmla="*/ 138 h 676"/>
                <a:gd name="T22" fmla="*/ 206 w 498"/>
                <a:gd name="T23" fmla="*/ 130 h 676"/>
                <a:gd name="T24" fmla="*/ 246 w 498"/>
                <a:gd name="T25" fmla="*/ 123 h 676"/>
                <a:gd name="T26" fmla="*/ 273 w 498"/>
                <a:gd name="T27" fmla="*/ 126 h 676"/>
                <a:gd name="T28" fmla="*/ 296 w 498"/>
                <a:gd name="T29" fmla="*/ 134 h 676"/>
                <a:gd name="T30" fmla="*/ 315 w 498"/>
                <a:gd name="T31" fmla="*/ 147 h 676"/>
                <a:gd name="T32" fmla="*/ 331 w 498"/>
                <a:gd name="T33" fmla="*/ 165 h 676"/>
                <a:gd name="T34" fmla="*/ 340 w 498"/>
                <a:gd name="T35" fmla="*/ 188 h 676"/>
                <a:gd name="T36" fmla="*/ 344 w 498"/>
                <a:gd name="T37" fmla="*/ 217 h 676"/>
                <a:gd name="T38" fmla="*/ 342 w 498"/>
                <a:gd name="T39" fmla="*/ 470 h 676"/>
                <a:gd name="T40" fmla="*/ 336 w 498"/>
                <a:gd name="T41" fmla="*/ 495 h 676"/>
                <a:gd name="T42" fmla="*/ 325 w 498"/>
                <a:gd name="T43" fmla="*/ 516 h 676"/>
                <a:gd name="T44" fmla="*/ 310 w 498"/>
                <a:gd name="T45" fmla="*/ 534 h 676"/>
                <a:gd name="T46" fmla="*/ 288 w 498"/>
                <a:gd name="T47" fmla="*/ 545 h 676"/>
                <a:gd name="T48" fmla="*/ 263 w 498"/>
                <a:gd name="T49" fmla="*/ 551 h 676"/>
                <a:gd name="T50" fmla="*/ 248 w 498"/>
                <a:gd name="T51" fmla="*/ 676 h 676"/>
                <a:gd name="T52" fmla="*/ 287 w 498"/>
                <a:gd name="T53" fmla="*/ 674 h 676"/>
                <a:gd name="T54" fmla="*/ 325 w 498"/>
                <a:gd name="T55" fmla="*/ 668 h 676"/>
                <a:gd name="T56" fmla="*/ 359 w 498"/>
                <a:gd name="T57" fmla="*/ 658 h 676"/>
                <a:gd name="T58" fmla="*/ 392 w 498"/>
                <a:gd name="T59" fmla="*/ 643 h 676"/>
                <a:gd name="T60" fmla="*/ 421 w 498"/>
                <a:gd name="T61" fmla="*/ 624 h 676"/>
                <a:gd name="T62" fmla="*/ 448 w 498"/>
                <a:gd name="T63" fmla="*/ 599 h 676"/>
                <a:gd name="T64" fmla="*/ 469 w 498"/>
                <a:gd name="T65" fmla="*/ 570 h 676"/>
                <a:gd name="T66" fmla="*/ 484 w 498"/>
                <a:gd name="T67" fmla="*/ 535 h 676"/>
                <a:gd name="T68" fmla="*/ 494 w 498"/>
                <a:gd name="T69" fmla="*/ 495 h 676"/>
                <a:gd name="T70" fmla="*/ 498 w 498"/>
                <a:gd name="T71" fmla="*/ 451 h 676"/>
                <a:gd name="T72" fmla="*/ 496 w 498"/>
                <a:gd name="T73" fmla="*/ 197 h 676"/>
                <a:gd name="T74" fmla="*/ 490 w 498"/>
                <a:gd name="T75" fmla="*/ 155 h 676"/>
                <a:gd name="T76" fmla="*/ 477 w 498"/>
                <a:gd name="T77" fmla="*/ 119 h 676"/>
                <a:gd name="T78" fmla="*/ 457 w 498"/>
                <a:gd name="T79" fmla="*/ 88 h 676"/>
                <a:gd name="T80" fmla="*/ 434 w 498"/>
                <a:gd name="T81" fmla="*/ 61 h 676"/>
                <a:gd name="T82" fmla="*/ 407 w 498"/>
                <a:gd name="T83" fmla="*/ 40 h 676"/>
                <a:gd name="T84" fmla="*/ 377 w 498"/>
                <a:gd name="T85" fmla="*/ 23 h 676"/>
                <a:gd name="T86" fmla="*/ 342 w 498"/>
                <a:gd name="T87" fmla="*/ 11 h 676"/>
                <a:gd name="T88" fmla="*/ 306 w 498"/>
                <a:gd name="T89" fmla="*/ 3 h 676"/>
                <a:gd name="T90" fmla="*/ 267 w 498"/>
                <a:gd name="T91" fmla="*/ 0 h 676"/>
                <a:gd name="T92" fmla="*/ 221 w 498"/>
                <a:gd name="T93" fmla="*/ 0 h 676"/>
                <a:gd name="T94" fmla="*/ 173 w 498"/>
                <a:gd name="T95" fmla="*/ 7 h 676"/>
                <a:gd name="T96" fmla="*/ 129 w 498"/>
                <a:gd name="T97" fmla="*/ 21 h 676"/>
                <a:gd name="T98" fmla="*/ 91 w 498"/>
                <a:gd name="T99" fmla="*/ 42 h 676"/>
                <a:gd name="T100" fmla="*/ 56 w 498"/>
                <a:gd name="T101" fmla="*/ 69 h 676"/>
                <a:gd name="T102" fmla="*/ 29 w 498"/>
                <a:gd name="T103" fmla="*/ 105 h 676"/>
                <a:gd name="T104" fmla="*/ 10 w 498"/>
                <a:gd name="T105" fmla="*/ 147 h 676"/>
                <a:gd name="T106" fmla="*/ 0 w 498"/>
                <a:gd name="T107" fmla="*/ 197 h 676"/>
                <a:gd name="T108" fmla="*/ 0 w 498"/>
                <a:gd name="T109" fmla="*/ 455 h 676"/>
                <a:gd name="T110" fmla="*/ 4 w 498"/>
                <a:gd name="T111" fmla="*/ 511 h 676"/>
                <a:gd name="T112" fmla="*/ 20 w 498"/>
                <a:gd name="T113" fmla="*/ 557 h 676"/>
                <a:gd name="T114" fmla="*/ 43 w 498"/>
                <a:gd name="T115" fmla="*/ 595 h 676"/>
                <a:gd name="T116" fmla="*/ 73 w 498"/>
                <a:gd name="T117" fmla="*/ 626 h 676"/>
                <a:gd name="T118" fmla="*/ 110 w 498"/>
                <a:gd name="T119" fmla="*/ 649 h 676"/>
                <a:gd name="T120" fmla="*/ 152 w 498"/>
                <a:gd name="T121" fmla="*/ 664 h 676"/>
                <a:gd name="T122" fmla="*/ 198 w 498"/>
                <a:gd name="T123" fmla="*/ 674 h 676"/>
                <a:gd name="T124" fmla="*/ 248 w 498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676">
                  <a:moveTo>
                    <a:pt x="248" y="551"/>
                  </a:moveTo>
                  <a:lnTo>
                    <a:pt x="235" y="551"/>
                  </a:lnTo>
                  <a:lnTo>
                    <a:pt x="219" y="549"/>
                  </a:lnTo>
                  <a:lnTo>
                    <a:pt x="208" y="545"/>
                  </a:lnTo>
                  <a:lnTo>
                    <a:pt x="196" y="539"/>
                  </a:lnTo>
                  <a:lnTo>
                    <a:pt x="187" y="534"/>
                  </a:lnTo>
                  <a:lnTo>
                    <a:pt x="177" y="526"/>
                  </a:lnTo>
                  <a:lnTo>
                    <a:pt x="169" y="516"/>
                  </a:lnTo>
                  <a:lnTo>
                    <a:pt x="164" y="507"/>
                  </a:lnTo>
                  <a:lnTo>
                    <a:pt x="160" y="495"/>
                  </a:lnTo>
                  <a:lnTo>
                    <a:pt x="156" y="482"/>
                  </a:lnTo>
                  <a:lnTo>
                    <a:pt x="154" y="468"/>
                  </a:lnTo>
                  <a:lnTo>
                    <a:pt x="154" y="455"/>
                  </a:lnTo>
                  <a:lnTo>
                    <a:pt x="154" y="220"/>
                  </a:lnTo>
                  <a:lnTo>
                    <a:pt x="154" y="197"/>
                  </a:lnTo>
                  <a:lnTo>
                    <a:pt x="160" y="178"/>
                  </a:lnTo>
                  <a:lnTo>
                    <a:pt x="162" y="171"/>
                  </a:lnTo>
                  <a:lnTo>
                    <a:pt x="167" y="163"/>
                  </a:lnTo>
                  <a:lnTo>
                    <a:pt x="171" y="155"/>
                  </a:lnTo>
                  <a:lnTo>
                    <a:pt x="177" y="147"/>
                  </a:lnTo>
                  <a:lnTo>
                    <a:pt x="183" y="142"/>
                  </a:lnTo>
                  <a:lnTo>
                    <a:pt x="191" y="138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25" y="124"/>
                  </a:lnTo>
                  <a:lnTo>
                    <a:pt x="246" y="123"/>
                  </a:lnTo>
                  <a:lnTo>
                    <a:pt x="260" y="124"/>
                  </a:lnTo>
                  <a:lnTo>
                    <a:pt x="273" y="126"/>
                  </a:lnTo>
                  <a:lnTo>
                    <a:pt x="285" y="128"/>
                  </a:lnTo>
                  <a:lnTo>
                    <a:pt x="296" y="134"/>
                  </a:lnTo>
                  <a:lnTo>
                    <a:pt x="308" y="140"/>
                  </a:lnTo>
                  <a:lnTo>
                    <a:pt x="315" y="147"/>
                  </a:lnTo>
                  <a:lnTo>
                    <a:pt x="325" y="155"/>
                  </a:lnTo>
                  <a:lnTo>
                    <a:pt x="331" y="165"/>
                  </a:lnTo>
                  <a:lnTo>
                    <a:pt x="336" y="176"/>
                  </a:lnTo>
                  <a:lnTo>
                    <a:pt x="340" y="188"/>
                  </a:lnTo>
                  <a:lnTo>
                    <a:pt x="342" y="201"/>
                  </a:lnTo>
                  <a:lnTo>
                    <a:pt x="344" y="217"/>
                  </a:lnTo>
                  <a:lnTo>
                    <a:pt x="344" y="455"/>
                  </a:lnTo>
                  <a:lnTo>
                    <a:pt x="342" y="470"/>
                  </a:lnTo>
                  <a:lnTo>
                    <a:pt x="340" y="482"/>
                  </a:lnTo>
                  <a:lnTo>
                    <a:pt x="336" y="495"/>
                  </a:lnTo>
                  <a:lnTo>
                    <a:pt x="333" y="507"/>
                  </a:lnTo>
                  <a:lnTo>
                    <a:pt x="325" y="516"/>
                  </a:lnTo>
                  <a:lnTo>
                    <a:pt x="319" y="526"/>
                  </a:lnTo>
                  <a:lnTo>
                    <a:pt x="310" y="534"/>
                  </a:lnTo>
                  <a:lnTo>
                    <a:pt x="300" y="539"/>
                  </a:lnTo>
                  <a:lnTo>
                    <a:pt x="288" y="545"/>
                  </a:lnTo>
                  <a:lnTo>
                    <a:pt x="277" y="549"/>
                  </a:lnTo>
                  <a:lnTo>
                    <a:pt x="263" y="551"/>
                  </a:lnTo>
                  <a:lnTo>
                    <a:pt x="248" y="551"/>
                  </a:lnTo>
                  <a:close/>
                  <a:moveTo>
                    <a:pt x="248" y="676"/>
                  </a:moveTo>
                  <a:lnTo>
                    <a:pt x="267" y="676"/>
                  </a:lnTo>
                  <a:lnTo>
                    <a:pt x="287" y="674"/>
                  </a:lnTo>
                  <a:lnTo>
                    <a:pt x="306" y="672"/>
                  </a:lnTo>
                  <a:lnTo>
                    <a:pt x="325" y="668"/>
                  </a:lnTo>
                  <a:lnTo>
                    <a:pt x="342" y="664"/>
                  </a:lnTo>
                  <a:lnTo>
                    <a:pt x="359" y="658"/>
                  </a:lnTo>
                  <a:lnTo>
                    <a:pt x="377" y="651"/>
                  </a:lnTo>
                  <a:lnTo>
                    <a:pt x="392" y="643"/>
                  </a:lnTo>
                  <a:lnTo>
                    <a:pt x="407" y="633"/>
                  </a:lnTo>
                  <a:lnTo>
                    <a:pt x="421" y="624"/>
                  </a:lnTo>
                  <a:lnTo>
                    <a:pt x="434" y="612"/>
                  </a:lnTo>
                  <a:lnTo>
                    <a:pt x="448" y="599"/>
                  </a:lnTo>
                  <a:lnTo>
                    <a:pt x="459" y="585"/>
                  </a:lnTo>
                  <a:lnTo>
                    <a:pt x="469" y="570"/>
                  </a:lnTo>
                  <a:lnTo>
                    <a:pt x="477" y="553"/>
                  </a:lnTo>
                  <a:lnTo>
                    <a:pt x="484" y="535"/>
                  </a:lnTo>
                  <a:lnTo>
                    <a:pt x="490" y="516"/>
                  </a:lnTo>
                  <a:lnTo>
                    <a:pt x="494" y="495"/>
                  </a:lnTo>
                  <a:lnTo>
                    <a:pt x="496" y="474"/>
                  </a:lnTo>
                  <a:lnTo>
                    <a:pt x="498" y="451"/>
                  </a:lnTo>
                  <a:lnTo>
                    <a:pt x="498" y="220"/>
                  </a:lnTo>
                  <a:lnTo>
                    <a:pt x="496" y="197"/>
                  </a:lnTo>
                  <a:lnTo>
                    <a:pt x="494" y="176"/>
                  </a:lnTo>
                  <a:lnTo>
                    <a:pt x="490" y="155"/>
                  </a:lnTo>
                  <a:lnTo>
                    <a:pt x="484" y="136"/>
                  </a:lnTo>
                  <a:lnTo>
                    <a:pt x="477" y="119"/>
                  </a:lnTo>
                  <a:lnTo>
                    <a:pt x="469" y="103"/>
                  </a:lnTo>
                  <a:lnTo>
                    <a:pt x="457" y="88"/>
                  </a:lnTo>
                  <a:lnTo>
                    <a:pt x="448" y="75"/>
                  </a:lnTo>
                  <a:lnTo>
                    <a:pt x="434" y="61"/>
                  </a:lnTo>
                  <a:lnTo>
                    <a:pt x="421" y="50"/>
                  </a:lnTo>
                  <a:lnTo>
                    <a:pt x="407" y="40"/>
                  </a:lnTo>
                  <a:lnTo>
                    <a:pt x="392" y="30"/>
                  </a:lnTo>
                  <a:lnTo>
                    <a:pt x="377" y="23"/>
                  </a:lnTo>
                  <a:lnTo>
                    <a:pt x="359" y="17"/>
                  </a:lnTo>
                  <a:lnTo>
                    <a:pt x="342" y="11"/>
                  </a:lnTo>
                  <a:lnTo>
                    <a:pt x="323" y="7"/>
                  </a:lnTo>
                  <a:lnTo>
                    <a:pt x="306" y="3"/>
                  </a:lnTo>
                  <a:lnTo>
                    <a:pt x="287" y="2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1" y="0"/>
                  </a:lnTo>
                  <a:lnTo>
                    <a:pt x="198" y="2"/>
                  </a:lnTo>
                  <a:lnTo>
                    <a:pt x="173" y="7"/>
                  </a:lnTo>
                  <a:lnTo>
                    <a:pt x="152" y="13"/>
                  </a:lnTo>
                  <a:lnTo>
                    <a:pt x="129" y="21"/>
                  </a:lnTo>
                  <a:lnTo>
                    <a:pt x="110" y="30"/>
                  </a:lnTo>
                  <a:lnTo>
                    <a:pt x="91" y="42"/>
                  </a:lnTo>
                  <a:lnTo>
                    <a:pt x="73" y="55"/>
                  </a:lnTo>
                  <a:lnTo>
                    <a:pt x="56" y="69"/>
                  </a:lnTo>
                  <a:lnTo>
                    <a:pt x="43" y="86"/>
                  </a:lnTo>
                  <a:lnTo>
                    <a:pt x="29" y="105"/>
                  </a:lnTo>
                  <a:lnTo>
                    <a:pt x="20" y="124"/>
                  </a:lnTo>
                  <a:lnTo>
                    <a:pt x="10" y="147"/>
                  </a:lnTo>
                  <a:lnTo>
                    <a:pt x="4" y="171"/>
                  </a:lnTo>
                  <a:lnTo>
                    <a:pt x="0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0" y="484"/>
                  </a:lnTo>
                  <a:lnTo>
                    <a:pt x="4" y="511"/>
                  </a:lnTo>
                  <a:lnTo>
                    <a:pt x="10" y="535"/>
                  </a:lnTo>
                  <a:lnTo>
                    <a:pt x="20" y="557"/>
                  </a:lnTo>
                  <a:lnTo>
                    <a:pt x="31" y="578"/>
                  </a:lnTo>
                  <a:lnTo>
                    <a:pt x="43" y="595"/>
                  </a:lnTo>
                  <a:lnTo>
                    <a:pt x="58" y="612"/>
                  </a:lnTo>
                  <a:lnTo>
                    <a:pt x="73" y="626"/>
                  </a:lnTo>
                  <a:lnTo>
                    <a:pt x="91" y="639"/>
                  </a:lnTo>
                  <a:lnTo>
                    <a:pt x="110" y="649"/>
                  </a:lnTo>
                  <a:lnTo>
                    <a:pt x="131" y="658"/>
                  </a:lnTo>
                  <a:lnTo>
                    <a:pt x="152" y="664"/>
                  </a:lnTo>
                  <a:lnTo>
                    <a:pt x="175" y="670"/>
                  </a:lnTo>
                  <a:lnTo>
                    <a:pt x="198" y="674"/>
                  </a:lnTo>
                  <a:lnTo>
                    <a:pt x="223" y="676"/>
                  </a:lnTo>
                  <a:lnTo>
                    <a:pt x="248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2772569" y="1096566"/>
              <a:ext cx="394494" cy="536575"/>
            </a:xfrm>
            <a:custGeom>
              <a:avLst/>
              <a:gdLst>
                <a:gd name="T0" fmla="*/ 234 w 497"/>
                <a:gd name="T1" fmla="*/ 551 h 676"/>
                <a:gd name="T2" fmla="*/ 207 w 497"/>
                <a:gd name="T3" fmla="*/ 545 h 676"/>
                <a:gd name="T4" fmla="*/ 186 w 497"/>
                <a:gd name="T5" fmla="*/ 534 h 676"/>
                <a:gd name="T6" fmla="*/ 170 w 497"/>
                <a:gd name="T7" fmla="*/ 516 h 676"/>
                <a:gd name="T8" fmla="*/ 159 w 497"/>
                <a:gd name="T9" fmla="*/ 495 h 676"/>
                <a:gd name="T10" fmla="*/ 155 w 497"/>
                <a:gd name="T11" fmla="*/ 468 h 676"/>
                <a:gd name="T12" fmla="*/ 153 w 497"/>
                <a:gd name="T13" fmla="*/ 220 h 676"/>
                <a:gd name="T14" fmla="*/ 159 w 497"/>
                <a:gd name="T15" fmla="*/ 178 h 676"/>
                <a:gd name="T16" fmla="*/ 167 w 497"/>
                <a:gd name="T17" fmla="*/ 163 h 676"/>
                <a:gd name="T18" fmla="*/ 178 w 497"/>
                <a:gd name="T19" fmla="*/ 147 h 676"/>
                <a:gd name="T20" fmla="*/ 190 w 497"/>
                <a:gd name="T21" fmla="*/ 138 h 676"/>
                <a:gd name="T22" fmla="*/ 207 w 497"/>
                <a:gd name="T23" fmla="*/ 130 h 676"/>
                <a:gd name="T24" fmla="*/ 247 w 497"/>
                <a:gd name="T25" fmla="*/ 123 h 676"/>
                <a:gd name="T26" fmla="*/ 274 w 497"/>
                <a:gd name="T27" fmla="*/ 126 h 676"/>
                <a:gd name="T28" fmla="*/ 297 w 497"/>
                <a:gd name="T29" fmla="*/ 134 h 676"/>
                <a:gd name="T30" fmla="*/ 316 w 497"/>
                <a:gd name="T31" fmla="*/ 147 h 676"/>
                <a:gd name="T32" fmla="*/ 332 w 497"/>
                <a:gd name="T33" fmla="*/ 165 h 676"/>
                <a:gd name="T34" fmla="*/ 341 w 497"/>
                <a:gd name="T35" fmla="*/ 188 h 676"/>
                <a:gd name="T36" fmla="*/ 343 w 497"/>
                <a:gd name="T37" fmla="*/ 217 h 676"/>
                <a:gd name="T38" fmla="*/ 343 w 497"/>
                <a:gd name="T39" fmla="*/ 470 h 676"/>
                <a:gd name="T40" fmla="*/ 337 w 497"/>
                <a:gd name="T41" fmla="*/ 495 h 676"/>
                <a:gd name="T42" fmla="*/ 326 w 497"/>
                <a:gd name="T43" fmla="*/ 516 h 676"/>
                <a:gd name="T44" fmla="*/ 311 w 497"/>
                <a:gd name="T45" fmla="*/ 534 h 676"/>
                <a:gd name="T46" fmla="*/ 289 w 497"/>
                <a:gd name="T47" fmla="*/ 545 h 676"/>
                <a:gd name="T48" fmla="*/ 263 w 497"/>
                <a:gd name="T49" fmla="*/ 551 h 676"/>
                <a:gd name="T50" fmla="*/ 247 w 497"/>
                <a:gd name="T51" fmla="*/ 676 h 676"/>
                <a:gd name="T52" fmla="*/ 288 w 497"/>
                <a:gd name="T53" fmla="*/ 674 h 676"/>
                <a:gd name="T54" fmla="*/ 324 w 497"/>
                <a:gd name="T55" fmla="*/ 668 h 676"/>
                <a:gd name="T56" fmla="*/ 361 w 497"/>
                <a:gd name="T57" fmla="*/ 658 h 676"/>
                <a:gd name="T58" fmla="*/ 393 w 497"/>
                <a:gd name="T59" fmla="*/ 643 h 676"/>
                <a:gd name="T60" fmla="*/ 422 w 497"/>
                <a:gd name="T61" fmla="*/ 624 h 676"/>
                <a:gd name="T62" fmla="*/ 447 w 497"/>
                <a:gd name="T63" fmla="*/ 599 h 676"/>
                <a:gd name="T64" fmla="*/ 468 w 497"/>
                <a:gd name="T65" fmla="*/ 570 h 676"/>
                <a:gd name="T66" fmla="*/ 483 w 497"/>
                <a:gd name="T67" fmla="*/ 535 h 676"/>
                <a:gd name="T68" fmla="*/ 493 w 497"/>
                <a:gd name="T69" fmla="*/ 495 h 676"/>
                <a:gd name="T70" fmla="*/ 497 w 497"/>
                <a:gd name="T71" fmla="*/ 451 h 676"/>
                <a:gd name="T72" fmla="*/ 497 w 497"/>
                <a:gd name="T73" fmla="*/ 197 h 676"/>
                <a:gd name="T74" fmla="*/ 489 w 497"/>
                <a:gd name="T75" fmla="*/ 155 h 676"/>
                <a:gd name="T76" fmla="*/ 478 w 497"/>
                <a:gd name="T77" fmla="*/ 119 h 676"/>
                <a:gd name="T78" fmla="*/ 458 w 497"/>
                <a:gd name="T79" fmla="*/ 88 h 676"/>
                <a:gd name="T80" fmla="*/ 435 w 497"/>
                <a:gd name="T81" fmla="*/ 61 h 676"/>
                <a:gd name="T82" fmla="*/ 408 w 497"/>
                <a:gd name="T83" fmla="*/ 40 h 676"/>
                <a:gd name="T84" fmla="*/ 376 w 497"/>
                <a:gd name="T85" fmla="*/ 23 h 676"/>
                <a:gd name="T86" fmla="*/ 343 w 497"/>
                <a:gd name="T87" fmla="*/ 11 h 676"/>
                <a:gd name="T88" fmla="*/ 305 w 497"/>
                <a:gd name="T89" fmla="*/ 3 h 676"/>
                <a:gd name="T90" fmla="*/ 266 w 497"/>
                <a:gd name="T91" fmla="*/ 0 h 676"/>
                <a:gd name="T92" fmla="*/ 222 w 497"/>
                <a:gd name="T93" fmla="*/ 0 h 676"/>
                <a:gd name="T94" fmla="*/ 174 w 497"/>
                <a:gd name="T95" fmla="*/ 7 h 676"/>
                <a:gd name="T96" fmla="*/ 130 w 497"/>
                <a:gd name="T97" fmla="*/ 21 h 676"/>
                <a:gd name="T98" fmla="*/ 90 w 497"/>
                <a:gd name="T99" fmla="*/ 42 h 676"/>
                <a:gd name="T100" fmla="*/ 57 w 497"/>
                <a:gd name="T101" fmla="*/ 69 h 676"/>
                <a:gd name="T102" fmla="*/ 30 w 497"/>
                <a:gd name="T103" fmla="*/ 105 h 676"/>
                <a:gd name="T104" fmla="*/ 11 w 497"/>
                <a:gd name="T105" fmla="*/ 147 h 676"/>
                <a:gd name="T106" fmla="*/ 1 w 497"/>
                <a:gd name="T107" fmla="*/ 197 h 676"/>
                <a:gd name="T108" fmla="*/ 0 w 497"/>
                <a:gd name="T109" fmla="*/ 455 h 676"/>
                <a:gd name="T110" fmla="*/ 5 w 497"/>
                <a:gd name="T111" fmla="*/ 511 h 676"/>
                <a:gd name="T112" fmla="*/ 21 w 497"/>
                <a:gd name="T113" fmla="*/ 557 h 676"/>
                <a:gd name="T114" fmla="*/ 44 w 497"/>
                <a:gd name="T115" fmla="*/ 595 h 676"/>
                <a:gd name="T116" fmla="*/ 74 w 497"/>
                <a:gd name="T117" fmla="*/ 626 h 676"/>
                <a:gd name="T118" fmla="*/ 111 w 497"/>
                <a:gd name="T119" fmla="*/ 649 h 676"/>
                <a:gd name="T120" fmla="*/ 153 w 497"/>
                <a:gd name="T121" fmla="*/ 664 h 676"/>
                <a:gd name="T122" fmla="*/ 199 w 497"/>
                <a:gd name="T123" fmla="*/ 674 h 676"/>
                <a:gd name="T124" fmla="*/ 247 w 497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676">
                  <a:moveTo>
                    <a:pt x="249" y="551"/>
                  </a:moveTo>
                  <a:lnTo>
                    <a:pt x="234" y="551"/>
                  </a:lnTo>
                  <a:lnTo>
                    <a:pt x="220" y="549"/>
                  </a:lnTo>
                  <a:lnTo>
                    <a:pt x="207" y="545"/>
                  </a:lnTo>
                  <a:lnTo>
                    <a:pt x="197" y="539"/>
                  </a:lnTo>
                  <a:lnTo>
                    <a:pt x="186" y="534"/>
                  </a:lnTo>
                  <a:lnTo>
                    <a:pt x="178" y="526"/>
                  </a:lnTo>
                  <a:lnTo>
                    <a:pt x="170" y="516"/>
                  </a:lnTo>
                  <a:lnTo>
                    <a:pt x="165" y="507"/>
                  </a:lnTo>
                  <a:lnTo>
                    <a:pt x="159" y="495"/>
                  </a:lnTo>
                  <a:lnTo>
                    <a:pt x="157" y="482"/>
                  </a:lnTo>
                  <a:lnTo>
                    <a:pt x="155" y="468"/>
                  </a:lnTo>
                  <a:lnTo>
                    <a:pt x="153" y="455"/>
                  </a:lnTo>
                  <a:lnTo>
                    <a:pt x="153" y="220"/>
                  </a:lnTo>
                  <a:lnTo>
                    <a:pt x="155" y="197"/>
                  </a:lnTo>
                  <a:lnTo>
                    <a:pt x="159" y="178"/>
                  </a:lnTo>
                  <a:lnTo>
                    <a:pt x="163" y="171"/>
                  </a:lnTo>
                  <a:lnTo>
                    <a:pt x="167" y="163"/>
                  </a:lnTo>
                  <a:lnTo>
                    <a:pt x="172" y="155"/>
                  </a:lnTo>
                  <a:lnTo>
                    <a:pt x="178" y="147"/>
                  </a:lnTo>
                  <a:lnTo>
                    <a:pt x="184" y="142"/>
                  </a:lnTo>
                  <a:lnTo>
                    <a:pt x="190" y="138"/>
                  </a:lnTo>
                  <a:lnTo>
                    <a:pt x="197" y="132"/>
                  </a:lnTo>
                  <a:lnTo>
                    <a:pt x="207" y="130"/>
                  </a:lnTo>
                  <a:lnTo>
                    <a:pt x="226" y="124"/>
                  </a:lnTo>
                  <a:lnTo>
                    <a:pt x="247" y="123"/>
                  </a:lnTo>
                  <a:lnTo>
                    <a:pt x="261" y="124"/>
                  </a:lnTo>
                  <a:lnTo>
                    <a:pt x="274" y="126"/>
                  </a:lnTo>
                  <a:lnTo>
                    <a:pt x="286" y="128"/>
                  </a:lnTo>
                  <a:lnTo>
                    <a:pt x="297" y="134"/>
                  </a:lnTo>
                  <a:lnTo>
                    <a:pt x="307" y="140"/>
                  </a:lnTo>
                  <a:lnTo>
                    <a:pt x="316" y="147"/>
                  </a:lnTo>
                  <a:lnTo>
                    <a:pt x="324" y="155"/>
                  </a:lnTo>
                  <a:lnTo>
                    <a:pt x="332" y="165"/>
                  </a:lnTo>
                  <a:lnTo>
                    <a:pt x="337" y="176"/>
                  </a:lnTo>
                  <a:lnTo>
                    <a:pt x="341" y="188"/>
                  </a:lnTo>
                  <a:lnTo>
                    <a:pt x="343" y="201"/>
                  </a:lnTo>
                  <a:lnTo>
                    <a:pt x="343" y="217"/>
                  </a:lnTo>
                  <a:lnTo>
                    <a:pt x="343" y="455"/>
                  </a:lnTo>
                  <a:lnTo>
                    <a:pt x="343" y="470"/>
                  </a:lnTo>
                  <a:lnTo>
                    <a:pt x="341" y="482"/>
                  </a:lnTo>
                  <a:lnTo>
                    <a:pt x="337" y="495"/>
                  </a:lnTo>
                  <a:lnTo>
                    <a:pt x="332" y="507"/>
                  </a:lnTo>
                  <a:lnTo>
                    <a:pt x="326" y="516"/>
                  </a:lnTo>
                  <a:lnTo>
                    <a:pt x="318" y="526"/>
                  </a:lnTo>
                  <a:lnTo>
                    <a:pt x="311" y="534"/>
                  </a:lnTo>
                  <a:lnTo>
                    <a:pt x="299" y="539"/>
                  </a:lnTo>
                  <a:lnTo>
                    <a:pt x="289" y="545"/>
                  </a:lnTo>
                  <a:lnTo>
                    <a:pt x="276" y="549"/>
                  </a:lnTo>
                  <a:lnTo>
                    <a:pt x="263" y="551"/>
                  </a:lnTo>
                  <a:lnTo>
                    <a:pt x="249" y="551"/>
                  </a:lnTo>
                  <a:close/>
                  <a:moveTo>
                    <a:pt x="247" y="676"/>
                  </a:moveTo>
                  <a:lnTo>
                    <a:pt x="268" y="676"/>
                  </a:lnTo>
                  <a:lnTo>
                    <a:pt x="288" y="674"/>
                  </a:lnTo>
                  <a:lnTo>
                    <a:pt x="307" y="672"/>
                  </a:lnTo>
                  <a:lnTo>
                    <a:pt x="324" y="668"/>
                  </a:lnTo>
                  <a:lnTo>
                    <a:pt x="343" y="664"/>
                  </a:lnTo>
                  <a:lnTo>
                    <a:pt x="361" y="658"/>
                  </a:lnTo>
                  <a:lnTo>
                    <a:pt x="376" y="651"/>
                  </a:lnTo>
                  <a:lnTo>
                    <a:pt x="393" y="643"/>
                  </a:lnTo>
                  <a:lnTo>
                    <a:pt x="408" y="633"/>
                  </a:lnTo>
                  <a:lnTo>
                    <a:pt x="422" y="624"/>
                  </a:lnTo>
                  <a:lnTo>
                    <a:pt x="435" y="612"/>
                  </a:lnTo>
                  <a:lnTo>
                    <a:pt x="447" y="599"/>
                  </a:lnTo>
                  <a:lnTo>
                    <a:pt x="458" y="585"/>
                  </a:lnTo>
                  <a:lnTo>
                    <a:pt x="468" y="570"/>
                  </a:lnTo>
                  <a:lnTo>
                    <a:pt x="478" y="553"/>
                  </a:lnTo>
                  <a:lnTo>
                    <a:pt x="483" y="535"/>
                  </a:lnTo>
                  <a:lnTo>
                    <a:pt x="489" y="516"/>
                  </a:lnTo>
                  <a:lnTo>
                    <a:pt x="493" y="495"/>
                  </a:lnTo>
                  <a:lnTo>
                    <a:pt x="497" y="474"/>
                  </a:lnTo>
                  <a:lnTo>
                    <a:pt x="497" y="451"/>
                  </a:lnTo>
                  <a:lnTo>
                    <a:pt x="497" y="220"/>
                  </a:lnTo>
                  <a:lnTo>
                    <a:pt x="497" y="197"/>
                  </a:lnTo>
                  <a:lnTo>
                    <a:pt x="493" y="176"/>
                  </a:lnTo>
                  <a:lnTo>
                    <a:pt x="489" y="155"/>
                  </a:lnTo>
                  <a:lnTo>
                    <a:pt x="483" y="136"/>
                  </a:lnTo>
                  <a:lnTo>
                    <a:pt x="478" y="119"/>
                  </a:lnTo>
                  <a:lnTo>
                    <a:pt x="468" y="103"/>
                  </a:lnTo>
                  <a:lnTo>
                    <a:pt x="458" y="88"/>
                  </a:lnTo>
                  <a:lnTo>
                    <a:pt x="447" y="75"/>
                  </a:lnTo>
                  <a:lnTo>
                    <a:pt x="435" y="61"/>
                  </a:lnTo>
                  <a:lnTo>
                    <a:pt x="422" y="50"/>
                  </a:lnTo>
                  <a:lnTo>
                    <a:pt x="408" y="40"/>
                  </a:lnTo>
                  <a:lnTo>
                    <a:pt x="393" y="30"/>
                  </a:lnTo>
                  <a:lnTo>
                    <a:pt x="376" y="23"/>
                  </a:lnTo>
                  <a:lnTo>
                    <a:pt x="361" y="17"/>
                  </a:lnTo>
                  <a:lnTo>
                    <a:pt x="343" y="11"/>
                  </a:lnTo>
                  <a:lnTo>
                    <a:pt x="324" y="7"/>
                  </a:lnTo>
                  <a:lnTo>
                    <a:pt x="305" y="3"/>
                  </a:lnTo>
                  <a:lnTo>
                    <a:pt x="286" y="2"/>
                  </a:lnTo>
                  <a:lnTo>
                    <a:pt x="266" y="0"/>
                  </a:lnTo>
                  <a:lnTo>
                    <a:pt x="247" y="0"/>
                  </a:lnTo>
                  <a:lnTo>
                    <a:pt x="222" y="0"/>
                  </a:lnTo>
                  <a:lnTo>
                    <a:pt x="197" y="2"/>
                  </a:lnTo>
                  <a:lnTo>
                    <a:pt x="174" y="7"/>
                  </a:lnTo>
                  <a:lnTo>
                    <a:pt x="151" y="13"/>
                  </a:lnTo>
                  <a:lnTo>
                    <a:pt x="130" y="21"/>
                  </a:lnTo>
                  <a:lnTo>
                    <a:pt x="109" y="30"/>
                  </a:lnTo>
                  <a:lnTo>
                    <a:pt x="90" y="42"/>
                  </a:lnTo>
                  <a:lnTo>
                    <a:pt x="73" y="55"/>
                  </a:lnTo>
                  <a:lnTo>
                    <a:pt x="57" y="69"/>
                  </a:lnTo>
                  <a:lnTo>
                    <a:pt x="42" y="86"/>
                  </a:lnTo>
                  <a:lnTo>
                    <a:pt x="30" y="105"/>
                  </a:lnTo>
                  <a:lnTo>
                    <a:pt x="19" y="124"/>
                  </a:lnTo>
                  <a:lnTo>
                    <a:pt x="11" y="147"/>
                  </a:lnTo>
                  <a:lnTo>
                    <a:pt x="5" y="171"/>
                  </a:lnTo>
                  <a:lnTo>
                    <a:pt x="1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1" y="484"/>
                  </a:lnTo>
                  <a:lnTo>
                    <a:pt x="5" y="511"/>
                  </a:lnTo>
                  <a:lnTo>
                    <a:pt x="11" y="535"/>
                  </a:lnTo>
                  <a:lnTo>
                    <a:pt x="21" y="557"/>
                  </a:lnTo>
                  <a:lnTo>
                    <a:pt x="30" y="578"/>
                  </a:lnTo>
                  <a:lnTo>
                    <a:pt x="44" y="595"/>
                  </a:lnTo>
                  <a:lnTo>
                    <a:pt x="57" y="612"/>
                  </a:lnTo>
                  <a:lnTo>
                    <a:pt x="74" y="626"/>
                  </a:lnTo>
                  <a:lnTo>
                    <a:pt x="92" y="639"/>
                  </a:lnTo>
                  <a:lnTo>
                    <a:pt x="111" y="649"/>
                  </a:lnTo>
                  <a:lnTo>
                    <a:pt x="130" y="658"/>
                  </a:lnTo>
                  <a:lnTo>
                    <a:pt x="153" y="664"/>
                  </a:lnTo>
                  <a:lnTo>
                    <a:pt x="176" y="670"/>
                  </a:lnTo>
                  <a:lnTo>
                    <a:pt x="199" y="674"/>
                  </a:lnTo>
                  <a:lnTo>
                    <a:pt x="222" y="676"/>
                  </a:lnTo>
                  <a:lnTo>
                    <a:pt x="247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2389981" y="1103709"/>
              <a:ext cx="336550" cy="521494"/>
            </a:xfrm>
            <a:custGeom>
              <a:avLst/>
              <a:gdLst>
                <a:gd name="T0" fmla="*/ 0 w 424"/>
                <a:gd name="T1" fmla="*/ 657 h 657"/>
                <a:gd name="T2" fmla="*/ 424 w 424"/>
                <a:gd name="T3" fmla="*/ 657 h 657"/>
                <a:gd name="T4" fmla="*/ 424 w 424"/>
                <a:gd name="T5" fmla="*/ 532 h 657"/>
                <a:gd name="T6" fmla="*/ 153 w 424"/>
                <a:gd name="T7" fmla="*/ 532 h 657"/>
                <a:gd name="T8" fmla="*/ 153 w 424"/>
                <a:gd name="T9" fmla="*/ 0 h 657"/>
                <a:gd name="T10" fmla="*/ 0 w 424"/>
                <a:gd name="T11" fmla="*/ 0 h 657"/>
                <a:gd name="T12" fmla="*/ 0 w 424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657">
                  <a:moveTo>
                    <a:pt x="0" y="657"/>
                  </a:moveTo>
                  <a:lnTo>
                    <a:pt x="424" y="657"/>
                  </a:lnTo>
                  <a:lnTo>
                    <a:pt x="424" y="532"/>
                  </a:lnTo>
                  <a:lnTo>
                    <a:pt x="153" y="532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1876425" y="1103709"/>
              <a:ext cx="450850" cy="521494"/>
            </a:xfrm>
            <a:custGeom>
              <a:avLst/>
              <a:gdLst>
                <a:gd name="T0" fmla="*/ 209 w 568"/>
                <a:gd name="T1" fmla="*/ 400 h 657"/>
                <a:gd name="T2" fmla="*/ 274 w 568"/>
                <a:gd name="T3" fmla="*/ 148 h 657"/>
                <a:gd name="T4" fmla="*/ 278 w 568"/>
                <a:gd name="T5" fmla="*/ 148 h 657"/>
                <a:gd name="T6" fmla="*/ 343 w 568"/>
                <a:gd name="T7" fmla="*/ 400 h 657"/>
                <a:gd name="T8" fmla="*/ 209 w 568"/>
                <a:gd name="T9" fmla="*/ 400 h 657"/>
                <a:gd name="T10" fmla="*/ 0 w 568"/>
                <a:gd name="T11" fmla="*/ 657 h 657"/>
                <a:gd name="T12" fmla="*/ 140 w 568"/>
                <a:gd name="T13" fmla="*/ 657 h 657"/>
                <a:gd name="T14" fmla="*/ 176 w 568"/>
                <a:gd name="T15" fmla="*/ 515 h 657"/>
                <a:gd name="T16" fmla="*/ 374 w 568"/>
                <a:gd name="T17" fmla="*/ 515 h 657"/>
                <a:gd name="T18" fmla="*/ 412 w 568"/>
                <a:gd name="T19" fmla="*/ 657 h 657"/>
                <a:gd name="T20" fmla="*/ 568 w 568"/>
                <a:gd name="T21" fmla="*/ 657 h 657"/>
                <a:gd name="T22" fmla="*/ 380 w 568"/>
                <a:gd name="T23" fmla="*/ 0 h 657"/>
                <a:gd name="T24" fmla="*/ 190 w 568"/>
                <a:gd name="T25" fmla="*/ 0 h 657"/>
                <a:gd name="T26" fmla="*/ 0 w 568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657">
                  <a:moveTo>
                    <a:pt x="209" y="400"/>
                  </a:moveTo>
                  <a:lnTo>
                    <a:pt x="274" y="148"/>
                  </a:lnTo>
                  <a:lnTo>
                    <a:pt x="278" y="148"/>
                  </a:lnTo>
                  <a:lnTo>
                    <a:pt x="343" y="400"/>
                  </a:lnTo>
                  <a:lnTo>
                    <a:pt x="209" y="400"/>
                  </a:lnTo>
                  <a:close/>
                  <a:moveTo>
                    <a:pt x="0" y="657"/>
                  </a:moveTo>
                  <a:lnTo>
                    <a:pt x="140" y="657"/>
                  </a:lnTo>
                  <a:lnTo>
                    <a:pt x="176" y="515"/>
                  </a:lnTo>
                  <a:lnTo>
                    <a:pt x="374" y="515"/>
                  </a:lnTo>
                  <a:lnTo>
                    <a:pt x="412" y="657"/>
                  </a:lnTo>
                  <a:lnTo>
                    <a:pt x="568" y="657"/>
                  </a:lnTo>
                  <a:lnTo>
                    <a:pt x="380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497013" y="1103709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1 h 657"/>
                <a:gd name="T6" fmla="*/ 491 w 491"/>
                <a:gd name="T7" fmla="*/ 121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1 h 657"/>
                <a:gd name="T14" fmla="*/ 169 w 491"/>
                <a:gd name="T15" fmla="*/ 121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1"/>
                  </a:lnTo>
                  <a:lnTo>
                    <a:pt x="491" y="121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169" y="121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6498431" y="1724422"/>
              <a:ext cx="119856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6042819" y="1724422"/>
              <a:ext cx="362744" cy="530225"/>
            </a:xfrm>
            <a:custGeom>
              <a:avLst/>
              <a:gdLst>
                <a:gd name="T0" fmla="*/ 267 w 457"/>
                <a:gd name="T1" fmla="*/ 666 h 668"/>
                <a:gd name="T2" fmla="*/ 313 w 457"/>
                <a:gd name="T3" fmla="*/ 657 h 668"/>
                <a:gd name="T4" fmla="*/ 341 w 457"/>
                <a:gd name="T5" fmla="*/ 647 h 668"/>
                <a:gd name="T6" fmla="*/ 366 w 457"/>
                <a:gd name="T7" fmla="*/ 634 h 668"/>
                <a:gd name="T8" fmla="*/ 387 w 457"/>
                <a:gd name="T9" fmla="*/ 618 h 668"/>
                <a:gd name="T10" fmla="*/ 407 w 457"/>
                <a:gd name="T11" fmla="*/ 599 h 668"/>
                <a:gd name="T12" fmla="*/ 424 w 457"/>
                <a:gd name="T13" fmla="*/ 578 h 668"/>
                <a:gd name="T14" fmla="*/ 437 w 457"/>
                <a:gd name="T15" fmla="*/ 553 h 668"/>
                <a:gd name="T16" fmla="*/ 447 w 457"/>
                <a:gd name="T17" fmla="*/ 526 h 668"/>
                <a:gd name="T18" fmla="*/ 455 w 457"/>
                <a:gd name="T19" fmla="*/ 482 h 668"/>
                <a:gd name="T20" fmla="*/ 457 w 457"/>
                <a:gd name="T21" fmla="*/ 0 h 668"/>
                <a:gd name="T22" fmla="*/ 305 w 457"/>
                <a:gd name="T23" fmla="*/ 463 h 668"/>
                <a:gd name="T24" fmla="*/ 301 w 457"/>
                <a:gd name="T25" fmla="*/ 494 h 668"/>
                <a:gd name="T26" fmla="*/ 290 w 457"/>
                <a:gd name="T27" fmla="*/ 520 h 668"/>
                <a:gd name="T28" fmla="*/ 265 w 457"/>
                <a:gd name="T29" fmla="*/ 540 h 668"/>
                <a:gd name="T30" fmla="*/ 247 w 457"/>
                <a:gd name="T31" fmla="*/ 543 h 668"/>
                <a:gd name="T32" fmla="*/ 228 w 457"/>
                <a:gd name="T33" fmla="*/ 545 h 668"/>
                <a:gd name="T34" fmla="*/ 205 w 457"/>
                <a:gd name="T35" fmla="*/ 543 h 668"/>
                <a:gd name="T36" fmla="*/ 188 w 457"/>
                <a:gd name="T37" fmla="*/ 540 h 668"/>
                <a:gd name="T38" fmla="*/ 174 w 457"/>
                <a:gd name="T39" fmla="*/ 530 h 668"/>
                <a:gd name="T40" fmla="*/ 163 w 457"/>
                <a:gd name="T41" fmla="*/ 520 h 668"/>
                <a:gd name="T42" fmla="*/ 151 w 457"/>
                <a:gd name="T43" fmla="*/ 494 h 668"/>
                <a:gd name="T44" fmla="*/ 148 w 457"/>
                <a:gd name="T45" fmla="*/ 461 h 668"/>
                <a:gd name="T46" fmla="*/ 0 w 457"/>
                <a:gd name="T47" fmla="*/ 417 h 668"/>
                <a:gd name="T48" fmla="*/ 2 w 457"/>
                <a:gd name="T49" fmla="*/ 501 h 668"/>
                <a:gd name="T50" fmla="*/ 11 w 457"/>
                <a:gd name="T51" fmla="*/ 545 h 668"/>
                <a:gd name="T52" fmla="*/ 21 w 457"/>
                <a:gd name="T53" fmla="*/ 570 h 668"/>
                <a:gd name="T54" fmla="*/ 34 w 457"/>
                <a:gd name="T55" fmla="*/ 593 h 668"/>
                <a:gd name="T56" fmla="*/ 52 w 457"/>
                <a:gd name="T57" fmla="*/ 613 h 668"/>
                <a:gd name="T58" fmla="*/ 71 w 457"/>
                <a:gd name="T59" fmla="*/ 628 h 668"/>
                <a:gd name="T60" fmla="*/ 94 w 457"/>
                <a:gd name="T61" fmla="*/ 641 h 668"/>
                <a:gd name="T62" fmla="*/ 134 w 457"/>
                <a:gd name="T63" fmla="*/ 657 h 668"/>
                <a:gd name="T64" fmla="*/ 196 w 457"/>
                <a:gd name="T65" fmla="*/ 66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7" h="668">
                  <a:moveTo>
                    <a:pt x="232" y="668"/>
                  </a:moveTo>
                  <a:lnTo>
                    <a:pt x="267" y="666"/>
                  </a:lnTo>
                  <a:lnTo>
                    <a:pt x="297" y="661"/>
                  </a:lnTo>
                  <a:lnTo>
                    <a:pt x="313" y="657"/>
                  </a:lnTo>
                  <a:lnTo>
                    <a:pt x="326" y="653"/>
                  </a:lnTo>
                  <a:lnTo>
                    <a:pt x="341" y="647"/>
                  </a:lnTo>
                  <a:lnTo>
                    <a:pt x="353" y="641"/>
                  </a:lnTo>
                  <a:lnTo>
                    <a:pt x="366" y="634"/>
                  </a:lnTo>
                  <a:lnTo>
                    <a:pt x="378" y="626"/>
                  </a:lnTo>
                  <a:lnTo>
                    <a:pt x="387" y="618"/>
                  </a:lnTo>
                  <a:lnTo>
                    <a:pt x="397" y="609"/>
                  </a:lnTo>
                  <a:lnTo>
                    <a:pt x="407" y="599"/>
                  </a:lnTo>
                  <a:lnTo>
                    <a:pt x="416" y="590"/>
                  </a:lnTo>
                  <a:lnTo>
                    <a:pt x="424" y="578"/>
                  </a:lnTo>
                  <a:lnTo>
                    <a:pt x="430" y="567"/>
                  </a:lnTo>
                  <a:lnTo>
                    <a:pt x="437" y="553"/>
                  </a:lnTo>
                  <a:lnTo>
                    <a:pt x="441" y="542"/>
                  </a:lnTo>
                  <a:lnTo>
                    <a:pt x="447" y="526"/>
                  </a:lnTo>
                  <a:lnTo>
                    <a:pt x="451" y="513"/>
                  </a:lnTo>
                  <a:lnTo>
                    <a:pt x="455" y="482"/>
                  </a:lnTo>
                  <a:lnTo>
                    <a:pt x="457" y="451"/>
                  </a:lnTo>
                  <a:lnTo>
                    <a:pt x="457" y="0"/>
                  </a:lnTo>
                  <a:lnTo>
                    <a:pt x="305" y="0"/>
                  </a:lnTo>
                  <a:lnTo>
                    <a:pt x="305" y="463"/>
                  </a:lnTo>
                  <a:lnTo>
                    <a:pt x="305" y="478"/>
                  </a:lnTo>
                  <a:lnTo>
                    <a:pt x="301" y="494"/>
                  </a:lnTo>
                  <a:lnTo>
                    <a:pt x="297" y="507"/>
                  </a:lnTo>
                  <a:lnTo>
                    <a:pt x="290" y="520"/>
                  </a:lnTo>
                  <a:lnTo>
                    <a:pt x="278" y="530"/>
                  </a:lnTo>
                  <a:lnTo>
                    <a:pt x="265" y="540"/>
                  </a:lnTo>
                  <a:lnTo>
                    <a:pt x="257" y="542"/>
                  </a:lnTo>
                  <a:lnTo>
                    <a:pt x="247" y="543"/>
                  </a:lnTo>
                  <a:lnTo>
                    <a:pt x="238" y="545"/>
                  </a:lnTo>
                  <a:lnTo>
                    <a:pt x="228" y="545"/>
                  </a:lnTo>
                  <a:lnTo>
                    <a:pt x="217" y="545"/>
                  </a:lnTo>
                  <a:lnTo>
                    <a:pt x="205" y="543"/>
                  </a:lnTo>
                  <a:lnTo>
                    <a:pt x="197" y="542"/>
                  </a:lnTo>
                  <a:lnTo>
                    <a:pt x="188" y="540"/>
                  </a:lnTo>
                  <a:lnTo>
                    <a:pt x="180" y="536"/>
                  </a:lnTo>
                  <a:lnTo>
                    <a:pt x="174" y="530"/>
                  </a:lnTo>
                  <a:lnTo>
                    <a:pt x="169" y="526"/>
                  </a:lnTo>
                  <a:lnTo>
                    <a:pt x="163" y="520"/>
                  </a:lnTo>
                  <a:lnTo>
                    <a:pt x="155" y="507"/>
                  </a:lnTo>
                  <a:lnTo>
                    <a:pt x="151" y="494"/>
                  </a:lnTo>
                  <a:lnTo>
                    <a:pt x="148" y="478"/>
                  </a:lnTo>
                  <a:lnTo>
                    <a:pt x="148" y="461"/>
                  </a:lnTo>
                  <a:lnTo>
                    <a:pt x="148" y="417"/>
                  </a:lnTo>
                  <a:lnTo>
                    <a:pt x="0" y="417"/>
                  </a:lnTo>
                  <a:lnTo>
                    <a:pt x="0" y="467"/>
                  </a:lnTo>
                  <a:lnTo>
                    <a:pt x="2" y="501"/>
                  </a:lnTo>
                  <a:lnTo>
                    <a:pt x="7" y="532"/>
                  </a:lnTo>
                  <a:lnTo>
                    <a:pt x="11" y="545"/>
                  </a:lnTo>
                  <a:lnTo>
                    <a:pt x="15" y="559"/>
                  </a:lnTo>
                  <a:lnTo>
                    <a:pt x="21" y="570"/>
                  </a:lnTo>
                  <a:lnTo>
                    <a:pt x="27" y="582"/>
                  </a:lnTo>
                  <a:lnTo>
                    <a:pt x="34" y="593"/>
                  </a:lnTo>
                  <a:lnTo>
                    <a:pt x="42" y="603"/>
                  </a:lnTo>
                  <a:lnTo>
                    <a:pt x="52" y="613"/>
                  </a:lnTo>
                  <a:lnTo>
                    <a:pt x="61" y="620"/>
                  </a:lnTo>
                  <a:lnTo>
                    <a:pt x="71" y="628"/>
                  </a:lnTo>
                  <a:lnTo>
                    <a:pt x="82" y="636"/>
                  </a:lnTo>
                  <a:lnTo>
                    <a:pt x="94" y="641"/>
                  </a:lnTo>
                  <a:lnTo>
                    <a:pt x="107" y="647"/>
                  </a:lnTo>
                  <a:lnTo>
                    <a:pt x="134" y="657"/>
                  </a:lnTo>
                  <a:lnTo>
                    <a:pt x="165" y="663"/>
                  </a:lnTo>
                  <a:lnTo>
                    <a:pt x="196" y="666"/>
                  </a:lnTo>
                  <a:lnTo>
                    <a:pt x="232" y="6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20"/>
            <p:cNvSpPr>
              <a:spLocks noEditPoints="1"/>
            </p:cNvSpPr>
            <p:nvPr/>
          </p:nvSpPr>
          <p:spPr bwMode="auto">
            <a:xfrm>
              <a:off x="5559425" y="1724422"/>
              <a:ext cx="452438" cy="521494"/>
            </a:xfrm>
            <a:custGeom>
              <a:avLst/>
              <a:gdLst>
                <a:gd name="T0" fmla="*/ 209 w 570"/>
                <a:gd name="T1" fmla="*/ 399 h 657"/>
                <a:gd name="T2" fmla="*/ 277 w 570"/>
                <a:gd name="T3" fmla="*/ 148 h 657"/>
                <a:gd name="T4" fmla="*/ 278 w 570"/>
                <a:gd name="T5" fmla="*/ 148 h 657"/>
                <a:gd name="T6" fmla="*/ 346 w 570"/>
                <a:gd name="T7" fmla="*/ 399 h 657"/>
                <a:gd name="T8" fmla="*/ 209 w 570"/>
                <a:gd name="T9" fmla="*/ 399 h 657"/>
                <a:gd name="T10" fmla="*/ 0 w 570"/>
                <a:gd name="T11" fmla="*/ 657 h 657"/>
                <a:gd name="T12" fmla="*/ 142 w 570"/>
                <a:gd name="T13" fmla="*/ 657 h 657"/>
                <a:gd name="T14" fmla="*/ 179 w 570"/>
                <a:gd name="T15" fmla="*/ 517 h 657"/>
                <a:gd name="T16" fmla="*/ 376 w 570"/>
                <a:gd name="T17" fmla="*/ 517 h 657"/>
                <a:gd name="T18" fmla="*/ 415 w 570"/>
                <a:gd name="T19" fmla="*/ 657 h 657"/>
                <a:gd name="T20" fmla="*/ 570 w 570"/>
                <a:gd name="T21" fmla="*/ 657 h 657"/>
                <a:gd name="T22" fmla="*/ 382 w 570"/>
                <a:gd name="T23" fmla="*/ 0 h 657"/>
                <a:gd name="T24" fmla="*/ 192 w 570"/>
                <a:gd name="T25" fmla="*/ 0 h 657"/>
                <a:gd name="T26" fmla="*/ 0 w 570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657">
                  <a:moveTo>
                    <a:pt x="209" y="399"/>
                  </a:moveTo>
                  <a:lnTo>
                    <a:pt x="277" y="148"/>
                  </a:lnTo>
                  <a:lnTo>
                    <a:pt x="278" y="148"/>
                  </a:lnTo>
                  <a:lnTo>
                    <a:pt x="346" y="399"/>
                  </a:lnTo>
                  <a:lnTo>
                    <a:pt x="209" y="399"/>
                  </a:lnTo>
                  <a:close/>
                  <a:moveTo>
                    <a:pt x="0" y="657"/>
                  </a:moveTo>
                  <a:lnTo>
                    <a:pt x="142" y="657"/>
                  </a:lnTo>
                  <a:lnTo>
                    <a:pt x="179" y="517"/>
                  </a:lnTo>
                  <a:lnTo>
                    <a:pt x="376" y="517"/>
                  </a:lnTo>
                  <a:lnTo>
                    <a:pt x="415" y="657"/>
                  </a:lnTo>
                  <a:lnTo>
                    <a:pt x="570" y="657"/>
                  </a:lnTo>
                  <a:lnTo>
                    <a:pt x="382" y="0"/>
                  </a:lnTo>
                  <a:lnTo>
                    <a:pt x="192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5172075" y="1724422"/>
              <a:ext cx="338931" cy="521494"/>
            </a:xfrm>
            <a:custGeom>
              <a:avLst/>
              <a:gdLst>
                <a:gd name="T0" fmla="*/ 0 w 427"/>
                <a:gd name="T1" fmla="*/ 657 h 657"/>
                <a:gd name="T2" fmla="*/ 427 w 427"/>
                <a:gd name="T3" fmla="*/ 657 h 657"/>
                <a:gd name="T4" fmla="*/ 427 w 427"/>
                <a:gd name="T5" fmla="*/ 532 h 657"/>
                <a:gd name="T6" fmla="*/ 154 w 427"/>
                <a:gd name="T7" fmla="*/ 532 h 657"/>
                <a:gd name="T8" fmla="*/ 154 w 427"/>
                <a:gd name="T9" fmla="*/ 0 h 657"/>
                <a:gd name="T10" fmla="*/ 0 w 427"/>
                <a:gd name="T11" fmla="*/ 0 h 657"/>
                <a:gd name="T12" fmla="*/ 0 w 427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7">
                  <a:moveTo>
                    <a:pt x="0" y="657"/>
                  </a:moveTo>
                  <a:lnTo>
                    <a:pt x="427" y="657"/>
                  </a:lnTo>
                  <a:lnTo>
                    <a:pt x="427" y="532"/>
                  </a:lnTo>
                  <a:lnTo>
                    <a:pt x="154" y="532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22"/>
            <p:cNvSpPr>
              <a:spLocks noEditPoints="1"/>
            </p:cNvSpPr>
            <p:nvPr/>
          </p:nvSpPr>
          <p:spPr bwMode="auto">
            <a:xfrm>
              <a:off x="4658519" y="1724422"/>
              <a:ext cx="451644" cy="521494"/>
            </a:xfrm>
            <a:custGeom>
              <a:avLst/>
              <a:gdLst>
                <a:gd name="T0" fmla="*/ 210 w 569"/>
                <a:gd name="T1" fmla="*/ 399 h 657"/>
                <a:gd name="T2" fmla="*/ 275 w 569"/>
                <a:gd name="T3" fmla="*/ 148 h 657"/>
                <a:gd name="T4" fmla="*/ 279 w 569"/>
                <a:gd name="T5" fmla="*/ 148 h 657"/>
                <a:gd name="T6" fmla="*/ 344 w 569"/>
                <a:gd name="T7" fmla="*/ 399 h 657"/>
                <a:gd name="T8" fmla="*/ 210 w 569"/>
                <a:gd name="T9" fmla="*/ 399 h 657"/>
                <a:gd name="T10" fmla="*/ 0 w 569"/>
                <a:gd name="T11" fmla="*/ 657 h 657"/>
                <a:gd name="T12" fmla="*/ 141 w 569"/>
                <a:gd name="T13" fmla="*/ 657 h 657"/>
                <a:gd name="T14" fmla="*/ 177 w 569"/>
                <a:gd name="T15" fmla="*/ 517 h 657"/>
                <a:gd name="T16" fmla="*/ 377 w 569"/>
                <a:gd name="T17" fmla="*/ 517 h 657"/>
                <a:gd name="T18" fmla="*/ 413 w 569"/>
                <a:gd name="T19" fmla="*/ 657 h 657"/>
                <a:gd name="T20" fmla="*/ 569 w 569"/>
                <a:gd name="T21" fmla="*/ 657 h 657"/>
                <a:gd name="T22" fmla="*/ 381 w 569"/>
                <a:gd name="T23" fmla="*/ 0 h 657"/>
                <a:gd name="T24" fmla="*/ 190 w 569"/>
                <a:gd name="T25" fmla="*/ 0 h 657"/>
                <a:gd name="T26" fmla="*/ 0 w 569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657">
                  <a:moveTo>
                    <a:pt x="210" y="399"/>
                  </a:moveTo>
                  <a:lnTo>
                    <a:pt x="275" y="148"/>
                  </a:lnTo>
                  <a:lnTo>
                    <a:pt x="279" y="148"/>
                  </a:lnTo>
                  <a:lnTo>
                    <a:pt x="344" y="399"/>
                  </a:lnTo>
                  <a:lnTo>
                    <a:pt x="210" y="399"/>
                  </a:lnTo>
                  <a:close/>
                  <a:moveTo>
                    <a:pt x="0" y="657"/>
                  </a:moveTo>
                  <a:lnTo>
                    <a:pt x="141" y="657"/>
                  </a:lnTo>
                  <a:lnTo>
                    <a:pt x="177" y="517"/>
                  </a:lnTo>
                  <a:lnTo>
                    <a:pt x="377" y="517"/>
                  </a:lnTo>
                  <a:lnTo>
                    <a:pt x="413" y="657"/>
                  </a:lnTo>
                  <a:lnTo>
                    <a:pt x="569" y="657"/>
                  </a:lnTo>
                  <a:lnTo>
                    <a:pt x="381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4224338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4 w 501"/>
                <a:gd name="T3" fmla="*/ 657 h 657"/>
                <a:gd name="T4" fmla="*/ 154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4 w 501"/>
                <a:gd name="T19" fmla="*/ 301 h 657"/>
                <a:gd name="T20" fmla="*/ 154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4" y="657"/>
                  </a:lnTo>
                  <a:lnTo>
                    <a:pt x="154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4" y="30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37599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3 w 501"/>
                <a:gd name="T3" fmla="*/ 657 h 657"/>
                <a:gd name="T4" fmla="*/ 153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49 w 501"/>
                <a:gd name="T17" fmla="*/ 0 h 657"/>
                <a:gd name="T18" fmla="*/ 153 w 501"/>
                <a:gd name="T19" fmla="*/ 301 h 657"/>
                <a:gd name="T20" fmla="*/ 153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3" y="657"/>
                  </a:lnTo>
                  <a:lnTo>
                    <a:pt x="153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49" y="0"/>
                  </a:lnTo>
                  <a:lnTo>
                    <a:pt x="153" y="30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3543300" y="1724422"/>
              <a:ext cx="122238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3328194" y="1724422"/>
              <a:ext cx="120650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840831" y="1724422"/>
              <a:ext cx="391319" cy="521494"/>
            </a:xfrm>
            <a:custGeom>
              <a:avLst/>
              <a:gdLst>
                <a:gd name="T0" fmla="*/ 0 w 493"/>
                <a:gd name="T1" fmla="*/ 657 h 657"/>
                <a:gd name="T2" fmla="*/ 136 w 493"/>
                <a:gd name="T3" fmla="*/ 657 h 657"/>
                <a:gd name="T4" fmla="*/ 136 w 493"/>
                <a:gd name="T5" fmla="*/ 263 h 657"/>
                <a:gd name="T6" fmla="*/ 138 w 493"/>
                <a:gd name="T7" fmla="*/ 263 h 657"/>
                <a:gd name="T8" fmla="*/ 367 w 493"/>
                <a:gd name="T9" fmla="*/ 657 h 657"/>
                <a:gd name="T10" fmla="*/ 493 w 493"/>
                <a:gd name="T11" fmla="*/ 657 h 657"/>
                <a:gd name="T12" fmla="*/ 493 w 493"/>
                <a:gd name="T13" fmla="*/ 0 h 657"/>
                <a:gd name="T14" fmla="*/ 359 w 493"/>
                <a:gd name="T15" fmla="*/ 0 h 657"/>
                <a:gd name="T16" fmla="*/ 359 w 493"/>
                <a:gd name="T17" fmla="*/ 357 h 657"/>
                <a:gd name="T18" fmla="*/ 357 w 493"/>
                <a:gd name="T19" fmla="*/ 357 h 657"/>
                <a:gd name="T20" fmla="*/ 150 w 493"/>
                <a:gd name="T21" fmla="*/ 0 h 657"/>
                <a:gd name="T22" fmla="*/ 0 w 493"/>
                <a:gd name="T23" fmla="*/ 0 h 657"/>
                <a:gd name="T24" fmla="*/ 0 w 493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657">
                  <a:moveTo>
                    <a:pt x="0" y="657"/>
                  </a:moveTo>
                  <a:lnTo>
                    <a:pt x="136" y="657"/>
                  </a:lnTo>
                  <a:lnTo>
                    <a:pt x="136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3" y="657"/>
                  </a:lnTo>
                  <a:lnTo>
                    <a:pt x="493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3756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2 w 501"/>
                <a:gd name="T3" fmla="*/ 657 h 657"/>
                <a:gd name="T4" fmla="*/ 152 w 501"/>
                <a:gd name="T5" fmla="*/ 463 h 657"/>
                <a:gd name="T6" fmla="*/ 217 w 501"/>
                <a:gd name="T7" fmla="*/ 373 h 657"/>
                <a:gd name="T8" fmla="*/ 334 w 501"/>
                <a:gd name="T9" fmla="*/ 657 h 657"/>
                <a:gd name="T10" fmla="*/ 500 w 501"/>
                <a:gd name="T11" fmla="*/ 657 h 657"/>
                <a:gd name="T12" fmla="*/ 331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2 w 501"/>
                <a:gd name="T19" fmla="*/ 301 h 657"/>
                <a:gd name="T20" fmla="*/ 152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2" y="657"/>
                  </a:lnTo>
                  <a:lnTo>
                    <a:pt x="152" y="463"/>
                  </a:lnTo>
                  <a:lnTo>
                    <a:pt x="217" y="373"/>
                  </a:lnTo>
                  <a:lnTo>
                    <a:pt x="334" y="657"/>
                  </a:lnTo>
                  <a:lnTo>
                    <a:pt x="500" y="657"/>
                  </a:lnTo>
                  <a:lnTo>
                    <a:pt x="331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2" y="301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1954213" y="1724422"/>
              <a:ext cx="338138" cy="521494"/>
            </a:xfrm>
            <a:custGeom>
              <a:avLst/>
              <a:gdLst>
                <a:gd name="T0" fmla="*/ 0 w 426"/>
                <a:gd name="T1" fmla="*/ 657 h 657"/>
                <a:gd name="T2" fmla="*/ 426 w 426"/>
                <a:gd name="T3" fmla="*/ 657 h 657"/>
                <a:gd name="T4" fmla="*/ 426 w 426"/>
                <a:gd name="T5" fmla="*/ 532 h 657"/>
                <a:gd name="T6" fmla="*/ 153 w 426"/>
                <a:gd name="T7" fmla="*/ 532 h 657"/>
                <a:gd name="T8" fmla="*/ 153 w 426"/>
                <a:gd name="T9" fmla="*/ 386 h 657"/>
                <a:gd name="T10" fmla="*/ 368 w 426"/>
                <a:gd name="T11" fmla="*/ 386 h 657"/>
                <a:gd name="T12" fmla="*/ 368 w 426"/>
                <a:gd name="T13" fmla="*/ 261 h 657"/>
                <a:gd name="T14" fmla="*/ 153 w 426"/>
                <a:gd name="T15" fmla="*/ 261 h 657"/>
                <a:gd name="T16" fmla="*/ 153 w 426"/>
                <a:gd name="T17" fmla="*/ 125 h 657"/>
                <a:gd name="T18" fmla="*/ 424 w 426"/>
                <a:gd name="T19" fmla="*/ 125 h 657"/>
                <a:gd name="T20" fmla="*/ 424 w 426"/>
                <a:gd name="T21" fmla="*/ 0 h 657"/>
                <a:gd name="T22" fmla="*/ 0 w 426"/>
                <a:gd name="T23" fmla="*/ 0 h 657"/>
                <a:gd name="T24" fmla="*/ 0 w 426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657">
                  <a:moveTo>
                    <a:pt x="0" y="657"/>
                  </a:moveTo>
                  <a:lnTo>
                    <a:pt x="426" y="657"/>
                  </a:lnTo>
                  <a:lnTo>
                    <a:pt x="426" y="532"/>
                  </a:lnTo>
                  <a:lnTo>
                    <a:pt x="153" y="532"/>
                  </a:lnTo>
                  <a:lnTo>
                    <a:pt x="153" y="386"/>
                  </a:lnTo>
                  <a:lnTo>
                    <a:pt x="368" y="386"/>
                  </a:lnTo>
                  <a:lnTo>
                    <a:pt x="368" y="261"/>
                  </a:lnTo>
                  <a:lnTo>
                    <a:pt x="153" y="261"/>
                  </a:lnTo>
                  <a:lnTo>
                    <a:pt x="153" y="125"/>
                  </a:lnTo>
                  <a:lnTo>
                    <a:pt x="424" y="125"/>
                  </a:lnTo>
                  <a:lnTo>
                    <a:pt x="4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1497013" y="1724422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3 h 657"/>
                <a:gd name="T6" fmla="*/ 491 w 491"/>
                <a:gd name="T7" fmla="*/ 123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3 h 657"/>
                <a:gd name="T14" fmla="*/ 169 w 491"/>
                <a:gd name="T15" fmla="*/ 123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3"/>
                  </a:lnTo>
                  <a:lnTo>
                    <a:pt x="491" y="123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9" y="123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3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 kuvall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8940" cy="514350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5622898" y="1592"/>
            <a:ext cx="1901825" cy="2143275"/>
          </a:xfrm>
          <a:custGeom>
            <a:avLst/>
            <a:gdLst>
              <a:gd name="T0" fmla="*/ 1199 w 2397"/>
              <a:gd name="T1" fmla="*/ 2692 h 2692"/>
              <a:gd name="T2" fmla="*/ 2397 w 2397"/>
              <a:gd name="T3" fmla="*/ 0 h 2692"/>
              <a:gd name="T4" fmla="*/ 0 w 2397"/>
              <a:gd name="T5" fmla="*/ 0 h 2692"/>
              <a:gd name="T6" fmla="*/ 1199 w 2397"/>
              <a:gd name="T7" fmla="*/ 269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7" h="2692">
                <a:moveTo>
                  <a:pt x="1199" y="2692"/>
                </a:moveTo>
                <a:lnTo>
                  <a:pt x="2397" y="0"/>
                </a:lnTo>
                <a:lnTo>
                  <a:pt x="0" y="0"/>
                </a:lnTo>
                <a:lnTo>
                  <a:pt x="1199" y="2692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241901" y="0"/>
            <a:ext cx="3914775" cy="5148000"/>
          </a:xfrm>
          <a:custGeom>
            <a:avLst/>
            <a:gdLst>
              <a:gd name="T0" fmla="*/ 0 w 4933"/>
              <a:gd name="T1" fmla="*/ 6467 h 6467"/>
              <a:gd name="T2" fmla="*/ 4933 w 4933"/>
              <a:gd name="T3" fmla="*/ 6467 h 6467"/>
              <a:gd name="T4" fmla="*/ 4933 w 4933"/>
              <a:gd name="T5" fmla="*/ 0 h 6467"/>
              <a:gd name="T6" fmla="*/ 2878 w 4933"/>
              <a:gd name="T7" fmla="*/ 0 h 6467"/>
              <a:gd name="T8" fmla="*/ 0 w 4933"/>
              <a:gd name="T9" fmla="*/ 6467 h 6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3" h="6467">
                <a:moveTo>
                  <a:pt x="0" y="6467"/>
                </a:moveTo>
                <a:lnTo>
                  <a:pt x="4933" y="6467"/>
                </a:lnTo>
                <a:lnTo>
                  <a:pt x="4933" y="0"/>
                </a:lnTo>
                <a:lnTo>
                  <a:pt x="2878" y="0"/>
                </a:lnTo>
                <a:lnTo>
                  <a:pt x="0" y="6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1" name="Ryhmä 10"/>
          <p:cNvGrpSpPr/>
          <p:nvPr/>
        </p:nvGrpSpPr>
        <p:grpSpPr>
          <a:xfrm>
            <a:off x="6461906" y="1942043"/>
            <a:ext cx="2251684" cy="10745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4" name="Ryhmä 53"/>
          <p:cNvGrpSpPr/>
          <p:nvPr/>
        </p:nvGrpSpPr>
        <p:grpSpPr>
          <a:xfrm>
            <a:off x="442867" y="2139702"/>
            <a:ext cx="3844527" cy="869368"/>
            <a:chOff x="1497013" y="1096566"/>
            <a:chExt cx="5121274" cy="1158081"/>
          </a:xfrm>
          <a:solidFill>
            <a:srgbClr val="000000"/>
          </a:solidFill>
        </p:grpSpPr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3863181" y="1103709"/>
              <a:ext cx="392113" cy="521494"/>
            </a:xfrm>
            <a:custGeom>
              <a:avLst/>
              <a:gdLst>
                <a:gd name="T0" fmla="*/ 0 w 494"/>
                <a:gd name="T1" fmla="*/ 657 h 657"/>
                <a:gd name="T2" fmla="*/ 137 w 494"/>
                <a:gd name="T3" fmla="*/ 657 h 657"/>
                <a:gd name="T4" fmla="*/ 137 w 494"/>
                <a:gd name="T5" fmla="*/ 263 h 657"/>
                <a:gd name="T6" fmla="*/ 138 w 494"/>
                <a:gd name="T7" fmla="*/ 263 h 657"/>
                <a:gd name="T8" fmla="*/ 367 w 494"/>
                <a:gd name="T9" fmla="*/ 657 h 657"/>
                <a:gd name="T10" fmla="*/ 494 w 494"/>
                <a:gd name="T11" fmla="*/ 657 h 657"/>
                <a:gd name="T12" fmla="*/ 494 w 494"/>
                <a:gd name="T13" fmla="*/ 0 h 657"/>
                <a:gd name="T14" fmla="*/ 359 w 494"/>
                <a:gd name="T15" fmla="*/ 0 h 657"/>
                <a:gd name="T16" fmla="*/ 359 w 494"/>
                <a:gd name="T17" fmla="*/ 357 h 657"/>
                <a:gd name="T18" fmla="*/ 357 w 494"/>
                <a:gd name="T19" fmla="*/ 357 h 657"/>
                <a:gd name="T20" fmla="*/ 150 w 494"/>
                <a:gd name="T21" fmla="*/ 0 h 657"/>
                <a:gd name="T22" fmla="*/ 0 w 494"/>
                <a:gd name="T23" fmla="*/ 0 h 657"/>
                <a:gd name="T24" fmla="*/ 0 w 494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0" y="657"/>
                  </a:moveTo>
                  <a:lnTo>
                    <a:pt x="137" y="657"/>
                  </a:lnTo>
                  <a:lnTo>
                    <a:pt x="137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4" y="657"/>
                  </a:lnTo>
                  <a:lnTo>
                    <a:pt x="494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3382963" y="1096566"/>
              <a:ext cx="395288" cy="536575"/>
            </a:xfrm>
            <a:custGeom>
              <a:avLst/>
              <a:gdLst>
                <a:gd name="T0" fmla="*/ 235 w 498"/>
                <a:gd name="T1" fmla="*/ 551 h 676"/>
                <a:gd name="T2" fmla="*/ 208 w 498"/>
                <a:gd name="T3" fmla="*/ 545 h 676"/>
                <a:gd name="T4" fmla="*/ 187 w 498"/>
                <a:gd name="T5" fmla="*/ 534 h 676"/>
                <a:gd name="T6" fmla="*/ 169 w 498"/>
                <a:gd name="T7" fmla="*/ 516 h 676"/>
                <a:gd name="T8" fmla="*/ 160 w 498"/>
                <a:gd name="T9" fmla="*/ 495 h 676"/>
                <a:gd name="T10" fmla="*/ 154 w 498"/>
                <a:gd name="T11" fmla="*/ 468 h 676"/>
                <a:gd name="T12" fmla="*/ 154 w 498"/>
                <a:gd name="T13" fmla="*/ 220 h 676"/>
                <a:gd name="T14" fmla="*/ 160 w 498"/>
                <a:gd name="T15" fmla="*/ 178 h 676"/>
                <a:gd name="T16" fmla="*/ 167 w 498"/>
                <a:gd name="T17" fmla="*/ 163 h 676"/>
                <a:gd name="T18" fmla="*/ 177 w 498"/>
                <a:gd name="T19" fmla="*/ 147 h 676"/>
                <a:gd name="T20" fmla="*/ 191 w 498"/>
                <a:gd name="T21" fmla="*/ 138 h 676"/>
                <a:gd name="T22" fmla="*/ 206 w 498"/>
                <a:gd name="T23" fmla="*/ 130 h 676"/>
                <a:gd name="T24" fmla="*/ 246 w 498"/>
                <a:gd name="T25" fmla="*/ 123 h 676"/>
                <a:gd name="T26" fmla="*/ 273 w 498"/>
                <a:gd name="T27" fmla="*/ 126 h 676"/>
                <a:gd name="T28" fmla="*/ 296 w 498"/>
                <a:gd name="T29" fmla="*/ 134 h 676"/>
                <a:gd name="T30" fmla="*/ 315 w 498"/>
                <a:gd name="T31" fmla="*/ 147 h 676"/>
                <a:gd name="T32" fmla="*/ 331 w 498"/>
                <a:gd name="T33" fmla="*/ 165 h 676"/>
                <a:gd name="T34" fmla="*/ 340 w 498"/>
                <a:gd name="T35" fmla="*/ 188 h 676"/>
                <a:gd name="T36" fmla="*/ 344 w 498"/>
                <a:gd name="T37" fmla="*/ 217 h 676"/>
                <a:gd name="T38" fmla="*/ 342 w 498"/>
                <a:gd name="T39" fmla="*/ 470 h 676"/>
                <a:gd name="T40" fmla="*/ 336 w 498"/>
                <a:gd name="T41" fmla="*/ 495 h 676"/>
                <a:gd name="T42" fmla="*/ 325 w 498"/>
                <a:gd name="T43" fmla="*/ 516 h 676"/>
                <a:gd name="T44" fmla="*/ 310 w 498"/>
                <a:gd name="T45" fmla="*/ 534 h 676"/>
                <a:gd name="T46" fmla="*/ 288 w 498"/>
                <a:gd name="T47" fmla="*/ 545 h 676"/>
                <a:gd name="T48" fmla="*/ 263 w 498"/>
                <a:gd name="T49" fmla="*/ 551 h 676"/>
                <a:gd name="T50" fmla="*/ 248 w 498"/>
                <a:gd name="T51" fmla="*/ 676 h 676"/>
                <a:gd name="T52" fmla="*/ 287 w 498"/>
                <a:gd name="T53" fmla="*/ 674 h 676"/>
                <a:gd name="T54" fmla="*/ 325 w 498"/>
                <a:gd name="T55" fmla="*/ 668 h 676"/>
                <a:gd name="T56" fmla="*/ 359 w 498"/>
                <a:gd name="T57" fmla="*/ 658 h 676"/>
                <a:gd name="T58" fmla="*/ 392 w 498"/>
                <a:gd name="T59" fmla="*/ 643 h 676"/>
                <a:gd name="T60" fmla="*/ 421 w 498"/>
                <a:gd name="T61" fmla="*/ 624 h 676"/>
                <a:gd name="T62" fmla="*/ 448 w 498"/>
                <a:gd name="T63" fmla="*/ 599 h 676"/>
                <a:gd name="T64" fmla="*/ 469 w 498"/>
                <a:gd name="T65" fmla="*/ 570 h 676"/>
                <a:gd name="T66" fmla="*/ 484 w 498"/>
                <a:gd name="T67" fmla="*/ 535 h 676"/>
                <a:gd name="T68" fmla="*/ 494 w 498"/>
                <a:gd name="T69" fmla="*/ 495 h 676"/>
                <a:gd name="T70" fmla="*/ 498 w 498"/>
                <a:gd name="T71" fmla="*/ 451 h 676"/>
                <a:gd name="T72" fmla="*/ 496 w 498"/>
                <a:gd name="T73" fmla="*/ 197 h 676"/>
                <a:gd name="T74" fmla="*/ 490 w 498"/>
                <a:gd name="T75" fmla="*/ 155 h 676"/>
                <a:gd name="T76" fmla="*/ 477 w 498"/>
                <a:gd name="T77" fmla="*/ 119 h 676"/>
                <a:gd name="T78" fmla="*/ 457 w 498"/>
                <a:gd name="T79" fmla="*/ 88 h 676"/>
                <a:gd name="T80" fmla="*/ 434 w 498"/>
                <a:gd name="T81" fmla="*/ 61 h 676"/>
                <a:gd name="T82" fmla="*/ 407 w 498"/>
                <a:gd name="T83" fmla="*/ 40 h 676"/>
                <a:gd name="T84" fmla="*/ 377 w 498"/>
                <a:gd name="T85" fmla="*/ 23 h 676"/>
                <a:gd name="T86" fmla="*/ 342 w 498"/>
                <a:gd name="T87" fmla="*/ 11 h 676"/>
                <a:gd name="T88" fmla="*/ 306 w 498"/>
                <a:gd name="T89" fmla="*/ 3 h 676"/>
                <a:gd name="T90" fmla="*/ 267 w 498"/>
                <a:gd name="T91" fmla="*/ 0 h 676"/>
                <a:gd name="T92" fmla="*/ 221 w 498"/>
                <a:gd name="T93" fmla="*/ 0 h 676"/>
                <a:gd name="T94" fmla="*/ 173 w 498"/>
                <a:gd name="T95" fmla="*/ 7 h 676"/>
                <a:gd name="T96" fmla="*/ 129 w 498"/>
                <a:gd name="T97" fmla="*/ 21 h 676"/>
                <a:gd name="T98" fmla="*/ 91 w 498"/>
                <a:gd name="T99" fmla="*/ 42 h 676"/>
                <a:gd name="T100" fmla="*/ 56 w 498"/>
                <a:gd name="T101" fmla="*/ 69 h 676"/>
                <a:gd name="T102" fmla="*/ 29 w 498"/>
                <a:gd name="T103" fmla="*/ 105 h 676"/>
                <a:gd name="T104" fmla="*/ 10 w 498"/>
                <a:gd name="T105" fmla="*/ 147 h 676"/>
                <a:gd name="T106" fmla="*/ 0 w 498"/>
                <a:gd name="T107" fmla="*/ 197 h 676"/>
                <a:gd name="T108" fmla="*/ 0 w 498"/>
                <a:gd name="T109" fmla="*/ 455 h 676"/>
                <a:gd name="T110" fmla="*/ 4 w 498"/>
                <a:gd name="T111" fmla="*/ 511 h 676"/>
                <a:gd name="T112" fmla="*/ 20 w 498"/>
                <a:gd name="T113" fmla="*/ 557 h 676"/>
                <a:gd name="T114" fmla="*/ 43 w 498"/>
                <a:gd name="T115" fmla="*/ 595 h 676"/>
                <a:gd name="T116" fmla="*/ 73 w 498"/>
                <a:gd name="T117" fmla="*/ 626 h 676"/>
                <a:gd name="T118" fmla="*/ 110 w 498"/>
                <a:gd name="T119" fmla="*/ 649 h 676"/>
                <a:gd name="T120" fmla="*/ 152 w 498"/>
                <a:gd name="T121" fmla="*/ 664 h 676"/>
                <a:gd name="T122" fmla="*/ 198 w 498"/>
                <a:gd name="T123" fmla="*/ 674 h 676"/>
                <a:gd name="T124" fmla="*/ 248 w 498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676">
                  <a:moveTo>
                    <a:pt x="248" y="551"/>
                  </a:moveTo>
                  <a:lnTo>
                    <a:pt x="235" y="551"/>
                  </a:lnTo>
                  <a:lnTo>
                    <a:pt x="219" y="549"/>
                  </a:lnTo>
                  <a:lnTo>
                    <a:pt x="208" y="545"/>
                  </a:lnTo>
                  <a:lnTo>
                    <a:pt x="196" y="539"/>
                  </a:lnTo>
                  <a:lnTo>
                    <a:pt x="187" y="534"/>
                  </a:lnTo>
                  <a:lnTo>
                    <a:pt x="177" y="526"/>
                  </a:lnTo>
                  <a:lnTo>
                    <a:pt x="169" y="516"/>
                  </a:lnTo>
                  <a:lnTo>
                    <a:pt x="164" y="507"/>
                  </a:lnTo>
                  <a:lnTo>
                    <a:pt x="160" y="495"/>
                  </a:lnTo>
                  <a:lnTo>
                    <a:pt x="156" y="482"/>
                  </a:lnTo>
                  <a:lnTo>
                    <a:pt x="154" y="468"/>
                  </a:lnTo>
                  <a:lnTo>
                    <a:pt x="154" y="455"/>
                  </a:lnTo>
                  <a:lnTo>
                    <a:pt x="154" y="220"/>
                  </a:lnTo>
                  <a:lnTo>
                    <a:pt x="154" y="197"/>
                  </a:lnTo>
                  <a:lnTo>
                    <a:pt x="160" y="178"/>
                  </a:lnTo>
                  <a:lnTo>
                    <a:pt x="162" y="171"/>
                  </a:lnTo>
                  <a:lnTo>
                    <a:pt x="167" y="163"/>
                  </a:lnTo>
                  <a:lnTo>
                    <a:pt x="171" y="155"/>
                  </a:lnTo>
                  <a:lnTo>
                    <a:pt x="177" y="147"/>
                  </a:lnTo>
                  <a:lnTo>
                    <a:pt x="183" y="142"/>
                  </a:lnTo>
                  <a:lnTo>
                    <a:pt x="191" y="138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25" y="124"/>
                  </a:lnTo>
                  <a:lnTo>
                    <a:pt x="246" y="123"/>
                  </a:lnTo>
                  <a:lnTo>
                    <a:pt x="260" y="124"/>
                  </a:lnTo>
                  <a:lnTo>
                    <a:pt x="273" y="126"/>
                  </a:lnTo>
                  <a:lnTo>
                    <a:pt x="285" y="128"/>
                  </a:lnTo>
                  <a:lnTo>
                    <a:pt x="296" y="134"/>
                  </a:lnTo>
                  <a:lnTo>
                    <a:pt x="308" y="140"/>
                  </a:lnTo>
                  <a:lnTo>
                    <a:pt x="315" y="147"/>
                  </a:lnTo>
                  <a:lnTo>
                    <a:pt x="325" y="155"/>
                  </a:lnTo>
                  <a:lnTo>
                    <a:pt x="331" y="165"/>
                  </a:lnTo>
                  <a:lnTo>
                    <a:pt x="336" y="176"/>
                  </a:lnTo>
                  <a:lnTo>
                    <a:pt x="340" y="188"/>
                  </a:lnTo>
                  <a:lnTo>
                    <a:pt x="342" y="201"/>
                  </a:lnTo>
                  <a:lnTo>
                    <a:pt x="344" y="217"/>
                  </a:lnTo>
                  <a:lnTo>
                    <a:pt x="344" y="455"/>
                  </a:lnTo>
                  <a:lnTo>
                    <a:pt x="342" y="470"/>
                  </a:lnTo>
                  <a:lnTo>
                    <a:pt x="340" y="482"/>
                  </a:lnTo>
                  <a:lnTo>
                    <a:pt x="336" y="495"/>
                  </a:lnTo>
                  <a:lnTo>
                    <a:pt x="333" y="507"/>
                  </a:lnTo>
                  <a:lnTo>
                    <a:pt x="325" y="516"/>
                  </a:lnTo>
                  <a:lnTo>
                    <a:pt x="319" y="526"/>
                  </a:lnTo>
                  <a:lnTo>
                    <a:pt x="310" y="534"/>
                  </a:lnTo>
                  <a:lnTo>
                    <a:pt x="300" y="539"/>
                  </a:lnTo>
                  <a:lnTo>
                    <a:pt x="288" y="545"/>
                  </a:lnTo>
                  <a:lnTo>
                    <a:pt x="277" y="549"/>
                  </a:lnTo>
                  <a:lnTo>
                    <a:pt x="263" y="551"/>
                  </a:lnTo>
                  <a:lnTo>
                    <a:pt x="248" y="551"/>
                  </a:lnTo>
                  <a:close/>
                  <a:moveTo>
                    <a:pt x="248" y="676"/>
                  </a:moveTo>
                  <a:lnTo>
                    <a:pt x="267" y="676"/>
                  </a:lnTo>
                  <a:lnTo>
                    <a:pt x="287" y="674"/>
                  </a:lnTo>
                  <a:lnTo>
                    <a:pt x="306" y="672"/>
                  </a:lnTo>
                  <a:lnTo>
                    <a:pt x="325" y="668"/>
                  </a:lnTo>
                  <a:lnTo>
                    <a:pt x="342" y="664"/>
                  </a:lnTo>
                  <a:lnTo>
                    <a:pt x="359" y="658"/>
                  </a:lnTo>
                  <a:lnTo>
                    <a:pt x="377" y="651"/>
                  </a:lnTo>
                  <a:lnTo>
                    <a:pt x="392" y="643"/>
                  </a:lnTo>
                  <a:lnTo>
                    <a:pt x="407" y="633"/>
                  </a:lnTo>
                  <a:lnTo>
                    <a:pt x="421" y="624"/>
                  </a:lnTo>
                  <a:lnTo>
                    <a:pt x="434" y="612"/>
                  </a:lnTo>
                  <a:lnTo>
                    <a:pt x="448" y="599"/>
                  </a:lnTo>
                  <a:lnTo>
                    <a:pt x="459" y="585"/>
                  </a:lnTo>
                  <a:lnTo>
                    <a:pt x="469" y="570"/>
                  </a:lnTo>
                  <a:lnTo>
                    <a:pt x="477" y="553"/>
                  </a:lnTo>
                  <a:lnTo>
                    <a:pt x="484" y="535"/>
                  </a:lnTo>
                  <a:lnTo>
                    <a:pt x="490" y="516"/>
                  </a:lnTo>
                  <a:lnTo>
                    <a:pt x="494" y="495"/>
                  </a:lnTo>
                  <a:lnTo>
                    <a:pt x="496" y="474"/>
                  </a:lnTo>
                  <a:lnTo>
                    <a:pt x="498" y="451"/>
                  </a:lnTo>
                  <a:lnTo>
                    <a:pt x="498" y="220"/>
                  </a:lnTo>
                  <a:lnTo>
                    <a:pt x="496" y="197"/>
                  </a:lnTo>
                  <a:lnTo>
                    <a:pt x="494" y="176"/>
                  </a:lnTo>
                  <a:lnTo>
                    <a:pt x="490" y="155"/>
                  </a:lnTo>
                  <a:lnTo>
                    <a:pt x="484" y="136"/>
                  </a:lnTo>
                  <a:lnTo>
                    <a:pt x="477" y="119"/>
                  </a:lnTo>
                  <a:lnTo>
                    <a:pt x="469" y="103"/>
                  </a:lnTo>
                  <a:lnTo>
                    <a:pt x="457" y="88"/>
                  </a:lnTo>
                  <a:lnTo>
                    <a:pt x="448" y="75"/>
                  </a:lnTo>
                  <a:lnTo>
                    <a:pt x="434" y="61"/>
                  </a:lnTo>
                  <a:lnTo>
                    <a:pt x="421" y="50"/>
                  </a:lnTo>
                  <a:lnTo>
                    <a:pt x="407" y="40"/>
                  </a:lnTo>
                  <a:lnTo>
                    <a:pt x="392" y="30"/>
                  </a:lnTo>
                  <a:lnTo>
                    <a:pt x="377" y="23"/>
                  </a:lnTo>
                  <a:lnTo>
                    <a:pt x="359" y="17"/>
                  </a:lnTo>
                  <a:lnTo>
                    <a:pt x="342" y="11"/>
                  </a:lnTo>
                  <a:lnTo>
                    <a:pt x="323" y="7"/>
                  </a:lnTo>
                  <a:lnTo>
                    <a:pt x="306" y="3"/>
                  </a:lnTo>
                  <a:lnTo>
                    <a:pt x="287" y="2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1" y="0"/>
                  </a:lnTo>
                  <a:lnTo>
                    <a:pt x="198" y="2"/>
                  </a:lnTo>
                  <a:lnTo>
                    <a:pt x="173" y="7"/>
                  </a:lnTo>
                  <a:lnTo>
                    <a:pt x="152" y="13"/>
                  </a:lnTo>
                  <a:lnTo>
                    <a:pt x="129" y="21"/>
                  </a:lnTo>
                  <a:lnTo>
                    <a:pt x="110" y="30"/>
                  </a:lnTo>
                  <a:lnTo>
                    <a:pt x="91" y="42"/>
                  </a:lnTo>
                  <a:lnTo>
                    <a:pt x="73" y="55"/>
                  </a:lnTo>
                  <a:lnTo>
                    <a:pt x="56" y="69"/>
                  </a:lnTo>
                  <a:lnTo>
                    <a:pt x="43" y="86"/>
                  </a:lnTo>
                  <a:lnTo>
                    <a:pt x="29" y="105"/>
                  </a:lnTo>
                  <a:lnTo>
                    <a:pt x="20" y="124"/>
                  </a:lnTo>
                  <a:lnTo>
                    <a:pt x="10" y="147"/>
                  </a:lnTo>
                  <a:lnTo>
                    <a:pt x="4" y="171"/>
                  </a:lnTo>
                  <a:lnTo>
                    <a:pt x="0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0" y="484"/>
                  </a:lnTo>
                  <a:lnTo>
                    <a:pt x="4" y="511"/>
                  </a:lnTo>
                  <a:lnTo>
                    <a:pt x="10" y="535"/>
                  </a:lnTo>
                  <a:lnTo>
                    <a:pt x="20" y="557"/>
                  </a:lnTo>
                  <a:lnTo>
                    <a:pt x="31" y="578"/>
                  </a:lnTo>
                  <a:lnTo>
                    <a:pt x="43" y="595"/>
                  </a:lnTo>
                  <a:lnTo>
                    <a:pt x="58" y="612"/>
                  </a:lnTo>
                  <a:lnTo>
                    <a:pt x="73" y="626"/>
                  </a:lnTo>
                  <a:lnTo>
                    <a:pt x="91" y="639"/>
                  </a:lnTo>
                  <a:lnTo>
                    <a:pt x="110" y="649"/>
                  </a:lnTo>
                  <a:lnTo>
                    <a:pt x="131" y="658"/>
                  </a:lnTo>
                  <a:lnTo>
                    <a:pt x="152" y="664"/>
                  </a:lnTo>
                  <a:lnTo>
                    <a:pt x="175" y="670"/>
                  </a:lnTo>
                  <a:lnTo>
                    <a:pt x="198" y="674"/>
                  </a:lnTo>
                  <a:lnTo>
                    <a:pt x="223" y="676"/>
                  </a:lnTo>
                  <a:lnTo>
                    <a:pt x="248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2772569" y="1096566"/>
              <a:ext cx="394494" cy="536575"/>
            </a:xfrm>
            <a:custGeom>
              <a:avLst/>
              <a:gdLst>
                <a:gd name="T0" fmla="*/ 234 w 497"/>
                <a:gd name="T1" fmla="*/ 551 h 676"/>
                <a:gd name="T2" fmla="*/ 207 w 497"/>
                <a:gd name="T3" fmla="*/ 545 h 676"/>
                <a:gd name="T4" fmla="*/ 186 w 497"/>
                <a:gd name="T5" fmla="*/ 534 h 676"/>
                <a:gd name="T6" fmla="*/ 170 w 497"/>
                <a:gd name="T7" fmla="*/ 516 h 676"/>
                <a:gd name="T8" fmla="*/ 159 w 497"/>
                <a:gd name="T9" fmla="*/ 495 h 676"/>
                <a:gd name="T10" fmla="*/ 155 w 497"/>
                <a:gd name="T11" fmla="*/ 468 h 676"/>
                <a:gd name="T12" fmla="*/ 153 w 497"/>
                <a:gd name="T13" fmla="*/ 220 h 676"/>
                <a:gd name="T14" fmla="*/ 159 w 497"/>
                <a:gd name="T15" fmla="*/ 178 h 676"/>
                <a:gd name="T16" fmla="*/ 167 w 497"/>
                <a:gd name="T17" fmla="*/ 163 h 676"/>
                <a:gd name="T18" fmla="*/ 178 w 497"/>
                <a:gd name="T19" fmla="*/ 147 h 676"/>
                <a:gd name="T20" fmla="*/ 190 w 497"/>
                <a:gd name="T21" fmla="*/ 138 h 676"/>
                <a:gd name="T22" fmla="*/ 207 w 497"/>
                <a:gd name="T23" fmla="*/ 130 h 676"/>
                <a:gd name="T24" fmla="*/ 247 w 497"/>
                <a:gd name="T25" fmla="*/ 123 h 676"/>
                <a:gd name="T26" fmla="*/ 274 w 497"/>
                <a:gd name="T27" fmla="*/ 126 h 676"/>
                <a:gd name="T28" fmla="*/ 297 w 497"/>
                <a:gd name="T29" fmla="*/ 134 h 676"/>
                <a:gd name="T30" fmla="*/ 316 w 497"/>
                <a:gd name="T31" fmla="*/ 147 h 676"/>
                <a:gd name="T32" fmla="*/ 332 w 497"/>
                <a:gd name="T33" fmla="*/ 165 h 676"/>
                <a:gd name="T34" fmla="*/ 341 w 497"/>
                <a:gd name="T35" fmla="*/ 188 h 676"/>
                <a:gd name="T36" fmla="*/ 343 w 497"/>
                <a:gd name="T37" fmla="*/ 217 h 676"/>
                <a:gd name="T38" fmla="*/ 343 w 497"/>
                <a:gd name="T39" fmla="*/ 470 h 676"/>
                <a:gd name="T40" fmla="*/ 337 w 497"/>
                <a:gd name="T41" fmla="*/ 495 h 676"/>
                <a:gd name="T42" fmla="*/ 326 w 497"/>
                <a:gd name="T43" fmla="*/ 516 h 676"/>
                <a:gd name="T44" fmla="*/ 311 w 497"/>
                <a:gd name="T45" fmla="*/ 534 h 676"/>
                <a:gd name="T46" fmla="*/ 289 w 497"/>
                <a:gd name="T47" fmla="*/ 545 h 676"/>
                <a:gd name="T48" fmla="*/ 263 w 497"/>
                <a:gd name="T49" fmla="*/ 551 h 676"/>
                <a:gd name="T50" fmla="*/ 247 w 497"/>
                <a:gd name="T51" fmla="*/ 676 h 676"/>
                <a:gd name="T52" fmla="*/ 288 w 497"/>
                <a:gd name="T53" fmla="*/ 674 h 676"/>
                <a:gd name="T54" fmla="*/ 324 w 497"/>
                <a:gd name="T55" fmla="*/ 668 h 676"/>
                <a:gd name="T56" fmla="*/ 361 w 497"/>
                <a:gd name="T57" fmla="*/ 658 h 676"/>
                <a:gd name="T58" fmla="*/ 393 w 497"/>
                <a:gd name="T59" fmla="*/ 643 h 676"/>
                <a:gd name="T60" fmla="*/ 422 w 497"/>
                <a:gd name="T61" fmla="*/ 624 h 676"/>
                <a:gd name="T62" fmla="*/ 447 w 497"/>
                <a:gd name="T63" fmla="*/ 599 h 676"/>
                <a:gd name="T64" fmla="*/ 468 w 497"/>
                <a:gd name="T65" fmla="*/ 570 h 676"/>
                <a:gd name="T66" fmla="*/ 483 w 497"/>
                <a:gd name="T67" fmla="*/ 535 h 676"/>
                <a:gd name="T68" fmla="*/ 493 w 497"/>
                <a:gd name="T69" fmla="*/ 495 h 676"/>
                <a:gd name="T70" fmla="*/ 497 w 497"/>
                <a:gd name="T71" fmla="*/ 451 h 676"/>
                <a:gd name="T72" fmla="*/ 497 w 497"/>
                <a:gd name="T73" fmla="*/ 197 h 676"/>
                <a:gd name="T74" fmla="*/ 489 w 497"/>
                <a:gd name="T75" fmla="*/ 155 h 676"/>
                <a:gd name="T76" fmla="*/ 478 w 497"/>
                <a:gd name="T77" fmla="*/ 119 h 676"/>
                <a:gd name="T78" fmla="*/ 458 w 497"/>
                <a:gd name="T79" fmla="*/ 88 h 676"/>
                <a:gd name="T80" fmla="*/ 435 w 497"/>
                <a:gd name="T81" fmla="*/ 61 h 676"/>
                <a:gd name="T82" fmla="*/ 408 w 497"/>
                <a:gd name="T83" fmla="*/ 40 h 676"/>
                <a:gd name="T84" fmla="*/ 376 w 497"/>
                <a:gd name="T85" fmla="*/ 23 h 676"/>
                <a:gd name="T86" fmla="*/ 343 w 497"/>
                <a:gd name="T87" fmla="*/ 11 h 676"/>
                <a:gd name="T88" fmla="*/ 305 w 497"/>
                <a:gd name="T89" fmla="*/ 3 h 676"/>
                <a:gd name="T90" fmla="*/ 266 w 497"/>
                <a:gd name="T91" fmla="*/ 0 h 676"/>
                <a:gd name="T92" fmla="*/ 222 w 497"/>
                <a:gd name="T93" fmla="*/ 0 h 676"/>
                <a:gd name="T94" fmla="*/ 174 w 497"/>
                <a:gd name="T95" fmla="*/ 7 h 676"/>
                <a:gd name="T96" fmla="*/ 130 w 497"/>
                <a:gd name="T97" fmla="*/ 21 h 676"/>
                <a:gd name="T98" fmla="*/ 90 w 497"/>
                <a:gd name="T99" fmla="*/ 42 h 676"/>
                <a:gd name="T100" fmla="*/ 57 w 497"/>
                <a:gd name="T101" fmla="*/ 69 h 676"/>
                <a:gd name="T102" fmla="*/ 30 w 497"/>
                <a:gd name="T103" fmla="*/ 105 h 676"/>
                <a:gd name="T104" fmla="*/ 11 w 497"/>
                <a:gd name="T105" fmla="*/ 147 h 676"/>
                <a:gd name="T106" fmla="*/ 1 w 497"/>
                <a:gd name="T107" fmla="*/ 197 h 676"/>
                <a:gd name="T108" fmla="*/ 0 w 497"/>
                <a:gd name="T109" fmla="*/ 455 h 676"/>
                <a:gd name="T110" fmla="*/ 5 w 497"/>
                <a:gd name="T111" fmla="*/ 511 h 676"/>
                <a:gd name="T112" fmla="*/ 21 w 497"/>
                <a:gd name="T113" fmla="*/ 557 h 676"/>
                <a:gd name="T114" fmla="*/ 44 w 497"/>
                <a:gd name="T115" fmla="*/ 595 h 676"/>
                <a:gd name="T116" fmla="*/ 74 w 497"/>
                <a:gd name="T117" fmla="*/ 626 h 676"/>
                <a:gd name="T118" fmla="*/ 111 w 497"/>
                <a:gd name="T119" fmla="*/ 649 h 676"/>
                <a:gd name="T120" fmla="*/ 153 w 497"/>
                <a:gd name="T121" fmla="*/ 664 h 676"/>
                <a:gd name="T122" fmla="*/ 199 w 497"/>
                <a:gd name="T123" fmla="*/ 674 h 676"/>
                <a:gd name="T124" fmla="*/ 247 w 497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676">
                  <a:moveTo>
                    <a:pt x="249" y="551"/>
                  </a:moveTo>
                  <a:lnTo>
                    <a:pt x="234" y="551"/>
                  </a:lnTo>
                  <a:lnTo>
                    <a:pt x="220" y="549"/>
                  </a:lnTo>
                  <a:lnTo>
                    <a:pt x="207" y="545"/>
                  </a:lnTo>
                  <a:lnTo>
                    <a:pt x="197" y="539"/>
                  </a:lnTo>
                  <a:lnTo>
                    <a:pt x="186" y="534"/>
                  </a:lnTo>
                  <a:lnTo>
                    <a:pt x="178" y="526"/>
                  </a:lnTo>
                  <a:lnTo>
                    <a:pt x="170" y="516"/>
                  </a:lnTo>
                  <a:lnTo>
                    <a:pt x="165" y="507"/>
                  </a:lnTo>
                  <a:lnTo>
                    <a:pt x="159" y="495"/>
                  </a:lnTo>
                  <a:lnTo>
                    <a:pt x="157" y="482"/>
                  </a:lnTo>
                  <a:lnTo>
                    <a:pt x="155" y="468"/>
                  </a:lnTo>
                  <a:lnTo>
                    <a:pt x="153" y="455"/>
                  </a:lnTo>
                  <a:lnTo>
                    <a:pt x="153" y="220"/>
                  </a:lnTo>
                  <a:lnTo>
                    <a:pt x="155" y="197"/>
                  </a:lnTo>
                  <a:lnTo>
                    <a:pt x="159" y="178"/>
                  </a:lnTo>
                  <a:lnTo>
                    <a:pt x="163" y="171"/>
                  </a:lnTo>
                  <a:lnTo>
                    <a:pt x="167" y="163"/>
                  </a:lnTo>
                  <a:lnTo>
                    <a:pt x="172" y="155"/>
                  </a:lnTo>
                  <a:lnTo>
                    <a:pt x="178" y="147"/>
                  </a:lnTo>
                  <a:lnTo>
                    <a:pt x="184" y="142"/>
                  </a:lnTo>
                  <a:lnTo>
                    <a:pt x="190" y="138"/>
                  </a:lnTo>
                  <a:lnTo>
                    <a:pt x="197" y="132"/>
                  </a:lnTo>
                  <a:lnTo>
                    <a:pt x="207" y="130"/>
                  </a:lnTo>
                  <a:lnTo>
                    <a:pt x="226" y="124"/>
                  </a:lnTo>
                  <a:lnTo>
                    <a:pt x="247" y="123"/>
                  </a:lnTo>
                  <a:lnTo>
                    <a:pt x="261" y="124"/>
                  </a:lnTo>
                  <a:lnTo>
                    <a:pt x="274" y="126"/>
                  </a:lnTo>
                  <a:lnTo>
                    <a:pt x="286" y="128"/>
                  </a:lnTo>
                  <a:lnTo>
                    <a:pt x="297" y="134"/>
                  </a:lnTo>
                  <a:lnTo>
                    <a:pt x="307" y="140"/>
                  </a:lnTo>
                  <a:lnTo>
                    <a:pt x="316" y="147"/>
                  </a:lnTo>
                  <a:lnTo>
                    <a:pt x="324" y="155"/>
                  </a:lnTo>
                  <a:lnTo>
                    <a:pt x="332" y="165"/>
                  </a:lnTo>
                  <a:lnTo>
                    <a:pt x="337" y="176"/>
                  </a:lnTo>
                  <a:lnTo>
                    <a:pt x="341" y="188"/>
                  </a:lnTo>
                  <a:lnTo>
                    <a:pt x="343" y="201"/>
                  </a:lnTo>
                  <a:lnTo>
                    <a:pt x="343" y="217"/>
                  </a:lnTo>
                  <a:lnTo>
                    <a:pt x="343" y="455"/>
                  </a:lnTo>
                  <a:lnTo>
                    <a:pt x="343" y="470"/>
                  </a:lnTo>
                  <a:lnTo>
                    <a:pt x="341" y="482"/>
                  </a:lnTo>
                  <a:lnTo>
                    <a:pt x="337" y="495"/>
                  </a:lnTo>
                  <a:lnTo>
                    <a:pt x="332" y="507"/>
                  </a:lnTo>
                  <a:lnTo>
                    <a:pt x="326" y="516"/>
                  </a:lnTo>
                  <a:lnTo>
                    <a:pt x="318" y="526"/>
                  </a:lnTo>
                  <a:lnTo>
                    <a:pt x="311" y="534"/>
                  </a:lnTo>
                  <a:lnTo>
                    <a:pt x="299" y="539"/>
                  </a:lnTo>
                  <a:lnTo>
                    <a:pt x="289" y="545"/>
                  </a:lnTo>
                  <a:lnTo>
                    <a:pt x="276" y="549"/>
                  </a:lnTo>
                  <a:lnTo>
                    <a:pt x="263" y="551"/>
                  </a:lnTo>
                  <a:lnTo>
                    <a:pt x="249" y="551"/>
                  </a:lnTo>
                  <a:close/>
                  <a:moveTo>
                    <a:pt x="247" y="676"/>
                  </a:moveTo>
                  <a:lnTo>
                    <a:pt x="268" y="676"/>
                  </a:lnTo>
                  <a:lnTo>
                    <a:pt x="288" y="674"/>
                  </a:lnTo>
                  <a:lnTo>
                    <a:pt x="307" y="672"/>
                  </a:lnTo>
                  <a:lnTo>
                    <a:pt x="324" y="668"/>
                  </a:lnTo>
                  <a:lnTo>
                    <a:pt x="343" y="664"/>
                  </a:lnTo>
                  <a:lnTo>
                    <a:pt x="361" y="658"/>
                  </a:lnTo>
                  <a:lnTo>
                    <a:pt x="376" y="651"/>
                  </a:lnTo>
                  <a:lnTo>
                    <a:pt x="393" y="643"/>
                  </a:lnTo>
                  <a:lnTo>
                    <a:pt x="408" y="633"/>
                  </a:lnTo>
                  <a:lnTo>
                    <a:pt x="422" y="624"/>
                  </a:lnTo>
                  <a:lnTo>
                    <a:pt x="435" y="612"/>
                  </a:lnTo>
                  <a:lnTo>
                    <a:pt x="447" y="599"/>
                  </a:lnTo>
                  <a:lnTo>
                    <a:pt x="458" y="585"/>
                  </a:lnTo>
                  <a:lnTo>
                    <a:pt x="468" y="570"/>
                  </a:lnTo>
                  <a:lnTo>
                    <a:pt x="478" y="553"/>
                  </a:lnTo>
                  <a:lnTo>
                    <a:pt x="483" y="535"/>
                  </a:lnTo>
                  <a:lnTo>
                    <a:pt x="489" y="516"/>
                  </a:lnTo>
                  <a:lnTo>
                    <a:pt x="493" y="495"/>
                  </a:lnTo>
                  <a:lnTo>
                    <a:pt x="497" y="474"/>
                  </a:lnTo>
                  <a:lnTo>
                    <a:pt x="497" y="451"/>
                  </a:lnTo>
                  <a:lnTo>
                    <a:pt x="497" y="220"/>
                  </a:lnTo>
                  <a:lnTo>
                    <a:pt x="497" y="197"/>
                  </a:lnTo>
                  <a:lnTo>
                    <a:pt x="493" y="176"/>
                  </a:lnTo>
                  <a:lnTo>
                    <a:pt x="489" y="155"/>
                  </a:lnTo>
                  <a:lnTo>
                    <a:pt x="483" y="136"/>
                  </a:lnTo>
                  <a:lnTo>
                    <a:pt x="478" y="119"/>
                  </a:lnTo>
                  <a:lnTo>
                    <a:pt x="468" y="103"/>
                  </a:lnTo>
                  <a:lnTo>
                    <a:pt x="458" y="88"/>
                  </a:lnTo>
                  <a:lnTo>
                    <a:pt x="447" y="75"/>
                  </a:lnTo>
                  <a:lnTo>
                    <a:pt x="435" y="61"/>
                  </a:lnTo>
                  <a:lnTo>
                    <a:pt x="422" y="50"/>
                  </a:lnTo>
                  <a:lnTo>
                    <a:pt x="408" y="40"/>
                  </a:lnTo>
                  <a:lnTo>
                    <a:pt x="393" y="30"/>
                  </a:lnTo>
                  <a:lnTo>
                    <a:pt x="376" y="23"/>
                  </a:lnTo>
                  <a:lnTo>
                    <a:pt x="361" y="17"/>
                  </a:lnTo>
                  <a:lnTo>
                    <a:pt x="343" y="11"/>
                  </a:lnTo>
                  <a:lnTo>
                    <a:pt x="324" y="7"/>
                  </a:lnTo>
                  <a:lnTo>
                    <a:pt x="305" y="3"/>
                  </a:lnTo>
                  <a:lnTo>
                    <a:pt x="286" y="2"/>
                  </a:lnTo>
                  <a:lnTo>
                    <a:pt x="266" y="0"/>
                  </a:lnTo>
                  <a:lnTo>
                    <a:pt x="247" y="0"/>
                  </a:lnTo>
                  <a:lnTo>
                    <a:pt x="222" y="0"/>
                  </a:lnTo>
                  <a:lnTo>
                    <a:pt x="197" y="2"/>
                  </a:lnTo>
                  <a:lnTo>
                    <a:pt x="174" y="7"/>
                  </a:lnTo>
                  <a:lnTo>
                    <a:pt x="151" y="13"/>
                  </a:lnTo>
                  <a:lnTo>
                    <a:pt x="130" y="21"/>
                  </a:lnTo>
                  <a:lnTo>
                    <a:pt x="109" y="30"/>
                  </a:lnTo>
                  <a:lnTo>
                    <a:pt x="90" y="42"/>
                  </a:lnTo>
                  <a:lnTo>
                    <a:pt x="73" y="55"/>
                  </a:lnTo>
                  <a:lnTo>
                    <a:pt x="57" y="69"/>
                  </a:lnTo>
                  <a:lnTo>
                    <a:pt x="42" y="86"/>
                  </a:lnTo>
                  <a:lnTo>
                    <a:pt x="30" y="105"/>
                  </a:lnTo>
                  <a:lnTo>
                    <a:pt x="19" y="124"/>
                  </a:lnTo>
                  <a:lnTo>
                    <a:pt x="11" y="147"/>
                  </a:lnTo>
                  <a:lnTo>
                    <a:pt x="5" y="171"/>
                  </a:lnTo>
                  <a:lnTo>
                    <a:pt x="1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1" y="484"/>
                  </a:lnTo>
                  <a:lnTo>
                    <a:pt x="5" y="511"/>
                  </a:lnTo>
                  <a:lnTo>
                    <a:pt x="11" y="535"/>
                  </a:lnTo>
                  <a:lnTo>
                    <a:pt x="21" y="557"/>
                  </a:lnTo>
                  <a:lnTo>
                    <a:pt x="30" y="578"/>
                  </a:lnTo>
                  <a:lnTo>
                    <a:pt x="44" y="595"/>
                  </a:lnTo>
                  <a:lnTo>
                    <a:pt x="57" y="612"/>
                  </a:lnTo>
                  <a:lnTo>
                    <a:pt x="74" y="626"/>
                  </a:lnTo>
                  <a:lnTo>
                    <a:pt x="92" y="639"/>
                  </a:lnTo>
                  <a:lnTo>
                    <a:pt x="111" y="649"/>
                  </a:lnTo>
                  <a:lnTo>
                    <a:pt x="130" y="658"/>
                  </a:lnTo>
                  <a:lnTo>
                    <a:pt x="153" y="664"/>
                  </a:lnTo>
                  <a:lnTo>
                    <a:pt x="176" y="670"/>
                  </a:lnTo>
                  <a:lnTo>
                    <a:pt x="199" y="674"/>
                  </a:lnTo>
                  <a:lnTo>
                    <a:pt x="222" y="676"/>
                  </a:lnTo>
                  <a:lnTo>
                    <a:pt x="247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2389981" y="1103709"/>
              <a:ext cx="336550" cy="521494"/>
            </a:xfrm>
            <a:custGeom>
              <a:avLst/>
              <a:gdLst>
                <a:gd name="T0" fmla="*/ 0 w 424"/>
                <a:gd name="T1" fmla="*/ 657 h 657"/>
                <a:gd name="T2" fmla="*/ 424 w 424"/>
                <a:gd name="T3" fmla="*/ 657 h 657"/>
                <a:gd name="T4" fmla="*/ 424 w 424"/>
                <a:gd name="T5" fmla="*/ 532 h 657"/>
                <a:gd name="T6" fmla="*/ 153 w 424"/>
                <a:gd name="T7" fmla="*/ 532 h 657"/>
                <a:gd name="T8" fmla="*/ 153 w 424"/>
                <a:gd name="T9" fmla="*/ 0 h 657"/>
                <a:gd name="T10" fmla="*/ 0 w 424"/>
                <a:gd name="T11" fmla="*/ 0 h 657"/>
                <a:gd name="T12" fmla="*/ 0 w 424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657">
                  <a:moveTo>
                    <a:pt x="0" y="657"/>
                  </a:moveTo>
                  <a:lnTo>
                    <a:pt x="424" y="657"/>
                  </a:lnTo>
                  <a:lnTo>
                    <a:pt x="424" y="532"/>
                  </a:lnTo>
                  <a:lnTo>
                    <a:pt x="153" y="532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1876425" y="1103709"/>
              <a:ext cx="450850" cy="521494"/>
            </a:xfrm>
            <a:custGeom>
              <a:avLst/>
              <a:gdLst>
                <a:gd name="T0" fmla="*/ 209 w 568"/>
                <a:gd name="T1" fmla="*/ 400 h 657"/>
                <a:gd name="T2" fmla="*/ 274 w 568"/>
                <a:gd name="T3" fmla="*/ 148 h 657"/>
                <a:gd name="T4" fmla="*/ 278 w 568"/>
                <a:gd name="T5" fmla="*/ 148 h 657"/>
                <a:gd name="T6" fmla="*/ 343 w 568"/>
                <a:gd name="T7" fmla="*/ 400 h 657"/>
                <a:gd name="T8" fmla="*/ 209 w 568"/>
                <a:gd name="T9" fmla="*/ 400 h 657"/>
                <a:gd name="T10" fmla="*/ 0 w 568"/>
                <a:gd name="T11" fmla="*/ 657 h 657"/>
                <a:gd name="T12" fmla="*/ 140 w 568"/>
                <a:gd name="T13" fmla="*/ 657 h 657"/>
                <a:gd name="T14" fmla="*/ 176 w 568"/>
                <a:gd name="T15" fmla="*/ 515 h 657"/>
                <a:gd name="T16" fmla="*/ 374 w 568"/>
                <a:gd name="T17" fmla="*/ 515 h 657"/>
                <a:gd name="T18" fmla="*/ 412 w 568"/>
                <a:gd name="T19" fmla="*/ 657 h 657"/>
                <a:gd name="T20" fmla="*/ 568 w 568"/>
                <a:gd name="T21" fmla="*/ 657 h 657"/>
                <a:gd name="T22" fmla="*/ 380 w 568"/>
                <a:gd name="T23" fmla="*/ 0 h 657"/>
                <a:gd name="T24" fmla="*/ 190 w 568"/>
                <a:gd name="T25" fmla="*/ 0 h 657"/>
                <a:gd name="T26" fmla="*/ 0 w 568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657">
                  <a:moveTo>
                    <a:pt x="209" y="400"/>
                  </a:moveTo>
                  <a:lnTo>
                    <a:pt x="274" y="148"/>
                  </a:lnTo>
                  <a:lnTo>
                    <a:pt x="278" y="148"/>
                  </a:lnTo>
                  <a:lnTo>
                    <a:pt x="343" y="400"/>
                  </a:lnTo>
                  <a:lnTo>
                    <a:pt x="209" y="400"/>
                  </a:lnTo>
                  <a:close/>
                  <a:moveTo>
                    <a:pt x="0" y="657"/>
                  </a:moveTo>
                  <a:lnTo>
                    <a:pt x="140" y="657"/>
                  </a:lnTo>
                  <a:lnTo>
                    <a:pt x="176" y="515"/>
                  </a:lnTo>
                  <a:lnTo>
                    <a:pt x="374" y="515"/>
                  </a:lnTo>
                  <a:lnTo>
                    <a:pt x="412" y="657"/>
                  </a:lnTo>
                  <a:lnTo>
                    <a:pt x="568" y="657"/>
                  </a:lnTo>
                  <a:lnTo>
                    <a:pt x="380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1497013" y="1103709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1 h 657"/>
                <a:gd name="T6" fmla="*/ 491 w 491"/>
                <a:gd name="T7" fmla="*/ 121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1 h 657"/>
                <a:gd name="T14" fmla="*/ 169 w 491"/>
                <a:gd name="T15" fmla="*/ 121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1"/>
                  </a:lnTo>
                  <a:lnTo>
                    <a:pt x="491" y="121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169" y="121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6498431" y="1724422"/>
              <a:ext cx="119856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6042819" y="1724422"/>
              <a:ext cx="362744" cy="530225"/>
            </a:xfrm>
            <a:custGeom>
              <a:avLst/>
              <a:gdLst>
                <a:gd name="T0" fmla="*/ 267 w 457"/>
                <a:gd name="T1" fmla="*/ 666 h 668"/>
                <a:gd name="T2" fmla="*/ 313 w 457"/>
                <a:gd name="T3" fmla="*/ 657 h 668"/>
                <a:gd name="T4" fmla="*/ 341 w 457"/>
                <a:gd name="T5" fmla="*/ 647 h 668"/>
                <a:gd name="T6" fmla="*/ 366 w 457"/>
                <a:gd name="T7" fmla="*/ 634 h 668"/>
                <a:gd name="T8" fmla="*/ 387 w 457"/>
                <a:gd name="T9" fmla="*/ 618 h 668"/>
                <a:gd name="T10" fmla="*/ 407 w 457"/>
                <a:gd name="T11" fmla="*/ 599 h 668"/>
                <a:gd name="T12" fmla="*/ 424 w 457"/>
                <a:gd name="T13" fmla="*/ 578 h 668"/>
                <a:gd name="T14" fmla="*/ 437 w 457"/>
                <a:gd name="T15" fmla="*/ 553 h 668"/>
                <a:gd name="T16" fmla="*/ 447 w 457"/>
                <a:gd name="T17" fmla="*/ 526 h 668"/>
                <a:gd name="T18" fmla="*/ 455 w 457"/>
                <a:gd name="T19" fmla="*/ 482 h 668"/>
                <a:gd name="T20" fmla="*/ 457 w 457"/>
                <a:gd name="T21" fmla="*/ 0 h 668"/>
                <a:gd name="T22" fmla="*/ 305 w 457"/>
                <a:gd name="T23" fmla="*/ 463 h 668"/>
                <a:gd name="T24" fmla="*/ 301 w 457"/>
                <a:gd name="T25" fmla="*/ 494 h 668"/>
                <a:gd name="T26" fmla="*/ 290 w 457"/>
                <a:gd name="T27" fmla="*/ 520 h 668"/>
                <a:gd name="T28" fmla="*/ 265 w 457"/>
                <a:gd name="T29" fmla="*/ 540 h 668"/>
                <a:gd name="T30" fmla="*/ 247 w 457"/>
                <a:gd name="T31" fmla="*/ 543 h 668"/>
                <a:gd name="T32" fmla="*/ 228 w 457"/>
                <a:gd name="T33" fmla="*/ 545 h 668"/>
                <a:gd name="T34" fmla="*/ 205 w 457"/>
                <a:gd name="T35" fmla="*/ 543 h 668"/>
                <a:gd name="T36" fmla="*/ 188 w 457"/>
                <a:gd name="T37" fmla="*/ 540 h 668"/>
                <a:gd name="T38" fmla="*/ 174 w 457"/>
                <a:gd name="T39" fmla="*/ 530 h 668"/>
                <a:gd name="T40" fmla="*/ 163 w 457"/>
                <a:gd name="T41" fmla="*/ 520 h 668"/>
                <a:gd name="T42" fmla="*/ 151 w 457"/>
                <a:gd name="T43" fmla="*/ 494 h 668"/>
                <a:gd name="T44" fmla="*/ 148 w 457"/>
                <a:gd name="T45" fmla="*/ 461 h 668"/>
                <a:gd name="T46" fmla="*/ 0 w 457"/>
                <a:gd name="T47" fmla="*/ 417 h 668"/>
                <a:gd name="T48" fmla="*/ 2 w 457"/>
                <a:gd name="T49" fmla="*/ 501 h 668"/>
                <a:gd name="T50" fmla="*/ 11 w 457"/>
                <a:gd name="T51" fmla="*/ 545 h 668"/>
                <a:gd name="T52" fmla="*/ 21 w 457"/>
                <a:gd name="T53" fmla="*/ 570 h 668"/>
                <a:gd name="T54" fmla="*/ 34 w 457"/>
                <a:gd name="T55" fmla="*/ 593 h 668"/>
                <a:gd name="T56" fmla="*/ 52 w 457"/>
                <a:gd name="T57" fmla="*/ 613 h 668"/>
                <a:gd name="T58" fmla="*/ 71 w 457"/>
                <a:gd name="T59" fmla="*/ 628 h 668"/>
                <a:gd name="T60" fmla="*/ 94 w 457"/>
                <a:gd name="T61" fmla="*/ 641 h 668"/>
                <a:gd name="T62" fmla="*/ 134 w 457"/>
                <a:gd name="T63" fmla="*/ 657 h 668"/>
                <a:gd name="T64" fmla="*/ 196 w 457"/>
                <a:gd name="T65" fmla="*/ 66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7" h="668">
                  <a:moveTo>
                    <a:pt x="232" y="668"/>
                  </a:moveTo>
                  <a:lnTo>
                    <a:pt x="267" y="666"/>
                  </a:lnTo>
                  <a:lnTo>
                    <a:pt x="297" y="661"/>
                  </a:lnTo>
                  <a:lnTo>
                    <a:pt x="313" y="657"/>
                  </a:lnTo>
                  <a:lnTo>
                    <a:pt x="326" y="653"/>
                  </a:lnTo>
                  <a:lnTo>
                    <a:pt x="341" y="647"/>
                  </a:lnTo>
                  <a:lnTo>
                    <a:pt x="353" y="641"/>
                  </a:lnTo>
                  <a:lnTo>
                    <a:pt x="366" y="634"/>
                  </a:lnTo>
                  <a:lnTo>
                    <a:pt x="378" y="626"/>
                  </a:lnTo>
                  <a:lnTo>
                    <a:pt x="387" y="618"/>
                  </a:lnTo>
                  <a:lnTo>
                    <a:pt x="397" y="609"/>
                  </a:lnTo>
                  <a:lnTo>
                    <a:pt x="407" y="599"/>
                  </a:lnTo>
                  <a:lnTo>
                    <a:pt x="416" y="590"/>
                  </a:lnTo>
                  <a:lnTo>
                    <a:pt x="424" y="578"/>
                  </a:lnTo>
                  <a:lnTo>
                    <a:pt x="430" y="567"/>
                  </a:lnTo>
                  <a:lnTo>
                    <a:pt x="437" y="553"/>
                  </a:lnTo>
                  <a:lnTo>
                    <a:pt x="441" y="542"/>
                  </a:lnTo>
                  <a:lnTo>
                    <a:pt x="447" y="526"/>
                  </a:lnTo>
                  <a:lnTo>
                    <a:pt x="451" y="513"/>
                  </a:lnTo>
                  <a:lnTo>
                    <a:pt x="455" y="482"/>
                  </a:lnTo>
                  <a:lnTo>
                    <a:pt x="457" y="451"/>
                  </a:lnTo>
                  <a:lnTo>
                    <a:pt x="457" y="0"/>
                  </a:lnTo>
                  <a:lnTo>
                    <a:pt x="305" y="0"/>
                  </a:lnTo>
                  <a:lnTo>
                    <a:pt x="305" y="463"/>
                  </a:lnTo>
                  <a:lnTo>
                    <a:pt x="305" y="478"/>
                  </a:lnTo>
                  <a:lnTo>
                    <a:pt x="301" y="494"/>
                  </a:lnTo>
                  <a:lnTo>
                    <a:pt x="297" y="507"/>
                  </a:lnTo>
                  <a:lnTo>
                    <a:pt x="290" y="520"/>
                  </a:lnTo>
                  <a:lnTo>
                    <a:pt x="278" y="530"/>
                  </a:lnTo>
                  <a:lnTo>
                    <a:pt x="265" y="540"/>
                  </a:lnTo>
                  <a:lnTo>
                    <a:pt x="257" y="542"/>
                  </a:lnTo>
                  <a:lnTo>
                    <a:pt x="247" y="543"/>
                  </a:lnTo>
                  <a:lnTo>
                    <a:pt x="238" y="545"/>
                  </a:lnTo>
                  <a:lnTo>
                    <a:pt x="228" y="545"/>
                  </a:lnTo>
                  <a:lnTo>
                    <a:pt x="217" y="545"/>
                  </a:lnTo>
                  <a:lnTo>
                    <a:pt x="205" y="543"/>
                  </a:lnTo>
                  <a:lnTo>
                    <a:pt x="197" y="542"/>
                  </a:lnTo>
                  <a:lnTo>
                    <a:pt x="188" y="540"/>
                  </a:lnTo>
                  <a:lnTo>
                    <a:pt x="180" y="536"/>
                  </a:lnTo>
                  <a:lnTo>
                    <a:pt x="174" y="530"/>
                  </a:lnTo>
                  <a:lnTo>
                    <a:pt x="169" y="526"/>
                  </a:lnTo>
                  <a:lnTo>
                    <a:pt x="163" y="520"/>
                  </a:lnTo>
                  <a:lnTo>
                    <a:pt x="155" y="507"/>
                  </a:lnTo>
                  <a:lnTo>
                    <a:pt x="151" y="494"/>
                  </a:lnTo>
                  <a:lnTo>
                    <a:pt x="148" y="478"/>
                  </a:lnTo>
                  <a:lnTo>
                    <a:pt x="148" y="461"/>
                  </a:lnTo>
                  <a:lnTo>
                    <a:pt x="148" y="417"/>
                  </a:lnTo>
                  <a:lnTo>
                    <a:pt x="0" y="417"/>
                  </a:lnTo>
                  <a:lnTo>
                    <a:pt x="0" y="467"/>
                  </a:lnTo>
                  <a:lnTo>
                    <a:pt x="2" y="501"/>
                  </a:lnTo>
                  <a:lnTo>
                    <a:pt x="7" y="532"/>
                  </a:lnTo>
                  <a:lnTo>
                    <a:pt x="11" y="545"/>
                  </a:lnTo>
                  <a:lnTo>
                    <a:pt x="15" y="559"/>
                  </a:lnTo>
                  <a:lnTo>
                    <a:pt x="21" y="570"/>
                  </a:lnTo>
                  <a:lnTo>
                    <a:pt x="27" y="582"/>
                  </a:lnTo>
                  <a:lnTo>
                    <a:pt x="34" y="593"/>
                  </a:lnTo>
                  <a:lnTo>
                    <a:pt x="42" y="603"/>
                  </a:lnTo>
                  <a:lnTo>
                    <a:pt x="52" y="613"/>
                  </a:lnTo>
                  <a:lnTo>
                    <a:pt x="61" y="620"/>
                  </a:lnTo>
                  <a:lnTo>
                    <a:pt x="71" y="628"/>
                  </a:lnTo>
                  <a:lnTo>
                    <a:pt x="82" y="636"/>
                  </a:lnTo>
                  <a:lnTo>
                    <a:pt x="94" y="641"/>
                  </a:lnTo>
                  <a:lnTo>
                    <a:pt x="107" y="647"/>
                  </a:lnTo>
                  <a:lnTo>
                    <a:pt x="134" y="657"/>
                  </a:lnTo>
                  <a:lnTo>
                    <a:pt x="165" y="663"/>
                  </a:lnTo>
                  <a:lnTo>
                    <a:pt x="196" y="666"/>
                  </a:lnTo>
                  <a:lnTo>
                    <a:pt x="232" y="6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3" name="Freeform 20"/>
            <p:cNvSpPr>
              <a:spLocks noEditPoints="1"/>
            </p:cNvSpPr>
            <p:nvPr/>
          </p:nvSpPr>
          <p:spPr bwMode="auto">
            <a:xfrm>
              <a:off x="5559425" y="1724422"/>
              <a:ext cx="452438" cy="521494"/>
            </a:xfrm>
            <a:custGeom>
              <a:avLst/>
              <a:gdLst>
                <a:gd name="T0" fmla="*/ 209 w 570"/>
                <a:gd name="T1" fmla="*/ 399 h 657"/>
                <a:gd name="T2" fmla="*/ 277 w 570"/>
                <a:gd name="T3" fmla="*/ 148 h 657"/>
                <a:gd name="T4" fmla="*/ 278 w 570"/>
                <a:gd name="T5" fmla="*/ 148 h 657"/>
                <a:gd name="T6" fmla="*/ 346 w 570"/>
                <a:gd name="T7" fmla="*/ 399 h 657"/>
                <a:gd name="T8" fmla="*/ 209 w 570"/>
                <a:gd name="T9" fmla="*/ 399 h 657"/>
                <a:gd name="T10" fmla="*/ 0 w 570"/>
                <a:gd name="T11" fmla="*/ 657 h 657"/>
                <a:gd name="T12" fmla="*/ 142 w 570"/>
                <a:gd name="T13" fmla="*/ 657 h 657"/>
                <a:gd name="T14" fmla="*/ 179 w 570"/>
                <a:gd name="T15" fmla="*/ 517 h 657"/>
                <a:gd name="T16" fmla="*/ 376 w 570"/>
                <a:gd name="T17" fmla="*/ 517 h 657"/>
                <a:gd name="T18" fmla="*/ 415 w 570"/>
                <a:gd name="T19" fmla="*/ 657 h 657"/>
                <a:gd name="T20" fmla="*/ 570 w 570"/>
                <a:gd name="T21" fmla="*/ 657 h 657"/>
                <a:gd name="T22" fmla="*/ 382 w 570"/>
                <a:gd name="T23" fmla="*/ 0 h 657"/>
                <a:gd name="T24" fmla="*/ 192 w 570"/>
                <a:gd name="T25" fmla="*/ 0 h 657"/>
                <a:gd name="T26" fmla="*/ 0 w 570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657">
                  <a:moveTo>
                    <a:pt x="209" y="399"/>
                  </a:moveTo>
                  <a:lnTo>
                    <a:pt x="277" y="148"/>
                  </a:lnTo>
                  <a:lnTo>
                    <a:pt x="278" y="148"/>
                  </a:lnTo>
                  <a:lnTo>
                    <a:pt x="346" y="399"/>
                  </a:lnTo>
                  <a:lnTo>
                    <a:pt x="209" y="399"/>
                  </a:lnTo>
                  <a:close/>
                  <a:moveTo>
                    <a:pt x="0" y="657"/>
                  </a:moveTo>
                  <a:lnTo>
                    <a:pt x="142" y="657"/>
                  </a:lnTo>
                  <a:lnTo>
                    <a:pt x="179" y="517"/>
                  </a:lnTo>
                  <a:lnTo>
                    <a:pt x="376" y="517"/>
                  </a:lnTo>
                  <a:lnTo>
                    <a:pt x="415" y="657"/>
                  </a:lnTo>
                  <a:lnTo>
                    <a:pt x="570" y="657"/>
                  </a:lnTo>
                  <a:lnTo>
                    <a:pt x="382" y="0"/>
                  </a:lnTo>
                  <a:lnTo>
                    <a:pt x="192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5172075" y="1724422"/>
              <a:ext cx="338931" cy="521494"/>
            </a:xfrm>
            <a:custGeom>
              <a:avLst/>
              <a:gdLst>
                <a:gd name="T0" fmla="*/ 0 w 427"/>
                <a:gd name="T1" fmla="*/ 657 h 657"/>
                <a:gd name="T2" fmla="*/ 427 w 427"/>
                <a:gd name="T3" fmla="*/ 657 h 657"/>
                <a:gd name="T4" fmla="*/ 427 w 427"/>
                <a:gd name="T5" fmla="*/ 532 h 657"/>
                <a:gd name="T6" fmla="*/ 154 w 427"/>
                <a:gd name="T7" fmla="*/ 532 h 657"/>
                <a:gd name="T8" fmla="*/ 154 w 427"/>
                <a:gd name="T9" fmla="*/ 0 h 657"/>
                <a:gd name="T10" fmla="*/ 0 w 427"/>
                <a:gd name="T11" fmla="*/ 0 h 657"/>
                <a:gd name="T12" fmla="*/ 0 w 427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7">
                  <a:moveTo>
                    <a:pt x="0" y="657"/>
                  </a:moveTo>
                  <a:lnTo>
                    <a:pt x="427" y="657"/>
                  </a:lnTo>
                  <a:lnTo>
                    <a:pt x="427" y="532"/>
                  </a:lnTo>
                  <a:lnTo>
                    <a:pt x="154" y="532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4658519" y="1724422"/>
              <a:ext cx="451644" cy="521494"/>
            </a:xfrm>
            <a:custGeom>
              <a:avLst/>
              <a:gdLst>
                <a:gd name="T0" fmla="*/ 210 w 569"/>
                <a:gd name="T1" fmla="*/ 399 h 657"/>
                <a:gd name="T2" fmla="*/ 275 w 569"/>
                <a:gd name="T3" fmla="*/ 148 h 657"/>
                <a:gd name="T4" fmla="*/ 279 w 569"/>
                <a:gd name="T5" fmla="*/ 148 h 657"/>
                <a:gd name="T6" fmla="*/ 344 w 569"/>
                <a:gd name="T7" fmla="*/ 399 h 657"/>
                <a:gd name="T8" fmla="*/ 210 w 569"/>
                <a:gd name="T9" fmla="*/ 399 h 657"/>
                <a:gd name="T10" fmla="*/ 0 w 569"/>
                <a:gd name="T11" fmla="*/ 657 h 657"/>
                <a:gd name="T12" fmla="*/ 141 w 569"/>
                <a:gd name="T13" fmla="*/ 657 h 657"/>
                <a:gd name="T14" fmla="*/ 177 w 569"/>
                <a:gd name="T15" fmla="*/ 517 h 657"/>
                <a:gd name="T16" fmla="*/ 377 w 569"/>
                <a:gd name="T17" fmla="*/ 517 h 657"/>
                <a:gd name="T18" fmla="*/ 413 w 569"/>
                <a:gd name="T19" fmla="*/ 657 h 657"/>
                <a:gd name="T20" fmla="*/ 569 w 569"/>
                <a:gd name="T21" fmla="*/ 657 h 657"/>
                <a:gd name="T22" fmla="*/ 381 w 569"/>
                <a:gd name="T23" fmla="*/ 0 h 657"/>
                <a:gd name="T24" fmla="*/ 190 w 569"/>
                <a:gd name="T25" fmla="*/ 0 h 657"/>
                <a:gd name="T26" fmla="*/ 0 w 569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657">
                  <a:moveTo>
                    <a:pt x="210" y="399"/>
                  </a:moveTo>
                  <a:lnTo>
                    <a:pt x="275" y="148"/>
                  </a:lnTo>
                  <a:lnTo>
                    <a:pt x="279" y="148"/>
                  </a:lnTo>
                  <a:lnTo>
                    <a:pt x="344" y="399"/>
                  </a:lnTo>
                  <a:lnTo>
                    <a:pt x="210" y="399"/>
                  </a:lnTo>
                  <a:close/>
                  <a:moveTo>
                    <a:pt x="0" y="657"/>
                  </a:moveTo>
                  <a:lnTo>
                    <a:pt x="141" y="657"/>
                  </a:lnTo>
                  <a:lnTo>
                    <a:pt x="177" y="517"/>
                  </a:lnTo>
                  <a:lnTo>
                    <a:pt x="377" y="517"/>
                  </a:lnTo>
                  <a:lnTo>
                    <a:pt x="413" y="657"/>
                  </a:lnTo>
                  <a:lnTo>
                    <a:pt x="569" y="657"/>
                  </a:lnTo>
                  <a:lnTo>
                    <a:pt x="381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4224338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4 w 501"/>
                <a:gd name="T3" fmla="*/ 657 h 657"/>
                <a:gd name="T4" fmla="*/ 154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4 w 501"/>
                <a:gd name="T19" fmla="*/ 301 h 657"/>
                <a:gd name="T20" fmla="*/ 154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4" y="657"/>
                  </a:lnTo>
                  <a:lnTo>
                    <a:pt x="154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4" y="30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37599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3 w 501"/>
                <a:gd name="T3" fmla="*/ 657 h 657"/>
                <a:gd name="T4" fmla="*/ 153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49 w 501"/>
                <a:gd name="T17" fmla="*/ 0 h 657"/>
                <a:gd name="T18" fmla="*/ 153 w 501"/>
                <a:gd name="T19" fmla="*/ 301 h 657"/>
                <a:gd name="T20" fmla="*/ 153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3" y="657"/>
                  </a:lnTo>
                  <a:lnTo>
                    <a:pt x="153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49" y="0"/>
                  </a:lnTo>
                  <a:lnTo>
                    <a:pt x="153" y="30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3543300" y="1724422"/>
              <a:ext cx="122238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3328194" y="1724422"/>
              <a:ext cx="120650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840831" y="1724422"/>
              <a:ext cx="391319" cy="521494"/>
            </a:xfrm>
            <a:custGeom>
              <a:avLst/>
              <a:gdLst>
                <a:gd name="T0" fmla="*/ 0 w 493"/>
                <a:gd name="T1" fmla="*/ 657 h 657"/>
                <a:gd name="T2" fmla="*/ 136 w 493"/>
                <a:gd name="T3" fmla="*/ 657 h 657"/>
                <a:gd name="T4" fmla="*/ 136 w 493"/>
                <a:gd name="T5" fmla="*/ 263 h 657"/>
                <a:gd name="T6" fmla="*/ 138 w 493"/>
                <a:gd name="T7" fmla="*/ 263 h 657"/>
                <a:gd name="T8" fmla="*/ 367 w 493"/>
                <a:gd name="T9" fmla="*/ 657 h 657"/>
                <a:gd name="T10" fmla="*/ 493 w 493"/>
                <a:gd name="T11" fmla="*/ 657 h 657"/>
                <a:gd name="T12" fmla="*/ 493 w 493"/>
                <a:gd name="T13" fmla="*/ 0 h 657"/>
                <a:gd name="T14" fmla="*/ 359 w 493"/>
                <a:gd name="T15" fmla="*/ 0 h 657"/>
                <a:gd name="T16" fmla="*/ 359 w 493"/>
                <a:gd name="T17" fmla="*/ 357 h 657"/>
                <a:gd name="T18" fmla="*/ 357 w 493"/>
                <a:gd name="T19" fmla="*/ 357 h 657"/>
                <a:gd name="T20" fmla="*/ 150 w 493"/>
                <a:gd name="T21" fmla="*/ 0 h 657"/>
                <a:gd name="T22" fmla="*/ 0 w 493"/>
                <a:gd name="T23" fmla="*/ 0 h 657"/>
                <a:gd name="T24" fmla="*/ 0 w 493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657">
                  <a:moveTo>
                    <a:pt x="0" y="657"/>
                  </a:moveTo>
                  <a:lnTo>
                    <a:pt x="136" y="657"/>
                  </a:lnTo>
                  <a:lnTo>
                    <a:pt x="136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3" y="657"/>
                  </a:lnTo>
                  <a:lnTo>
                    <a:pt x="493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23756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2 w 501"/>
                <a:gd name="T3" fmla="*/ 657 h 657"/>
                <a:gd name="T4" fmla="*/ 152 w 501"/>
                <a:gd name="T5" fmla="*/ 463 h 657"/>
                <a:gd name="T6" fmla="*/ 217 w 501"/>
                <a:gd name="T7" fmla="*/ 373 h 657"/>
                <a:gd name="T8" fmla="*/ 334 w 501"/>
                <a:gd name="T9" fmla="*/ 657 h 657"/>
                <a:gd name="T10" fmla="*/ 500 w 501"/>
                <a:gd name="T11" fmla="*/ 657 h 657"/>
                <a:gd name="T12" fmla="*/ 331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2 w 501"/>
                <a:gd name="T19" fmla="*/ 301 h 657"/>
                <a:gd name="T20" fmla="*/ 152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2" y="657"/>
                  </a:lnTo>
                  <a:lnTo>
                    <a:pt x="152" y="463"/>
                  </a:lnTo>
                  <a:lnTo>
                    <a:pt x="217" y="373"/>
                  </a:lnTo>
                  <a:lnTo>
                    <a:pt x="334" y="657"/>
                  </a:lnTo>
                  <a:lnTo>
                    <a:pt x="500" y="657"/>
                  </a:lnTo>
                  <a:lnTo>
                    <a:pt x="331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2" y="301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1954213" y="1724422"/>
              <a:ext cx="338138" cy="521494"/>
            </a:xfrm>
            <a:custGeom>
              <a:avLst/>
              <a:gdLst>
                <a:gd name="T0" fmla="*/ 0 w 426"/>
                <a:gd name="T1" fmla="*/ 657 h 657"/>
                <a:gd name="T2" fmla="*/ 426 w 426"/>
                <a:gd name="T3" fmla="*/ 657 h 657"/>
                <a:gd name="T4" fmla="*/ 426 w 426"/>
                <a:gd name="T5" fmla="*/ 532 h 657"/>
                <a:gd name="T6" fmla="*/ 153 w 426"/>
                <a:gd name="T7" fmla="*/ 532 h 657"/>
                <a:gd name="T8" fmla="*/ 153 w 426"/>
                <a:gd name="T9" fmla="*/ 386 h 657"/>
                <a:gd name="T10" fmla="*/ 368 w 426"/>
                <a:gd name="T11" fmla="*/ 386 h 657"/>
                <a:gd name="T12" fmla="*/ 368 w 426"/>
                <a:gd name="T13" fmla="*/ 261 h 657"/>
                <a:gd name="T14" fmla="*/ 153 w 426"/>
                <a:gd name="T15" fmla="*/ 261 h 657"/>
                <a:gd name="T16" fmla="*/ 153 w 426"/>
                <a:gd name="T17" fmla="*/ 125 h 657"/>
                <a:gd name="T18" fmla="*/ 424 w 426"/>
                <a:gd name="T19" fmla="*/ 125 h 657"/>
                <a:gd name="T20" fmla="*/ 424 w 426"/>
                <a:gd name="T21" fmla="*/ 0 h 657"/>
                <a:gd name="T22" fmla="*/ 0 w 426"/>
                <a:gd name="T23" fmla="*/ 0 h 657"/>
                <a:gd name="T24" fmla="*/ 0 w 426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657">
                  <a:moveTo>
                    <a:pt x="0" y="657"/>
                  </a:moveTo>
                  <a:lnTo>
                    <a:pt x="426" y="657"/>
                  </a:lnTo>
                  <a:lnTo>
                    <a:pt x="426" y="532"/>
                  </a:lnTo>
                  <a:lnTo>
                    <a:pt x="153" y="532"/>
                  </a:lnTo>
                  <a:lnTo>
                    <a:pt x="153" y="386"/>
                  </a:lnTo>
                  <a:lnTo>
                    <a:pt x="368" y="386"/>
                  </a:lnTo>
                  <a:lnTo>
                    <a:pt x="368" y="261"/>
                  </a:lnTo>
                  <a:lnTo>
                    <a:pt x="153" y="261"/>
                  </a:lnTo>
                  <a:lnTo>
                    <a:pt x="153" y="125"/>
                  </a:lnTo>
                  <a:lnTo>
                    <a:pt x="424" y="125"/>
                  </a:lnTo>
                  <a:lnTo>
                    <a:pt x="4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1497013" y="1724422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3 h 657"/>
                <a:gd name="T6" fmla="*/ 491 w 491"/>
                <a:gd name="T7" fmla="*/ 123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3 h 657"/>
                <a:gd name="T14" fmla="*/ 169 w 491"/>
                <a:gd name="T15" fmla="*/ 123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3"/>
                  </a:lnTo>
                  <a:lnTo>
                    <a:pt x="491" y="123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9" y="123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40" name="Kuva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8940" cy="5143500"/>
          </a:xfrm>
          <a:prstGeom prst="rect">
            <a:avLst/>
          </a:prstGeom>
        </p:spPr>
      </p:pic>
      <p:sp>
        <p:nvSpPr>
          <p:cNvPr id="41" name="Freeform 6"/>
          <p:cNvSpPr>
            <a:spLocks/>
          </p:cNvSpPr>
          <p:nvPr/>
        </p:nvSpPr>
        <p:spPr bwMode="auto">
          <a:xfrm>
            <a:off x="5622898" y="1592"/>
            <a:ext cx="1901825" cy="2143275"/>
          </a:xfrm>
          <a:custGeom>
            <a:avLst/>
            <a:gdLst>
              <a:gd name="T0" fmla="*/ 1199 w 2397"/>
              <a:gd name="T1" fmla="*/ 2692 h 2692"/>
              <a:gd name="T2" fmla="*/ 2397 w 2397"/>
              <a:gd name="T3" fmla="*/ 0 h 2692"/>
              <a:gd name="T4" fmla="*/ 0 w 2397"/>
              <a:gd name="T5" fmla="*/ 0 h 2692"/>
              <a:gd name="T6" fmla="*/ 1199 w 2397"/>
              <a:gd name="T7" fmla="*/ 269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7" h="2692">
                <a:moveTo>
                  <a:pt x="1199" y="2692"/>
                </a:moveTo>
                <a:lnTo>
                  <a:pt x="2397" y="0"/>
                </a:lnTo>
                <a:lnTo>
                  <a:pt x="0" y="0"/>
                </a:lnTo>
                <a:lnTo>
                  <a:pt x="1199" y="2692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5241901" y="0"/>
            <a:ext cx="3914775" cy="5148000"/>
          </a:xfrm>
          <a:custGeom>
            <a:avLst/>
            <a:gdLst>
              <a:gd name="T0" fmla="*/ 0 w 4933"/>
              <a:gd name="T1" fmla="*/ 6467 h 6467"/>
              <a:gd name="T2" fmla="*/ 4933 w 4933"/>
              <a:gd name="T3" fmla="*/ 6467 h 6467"/>
              <a:gd name="T4" fmla="*/ 4933 w 4933"/>
              <a:gd name="T5" fmla="*/ 0 h 6467"/>
              <a:gd name="T6" fmla="*/ 2878 w 4933"/>
              <a:gd name="T7" fmla="*/ 0 h 6467"/>
              <a:gd name="T8" fmla="*/ 0 w 4933"/>
              <a:gd name="T9" fmla="*/ 6467 h 6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3" h="6467">
                <a:moveTo>
                  <a:pt x="0" y="6467"/>
                </a:moveTo>
                <a:lnTo>
                  <a:pt x="4933" y="6467"/>
                </a:lnTo>
                <a:lnTo>
                  <a:pt x="4933" y="0"/>
                </a:lnTo>
                <a:lnTo>
                  <a:pt x="2878" y="0"/>
                </a:lnTo>
                <a:lnTo>
                  <a:pt x="0" y="6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43" name="Ryhmä 42"/>
          <p:cNvGrpSpPr/>
          <p:nvPr/>
        </p:nvGrpSpPr>
        <p:grpSpPr>
          <a:xfrm>
            <a:off x="6461906" y="1942043"/>
            <a:ext cx="2251684" cy="1074591"/>
            <a:chOff x="403474" y="544749"/>
            <a:chExt cx="8578849" cy="4094162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3" name="Ryhmä 52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</p:grpSpPr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84" name="Ryhmä 83"/>
          <p:cNvGrpSpPr/>
          <p:nvPr/>
        </p:nvGrpSpPr>
        <p:grpSpPr>
          <a:xfrm>
            <a:off x="442867" y="2139702"/>
            <a:ext cx="3844527" cy="869368"/>
            <a:chOff x="1497013" y="1096566"/>
            <a:chExt cx="5121274" cy="1158081"/>
          </a:xfrm>
          <a:solidFill>
            <a:srgbClr val="000000"/>
          </a:solidFill>
        </p:grpSpPr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3863181" y="1103709"/>
              <a:ext cx="392113" cy="521494"/>
            </a:xfrm>
            <a:custGeom>
              <a:avLst/>
              <a:gdLst>
                <a:gd name="T0" fmla="*/ 0 w 494"/>
                <a:gd name="T1" fmla="*/ 657 h 657"/>
                <a:gd name="T2" fmla="*/ 137 w 494"/>
                <a:gd name="T3" fmla="*/ 657 h 657"/>
                <a:gd name="T4" fmla="*/ 137 w 494"/>
                <a:gd name="T5" fmla="*/ 263 h 657"/>
                <a:gd name="T6" fmla="*/ 138 w 494"/>
                <a:gd name="T7" fmla="*/ 263 h 657"/>
                <a:gd name="T8" fmla="*/ 367 w 494"/>
                <a:gd name="T9" fmla="*/ 657 h 657"/>
                <a:gd name="T10" fmla="*/ 494 w 494"/>
                <a:gd name="T11" fmla="*/ 657 h 657"/>
                <a:gd name="T12" fmla="*/ 494 w 494"/>
                <a:gd name="T13" fmla="*/ 0 h 657"/>
                <a:gd name="T14" fmla="*/ 359 w 494"/>
                <a:gd name="T15" fmla="*/ 0 h 657"/>
                <a:gd name="T16" fmla="*/ 359 w 494"/>
                <a:gd name="T17" fmla="*/ 357 h 657"/>
                <a:gd name="T18" fmla="*/ 357 w 494"/>
                <a:gd name="T19" fmla="*/ 357 h 657"/>
                <a:gd name="T20" fmla="*/ 150 w 494"/>
                <a:gd name="T21" fmla="*/ 0 h 657"/>
                <a:gd name="T22" fmla="*/ 0 w 494"/>
                <a:gd name="T23" fmla="*/ 0 h 657"/>
                <a:gd name="T24" fmla="*/ 0 w 494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657">
                  <a:moveTo>
                    <a:pt x="0" y="657"/>
                  </a:moveTo>
                  <a:lnTo>
                    <a:pt x="137" y="657"/>
                  </a:lnTo>
                  <a:lnTo>
                    <a:pt x="137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4" y="657"/>
                  </a:lnTo>
                  <a:lnTo>
                    <a:pt x="494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3382963" y="1096566"/>
              <a:ext cx="395288" cy="536575"/>
            </a:xfrm>
            <a:custGeom>
              <a:avLst/>
              <a:gdLst>
                <a:gd name="T0" fmla="*/ 235 w 498"/>
                <a:gd name="T1" fmla="*/ 551 h 676"/>
                <a:gd name="T2" fmla="*/ 208 w 498"/>
                <a:gd name="T3" fmla="*/ 545 h 676"/>
                <a:gd name="T4" fmla="*/ 187 w 498"/>
                <a:gd name="T5" fmla="*/ 534 h 676"/>
                <a:gd name="T6" fmla="*/ 169 w 498"/>
                <a:gd name="T7" fmla="*/ 516 h 676"/>
                <a:gd name="T8" fmla="*/ 160 w 498"/>
                <a:gd name="T9" fmla="*/ 495 h 676"/>
                <a:gd name="T10" fmla="*/ 154 w 498"/>
                <a:gd name="T11" fmla="*/ 468 h 676"/>
                <a:gd name="T12" fmla="*/ 154 w 498"/>
                <a:gd name="T13" fmla="*/ 220 h 676"/>
                <a:gd name="T14" fmla="*/ 160 w 498"/>
                <a:gd name="T15" fmla="*/ 178 h 676"/>
                <a:gd name="T16" fmla="*/ 167 w 498"/>
                <a:gd name="T17" fmla="*/ 163 h 676"/>
                <a:gd name="T18" fmla="*/ 177 w 498"/>
                <a:gd name="T19" fmla="*/ 147 h 676"/>
                <a:gd name="T20" fmla="*/ 191 w 498"/>
                <a:gd name="T21" fmla="*/ 138 h 676"/>
                <a:gd name="T22" fmla="*/ 206 w 498"/>
                <a:gd name="T23" fmla="*/ 130 h 676"/>
                <a:gd name="T24" fmla="*/ 246 w 498"/>
                <a:gd name="T25" fmla="*/ 123 h 676"/>
                <a:gd name="T26" fmla="*/ 273 w 498"/>
                <a:gd name="T27" fmla="*/ 126 h 676"/>
                <a:gd name="T28" fmla="*/ 296 w 498"/>
                <a:gd name="T29" fmla="*/ 134 h 676"/>
                <a:gd name="T30" fmla="*/ 315 w 498"/>
                <a:gd name="T31" fmla="*/ 147 h 676"/>
                <a:gd name="T32" fmla="*/ 331 w 498"/>
                <a:gd name="T33" fmla="*/ 165 h 676"/>
                <a:gd name="T34" fmla="*/ 340 w 498"/>
                <a:gd name="T35" fmla="*/ 188 h 676"/>
                <a:gd name="T36" fmla="*/ 344 w 498"/>
                <a:gd name="T37" fmla="*/ 217 h 676"/>
                <a:gd name="T38" fmla="*/ 342 w 498"/>
                <a:gd name="T39" fmla="*/ 470 h 676"/>
                <a:gd name="T40" fmla="*/ 336 w 498"/>
                <a:gd name="T41" fmla="*/ 495 h 676"/>
                <a:gd name="T42" fmla="*/ 325 w 498"/>
                <a:gd name="T43" fmla="*/ 516 h 676"/>
                <a:gd name="T44" fmla="*/ 310 w 498"/>
                <a:gd name="T45" fmla="*/ 534 h 676"/>
                <a:gd name="T46" fmla="*/ 288 w 498"/>
                <a:gd name="T47" fmla="*/ 545 h 676"/>
                <a:gd name="T48" fmla="*/ 263 w 498"/>
                <a:gd name="T49" fmla="*/ 551 h 676"/>
                <a:gd name="T50" fmla="*/ 248 w 498"/>
                <a:gd name="T51" fmla="*/ 676 h 676"/>
                <a:gd name="T52" fmla="*/ 287 w 498"/>
                <a:gd name="T53" fmla="*/ 674 h 676"/>
                <a:gd name="T54" fmla="*/ 325 w 498"/>
                <a:gd name="T55" fmla="*/ 668 h 676"/>
                <a:gd name="T56" fmla="*/ 359 w 498"/>
                <a:gd name="T57" fmla="*/ 658 h 676"/>
                <a:gd name="T58" fmla="*/ 392 w 498"/>
                <a:gd name="T59" fmla="*/ 643 h 676"/>
                <a:gd name="T60" fmla="*/ 421 w 498"/>
                <a:gd name="T61" fmla="*/ 624 h 676"/>
                <a:gd name="T62" fmla="*/ 448 w 498"/>
                <a:gd name="T63" fmla="*/ 599 h 676"/>
                <a:gd name="T64" fmla="*/ 469 w 498"/>
                <a:gd name="T65" fmla="*/ 570 h 676"/>
                <a:gd name="T66" fmla="*/ 484 w 498"/>
                <a:gd name="T67" fmla="*/ 535 h 676"/>
                <a:gd name="T68" fmla="*/ 494 w 498"/>
                <a:gd name="T69" fmla="*/ 495 h 676"/>
                <a:gd name="T70" fmla="*/ 498 w 498"/>
                <a:gd name="T71" fmla="*/ 451 h 676"/>
                <a:gd name="T72" fmla="*/ 496 w 498"/>
                <a:gd name="T73" fmla="*/ 197 h 676"/>
                <a:gd name="T74" fmla="*/ 490 w 498"/>
                <a:gd name="T75" fmla="*/ 155 h 676"/>
                <a:gd name="T76" fmla="*/ 477 w 498"/>
                <a:gd name="T77" fmla="*/ 119 h 676"/>
                <a:gd name="T78" fmla="*/ 457 w 498"/>
                <a:gd name="T79" fmla="*/ 88 h 676"/>
                <a:gd name="T80" fmla="*/ 434 w 498"/>
                <a:gd name="T81" fmla="*/ 61 h 676"/>
                <a:gd name="T82" fmla="*/ 407 w 498"/>
                <a:gd name="T83" fmla="*/ 40 h 676"/>
                <a:gd name="T84" fmla="*/ 377 w 498"/>
                <a:gd name="T85" fmla="*/ 23 h 676"/>
                <a:gd name="T86" fmla="*/ 342 w 498"/>
                <a:gd name="T87" fmla="*/ 11 h 676"/>
                <a:gd name="T88" fmla="*/ 306 w 498"/>
                <a:gd name="T89" fmla="*/ 3 h 676"/>
                <a:gd name="T90" fmla="*/ 267 w 498"/>
                <a:gd name="T91" fmla="*/ 0 h 676"/>
                <a:gd name="T92" fmla="*/ 221 w 498"/>
                <a:gd name="T93" fmla="*/ 0 h 676"/>
                <a:gd name="T94" fmla="*/ 173 w 498"/>
                <a:gd name="T95" fmla="*/ 7 h 676"/>
                <a:gd name="T96" fmla="*/ 129 w 498"/>
                <a:gd name="T97" fmla="*/ 21 h 676"/>
                <a:gd name="T98" fmla="*/ 91 w 498"/>
                <a:gd name="T99" fmla="*/ 42 h 676"/>
                <a:gd name="T100" fmla="*/ 56 w 498"/>
                <a:gd name="T101" fmla="*/ 69 h 676"/>
                <a:gd name="T102" fmla="*/ 29 w 498"/>
                <a:gd name="T103" fmla="*/ 105 h 676"/>
                <a:gd name="T104" fmla="*/ 10 w 498"/>
                <a:gd name="T105" fmla="*/ 147 h 676"/>
                <a:gd name="T106" fmla="*/ 0 w 498"/>
                <a:gd name="T107" fmla="*/ 197 h 676"/>
                <a:gd name="T108" fmla="*/ 0 w 498"/>
                <a:gd name="T109" fmla="*/ 455 h 676"/>
                <a:gd name="T110" fmla="*/ 4 w 498"/>
                <a:gd name="T111" fmla="*/ 511 h 676"/>
                <a:gd name="T112" fmla="*/ 20 w 498"/>
                <a:gd name="T113" fmla="*/ 557 h 676"/>
                <a:gd name="T114" fmla="*/ 43 w 498"/>
                <a:gd name="T115" fmla="*/ 595 h 676"/>
                <a:gd name="T116" fmla="*/ 73 w 498"/>
                <a:gd name="T117" fmla="*/ 626 h 676"/>
                <a:gd name="T118" fmla="*/ 110 w 498"/>
                <a:gd name="T119" fmla="*/ 649 h 676"/>
                <a:gd name="T120" fmla="*/ 152 w 498"/>
                <a:gd name="T121" fmla="*/ 664 h 676"/>
                <a:gd name="T122" fmla="*/ 198 w 498"/>
                <a:gd name="T123" fmla="*/ 674 h 676"/>
                <a:gd name="T124" fmla="*/ 248 w 498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676">
                  <a:moveTo>
                    <a:pt x="248" y="551"/>
                  </a:moveTo>
                  <a:lnTo>
                    <a:pt x="235" y="551"/>
                  </a:lnTo>
                  <a:lnTo>
                    <a:pt x="219" y="549"/>
                  </a:lnTo>
                  <a:lnTo>
                    <a:pt x="208" y="545"/>
                  </a:lnTo>
                  <a:lnTo>
                    <a:pt x="196" y="539"/>
                  </a:lnTo>
                  <a:lnTo>
                    <a:pt x="187" y="534"/>
                  </a:lnTo>
                  <a:lnTo>
                    <a:pt x="177" y="526"/>
                  </a:lnTo>
                  <a:lnTo>
                    <a:pt x="169" y="516"/>
                  </a:lnTo>
                  <a:lnTo>
                    <a:pt x="164" y="507"/>
                  </a:lnTo>
                  <a:lnTo>
                    <a:pt x="160" y="495"/>
                  </a:lnTo>
                  <a:lnTo>
                    <a:pt x="156" y="482"/>
                  </a:lnTo>
                  <a:lnTo>
                    <a:pt x="154" y="468"/>
                  </a:lnTo>
                  <a:lnTo>
                    <a:pt x="154" y="455"/>
                  </a:lnTo>
                  <a:lnTo>
                    <a:pt x="154" y="220"/>
                  </a:lnTo>
                  <a:lnTo>
                    <a:pt x="154" y="197"/>
                  </a:lnTo>
                  <a:lnTo>
                    <a:pt x="160" y="178"/>
                  </a:lnTo>
                  <a:lnTo>
                    <a:pt x="162" y="171"/>
                  </a:lnTo>
                  <a:lnTo>
                    <a:pt x="167" y="163"/>
                  </a:lnTo>
                  <a:lnTo>
                    <a:pt x="171" y="155"/>
                  </a:lnTo>
                  <a:lnTo>
                    <a:pt x="177" y="147"/>
                  </a:lnTo>
                  <a:lnTo>
                    <a:pt x="183" y="142"/>
                  </a:lnTo>
                  <a:lnTo>
                    <a:pt x="191" y="138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25" y="124"/>
                  </a:lnTo>
                  <a:lnTo>
                    <a:pt x="246" y="123"/>
                  </a:lnTo>
                  <a:lnTo>
                    <a:pt x="260" y="124"/>
                  </a:lnTo>
                  <a:lnTo>
                    <a:pt x="273" y="126"/>
                  </a:lnTo>
                  <a:lnTo>
                    <a:pt x="285" y="128"/>
                  </a:lnTo>
                  <a:lnTo>
                    <a:pt x="296" y="134"/>
                  </a:lnTo>
                  <a:lnTo>
                    <a:pt x="308" y="140"/>
                  </a:lnTo>
                  <a:lnTo>
                    <a:pt x="315" y="147"/>
                  </a:lnTo>
                  <a:lnTo>
                    <a:pt x="325" y="155"/>
                  </a:lnTo>
                  <a:lnTo>
                    <a:pt x="331" y="165"/>
                  </a:lnTo>
                  <a:lnTo>
                    <a:pt x="336" y="176"/>
                  </a:lnTo>
                  <a:lnTo>
                    <a:pt x="340" y="188"/>
                  </a:lnTo>
                  <a:lnTo>
                    <a:pt x="342" y="201"/>
                  </a:lnTo>
                  <a:lnTo>
                    <a:pt x="344" y="217"/>
                  </a:lnTo>
                  <a:lnTo>
                    <a:pt x="344" y="455"/>
                  </a:lnTo>
                  <a:lnTo>
                    <a:pt x="342" y="470"/>
                  </a:lnTo>
                  <a:lnTo>
                    <a:pt x="340" y="482"/>
                  </a:lnTo>
                  <a:lnTo>
                    <a:pt x="336" y="495"/>
                  </a:lnTo>
                  <a:lnTo>
                    <a:pt x="333" y="507"/>
                  </a:lnTo>
                  <a:lnTo>
                    <a:pt x="325" y="516"/>
                  </a:lnTo>
                  <a:lnTo>
                    <a:pt x="319" y="526"/>
                  </a:lnTo>
                  <a:lnTo>
                    <a:pt x="310" y="534"/>
                  </a:lnTo>
                  <a:lnTo>
                    <a:pt x="300" y="539"/>
                  </a:lnTo>
                  <a:lnTo>
                    <a:pt x="288" y="545"/>
                  </a:lnTo>
                  <a:lnTo>
                    <a:pt x="277" y="549"/>
                  </a:lnTo>
                  <a:lnTo>
                    <a:pt x="263" y="551"/>
                  </a:lnTo>
                  <a:lnTo>
                    <a:pt x="248" y="551"/>
                  </a:lnTo>
                  <a:close/>
                  <a:moveTo>
                    <a:pt x="248" y="676"/>
                  </a:moveTo>
                  <a:lnTo>
                    <a:pt x="267" y="676"/>
                  </a:lnTo>
                  <a:lnTo>
                    <a:pt x="287" y="674"/>
                  </a:lnTo>
                  <a:lnTo>
                    <a:pt x="306" y="672"/>
                  </a:lnTo>
                  <a:lnTo>
                    <a:pt x="325" y="668"/>
                  </a:lnTo>
                  <a:lnTo>
                    <a:pt x="342" y="664"/>
                  </a:lnTo>
                  <a:lnTo>
                    <a:pt x="359" y="658"/>
                  </a:lnTo>
                  <a:lnTo>
                    <a:pt x="377" y="651"/>
                  </a:lnTo>
                  <a:lnTo>
                    <a:pt x="392" y="643"/>
                  </a:lnTo>
                  <a:lnTo>
                    <a:pt x="407" y="633"/>
                  </a:lnTo>
                  <a:lnTo>
                    <a:pt x="421" y="624"/>
                  </a:lnTo>
                  <a:lnTo>
                    <a:pt x="434" y="612"/>
                  </a:lnTo>
                  <a:lnTo>
                    <a:pt x="448" y="599"/>
                  </a:lnTo>
                  <a:lnTo>
                    <a:pt x="459" y="585"/>
                  </a:lnTo>
                  <a:lnTo>
                    <a:pt x="469" y="570"/>
                  </a:lnTo>
                  <a:lnTo>
                    <a:pt x="477" y="553"/>
                  </a:lnTo>
                  <a:lnTo>
                    <a:pt x="484" y="535"/>
                  </a:lnTo>
                  <a:lnTo>
                    <a:pt x="490" y="516"/>
                  </a:lnTo>
                  <a:lnTo>
                    <a:pt x="494" y="495"/>
                  </a:lnTo>
                  <a:lnTo>
                    <a:pt x="496" y="474"/>
                  </a:lnTo>
                  <a:lnTo>
                    <a:pt x="498" y="451"/>
                  </a:lnTo>
                  <a:lnTo>
                    <a:pt x="498" y="220"/>
                  </a:lnTo>
                  <a:lnTo>
                    <a:pt x="496" y="197"/>
                  </a:lnTo>
                  <a:lnTo>
                    <a:pt x="494" y="176"/>
                  </a:lnTo>
                  <a:lnTo>
                    <a:pt x="490" y="155"/>
                  </a:lnTo>
                  <a:lnTo>
                    <a:pt x="484" y="136"/>
                  </a:lnTo>
                  <a:lnTo>
                    <a:pt x="477" y="119"/>
                  </a:lnTo>
                  <a:lnTo>
                    <a:pt x="469" y="103"/>
                  </a:lnTo>
                  <a:lnTo>
                    <a:pt x="457" y="88"/>
                  </a:lnTo>
                  <a:lnTo>
                    <a:pt x="448" y="75"/>
                  </a:lnTo>
                  <a:lnTo>
                    <a:pt x="434" y="61"/>
                  </a:lnTo>
                  <a:lnTo>
                    <a:pt x="421" y="50"/>
                  </a:lnTo>
                  <a:lnTo>
                    <a:pt x="407" y="40"/>
                  </a:lnTo>
                  <a:lnTo>
                    <a:pt x="392" y="30"/>
                  </a:lnTo>
                  <a:lnTo>
                    <a:pt x="377" y="23"/>
                  </a:lnTo>
                  <a:lnTo>
                    <a:pt x="359" y="17"/>
                  </a:lnTo>
                  <a:lnTo>
                    <a:pt x="342" y="11"/>
                  </a:lnTo>
                  <a:lnTo>
                    <a:pt x="323" y="7"/>
                  </a:lnTo>
                  <a:lnTo>
                    <a:pt x="306" y="3"/>
                  </a:lnTo>
                  <a:lnTo>
                    <a:pt x="287" y="2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1" y="0"/>
                  </a:lnTo>
                  <a:lnTo>
                    <a:pt x="198" y="2"/>
                  </a:lnTo>
                  <a:lnTo>
                    <a:pt x="173" y="7"/>
                  </a:lnTo>
                  <a:lnTo>
                    <a:pt x="152" y="13"/>
                  </a:lnTo>
                  <a:lnTo>
                    <a:pt x="129" y="21"/>
                  </a:lnTo>
                  <a:lnTo>
                    <a:pt x="110" y="30"/>
                  </a:lnTo>
                  <a:lnTo>
                    <a:pt x="91" y="42"/>
                  </a:lnTo>
                  <a:lnTo>
                    <a:pt x="73" y="55"/>
                  </a:lnTo>
                  <a:lnTo>
                    <a:pt x="56" y="69"/>
                  </a:lnTo>
                  <a:lnTo>
                    <a:pt x="43" y="86"/>
                  </a:lnTo>
                  <a:lnTo>
                    <a:pt x="29" y="105"/>
                  </a:lnTo>
                  <a:lnTo>
                    <a:pt x="20" y="124"/>
                  </a:lnTo>
                  <a:lnTo>
                    <a:pt x="10" y="147"/>
                  </a:lnTo>
                  <a:lnTo>
                    <a:pt x="4" y="171"/>
                  </a:lnTo>
                  <a:lnTo>
                    <a:pt x="0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0" y="484"/>
                  </a:lnTo>
                  <a:lnTo>
                    <a:pt x="4" y="511"/>
                  </a:lnTo>
                  <a:lnTo>
                    <a:pt x="10" y="535"/>
                  </a:lnTo>
                  <a:lnTo>
                    <a:pt x="20" y="557"/>
                  </a:lnTo>
                  <a:lnTo>
                    <a:pt x="31" y="578"/>
                  </a:lnTo>
                  <a:lnTo>
                    <a:pt x="43" y="595"/>
                  </a:lnTo>
                  <a:lnTo>
                    <a:pt x="58" y="612"/>
                  </a:lnTo>
                  <a:lnTo>
                    <a:pt x="73" y="626"/>
                  </a:lnTo>
                  <a:lnTo>
                    <a:pt x="91" y="639"/>
                  </a:lnTo>
                  <a:lnTo>
                    <a:pt x="110" y="649"/>
                  </a:lnTo>
                  <a:lnTo>
                    <a:pt x="131" y="658"/>
                  </a:lnTo>
                  <a:lnTo>
                    <a:pt x="152" y="664"/>
                  </a:lnTo>
                  <a:lnTo>
                    <a:pt x="175" y="670"/>
                  </a:lnTo>
                  <a:lnTo>
                    <a:pt x="198" y="674"/>
                  </a:lnTo>
                  <a:lnTo>
                    <a:pt x="223" y="676"/>
                  </a:lnTo>
                  <a:lnTo>
                    <a:pt x="248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2772569" y="1096566"/>
              <a:ext cx="394494" cy="536575"/>
            </a:xfrm>
            <a:custGeom>
              <a:avLst/>
              <a:gdLst>
                <a:gd name="T0" fmla="*/ 234 w 497"/>
                <a:gd name="T1" fmla="*/ 551 h 676"/>
                <a:gd name="T2" fmla="*/ 207 w 497"/>
                <a:gd name="T3" fmla="*/ 545 h 676"/>
                <a:gd name="T4" fmla="*/ 186 w 497"/>
                <a:gd name="T5" fmla="*/ 534 h 676"/>
                <a:gd name="T6" fmla="*/ 170 w 497"/>
                <a:gd name="T7" fmla="*/ 516 h 676"/>
                <a:gd name="T8" fmla="*/ 159 w 497"/>
                <a:gd name="T9" fmla="*/ 495 h 676"/>
                <a:gd name="T10" fmla="*/ 155 w 497"/>
                <a:gd name="T11" fmla="*/ 468 h 676"/>
                <a:gd name="T12" fmla="*/ 153 w 497"/>
                <a:gd name="T13" fmla="*/ 220 h 676"/>
                <a:gd name="T14" fmla="*/ 159 w 497"/>
                <a:gd name="T15" fmla="*/ 178 h 676"/>
                <a:gd name="T16" fmla="*/ 167 w 497"/>
                <a:gd name="T17" fmla="*/ 163 h 676"/>
                <a:gd name="T18" fmla="*/ 178 w 497"/>
                <a:gd name="T19" fmla="*/ 147 h 676"/>
                <a:gd name="T20" fmla="*/ 190 w 497"/>
                <a:gd name="T21" fmla="*/ 138 h 676"/>
                <a:gd name="T22" fmla="*/ 207 w 497"/>
                <a:gd name="T23" fmla="*/ 130 h 676"/>
                <a:gd name="T24" fmla="*/ 247 w 497"/>
                <a:gd name="T25" fmla="*/ 123 h 676"/>
                <a:gd name="T26" fmla="*/ 274 w 497"/>
                <a:gd name="T27" fmla="*/ 126 h 676"/>
                <a:gd name="T28" fmla="*/ 297 w 497"/>
                <a:gd name="T29" fmla="*/ 134 h 676"/>
                <a:gd name="T30" fmla="*/ 316 w 497"/>
                <a:gd name="T31" fmla="*/ 147 h 676"/>
                <a:gd name="T32" fmla="*/ 332 w 497"/>
                <a:gd name="T33" fmla="*/ 165 h 676"/>
                <a:gd name="T34" fmla="*/ 341 w 497"/>
                <a:gd name="T35" fmla="*/ 188 h 676"/>
                <a:gd name="T36" fmla="*/ 343 w 497"/>
                <a:gd name="T37" fmla="*/ 217 h 676"/>
                <a:gd name="T38" fmla="*/ 343 w 497"/>
                <a:gd name="T39" fmla="*/ 470 h 676"/>
                <a:gd name="T40" fmla="*/ 337 w 497"/>
                <a:gd name="T41" fmla="*/ 495 h 676"/>
                <a:gd name="T42" fmla="*/ 326 w 497"/>
                <a:gd name="T43" fmla="*/ 516 h 676"/>
                <a:gd name="T44" fmla="*/ 311 w 497"/>
                <a:gd name="T45" fmla="*/ 534 h 676"/>
                <a:gd name="T46" fmla="*/ 289 w 497"/>
                <a:gd name="T47" fmla="*/ 545 h 676"/>
                <a:gd name="T48" fmla="*/ 263 w 497"/>
                <a:gd name="T49" fmla="*/ 551 h 676"/>
                <a:gd name="T50" fmla="*/ 247 w 497"/>
                <a:gd name="T51" fmla="*/ 676 h 676"/>
                <a:gd name="T52" fmla="*/ 288 w 497"/>
                <a:gd name="T53" fmla="*/ 674 h 676"/>
                <a:gd name="T54" fmla="*/ 324 w 497"/>
                <a:gd name="T55" fmla="*/ 668 h 676"/>
                <a:gd name="T56" fmla="*/ 361 w 497"/>
                <a:gd name="T57" fmla="*/ 658 h 676"/>
                <a:gd name="T58" fmla="*/ 393 w 497"/>
                <a:gd name="T59" fmla="*/ 643 h 676"/>
                <a:gd name="T60" fmla="*/ 422 w 497"/>
                <a:gd name="T61" fmla="*/ 624 h 676"/>
                <a:gd name="T62" fmla="*/ 447 w 497"/>
                <a:gd name="T63" fmla="*/ 599 h 676"/>
                <a:gd name="T64" fmla="*/ 468 w 497"/>
                <a:gd name="T65" fmla="*/ 570 h 676"/>
                <a:gd name="T66" fmla="*/ 483 w 497"/>
                <a:gd name="T67" fmla="*/ 535 h 676"/>
                <a:gd name="T68" fmla="*/ 493 w 497"/>
                <a:gd name="T69" fmla="*/ 495 h 676"/>
                <a:gd name="T70" fmla="*/ 497 w 497"/>
                <a:gd name="T71" fmla="*/ 451 h 676"/>
                <a:gd name="T72" fmla="*/ 497 w 497"/>
                <a:gd name="T73" fmla="*/ 197 h 676"/>
                <a:gd name="T74" fmla="*/ 489 w 497"/>
                <a:gd name="T75" fmla="*/ 155 h 676"/>
                <a:gd name="T76" fmla="*/ 478 w 497"/>
                <a:gd name="T77" fmla="*/ 119 h 676"/>
                <a:gd name="T78" fmla="*/ 458 w 497"/>
                <a:gd name="T79" fmla="*/ 88 h 676"/>
                <a:gd name="T80" fmla="*/ 435 w 497"/>
                <a:gd name="T81" fmla="*/ 61 h 676"/>
                <a:gd name="T82" fmla="*/ 408 w 497"/>
                <a:gd name="T83" fmla="*/ 40 h 676"/>
                <a:gd name="T84" fmla="*/ 376 w 497"/>
                <a:gd name="T85" fmla="*/ 23 h 676"/>
                <a:gd name="T86" fmla="*/ 343 w 497"/>
                <a:gd name="T87" fmla="*/ 11 h 676"/>
                <a:gd name="T88" fmla="*/ 305 w 497"/>
                <a:gd name="T89" fmla="*/ 3 h 676"/>
                <a:gd name="T90" fmla="*/ 266 w 497"/>
                <a:gd name="T91" fmla="*/ 0 h 676"/>
                <a:gd name="T92" fmla="*/ 222 w 497"/>
                <a:gd name="T93" fmla="*/ 0 h 676"/>
                <a:gd name="T94" fmla="*/ 174 w 497"/>
                <a:gd name="T95" fmla="*/ 7 h 676"/>
                <a:gd name="T96" fmla="*/ 130 w 497"/>
                <a:gd name="T97" fmla="*/ 21 h 676"/>
                <a:gd name="T98" fmla="*/ 90 w 497"/>
                <a:gd name="T99" fmla="*/ 42 h 676"/>
                <a:gd name="T100" fmla="*/ 57 w 497"/>
                <a:gd name="T101" fmla="*/ 69 h 676"/>
                <a:gd name="T102" fmla="*/ 30 w 497"/>
                <a:gd name="T103" fmla="*/ 105 h 676"/>
                <a:gd name="T104" fmla="*/ 11 w 497"/>
                <a:gd name="T105" fmla="*/ 147 h 676"/>
                <a:gd name="T106" fmla="*/ 1 w 497"/>
                <a:gd name="T107" fmla="*/ 197 h 676"/>
                <a:gd name="T108" fmla="*/ 0 w 497"/>
                <a:gd name="T109" fmla="*/ 455 h 676"/>
                <a:gd name="T110" fmla="*/ 5 w 497"/>
                <a:gd name="T111" fmla="*/ 511 h 676"/>
                <a:gd name="T112" fmla="*/ 21 w 497"/>
                <a:gd name="T113" fmla="*/ 557 h 676"/>
                <a:gd name="T114" fmla="*/ 44 w 497"/>
                <a:gd name="T115" fmla="*/ 595 h 676"/>
                <a:gd name="T116" fmla="*/ 74 w 497"/>
                <a:gd name="T117" fmla="*/ 626 h 676"/>
                <a:gd name="T118" fmla="*/ 111 w 497"/>
                <a:gd name="T119" fmla="*/ 649 h 676"/>
                <a:gd name="T120" fmla="*/ 153 w 497"/>
                <a:gd name="T121" fmla="*/ 664 h 676"/>
                <a:gd name="T122" fmla="*/ 199 w 497"/>
                <a:gd name="T123" fmla="*/ 674 h 676"/>
                <a:gd name="T124" fmla="*/ 247 w 497"/>
                <a:gd name="T12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676">
                  <a:moveTo>
                    <a:pt x="249" y="551"/>
                  </a:moveTo>
                  <a:lnTo>
                    <a:pt x="234" y="551"/>
                  </a:lnTo>
                  <a:lnTo>
                    <a:pt x="220" y="549"/>
                  </a:lnTo>
                  <a:lnTo>
                    <a:pt x="207" y="545"/>
                  </a:lnTo>
                  <a:lnTo>
                    <a:pt x="197" y="539"/>
                  </a:lnTo>
                  <a:lnTo>
                    <a:pt x="186" y="534"/>
                  </a:lnTo>
                  <a:lnTo>
                    <a:pt x="178" y="526"/>
                  </a:lnTo>
                  <a:lnTo>
                    <a:pt x="170" y="516"/>
                  </a:lnTo>
                  <a:lnTo>
                    <a:pt x="165" y="507"/>
                  </a:lnTo>
                  <a:lnTo>
                    <a:pt x="159" y="495"/>
                  </a:lnTo>
                  <a:lnTo>
                    <a:pt x="157" y="482"/>
                  </a:lnTo>
                  <a:lnTo>
                    <a:pt x="155" y="468"/>
                  </a:lnTo>
                  <a:lnTo>
                    <a:pt x="153" y="455"/>
                  </a:lnTo>
                  <a:lnTo>
                    <a:pt x="153" y="220"/>
                  </a:lnTo>
                  <a:lnTo>
                    <a:pt x="155" y="197"/>
                  </a:lnTo>
                  <a:lnTo>
                    <a:pt x="159" y="178"/>
                  </a:lnTo>
                  <a:lnTo>
                    <a:pt x="163" y="171"/>
                  </a:lnTo>
                  <a:lnTo>
                    <a:pt x="167" y="163"/>
                  </a:lnTo>
                  <a:lnTo>
                    <a:pt x="172" y="155"/>
                  </a:lnTo>
                  <a:lnTo>
                    <a:pt x="178" y="147"/>
                  </a:lnTo>
                  <a:lnTo>
                    <a:pt x="184" y="142"/>
                  </a:lnTo>
                  <a:lnTo>
                    <a:pt x="190" y="138"/>
                  </a:lnTo>
                  <a:lnTo>
                    <a:pt x="197" y="132"/>
                  </a:lnTo>
                  <a:lnTo>
                    <a:pt x="207" y="130"/>
                  </a:lnTo>
                  <a:lnTo>
                    <a:pt x="226" y="124"/>
                  </a:lnTo>
                  <a:lnTo>
                    <a:pt x="247" y="123"/>
                  </a:lnTo>
                  <a:lnTo>
                    <a:pt x="261" y="124"/>
                  </a:lnTo>
                  <a:lnTo>
                    <a:pt x="274" y="126"/>
                  </a:lnTo>
                  <a:lnTo>
                    <a:pt x="286" y="128"/>
                  </a:lnTo>
                  <a:lnTo>
                    <a:pt x="297" y="134"/>
                  </a:lnTo>
                  <a:lnTo>
                    <a:pt x="307" y="140"/>
                  </a:lnTo>
                  <a:lnTo>
                    <a:pt x="316" y="147"/>
                  </a:lnTo>
                  <a:lnTo>
                    <a:pt x="324" y="155"/>
                  </a:lnTo>
                  <a:lnTo>
                    <a:pt x="332" y="165"/>
                  </a:lnTo>
                  <a:lnTo>
                    <a:pt x="337" y="176"/>
                  </a:lnTo>
                  <a:lnTo>
                    <a:pt x="341" y="188"/>
                  </a:lnTo>
                  <a:lnTo>
                    <a:pt x="343" y="201"/>
                  </a:lnTo>
                  <a:lnTo>
                    <a:pt x="343" y="217"/>
                  </a:lnTo>
                  <a:lnTo>
                    <a:pt x="343" y="455"/>
                  </a:lnTo>
                  <a:lnTo>
                    <a:pt x="343" y="470"/>
                  </a:lnTo>
                  <a:lnTo>
                    <a:pt x="341" y="482"/>
                  </a:lnTo>
                  <a:lnTo>
                    <a:pt x="337" y="495"/>
                  </a:lnTo>
                  <a:lnTo>
                    <a:pt x="332" y="507"/>
                  </a:lnTo>
                  <a:lnTo>
                    <a:pt x="326" y="516"/>
                  </a:lnTo>
                  <a:lnTo>
                    <a:pt x="318" y="526"/>
                  </a:lnTo>
                  <a:lnTo>
                    <a:pt x="311" y="534"/>
                  </a:lnTo>
                  <a:lnTo>
                    <a:pt x="299" y="539"/>
                  </a:lnTo>
                  <a:lnTo>
                    <a:pt x="289" y="545"/>
                  </a:lnTo>
                  <a:lnTo>
                    <a:pt x="276" y="549"/>
                  </a:lnTo>
                  <a:lnTo>
                    <a:pt x="263" y="551"/>
                  </a:lnTo>
                  <a:lnTo>
                    <a:pt x="249" y="551"/>
                  </a:lnTo>
                  <a:close/>
                  <a:moveTo>
                    <a:pt x="247" y="676"/>
                  </a:moveTo>
                  <a:lnTo>
                    <a:pt x="268" y="676"/>
                  </a:lnTo>
                  <a:lnTo>
                    <a:pt x="288" y="674"/>
                  </a:lnTo>
                  <a:lnTo>
                    <a:pt x="307" y="672"/>
                  </a:lnTo>
                  <a:lnTo>
                    <a:pt x="324" y="668"/>
                  </a:lnTo>
                  <a:lnTo>
                    <a:pt x="343" y="664"/>
                  </a:lnTo>
                  <a:lnTo>
                    <a:pt x="361" y="658"/>
                  </a:lnTo>
                  <a:lnTo>
                    <a:pt x="376" y="651"/>
                  </a:lnTo>
                  <a:lnTo>
                    <a:pt x="393" y="643"/>
                  </a:lnTo>
                  <a:lnTo>
                    <a:pt x="408" y="633"/>
                  </a:lnTo>
                  <a:lnTo>
                    <a:pt x="422" y="624"/>
                  </a:lnTo>
                  <a:lnTo>
                    <a:pt x="435" y="612"/>
                  </a:lnTo>
                  <a:lnTo>
                    <a:pt x="447" y="599"/>
                  </a:lnTo>
                  <a:lnTo>
                    <a:pt x="458" y="585"/>
                  </a:lnTo>
                  <a:lnTo>
                    <a:pt x="468" y="570"/>
                  </a:lnTo>
                  <a:lnTo>
                    <a:pt x="478" y="553"/>
                  </a:lnTo>
                  <a:lnTo>
                    <a:pt x="483" y="535"/>
                  </a:lnTo>
                  <a:lnTo>
                    <a:pt x="489" y="516"/>
                  </a:lnTo>
                  <a:lnTo>
                    <a:pt x="493" y="495"/>
                  </a:lnTo>
                  <a:lnTo>
                    <a:pt x="497" y="474"/>
                  </a:lnTo>
                  <a:lnTo>
                    <a:pt x="497" y="451"/>
                  </a:lnTo>
                  <a:lnTo>
                    <a:pt x="497" y="220"/>
                  </a:lnTo>
                  <a:lnTo>
                    <a:pt x="497" y="197"/>
                  </a:lnTo>
                  <a:lnTo>
                    <a:pt x="493" y="176"/>
                  </a:lnTo>
                  <a:lnTo>
                    <a:pt x="489" y="155"/>
                  </a:lnTo>
                  <a:lnTo>
                    <a:pt x="483" y="136"/>
                  </a:lnTo>
                  <a:lnTo>
                    <a:pt x="478" y="119"/>
                  </a:lnTo>
                  <a:lnTo>
                    <a:pt x="468" y="103"/>
                  </a:lnTo>
                  <a:lnTo>
                    <a:pt x="458" y="88"/>
                  </a:lnTo>
                  <a:lnTo>
                    <a:pt x="447" y="75"/>
                  </a:lnTo>
                  <a:lnTo>
                    <a:pt x="435" y="61"/>
                  </a:lnTo>
                  <a:lnTo>
                    <a:pt x="422" y="50"/>
                  </a:lnTo>
                  <a:lnTo>
                    <a:pt x="408" y="40"/>
                  </a:lnTo>
                  <a:lnTo>
                    <a:pt x="393" y="30"/>
                  </a:lnTo>
                  <a:lnTo>
                    <a:pt x="376" y="23"/>
                  </a:lnTo>
                  <a:lnTo>
                    <a:pt x="361" y="17"/>
                  </a:lnTo>
                  <a:lnTo>
                    <a:pt x="343" y="11"/>
                  </a:lnTo>
                  <a:lnTo>
                    <a:pt x="324" y="7"/>
                  </a:lnTo>
                  <a:lnTo>
                    <a:pt x="305" y="3"/>
                  </a:lnTo>
                  <a:lnTo>
                    <a:pt x="286" y="2"/>
                  </a:lnTo>
                  <a:lnTo>
                    <a:pt x="266" y="0"/>
                  </a:lnTo>
                  <a:lnTo>
                    <a:pt x="247" y="0"/>
                  </a:lnTo>
                  <a:lnTo>
                    <a:pt x="222" y="0"/>
                  </a:lnTo>
                  <a:lnTo>
                    <a:pt x="197" y="2"/>
                  </a:lnTo>
                  <a:lnTo>
                    <a:pt x="174" y="7"/>
                  </a:lnTo>
                  <a:lnTo>
                    <a:pt x="151" y="13"/>
                  </a:lnTo>
                  <a:lnTo>
                    <a:pt x="130" y="21"/>
                  </a:lnTo>
                  <a:lnTo>
                    <a:pt x="109" y="30"/>
                  </a:lnTo>
                  <a:lnTo>
                    <a:pt x="90" y="42"/>
                  </a:lnTo>
                  <a:lnTo>
                    <a:pt x="73" y="55"/>
                  </a:lnTo>
                  <a:lnTo>
                    <a:pt x="57" y="69"/>
                  </a:lnTo>
                  <a:lnTo>
                    <a:pt x="42" y="86"/>
                  </a:lnTo>
                  <a:lnTo>
                    <a:pt x="30" y="105"/>
                  </a:lnTo>
                  <a:lnTo>
                    <a:pt x="19" y="124"/>
                  </a:lnTo>
                  <a:lnTo>
                    <a:pt x="11" y="147"/>
                  </a:lnTo>
                  <a:lnTo>
                    <a:pt x="5" y="171"/>
                  </a:lnTo>
                  <a:lnTo>
                    <a:pt x="1" y="197"/>
                  </a:lnTo>
                  <a:lnTo>
                    <a:pt x="0" y="224"/>
                  </a:lnTo>
                  <a:lnTo>
                    <a:pt x="0" y="455"/>
                  </a:lnTo>
                  <a:lnTo>
                    <a:pt x="1" y="484"/>
                  </a:lnTo>
                  <a:lnTo>
                    <a:pt x="5" y="511"/>
                  </a:lnTo>
                  <a:lnTo>
                    <a:pt x="11" y="535"/>
                  </a:lnTo>
                  <a:lnTo>
                    <a:pt x="21" y="557"/>
                  </a:lnTo>
                  <a:lnTo>
                    <a:pt x="30" y="578"/>
                  </a:lnTo>
                  <a:lnTo>
                    <a:pt x="44" y="595"/>
                  </a:lnTo>
                  <a:lnTo>
                    <a:pt x="57" y="612"/>
                  </a:lnTo>
                  <a:lnTo>
                    <a:pt x="74" y="626"/>
                  </a:lnTo>
                  <a:lnTo>
                    <a:pt x="92" y="639"/>
                  </a:lnTo>
                  <a:lnTo>
                    <a:pt x="111" y="649"/>
                  </a:lnTo>
                  <a:lnTo>
                    <a:pt x="130" y="658"/>
                  </a:lnTo>
                  <a:lnTo>
                    <a:pt x="153" y="664"/>
                  </a:lnTo>
                  <a:lnTo>
                    <a:pt x="176" y="670"/>
                  </a:lnTo>
                  <a:lnTo>
                    <a:pt x="199" y="674"/>
                  </a:lnTo>
                  <a:lnTo>
                    <a:pt x="222" y="676"/>
                  </a:lnTo>
                  <a:lnTo>
                    <a:pt x="247" y="6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2389981" y="1103709"/>
              <a:ext cx="336550" cy="521494"/>
            </a:xfrm>
            <a:custGeom>
              <a:avLst/>
              <a:gdLst>
                <a:gd name="T0" fmla="*/ 0 w 424"/>
                <a:gd name="T1" fmla="*/ 657 h 657"/>
                <a:gd name="T2" fmla="*/ 424 w 424"/>
                <a:gd name="T3" fmla="*/ 657 h 657"/>
                <a:gd name="T4" fmla="*/ 424 w 424"/>
                <a:gd name="T5" fmla="*/ 532 h 657"/>
                <a:gd name="T6" fmla="*/ 153 w 424"/>
                <a:gd name="T7" fmla="*/ 532 h 657"/>
                <a:gd name="T8" fmla="*/ 153 w 424"/>
                <a:gd name="T9" fmla="*/ 0 h 657"/>
                <a:gd name="T10" fmla="*/ 0 w 424"/>
                <a:gd name="T11" fmla="*/ 0 h 657"/>
                <a:gd name="T12" fmla="*/ 0 w 424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657">
                  <a:moveTo>
                    <a:pt x="0" y="657"/>
                  </a:moveTo>
                  <a:lnTo>
                    <a:pt x="424" y="657"/>
                  </a:lnTo>
                  <a:lnTo>
                    <a:pt x="424" y="532"/>
                  </a:lnTo>
                  <a:lnTo>
                    <a:pt x="153" y="532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1876425" y="1103709"/>
              <a:ext cx="450850" cy="521494"/>
            </a:xfrm>
            <a:custGeom>
              <a:avLst/>
              <a:gdLst>
                <a:gd name="T0" fmla="*/ 209 w 568"/>
                <a:gd name="T1" fmla="*/ 400 h 657"/>
                <a:gd name="T2" fmla="*/ 274 w 568"/>
                <a:gd name="T3" fmla="*/ 148 h 657"/>
                <a:gd name="T4" fmla="*/ 278 w 568"/>
                <a:gd name="T5" fmla="*/ 148 h 657"/>
                <a:gd name="T6" fmla="*/ 343 w 568"/>
                <a:gd name="T7" fmla="*/ 400 h 657"/>
                <a:gd name="T8" fmla="*/ 209 w 568"/>
                <a:gd name="T9" fmla="*/ 400 h 657"/>
                <a:gd name="T10" fmla="*/ 0 w 568"/>
                <a:gd name="T11" fmla="*/ 657 h 657"/>
                <a:gd name="T12" fmla="*/ 140 w 568"/>
                <a:gd name="T13" fmla="*/ 657 h 657"/>
                <a:gd name="T14" fmla="*/ 176 w 568"/>
                <a:gd name="T15" fmla="*/ 515 h 657"/>
                <a:gd name="T16" fmla="*/ 374 w 568"/>
                <a:gd name="T17" fmla="*/ 515 h 657"/>
                <a:gd name="T18" fmla="*/ 412 w 568"/>
                <a:gd name="T19" fmla="*/ 657 h 657"/>
                <a:gd name="T20" fmla="*/ 568 w 568"/>
                <a:gd name="T21" fmla="*/ 657 h 657"/>
                <a:gd name="T22" fmla="*/ 380 w 568"/>
                <a:gd name="T23" fmla="*/ 0 h 657"/>
                <a:gd name="T24" fmla="*/ 190 w 568"/>
                <a:gd name="T25" fmla="*/ 0 h 657"/>
                <a:gd name="T26" fmla="*/ 0 w 568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657">
                  <a:moveTo>
                    <a:pt x="209" y="400"/>
                  </a:moveTo>
                  <a:lnTo>
                    <a:pt x="274" y="148"/>
                  </a:lnTo>
                  <a:lnTo>
                    <a:pt x="278" y="148"/>
                  </a:lnTo>
                  <a:lnTo>
                    <a:pt x="343" y="400"/>
                  </a:lnTo>
                  <a:lnTo>
                    <a:pt x="209" y="400"/>
                  </a:lnTo>
                  <a:close/>
                  <a:moveTo>
                    <a:pt x="0" y="657"/>
                  </a:moveTo>
                  <a:lnTo>
                    <a:pt x="140" y="657"/>
                  </a:lnTo>
                  <a:lnTo>
                    <a:pt x="176" y="515"/>
                  </a:lnTo>
                  <a:lnTo>
                    <a:pt x="374" y="515"/>
                  </a:lnTo>
                  <a:lnTo>
                    <a:pt x="412" y="657"/>
                  </a:lnTo>
                  <a:lnTo>
                    <a:pt x="568" y="657"/>
                  </a:lnTo>
                  <a:lnTo>
                    <a:pt x="380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497013" y="1103709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1 h 657"/>
                <a:gd name="T6" fmla="*/ 491 w 491"/>
                <a:gd name="T7" fmla="*/ 121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1 h 657"/>
                <a:gd name="T14" fmla="*/ 169 w 491"/>
                <a:gd name="T15" fmla="*/ 121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1"/>
                  </a:lnTo>
                  <a:lnTo>
                    <a:pt x="491" y="121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169" y="121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6498431" y="1724422"/>
              <a:ext cx="119856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6042819" y="1724422"/>
              <a:ext cx="362744" cy="530225"/>
            </a:xfrm>
            <a:custGeom>
              <a:avLst/>
              <a:gdLst>
                <a:gd name="T0" fmla="*/ 267 w 457"/>
                <a:gd name="T1" fmla="*/ 666 h 668"/>
                <a:gd name="T2" fmla="*/ 313 w 457"/>
                <a:gd name="T3" fmla="*/ 657 h 668"/>
                <a:gd name="T4" fmla="*/ 341 w 457"/>
                <a:gd name="T5" fmla="*/ 647 h 668"/>
                <a:gd name="T6" fmla="*/ 366 w 457"/>
                <a:gd name="T7" fmla="*/ 634 h 668"/>
                <a:gd name="T8" fmla="*/ 387 w 457"/>
                <a:gd name="T9" fmla="*/ 618 h 668"/>
                <a:gd name="T10" fmla="*/ 407 w 457"/>
                <a:gd name="T11" fmla="*/ 599 h 668"/>
                <a:gd name="T12" fmla="*/ 424 w 457"/>
                <a:gd name="T13" fmla="*/ 578 h 668"/>
                <a:gd name="T14" fmla="*/ 437 w 457"/>
                <a:gd name="T15" fmla="*/ 553 h 668"/>
                <a:gd name="T16" fmla="*/ 447 w 457"/>
                <a:gd name="T17" fmla="*/ 526 h 668"/>
                <a:gd name="T18" fmla="*/ 455 w 457"/>
                <a:gd name="T19" fmla="*/ 482 h 668"/>
                <a:gd name="T20" fmla="*/ 457 w 457"/>
                <a:gd name="T21" fmla="*/ 0 h 668"/>
                <a:gd name="T22" fmla="*/ 305 w 457"/>
                <a:gd name="T23" fmla="*/ 463 h 668"/>
                <a:gd name="T24" fmla="*/ 301 w 457"/>
                <a:gd name="T25" fmla="*/ 494 h 668"/>
                <a:gd name="T26" fmla="*/ 290 w 457"/>
                <a:gd name="T27" fmla="*/ 520 h 668"/>
                <a:gd name="T28" fmla="*/ 265 w 457"/>
                <a:gd name="T29" fmla="*/ 540 h 668"/>
                <a:gd name="T30" fmla="*/ 247 w 457"/>
                <a:gd name="T31" fmla="*/ 543 h 668"/>
                <a:gd name="T32" fmla="*/ 228 w 457"/>
                <a:gd name="T33" fmla="*/ 545 h 668"/>
                <a:gd name="T34" fmla="*/ 205 w 457"/>
                <a:gd name="T35" fmla="*/ 543 h 668"/>
                <a:gd name="T36" fmla="*/ 188 w 457"/>
                <a:gd name="T37" fmla="*/ 540 h 668"/>
                <a:gd name="T38" fmla="*/ 174 w 457"/>
                <a:gd name="T39" fmla="*/ 530 h 668"/>
                <a:gd name="T40" fmla="*/ 163 w 457"/>
                <a:gd name="T41" fmla="*/ 520 h 668"/>
                <a:gd name="T42" fmla="*/ 151 w 457"/>
                <a:gd name="T43" fmla="*/ 494 h 668"/>
                <a:gd name="T44" fmla="*/ 148 w 457"/>
                <a:gd name="T45" fmla="*/ 461 h 668"/>
                <a:gd name="T46" fmla="*/ 0 w 457"/>
                <a:gd name="T47" fmla="*/ 417 h 668"/>
                <a:gd name="T48" fmla="*/ 2 w 457"/>
                <a:gd name="T49" fmla="*/ 501 h 668"/>
                <a:gd name="T50" fmla="*/ 11 w 457"/>
                <a:gd name="T51" fmla="*/ 545 h 668"/>
                <a:gd name="T52" fmla="*/ 21 w 457"/>
                <a:gd name="T53" fmla="*/ 570 h 668"/>
                <a:gd name="T54" fmla="*/ 34 w 457"/>
                <a:gd name="T55" fmla="*/ 593 h 668"/>
                <a:gd name="T56" fmla="*/ 52 w 457"/>
                <a:gd name="T57" fmla="*/ 613 h 668"/>
                <a:gd name="T58" fmla="*/ 71 w 457"/>
                <a:gd name="T59" fmla="*/ 628 h 668"/>
                <a:gd name="T60" fmla="*/ 94 w 457"/>
                <a:gd name="T61" fmla="*/ 641 h 668"/>
                <a:gd name="T62" fmla="*/ 134 w 457"/>
                <a:gd name="T63" fmla="*/ 657 h 668"/>
                <a:gd name="T64" fmla="*/ 196 w 457"/>
                <a:gd name="T65" fmla="*/ 66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7" h="668">
                  <a:moveTo>
                    <a:pt x="232" y="668"/>
                  </a:moveTo>
                  <a:lnTo>
                    <a:pt x="267" y="666"/>
                  </a:lnTo>
                  <a:lnTo>
                    <a:pt x="297" y="661"/>
                  </a:lnTo>
                  <a:lnTo>
                    <a:pt x="313" y="657"/>
                  </a:lnTo>
                  <a:lnTo>
                    <a:pt x="326" y="653"/>
                  </a:lnTo>
                  <a:lnTo>
                    <a:pt x="341" y="647"/>
                  </a:lnTo>
                  <a:lnTo>
                    <a:pt x="353" y="641"/>
                  </a:lnTo>
                  <a:lnTo>
                    <a:pt x="366" y="634"/>
                  </a:lnTo>
                  <a:lnTo>
                    <a:pt x="378" y="626"/>
                  </a:lnTo>
                  <a:lnTo>
                    <a:pt x="387" y="618"/>
                  </a:lnTo>
                  <a:lnTo>
                    <a:pt x="397" y="609"/>
                  </a:lnTo>
                  <a:lnTo>
                    <a:pt x="407" y="599"/>
                  </a:lnTo>
                  <a:lnTo>
                    <a:pt x="416" y="590"/>
                  </a:lnTo>
                  <a:lnTo>
                    <a:pt x="424" y="578"/>
                  </a:lnTo>
                  <a:lnTo>
                    <a:pt x="430" y="567"/>
                  </a:lnTo>
                  <a:lnTo>
                    <a:pt x="437" y="553"/>
                  </a:lnTo>
                  <a:lnTo>
                    <a:pt x="441" y="542"/>
                  </a:lnTo>
                  <a:lnTo>
                    <a:pt x="447" y="526"/>
                  </a:lnTo>
                  <a:lnTo>
                    <a:pt x="451" y="513"/>
                  </a:lnTo>
                  <a:lnTo>
                    <a:pt x="455" y="482"/>
                  </a:lnTo>
                  <a:lnTo>
                    <a:pt x="457" y="451"/>
                  </a:lnTo>
                  <a:lnTo>
                    <a:pt x="457" y="0"/>
                  </a:lnTo>
                  <a:lnTo>
                    <a:pt x="305" y="0"/>
                  </a:lnTo>
                  <a:lnTo>
                    <a:pt x="305" y="463"/>
                  </a:lnTo>
                  <a:lnTo>
                    <a:pt x="305" y="478"/>
                  </a:lnTo>
                  <a:lnTo>
                    <a:pt x="301" y="494"/>
                  </a:lnTo>
                  <a:lnTo>
                    <a:pt x="297" y="507"/>
                  </a:lnTo>
                  <a:lnTo>
                    <a:pt x="290" y="520"/>
                  </a:lnTo>
                  <a:lnTo>
                    <a:pt x="278" y="530"/>
                  </a:lnTo>
                  <a:lnTo>
                    <a:pt x="265" y="540"/>
                  </a:lnTo>
                  <a:lnTo>
                    <a:pt x="257" y="542"/>
                  </a:lnTo>
                  <a:lnTo>
                    <a:pt x="247" y="543"/>
                  </a:lnTo>
                  <a:lnTo>
                    <a:pt x="238" y="545"/>
                  </a:lnTo>
                  <a:lnTo>
                    <a:pt x="228" y="545"/>
                  </a:lnTo>
                  <a:lnTo>
                    <a:pt x="217" y="545"/>
                  </a:lnTo>
                  <a:lnTo>
                    <a:pt x="205" y="543"/>
                  </a:lnTo>
                  <a:lnTo>
                    <a:pt x="197" y="542"/>
                  </a:lnTo>
                  <a:lnTo>
                    <a:pt x="188" y="540"/>
                  </a:lnTo>
                  <a:lnTo>
                    <a:pt x="180" y="536"/>
                  </a:lnTo>
                  <a:lnTo>
                    <a:pt x="174" y="530"/>
                  </a:lnTo>
                  <a:lnTo>
                    <a:pt x="169" y="526"/>
                  </a:lnTo>
                  <a:lnTo>
                    <a:pt x="163" y="520"/>
                  </a:lnTo>
                  <a:lnTo>
                    <a:pt x="155" y="507"/>
                  </a:lnTo>
                  <a:lnTo>
                    <a:pt x="151" y="494"/>
                  </a:lnTo>
                  <a:lnTo>
                    <a:pt x="148" y="478"/>
                  </a:lnTo>
                  <a:lnTo>
                    <a:pt x="148" y="461"/>
                  </a:lnTo>
                  <a:lnTo>
                    <a:pt x="148" y="417"/>
                  </a:lnTo>
                  <a:lnTo>
                    <a:pt x="0" y="417"/>
                  </a:lnTo>
                  <a:lnTo>
                    <a:pt x="0" y="467"/>
                  </a:lnTo>
                  <a:lnTo>
                    <a:pt x="2" y="501"/>
                  </a:lnTo>
                  <a:lnTo>
                    <a:pt x="7" y="532"/>
                  </a:lnTo>
                  <a:lnTo>
                    <a:pt x="11" y="545"/>
                  </a:lnTo>
                  <a:lnTo>
                    <a:pt x="15" y="559"/>
                  </a:lnTo>
                  <a:lnTo>
                    <a:pt x="21" y="570"/>
                  </a:lnTo>
                  <a:lnTo>
                    <a:pt x="27" y="582"/>
                  </a:lnTo>
                  <a:lnTo>
                    <a:pt x="34" y="593"/>
                  </a:lnTo>
                  <a:lnTo>
                    <a:pt x="42" y="603"/>
                  </a:lnTo>
                  <a:lnTo>
                    <a:pt x="52" y="613"/>
                  </a:lnTo>
                  <a:lnTo>
                    <a:pt x="61" y="620"/>
                  </a:lnTo>
                  <a:lnTo>
                    <a:pt x="71" y="628"/>
                  </a:lnTo>
                  <a:lnTo>
                    <a:pt x="82" y="636"/>
                  </a:lnTo>
                  <a:lnTo>
                    <a:pt x="94" y="641"/>
                  </a:lnTo>
                  <a:lnTo>
                    <a:pt x="107" y="647"/>
                  </a:lnTo>
                  <a:lnTo>
                    <a:pt x="134" y="657"/>
                  </a:lnTo>
                  <a:lnTo>
                    <a:pt x="165" y="663"/>
                  </a:lnTo>
                  <a:lnTo>
                    <a:pt x="196" y="666"/>
                  </a:lnTo>
                  <a:lnTo>
                    <a:pt x="232" y="6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3" name="Freeform 20"/>
            <p:cNvSpPr>
              <a:spLocks noEditPoints="1"/>
            </p:cNvSpPr>
            <p:nvPr/>
          </p:nvSpPr>
          <p:spPr bwMode="auto">
            <a:xfrm>
              <a:off x="5559425" y="1724422"/>
              <a:ext cx="452438" cy="521494"/>
            </a:xfrm>
            <a:custGeom>
              <a:avLst/>
              <a:gdLst>
                <a:gd name="T0" fmla="*/ 209 w 570"/>
                <a:gd name="T1" fmla="*/ 399 h 657"/>
                <a:gd name="T2" fmla="*/ 277 w 570"/>
                <a:gd name="T3" fmla="*/ 148 h 657"/>
                <a:gd name="T4" fmla="*/ 278 w 570"/>
                <a:gd name="T5" fmla="*/ 148 h 657"/>
                <a:gd name="T6" fmla="*/ 346 w 570"/>
                <a:gd name="T7" fmla="*/ 399 h 657"/>
                <a:gd name="T8" fmla="*/ 209 w 570"/>
                <a:gd name="T9" fmla="*/ 399 h 657"/>
                <a:gd name="T10" fmla="*/ 0 w 570"/>
                <a:gd name="T11" fmla="*/ 657 h 657"/>
                <a:gd name="T12" fmla="*/ 142 w 570"/>
                <a:gd name="T13" fmla="*/ 657 h 657"/>
                <a:gd name="T14" fmla="*/ 179 w 570"/>
                <a:gd name="T15" fmla="*/ 517 h 657"/>
                <a:gd name="T16" fmla="*/ 376 w 570"/>
                <a:gd name="T17" fmla="*/ 517 h 657"/>
                <a:gd name="T18" fmla="*/ 415 w 570"/>
                <a:gd name="T19" fmla="*/ 657 h 657"/>
                <a:gd name="T20" fmla="*/ 570 w 570"/>
                <a:gd name="T21" fmla="*/ 657 h 657"/>
                <a:gd name="T22" fmla="*/ 382 w 570"/>
                <a:gd name="T23" fmla="*/ 0 h 657"/>
                <a:gd name="T24" fmla="*/ 192 w 570"/>
                <a:gd name="T25" fmla="*/ 0 h 657"/>
                <a:gd name="T26" fmla="*/ 0 w 570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657">
                  <a:moveTo>
                    <a:pt x="209" y="399"/>
                  </a:moveTo>
                  <a:lnTo>
                    <a:pt x="277" y="148"/>
                  </a:lnTo>
                  <a:lnTo>
                    <a:pt x="278" y="148"/>
                  </a:lnTo>
                  <a:lnTo>
                    <a:pt x="346" y="399"/>
                  </a:lnTo>
                  <a:lnTo>
                    <a:pt x="209" y="399"/>
                  </a:lnTo>
                  <a:close/>
                  <a:moveTo>
                    <a:pt x="0" y="657"/>
                  </a:moveTo>
                  <a:lnTo>
                    <a:pt x="142" y="657"/>
                  </a:lnTo>
                  <a:lnTo>
                    <a:pt x="179" y="517"/>
                  </a:lnTo>
                  <a:lnTo>
                    <a:pt x="376" y="517"/>
                  </a:lnTo>
                  <a:lnTo>
                    <a:pt x="415" y="657"/>
                  </a:lnTo>
                  <a:lnTo>
                    <a:pt x="570" y="657"/>
                  </a:lnTo>
                  <a:lnTo>
                    <a:pt x="382" y="0"/>
                  </a:lnTo>
                  <a:lnTo>
                    <a:pt x="192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4" name="Freeform 21"/>
            <p:cNvSpPr>
              <a:spLocks/>
            </p:cNvSpPr>
            <p:nvPr/>
          </p:nvSpPr>
          <p:spPr bwMode="auto">
            <a:xfrm>
              <a:off x="5172075" y="1724422"/>
              <a:ext cx="338931" cy="521494"/>
            </a:xfrm>
            <a:custGeom>
              <a:avLst/>
              <a:gdLst>
                <a:gd name="T0" fmla="*/ 0 w 427"/>
                <a:gd name="T1" fmla="*/ 657 h 657"/>
                <a:gd name="T2" fmla="*/ 427 w 427"/>
                <a:gd name="T3" fmla="*/ 657 h 657"/>
                <a:gd name="T4" fmla="*/ 427 w 427"/>
                <a:gd name="T5" fmla="*/ 532 h 657"/>
                <a:gd name="T6" fmla="*/ 154 w 427"/>
                <a:gd name="T7" fmla="*/ 532 h 657"/>
                <a:gd name="T8" fmla="*/ 154 w 427"/>
                <a:gd name="T9" fmla="*/ 0 h 657"/>
                <a:gd name="T10" fmla="*/ 0 w 427"/>
                <a:gd name="T11" fmla="*/ 0 h 657"/>
                <a:gd name="T12" fmla="*/ 0 w 427"/>
                <a:gd name="T1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7">
                  <a:moveTo>
                    <a:pt x="0" y="657"/>
                  </a:moveTo>
                  <a:lnTo>
                    <a:pt x="427" y="657"/>
                  </a:lnTo>
                  <a:lnTo>
                    <a:pt x="427" y="532"/>
                  </a:lnTo>
                  <a:lnTo>
                    <a:pt x="154" y="532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5" name="Freeform 22"/>
            <p:cNvSpPr>
              <a:spLocks noEditPoints="1"/>
            </p:cNvSpPr>
            <p:nvPr/>
          </p:nvSpPr>
          <p:spPr bwMode="auto">
            <a:xfrm>
              <a:off x="4658519" y="1724422"/>
              <a:ext cx="451644" cy="521494"/>
            </a:xfrm>
            <a:custGeom>
              <a:avLst/>
              <a:gdLst>
                <a:gd name="T0" fmla="*/ 210 w 569"/>
                <a:gd name="T1" fmla="*/ 399 h 657"/>
                <a:gd name="T2" fmla="*/ 275 w 569"/>
                <a:gd name="T3" fmla="*/ 148 h 657"/>
                <a:gd name="T4" fmla="*/ 279 w 569"/>
                <a:gd name="T5" fmla="*/ 148 h 657"/>
                <a:gd name="T6" fmla="*/ 344 w 569"/>
                <a:gd name="T7" fmla="*/ 399 h 657"/>
                <a:gd name="T8" fmla="*/ 210 w 569"/>
                <a:gd name="T9" fmla="*/ 399 h 657"/>
                <a:gd name="T10" fmla="*/ 0 w 569"/>
                <a:gd name="T11" fmla="*/ 657 h 657"/>
                <a:gd name="T12" fmla="*/ 141 w 569"/>
                <a:gd name="T13" fmla="*/ 657 h 657"/>
                <a:gd name="T14" fmla="*/ 177 w 569"/>
                <a:gd name="T15" fmla="*/ 517 h 657"/>
                <a:gd name="T16" fmla="*/ 377 w 569"/>
                <a:gd name="T17" fmla="*/ 517 h 657"/>
                <a:gd name="T18" fmla="*/ 413 w 569"/>
                <a:gd name="T19" fmla="*/ 657 h 657"/>
                <a:gd name="T20" fmla="*/ 569 w 569"/>
                <a:gd name="T21" fmla="*/ 657 h 657"/>
                <a:gd name="T22" fmla="*/ 381 w 569"/>
                <a:gd name="T23" fmla="*/ 0 h 657"/>
                <a:gd name="T24" fmla="*/ 190 w 569"/>
                <a:gd name="T25" fmla="*/ 0 h 657"/>
                <a:gd name="T26" fmla="*/ 0 w 569"/>
                <a:gd name="T2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657">
                  <a:moveTo>
                    <a:pt x="210" y="399"/>
                  </a:moveTo>
                  <a:lnTo>
                    <a:pt x="275" y="148"/>
                  </a:lnTo>
                  <a:lnTo>
                    <a:pt x="279" y="148"/>
                  </a:lnTo>
                  <a:lnTo>
                    <a:pt x="344" y="399"/>
                  </a:lnTo>
                  <a:lnTo>
                    <a:pt x="210" y="399"/>
                  </a:lnTo>
                  <a:close/>
                  <a:moveTo>
                    <a:pt x="0" y="657"/>
                  </a:moveTo>
                  <a:lnTo>
                    <a:pt x="141" y="657"/>
                  </a:lnTo>
                  <a:lnTo>
                    <a:pt x="177" y="517"/>
                  </a:lnTo>
                  <a:lnTo>
                    <a:pt x="377" y="517"/>
                  </a:lnTo>
                  <a:lnTo>
                    <a:pt x="413" y="657"/>
                  </a:lnTo>
                  <a:lnTo>
                    <a:pt x="569" y="657"/>
                  </a:lnTo>
                  <a:lnTo>
                    <a:pt x="381" y="0"/>
                  </a:lnTo>
                  <a:lnTo>
                    <a:pt x="19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4224338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4 w 501"/>
                <a:gd name="T3" fmla="*/ 657 h 657"/>
                <a:gd name="T4" fmla="*/ 154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4 w 501"/>
                <a:gd name="T19" fmla="*/ 301 h 657"/>
                <a:gd name="T20" fmla="*/ 154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4" y="657"/>
                  </a:lnTo>
                  <a:lnTo>
                    <a:pt x="154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4" y="30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37599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3 w 501"/>
                <a:gd name="T3" fmla="*/ 657 h 657"/>
                <a:gd name="T4" fmla="*/ 153 w 501"/>
                <a:gd name="T5" fmla="*/ 463 h 657"/>
                <a:gd name="T6" fmla="*/ 217 w 501"/>
                <a:gd name="T7" fmla="*/ 373 h 657"/>
                <a:gd name="T8" fmla="*/ 336 w 501"/>
                <a:gd name="T9" fmla="*/ 657 h 657"/>
                <a:gd name="T10" fmla="*/ 501 w 501"/>
                <a:gd name="T11" fmla="*/ 657 h 657"/>
                <a:gd name="T12" fmla="*/ 330 w 501"/>
                <a:gd name="T13" fmla="*/ 257 h 657"/>
                <a:gd name="T14" fmla="*/ 501 w 501"/>
                <a:gd name="T15" fmla="*/ 0 h 657"/>
                <a:gd name="T16" fmla="*/ 349 w 501"/>
                <a:gd name="T17" fmla="*/ 0 h 657"/>
                <a:gd name="T18" fmla="*/ 153 w 501"/>
                <a:gd name="T19" fmla="*/ 301 h 657"/>
                <a:gd name="T20" fmla="*/ 153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3" y="657"/>
                  </a:lnTo>
                  <a:lnTo>
                    <a:pt x="153" y="463"/>
                  </a:lnTo>
                  <a:lnTo>
                    <a:pt x="217" y="373"/>
                  </a:lnTo>
                  <a:lnTo>
                    <a:pt x="336" y="657"/>
                  </a:lnTo>
                  <a:lnTo>
                    <a:pt x="501" y="657"/>
                  </a:lnTo>
                  <a:lnTo>
                    <a:pt x="330" y="257"/>
                  </a:lnTo>
                  <a:lnTo>
                    <a:pt x="501" y="0"/>
                  </a:lnTo>
                  <a:lnTo>
                    <a:pt x="349" y="0"/>
                  </a:lnTo>
                  <a:lnTo>
                    <a:pt x="153" y="301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3543300" y="1724422"/>
              <a:ext cx="122238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3328194" y="1724422"/>
              <a:ext cx="120650" cy="5214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840831" y="1724422"/>
              <a:ext cx="391319" cy="521494"/>
            </a:xfrm>
            <a:custGeom>
              <a:avLst/>
              <a:gdLst>
                <a:gd name="T0" fmla="*/ 0 w 493"/>
                <a:gd name="T1" fmla="*/ 657 h 657"/>
                <a:gd name="T2" fmla="*/ 136 w 493"/>
                <a:gd name="T3" fmla="*/ 657 h 657"/>
                <a:gd name="T4" fmla="*/ 136 w 493"/>
                <a:gd name="T5" fmla="*/ 263 h 657"/>
                <a:gd name="T6" fmla="*/ 138 w 493"/>
                <a:gd name="T7" fmla="*/ 263 h 657"/>
                <a:gd name="T8" fmla="*/ 367 w 493"/>
                <a:gd name="T9" fmla="*/ 657 h 657"/>
                <a:gd name="T10" fmla="*/ 493 w 493"/>
                <a:gd name="T11" fmla="*/ 657 h 657"/>
                <a:gd name="T12" fmla="*/ 493 w 493"/>
                <a:gd name="T13" fmla="*/ 0 h 657"/>
                <a:gd name="T14" fmla="*/ 359 w 493"/>
                <a:gd name="T15" fmla="*/ 0 h 657"/>
                <a:gd name="T16" fmla="*/ 359 w 493"/>
                <a:gd name="T17" fmla="*/ 357 h 657"/>
                <a:gd name="T18" fmla="*/ 357 w 493"/>
                <a:gd name="T19" fmla="*/ 357 h 657"/>
                <a:gd name="T20" fmla="*/ 150 w 493"/>
                <a:gd name="T21" fmla="*/ 0 h 657"/>
                <a:gd name="T22" fmla="*/ 0 w 493"/>
                <a:gd name="T23" fmla="*/ 0 h 657"/>
                <a:gd name="T24" fmla="*/ 0 w 493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657">
                  <a:moveTo>
                    <a:pt x="0" y="657"/>
                  </a:moveTo>
                  <a:lnTo>
                    <a:pt x="136" y="657"/>
                  </a:lnTo>
                  <a:lnTo>
                    <a:pt x="136" y="263"/>
                  </a:lnTo>
                  <a:lnTo>
                    <a:pt x="138" y="263"/>
                  </a:lnTo>
                  <a:lnTo>
                    <a:pt x="367" y="657"/>
                  </a:lnTo>
                  <a:lnTo>
                    <a:pt x="493" y="657"/>
                  </a:lnTo>
                  <a:lnTo>
                    <a:pt x="493" y="0"/>
                  </a:lnTo>
                  <a:lnTo>
                    <a:pt x="359" y="0"/>
                  </a:lnTo>
                  <a:lnTo>
                    <a:pt x="359" y="357"/>
                  </a:lnTo>
                  <a:lnTo>
                    <a:pt x="357" y="357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375694" y="1724422"/>
              <a:ext cx="397669" cy="521494"/>
            </a:xfrm>
            <a:custGeom>
              <a:avLst/>
              <a:gdLst>
                <a:gd name="T0" fmla="*/ 0 w 501"/>
                <a:gd name="T1" fmla="*/ 657 h 657"/>
                <a:gd name="T2" fmla="*/ 152 w 501"/>
                <a:gd name="T3" fmla="*/ 657 h 657"/>
                <a:gd name="T4" fmla="*/ 152 w 501"/>
                <a:gd name="T5" fmla="*/ 463 h 657"/>
                <a:gd name="T6" fmla="*/ 217 w 501"/>
                <a:gd name="T7" fmla="*/ 373 h 657"/>
                <a:gd name="T8" fmla="*/ 334 w 501"/>
                <a:gd name="T9" fmla="*/ 657 h 657"/>
                <a:gd name="T10" fmla="*/ 500 w 501"/>
                <a:gd name="T11" fmla="*/ 657 h 657"/>
                <a:gd name="T12" fmla="*/ 331 w 501"/>
                <a:gd name="T13" fmla="*/ 257 h 657"/>
                <a:gd name="T14" fmla="*/ 501 w 501"/>
                <a:gd name="T15" fmla="*/ 0 h 657"/>
                <a:gd name="T16" fmla="*/ 350 w 501"/>
                <a:gd name="T17" fmla="*/ 0 h 657"/>
                <a:gd name="T18" fmla="*/ 152 w 501"/>
                <a:gd name="T19" fmla="*/ 301 h 657"/>
                <a:gd name="T20" fmla="*/ 152 w 501"/>
                <a:gd name="T21" fmla="*/ 0 h 657"/>
                <a:gd name="T22" fmla="*/ 0 w 501"/>
                <a:gd name="T23" fmla="*/ 0 h 657"/>
                <a:gd name="T24" fmla="*/ 0 w 501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1" h="657">
                  <a:moveTo>
                    <a:pt x="0" y="657"/>
                  </a:moveTo>
                  <a:lnTo>
                    <a:pt x="152" y="657"/>
                  </a:lnTo>
                  <a:lnTo>
                    <a:pt x="152" y="463"/>
                  </a:lnTo>
                  <a:lnTo>
                    <a:pt x="217" y="373"/>
                  </a:lnTo>
                  <a:lnTo>
                    <a:pt x="334" y="657"/>
                  </a:lnTo>
                  <a:lnTo>
                    <a:pt x="500" y="657"/>
                  </a:lnTo>
                  <a:lnTo>
                    <a:pt x="331" y="257"/>
                  </a:lnTo>
                  <a:lnTo>
                    <a:pt x="501" y="0"/>
                  </a:lnTo>
                  <a:lnTo>
                    <a:pt x="350" y="0"/>
                  </a:lnTo>
                  <a:lnTo>
                    <a:pt x="152" y="301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1954213" y="1724422"/>
              <a:ext cx="338138" cy="521494"/>
            </a:xfrm>
            <a:custGeom>
              <a:avLst/>
              <a:gdLst>
                <a:gd name="T0" fmla="*/ 0 w 426"/>
                <a:gd name="T1" fmla="*/ 657 h 657"/>
                <a:gd name="T2" fmla="*/ 426 w 426"/>
                <a:gd name="T3" fmla="*/ 657 h 657"/>
                <a:gd name="T4" fmla="*/ 426 w 426"/>
                <a:gd name="T5" fmla="*/ 532 h 657"/>
                <a:gd name="T6" fmla="*/ 153 w 426"/>
                <a:gd name="T7" fmla="*/ 532 h 657"/>
                <a:gd name="T8" fmla="*/ 153 w 426"/>
                <a:gd name="T9" fmla="*/ 386 h 657"/>
                <a:gd name="T10" fmla="*/ 368 w 426"/>
                <a:gd name="T11" fmla="*/ 386 h 657"/>
                <a:gd name="T12" fmla="*/ 368 w 426"/>
                <a:gd name="T13" fmla="*/ 261 h 657"/>
                <a:gd name="T14" fmla="*/ 153 w 426"/>
                <a:gd name="T15" fmla="*/ 261 h 657"/>
                <a:gd name="T16" fmla="*/ 153 w 426"/>
                <a:gd name="T17" fmla="*/ 125 h 657"/>
                <a:gd name="T18" fmla="*/ 424 w 426"/>
                <a:gd name="T19" fmla="*/ 125 h 657"/>
                <a:gd name="T20" fmla="*/ 424 w 426"/>
                <a:gd name="T21" fmla="*/ 0 h 657"/>
                <a:gd name="T22" fmla="*/ 0 w 426"/>
                <a:gd name="T23" fmla="*/ 0 h 657"/>
                <a:gd name="T24" fmla="*/ 0 w 426"/>
                <a:gd name="T2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657">
                  <a:moveTo>
                    <a:pt x="0" y="657"/>
                  </a:moveTo>
                  <a:lnTo>
                    <a:pt x="426" y="657"/>
                  </a:lnTo>
                  <a:lnTo>
                    <a:pt x="426" y="532"/>
                  </a:lnTo>
                  <a:lnTo>
                    <a:pt x="153" y="532"/>
                  </a:lnTo>
                  <a:lnTo>
                    <a:pt x="153" y="386"/>
                  </a:lnTo>
                  <a:lnTo>
                    <a:pt x="368" y="386"/>
                  </a:lnTo>
                  <a:lnTo>
                    <a:pt x="368" y="261"/>
                  </a:lnTo>
                  <a:lnTo>
                    <a:pt x="153" y="261"/>
                  </a:lnTo>
                  <a:lnTo>
                    <a:pt x="153" y="125"/>
                  </a:lnTo>
                  <a:lnTo>
                    <a:pt x="424" y="125"/>
                  </a:lnTo>
                  <a:lnTo>
                    <a:pt x="424" y="0"/>
                  </a:lnTo>
                  <a:lnTo>
                    <a:pt x="0" y="0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1497013" y="1724422"/>
              <a:ext cx="389731" cy="521494"/>
            </a:xfrm>
            <a:custGeom>
              <a:avLst/>
              <a:gdLst>
                <a:gd name="T0" fmla="*/ 169 w 491"/>
                <a:gd name="T1" fmla="*/ 657 h 657"/>
                <a:gd name="T2" fmla="*/ 322 w 491"/>
                <a:gd name="T3" fmla="*/ 657 h 657"/>
                <a:gd name="T4" fmla="*/ 322 w 491"/>
                <a:gd name="T5" fmla="*/ 123 h 657"/>
                <a:gd name="T6" fmla="*/ 491 w 491"/>
                <a:gd name="T7" fmla="*/ 123 h 657"/>
                <a:gd name="T8" fmla="*/ 491 w 491"/>
                <a:gd name="T9" fmla="*/ 0 h 657"/>
                <a:gd name="T10" fmla="*/ 0 w 491"/>
                <a:gd name="T11" fmla="*/ 0 h 657"/>
                <a:gd name="T12" fmla="*/ 0 w 491"/>
                <a:gd name="T13" fmla="*/ 123 h 657"/>
                <a:gd name="T14" fmla="*/ 169 w 491"/>
                <a:gd name="T15" fmla="*/ 123 h 657"/>
                <a:gd name="T16" fmla="*/ 169 w 491"/>
                <a:gd name="T17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57">
                  <a:moveTo>
                    <a:pt x="169" y="657"/>
                  </a:moveTo>
                  <a:lnTo>
                    <a:pt x="322" y="657"/>
                  </a:lnTo>
                  <a:lnTo>
                    <a:pt x="322" y="123"/>
                  </a:lnTo>
                  <a:lnTo>
                    <a:pt x="491" y="123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169" y="123"/>
                  </a:lnTo>
                  <a:lnTo>
                    <a:pt x="169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92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265" y="1415846"/>
            <a:ext cx="6828025" cy="2452047"/>
          </a:xfrm>
        </p:spPr>
        <p:txBody>
          <a:bodyPr>
            <a:normAutofit/>
          </a:bodyPr>
          <a:lstStyle>
            <a:lvl1pPr algn="l">
              <a:lnSpc>
                <a:spcPct val="75000"/>
              </a:lnSpc>
              <a:defRPr sz="4000" cap="all" baseline="0">
                <a:solidFill>
                  <a:srgbClr val="000000"/>
                </a:solidFill>
                <a:latin typeface="+mj-lt"/>
                <a:ea typeface="Adobe Fan Heiti Std B" panose="020B0700000000000000" pitchFamily="34" charset="-128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12" name="Ryhmä 11"/>
          <p:cNvGrpSpPr/>
          <p:nvPr/>
        </p:nvGrpSpPr>
        <p:grpSpPr>
          <a:xfrm>
            <a:off x="6868800" y="-6870"/>
            <a:ext cx="2281316" cy="5151600"/>
            <a:chOff x="5226014" y="-6870"/>
            <a:chExt cx="2281316" cy="512597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226014" y="-6870"/>
              <a:ext cx="2281316" cy="5125978"/>
            </a:xfrm>
            <a:custGeom>
              <a:avLst/>
              <a:gdLst>
                <a:gd name="T0" fmla="*/ 3839 w 3839"/>
                <a:gd name="T1" fmla="*/ 8626 h 8626"/>
                <a:gd name="T2" fmla="*/ 0 w 3839"/>
                <a:gd name="T3" fmla="*/ 8626 h 8626"/>
                <a:gd name="T4" fmla="*/ 3839 w 3839"/>
                <a:gd name="T5" fmla="*/ 0 h 8626"/>
                <a:gd name="T6" fmla="*/ 3839 w 3839"/>
                <a:gd name="T7" fmla="*/ 8626 h 8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9" h="8626">
                  <a:moveTo>
                    <a:pt x="3839" y="8626"/>
                  </a:moveTo>
                  <a:lnTo>
                    <a:pt x="0" y="8626"/>
                  </a:lnTo>
                  <a:lnTo>
                    <a:pt x="3839" y="0"/>
                  </a:lnTo>
                  <a:lnTo>
                    <a:pt x="3839" y="8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226014" y="261"/>
              <a:ext cx="2281316" cy="2566555"/>
            </a:xfrm>
            <a:custGeom>
              <a:avLst/>
              <a:gdLst>
                <a:gd name="T0" fmla="*/ 0 w 3839"/>
                <a:gd name="T1" fmla="*/ 0 h 4319"/>
                <a:gd name="T2" fmla="*/ 3839 w 3839"/>
                <a:gd name="T3" fmla="*/ 0 h 4319"/>
                <a:gd name="T4" fmla="*/ 3839 w 3839"/>
                <a:gd name="T5" fmla="*/ 13 h 4319"/>
                <a:gd name="T6" fmla="*/ 1921 w 3839"/>
                <a:gd name="T7" fmla="*/ 4319 h 4319"/>
                <a:gd name="T8" fmla="*/ 0 w 3839"/>
                <a:gd name="T9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9" h="4319">
                  <a:moveTo>
                    <a:pt x="0" y="0"/>
                  </a:moveTo>
                  <a:lnTo>
                    <a:pt x="3839" y="0"/>
                  </a:lnTo>
                  <a:lnTo>
                    <a:pt x="3839" y="13"/>
                  </a:lnTo>
                  <a:lnTo>
                    <a:pt x="1921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  <a:solidFill>
            <a:srgbClr val="FFFFFF"/>
          </a:solidFill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5" name="Ryhmä 24"/>
          <p:cNvGrpSpPr>
            <a:grpSpLocks noChangeAspect="1"/>
          </p:cNvGrpSpPr>
          <p:nvPr/>
        </p:nvGrpSpPr>
        <p:grpSpPr>
          <a:xfrm>
            <a:off x="434296" y="4181053"/>
            <a:ext cx="3168269" cy="540691"/>
            <a:chOff x="1264781" y="1946787"/>
            <a:chExt cx="6296755" cy="1074591"/>
          </a:xfrm>
        </p:grpSpPr>
        <p:grpSp>
          <p:nvGrpSpPr>
            <p:cNvPr id="26" name="Ryhmä 25"/>
            <p:cNvGrpSpPr/>
            <p:nvPr/>
          </p:nvGrpSpPr>
          <p:grpSpPr>
            <a:xfrm>
              <a:off x="1264781" y="1946787"/>
              <a:ext cx="2251684" cy="1074591"/>
              <a:chOff x="403474" y="544749"/>
              <a:chExt cx="8578849" cy="4094162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3474" y="544749"/>
                <a:ext cx="3580606" cy="4035425"/>
              </a:xfrm>
              <a:custGeom>
                <a:avLst/>
                <a:gdLst>
                  <a:gd name="T0" fmla="*/ 2248 w 4511"/>
                  <a:gd name="T1" fmla="*/ 2795 h 5084"/>
                  <a:gd name="T2" fmla="*/ 3183 w 4511"/>
                  <a:gd name="T3" fmla="*/ 5084 h 5084"/>
                  <a:gd name="T4" fmla="*/ 4511 w 4511"/>
                  <a:gd name="T5" fmla="*/ 5084 h 5084"/>
                  <a:gd name="T6" fmla="*/ 2255 w 4511"/>
                  <a:gd name="T7" fmla="*/ 0 h 5084"/>
                  <a:gd name="T8" fmla="*/ 0 w 4511"/>
                  <a:gd name="T9" fmla="*/ 5084 h 5084"/>
                  <a:gd name="T10" fmla="*/ 1315 w 4511"/>
                  <a:gd name="T11" fmla="*/ 5084 h 5084"/>
                  <a:gd name="T12" fmla="*/ 2248 w 4511"/>
                  <a:gd name="T13" fmla="*/ 2795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1" h="5084">
                    <a:moveTo>
                      <a:pt x="2248" y="2795"/>
                    </a:moveTo>
                    <a:lnTo>
                      <a:pt x="3183" y="5084"/>
                    </a:lnTo>
                    <a:lnTo>
                      <a:pt x="4511" y="5084"/>
                    </a:lnTo>
                    <a:lnTo>
                      <a:pt x="2255" y="0"/>
                    </a:lnTo>
                    <a:lnTo>
                      <a:pt x="0" y="5084"/>
                    </a:lnTo>
                    <a:lnTo>
                      <a:pt x="1315" y="5084"/>
                    </a:lnTo>
                    <a:lnTo>
                      <a:pt x="2248" y="2795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30" name="Ryhmä 29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2772569" y="1096566"/>
                <a:ext cx="394494" cy="536575"/>
              </a:xfrm>
              <a:custGeom>
                <a:avLst/>
                <a:gdLst>
                  <a:gd name="T0" fmla="*/ 234 w 497"/>
                  <a:gd name="T1" fmla="*/ 551 h 676"/>
                  <a:gd name="T2" fmla="*/ 207 w 497"/>
                  <a:gd name="T3" fmla="*/ 545 h 676"/>
                  <a:gd name="T4" fmla="*/ 186 w 497"/>
                  <a:gd name="T5" fmla="*/ 534 h 676"/>
                  <a:gd name="T6" fmla="*/ 170 w 497"/>
                  <a:gd name="T7" fmla="*/ 516 h 676"/>
                  <a:gd name="T8" fmla="*/ 159 w 497"/>
                  <a:gd name="T9" fmla="*/ 495 h 676"/>
                  <a:gd name="T10" fmla="*/ 155 w 497"/>
                  <a:gd name="T11" fmla="*/ 468 h 676"/>
                  <a:gd name="T12" fmla="*/ 153 w 497"/>
                  <a:gd name="T13" fmla="*/ 220 h 676"/>
                  <a:gd name="T14" fmla="*/ 159 w 497"/>
                  <a:gd name="T15" fmla="*/ 178 h 676"/>
                  <a:gd name="T16" fmla="*/ 167 w 497"/>
                  <a:gd name="T17" fmla="*/ 163 h 676"/>
                  <a:gd name="T18" fmla="*/ 178 w 497"/>
                  <a:gd name="T19" fmla="*/ 147 h 676"/>
                  <a:gd name="T20" fmla="*/ 190 w 497"/>
                  <a:gd name="T21" fmla="*/ 138 h 676"/>
                  <a:gd name="T22" fmla="*/ 207 w 497"/>
                  <a:gd name="T23" fmla="*/ 130 h 676"/>
                  <a:gd name="T24" fmla="*/ 247 w 497"/>
                  <a:gd name="T25" fmla="*/ 123 h 676"/>
                  <a:gd name="T26" fmla="*/ 274 w 497"/>
                  <a:gd name="T27" fmla="*/ 126 h 676"/>
                  <a:gd name="T28" fmla="*/ 297 w 497"/>
                  <a:gd name="T29" fmla="*/ 134 h 676"/>
                  <a:gd name="T30" fmla="*/ 316 w 497"/>
                  <a:gd name="T31" fmla="*/ 147 h 676"/>
                  <a:gd name="T32" fmla="*/ 332 w 497"/>
                  <a:gd name="T33" fmla="*/ 165 h 676"/>
                  <a:gd name="T34" fmla="*/ 341 w 497"/>
                  <a:gd name="T35" fmla="*/ 188 h 676"/>
                  <a:gd name="T36" fmla="*/ 343 w 497"/>
                  <a:gd name="T37" fmla="*/ 217 h 676"/>
                  <a:gd name="T38" fmla="*/ 343 w 497"/>
                  <a:gd name="T39" fmla="*/ 470 h 676"/>
                  <a:gd name="T40" fmla="*/ 337 w 497"/>
                  <a:gd name="T41" fmla="*/ 495 h 676"/>
                  <a:gd name="T42" fmla="*/ 326 w 497"/>
                  <a:gd name="T43" fmla="*/ 516 h 676"/>
                  <a:gd name="T44" fmla="*/ 311 w 497"/>
                  <a:gd name="T45" fmla="*/ 534 h 676"/>
                  <a:gd name="T46" fmla="*/ 289 w 497"/>
                  <a:gd name="T47" fmla="*/ 545 h 676"/>
                  <a:gd name="T48" fmla="*/ 263 w 497"/>
                  <a:gd name="T49" fmla="*/ 551 h 676"/>
                  <a:gd name="T50" fmla="*/ 247 w 497"/>
                  <a:gd name="T51" fmla="*/ 676 h 676"/>
                  <a:gd name="T52" fmla="*/ 288 w 497"/>
                  <a:gd name="T53" fmla="*/ 674 h 676"/>
                  <a:gd name="T54" fmla="*/ 324 w 497"/>
                  <a:gd name="T55" fmla="*/ 668 h 676"/>
                  <a:gd name="T56" fmla="*/ 361 w 497"/>
                  <a:gd name="T57" fmla="*/ 658 h 676"/>
                  <a:gd name="T58" fmla="*/ 393 w 497"/>
                  <a:gd name="T59" fmla="*/ 643 h 676"/>
                  <a:gd name="T60" fmla="*/ 422 w 497"/>
                  <a:gd name="T61" fmla="*/ 624 h 676"/>
                  <a:gd name="T62" fmla="*/ 447 w 497"/>
                  <a:gd name="T63" fmla="*/ 599 h 676"/>
                  <a:gd name="T64" fmla="*/ 468 w 497"/>
                  <a:gd name="T65" fmla="*/ 570 h 676"/>
                  <a:gd name="T66" fmla="*/ 483 w 497"/>
                  <a:gd name="T67" fmla="*/ 535 h 676"/>
                  <a:gd name="T68" fmla="*/ 493 w 497"/>
                  <a:gd name="T69" fmla="*/ 495 h 676"/>
                  <a:gd name="T70" fmla="*/ 497 w 497"/>
                  <a:gd name="T71" fmla="*/ 451 h 676"/>
                  <a:gd name="T72" fmla="*/ 497 w 497"/>
                  <a:gd name="T73" fmla="*/ 197 h 676"/>
                  <a:gd name="T74" fmla="*/ 489 w 497"/>
                  <a:gd name="T75" fmla="*/ 155 h 676"/>
                  <a:gd name="T76" fmla="*/ 478 w 497"/>
                  <a:gd name="T77" fmla="*/ 119 h 676"/>
                  <a:gd name="T78" fmla="*/ 458 w 497"/>
                  <a:gd name="T79" fmla="*/ 88 h 676"/>
                  <a:gd name="T80" fmla="*/ 435 w 497"/>
                  <a:gd name="T81" fmla="*/ 61 h 676"/>
                  <a:gd name="T82" fmla="*/ 408 w 497"/>
                  <a:gd name="T83" fmla="*/ 40 h 676"/>
                  <a:gd name="T84" fmla="*/ 376 w 497"/>
                  <a:gd name="T85" fmla="*/ 23 h 676"/>
                  <a:gd name="T86" fmla="*/ 343 w 497"/>
                  <a:gd name="T87" fmla="*/ 11 h 676"/>
                  <a:gd name="T88" fmla="*/ 305 w 497"/>
                  <a:gd name="T89" fmla="*/ 3 h 676"/>
                  <a:gd name="T90" fmla="*/ 266 w 497"/>
                  <a:gd name="T91" fmla="*/ 0 h 676"/>
                  <a:gd name="T92" fmla="*/ 222 w 497"/>
                  <a:gd name="T93" fmla="*/ 0 h 676"/>
                  <a:gd name="T94" fmla="*/ 174 w 497"/>
                  <a:gd name="T95" fmla="*/ 7 h 676"/>
                  <a:gd name="T96" fmla="*/ 130 w 497"/>
                  <a:gd name="T97" fmla="*/ 21 h 676"/>
                  <a:gd name="T98" fmla="*/ 90 w 497"/>
                  <a:gd name="T99" fmla="*/ 42 h 676"/>
                  <a:gd name="T100" fmla="*/ 57 w 497"/>
                  <a:gd name="T101" fmla="*/ 69 h 676"/>
                  <a:gd name="T102" fmla="*/ 30 w 497"/>
                  <a:gd name="T103" fmla="*/ 105 h 676"/>
                  <a:gd name="T104" fmla="*/ 11 w 497"/>
                  <a:gd name="T105" fmla="*/ 147 h 676"/>
                  <a:gd name="T106" fmla="*/ 1 w 497"/>
                  <a:gd name="T107" fmla="*/ 197 h 676"/>
                  <a:gd name="T108" fmla="*/ 0 w 497"/>
                  <a:gd name="T109" fmla="*/ 455 h 676"/>
                  <a:gd name="T110" fmla="*/ 5 w 497"/>
                  <a:gd name="T111" fmla="*/ 511 h 676"/>
                  <a:gd name="T112" fmla="*/ 21 w 497"/>
                  <a:gd name="T113" fmla="*/ 557 h 676"/>
                  <a:gd name="T114" fmla="*/ 44 w 497"/>
                  <a:gd name="T115" fmla="*/ 595 h 676"/>
                  <a:gd name="T116" fmla="*/ 74 w 497"/>
                  <a:gd name="T117" fmla="*/ 626 h 676"/>
                  <a:gd name="T118" fmla="*/ 111 w 497"/>
                  <a:gd name="T119" fmla="*/ 649 h 676"/>
                  <a:gd name="T120" fmla="*/ 153 w 497"/>
                  <a:gd name="T121" fmla="*/ 664 h 676"/>
                  <a:gd name="T122" fmla="*/ 199 w 497"/>
                  <a:gd name="T123" fmla="*/ 674 h 676"/>
                  <a:gd name="T124" fmla="*/ 247 w 497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676">
                    <a:moveTo>
                      <a:pt x="249" y="551"/>
                    </a:moveTo>
                    <a:lnTo>
                      <a:pt x="234" y="551"/>
                    </a:lnTo>
                    <a:lnTo>
                      <a:pt x="220" y="549"/>
                    </a:lnTo>
                    <a:lnTo>
                      <a:pt x="207" y="545"/>
                    </a:lnTo>
                    <a:lnTo>
                      <a:pt x="197" y="539"/>
                    </a:lnTo>
                    <a:lnTo>
                      <a:pt x="186" y="534"/>
                    </a:lnTo>
                    <a:lnTo>
                      <a:pt x="178" y="526"/>
                    </a:lnTo>
                    <a:lnTo>
                      <a:pt x="170" y="516"/>
                    </a:lnTo>
                    <a:lnTo>
                      <a:pt x="165" y="507"/>
                    </a:lnTo>
                    <a:lnTo>
                      <a:pt x="159" y="495"/>
                    </a:lnTo>
                    <a:lnTo>
                      <a:pt x="157" y="482"/>
                    </a:lnTo>
                    <a:lnTo>
                      <a:pt x="155" y="468"/>
                    </a:lnTo>
                    <a:lnTo>
                      <a:pt x="153" y="455"/>
                    </a:lnTo>
                    <a:lnTo>
                      <a:pt x="153" y="220"/>
                    </a:lnTo>
                    <a:lnTo>
                      <a:pt x="155" y="197"/>
                    </a:lnTo>
                    <a:lnTo>
                      <a:pt x="159" y="178"/>
                    </a:lnTo>
                    <a:lnTo>
                      <a:pt x="163" y="171"/>
                    </a:lnTo>
                    <a:lnTo>
                      <a:pt x="167" y="163"/>
                    </a:lnTo>
                    <a:lnTo>
                      <a:pt x="172" y="155"/>
                    </a:lnTo>
                    <a:lnTo>
                      <a:pt x="178" y="147"/>
                    </a:lnTo>
                    <a:lnTo>
                      <a:pt x="184" y="142"/>
                    </a:lnTo>
                    <a:lnTo>
                      <a:pt x="190" y="138"/>
                    </a:lnTo>
                    <a:lnTo>
                      <a:pt x="197" y="132"/>
                    </a:lnTo>
                    <a:lnTo>
                      <a:pt x="207" y="130"/>
                    </a:lnTo>
                    <a:lnTo>
                      <a:pt x="226" y="124"/>
                    </a:lnTo>
                    <a:lnTo>
                      <a:pt x="247" y="123"/>
                    </a:lnTo>
                    <a:lnTo>
                      <a:pt x="261" y="124"/>
                    </a:lnTo>
                    <a:lnTo>
                      <a:pt x="274" y="126"/>
                    </a:lnTo>
                    <a:lnTo>
                      <a:pt x="286" y="128"/>
                    </a:lnTo>
                    <a:lnTo>
                      <a:pt x="297" y="134"/>
                    </a:lnTo>
                    <a:lnTo>
                      <a:pt x="307" y="140"/>
                    </a:lnTo>
                    <a:lnTo>
                      <a:pt x="316" y="147"/>
                    </a:lnTo>
                    <a:lnTo>
                      <a:pt x="324" y="155"/>
                    </a:lnTo>
                    <a:lnTo>
                      <a:pt x="332" y="165"/>
                    </a:lnTo>
                    <a:lnTo>
                      <a:pt x="337" y="176"/>
                    </a:lnTo>
                    <a:lnTo>
                      <a:pt x="341" y="188"/>
                    </a:lnTo>
                    <a:lnTo>
                      <a:pt x="343" y="201"/>
                    </a:lnTo>
                    <a:lnTo>
                      <a:pt x="343" y="217"/>
                    </a:lnTo>
                    <a:lnTo>
                      <a:pt x="343" y="455"/>
                    </a:lnTo>
                    <a:lnTo>
                      <a:pt x="343" y="470"/>
                    </a:lnTo>
                    <a:lnTo>
                      <a:pt x="341" y="482"/>
                    </a:lnTo>
                    <a:lnTo>
                      <a:pt x="337" y="495"/>
                    </a:lnTo>
                    <a:lnTo>
                      <a:pt x="332" y="507"/>
                    </a:lnTo>
                    <a:lnTo>
                      <a:pt x="326" y="516"/>
                    </a:lnTo>
                    <a:lnTo>
                      <a:pt x="318" y="526"/>
                    </a:lnTo>
                    <a:lnTo>
                      <a:pt x="311" y="534"/>
                    </a:lnTo>
                    <a:lnTo>
                      <a:pt x="299" y="539"/>
                    </a:lnTo>
                    <a:lnTo>
                      <a:pt x="289" y="545"/>
                    </a:lnTo>
                    <a:lnTo>
                      <a:pt x="276" y="549"/>
                    </a:lnTo>
                    <a:lnTo>
                      <a:pt x="263" y="551"/>
                    </a:lnTo>
                    <a:lnTo>
                      <a:pt x="249" y="551"/>
                    </a:lnTo>
                    <a:close/>
                    <a:moveTo>
                      <a:pt x="247" y="676"/>
                    </a:moveTo>
                    <a:lnTo>
                      <a:pt x="268" y="676"/>
                    </a:lnTo>
                    <a:lnTo>
                      <a:pt x="288" y="674"/>
                    </a:lnTo>
                    <a:lnTo>
                      <a:pt x="307" y="672"/>
                    </a:lnTo>
                    <a:lnTo>
                      <a:pt x="324" y="668"/>
                    </a:lnTo>
                    <a:lnTo>
                      <a:pt x="343" y="664"/>
                    </a:lnTo>
                    <a:lnTo>
                      <a:pt x="361" y="658"/>
                    </a:lnTo>
                    <a:lnTo>
                      <a:pt x="376" y="651"/>
                    </a:lnTo>
                    <a:lnTo>
                      <a:pt x="393" y="643"/>
                    </a:lnTo>
                    <a:lnTo>
                      <a:pt x="408" y="633"/>
                    </a:lnTo>
                    <a:lnTo>
                      <a:pt x="422" y="624"/>
                    </a:lnTo>
                    <a:lnTo>
                      <a:pt x="435" y="612"/>
                    </a:lnTo>
                    <a:lnTo>
                      <a:pt x="447" y="599"/>
                    </a:lnTo>
                    <a:lnTo>
                      <a:pt x="458" y="585"/>
                    </a:lnTo>
                    <a:lnTo>
                      <a:pt x="468" y="570"/>
                    </a:lnTo>
                    <a:lnTo>
                      <a:pt x="478" y="553"/>
                    </a:lnTo>
                    <a:lnTo>
                      <a:pt x="483" y="535"/>
                    </a:lnTo>
                    <a:lnTo>
                      <a:pt x="489" y="516"/>
                    </a:lnTo>
                    <a:lnTo>
                      <a:pt x="493" y="495"/>
                    </a:lnTo>
                    <a:lnTo>
                      <a:pt x="497" y="474"/>
                    </a:lnTo>
                    <a:lnTo>
                      <a:pt x="497" y="451"/>
                    </a:lnTo>
                    <a:lnTo>
                      <a:pt x="497" y="220"/>
                    </a:lnTo>
                    <a:lnTo>
                      <a:pt x="497" y="197"/>
                    </a:lnTo>
                    <a:lnTo>
                      <a:pt x="493" y="176"/>
                    </a:lnTo>
                    <a:lnTo>
                      <a:pt x="489" y="155"/>
                    </a:lnTo>
                    <a:lnTo>
                      <a:pt x="483" y="136"/>
                    </a:lnTo>
                    <a:lnTo>
                      <a:pt x="478" y="119"/>
                    </a:lnTo>
                    <a:lnTo>
                      <a:pt x="468" y="103"/>
                    </a:lnTo>
                    <a:lnTo>
                      <a:pt x="458" y="88"/>
                    </a:lnTo>
                    <a:lnTo>
                      <a:pt x="447" y="75"/>
                    </a:lnTo>
                    <a:lnTo>
                      <a:pt x="435" y="61"/>
                    </a:lnTo>
                    <a:lnTo>
                      <a:pt x="422" y="50"/>
                    </a:lnTo>
                    <a:lnTo>
                      <a:pt x="408" y="40"/>
                    </a:lnTo>
                    <a:lnTo>
                      <a:pt x="393" y="30"/>
                    </a:lnTo>
                    <a:lnTo>
                      <a:pt x="376" y="23"/>
                    </a:lnTo>
                    <a:lnTo>
                      <a:pt x="361" y="17"/>
                    </a:lnTo>
                    <a:lnTo>
                      <a:pt x="343" y="11"/>
                    </a:lnTo>
                    <a:lnTo>
                      <a:pt x="324" y="7"/>
                    </a:lnTo>
                    <a:lnTo>
                      <a:pt x="305" y="3"/>
                    </a:lnTo>
                    <a:lnTo>
                      <a:pt x="286" y="2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2" y="0"/>
                    </a:lnTo>
                    <a:lnTo>
                      <a:pt x="197" y="2"/>
                    </a:lnTo>
                    <a:lnTo>
                      <a:pt x="174" y="7"/>
                    </a:lnTo>
                    <a:lnTo>
                      <a:pt x="151" y="13"/>
                    </a:lnTo>
                    <a:lnTo>
                      <a:pt x="130" y="21"/>
                    </a:lnTo>
                    <a:lnTo>
                      <a:pt x="109" y="30"/>
                    </a:lnTo>
                    <a:lnTo>
                      <a:pt x="90" y="42"/>
                    </a:lnTo>
                    <a:lnTo>
                      <a:pt x="73" y="55"/>
                    </a:lnTo>
                    <a:lnTo>
                      <a:pt x="57" y="69"/>
                    </a:lnTo>
                    <a:lnTo>
                      <a:pt x="42" y="86"/>
                    </a:lnTo>
                    <a:lnTo>
                      <a:pt x="30" y="105"/>
                    </a:lnTo>
                    <a:lnTo>
                      <a:pt x="19" y="124"/>
                    </a:lnTo>
                    <a:lnTo>
                      <a:pt x="11" y="147"/>
                    </a:lnTo>
                    <a:lnTo>
                      <a:pt x="5" y="171"/>
                    </a:lnTo>
                    <a:lnTo>
                      <a:pt x="1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1" y="484"/>
                    </a:lnTo>
                    <a:lnTo>
                      <a:pt x="5" y="511"/>
                    </a:lnTo>
                    <a:lnTo>
                      <a:pt x="11" y="535"/>
                    </a:lnTo>
                    <a:lnTo>
                      <a:pt x="21" y="557"/>
                    </a:lnTo>
                    <a:lnTo>
                      <a:pt x="30" y="578"/>
                    </a:lnTo>
                    <a:lnTo>
                      <a:pt x="44" y="595"/>
                    </a:lnTo>
                    <a:lnTo>
                      <a:pt x="57" y="612"/>
                    </a:lnTo>
                    <a:lnTo>
                      <a:pt x="74" y="626"/>
                    </a:lnTo>
                    <a:lnTo>
                      <a:pt x="92" y="639"/>
                    </a:lnTo>
                    <a:lnTo>
                      <a:pt x="111" y="649"/>
                    </a:lnTo>
                    <a:lnTo>
                      <a:pt x="130" y="658"/>
                    </a:lnTo>
                    <a:lnTo>
                      <a:pt x="153" y="664"/>
                    </a:lnTo>
                    <a:lnTo>
                      <a:pt x="176" y="670"/>
                    </a:lnTo>
                    <a:lnTo>
                      <a:pt x="199" y="674"/>
                    </a:lnTo>
                    <a:lnTo>
                      <a:pt x="222" y="676"/>
                    </a:lnTo>
                    <a:lnTo>
                      <a:pt x="247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grpSp>
        <p:nvGrpSpPr>
          <p:cNvPr id="50" name="Ryhmä 49"/>
          <p:cNvGrpSpPr/>
          <p:nvPr/>
        </p:nvGrpSpPr>
        <p:grpSpPr>
          <a:xfrm>
            <a:off x="6868800" y="-6870"/>
            <a:ext cx="2281316" cy="5151600"/>
            <a:chOff x="5226014" y="-6870"/>
            <a:chExt cx="2281316" cy="5125978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226014" y="-6870"/>
              <a:ext cx="2281316" cy="5125978"/>
            </a:xfrm>
            <a:custGeom>
              <a:avLst/>
              <a:gdLst>
                <a:gd name="T0" fmla="*/ 3839 w 3839"/>
                <a:gd name="T1" fmla="*/ 8626 h 8626"/>
                <a:gd name="T2" fmla="*/ 0 w 3839"/>
                <a:gd name="T3" fmla="*/ 8626 h 8626"/>
                <a:gd name="T4" fmla="*/ 3839 w 3839"/>
                <a:gd name="T5" fmla="*/ 0 h 8626"/>
                <a:gd name="T6" fmla="*/ 3839 w 3839"/>
                <a:gd name="T7" fmla="*/ 8626 h 8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9" h="8626">
                  <a:moveTo>
                    <a:pt x="3839" y="8626"/>
                  </a:moveTo>
                  <a:lnTo>
                    <a:pt x="0" y="8626"/>
                  </a:lnTo>
                  <a:lnTo>
                    <a:pt x="3839" y="0"/>
                  </a:lnTo>
                  <a:lnTo>
                    <a:pt x="3839" y="8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5226014" y="261"/>
              <a:ext cx="2281316" cy="2566555"/>
            </a:xfrm>
            <a:custGeom>
              <a:avLst/>
              <a:gdLst>
                <a:gd name="T0" fmla="*/ 0 w 3839"/>
                <a:gd name="T1" fmla="*/ 0 h 4319"/>
                <a:gd name="T2" fmla="*/ 3839 w 3839"/>
                <a:gd name="T3" fmla="*/ 0 h 4319"/>
                <a:gd name="T4" fmla="*/ 3839 w 3839"/>
                <a:gd name="T5" fmla="*/ 13 h 4319"/>
                <a:gd name="T6" fmla="*/ 1921 w 3839"/>
                <a:gd name="T7" fmla="*/ 4319 h 4319"/>
                <a:gd name="T8" fmla="*/ 0 w 3839"/>
                <a:gd name="T9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9" h="4319">
                  <a:moveTo>
                    <a:pt x="0" y="0"/>
                  </a:moveTo>
                  <a:lnTo>
                    <a:pt x="3839" y="0"/>
                  </a:lnTo>
                  <a:lnTo>
                    <a:pt x="3839" y="13"/>
                  </a:lnTo>
                  <a:lnTo>
                    <a:pt x="1921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3" name="Ryhmä 52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  <a:solidFill>
            <a:srgbClr val="FFFFFF"/>
          </a:solidFill>
        </p:grpSpPr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64" name="Ryhmä 63"/>
          <p:cNvGrpSpPr>
            <a:grpSpLocks noChangeAspect="1"/>
          </p:cNvGrpSpPr>
          <p:nvPr/>
        </p:nvGrpSpPr>
        <p:grpSpPr>
          <a:xfrm>
            <a:off x="434296" y="4181053"/>
            <a:ext cx="3168269" cy="540691"/>
            <a:chOff x="1264781" y="1946787"/>
            <a:chExt cx="6296755" cy="1074591"/>
          </a:xfrm>
        </p:grpSpPr>
        <p:grpSp>
          <p:nvGrpSpPr>
            <p:cNvPr id="65" name="Ryhmä 64"/>
            <p:cNvGrpSpPr/>
            <p:nvPr/>
          </p:nvGrpSpPr>
          <p:grpSpPr>
            <a:xfrm>
              <a:off x="1264781" y="1946787"/>
              <a:ext cx="2251684" cy="1074591"/>
              <a:chOff x="403474" y="544749"/>
              <a:chExt cx="8578849" cy="4094162"/>
            </a:xfrm>
          </p:grpSpPr>
          <p:sp>
            <p:nvSpPr>
              <p:cNvPr id="86" name="Freeform 6"/>
              <p:cNvSpPr>
                <a:spLocks/>
              </p:cNvSpPr>
              <p:nvPr/>
            </p:nvSpPr>
            <p:spPr bwMode="auto">
              <a:xfrm>
                <a:off x="403474" y="544749"/>
                <a:ext cx="3580606" cy="4035425"/>
              </a:xfrm>
              <a:custGeom>
                <a:avLst/>
                <a:gdLst>
                  <a:gd name="T0" fmla="*/ 2248 w 4511"/>
                  <a:gd name="T1" fmla="*/ 2795 h 5084"/>
                  <a:gd name="T2" fmla="*/ 3183 w 4511"/>
                  <a:gd name="T3" fmla="*/ 5084 h 5084"/>
                  <a:gd name="T4" fmla="*/ 4511 w 4511"/>
                  <a:gd name="T5" fmla="*/ 5084 h 5084"/>
                  <a:gd name="T6" fmla="*/ 2255 w 4511"/>
                  <a:gd name="T7" fmla="*/ 0 h 5084"/>
                  <a:gd name="T8" fmla="*/ 0 w 4511"/>
                  <a:gd name="T9" fmla="*/ 5084 h 5084"/>
                  <a:gd name="T10" fmla="*/ 1315 w 4511"/>
                  <a:gd name="T11" fmla="*/ 5084 h 5084"/>
                  <a:gd name="T12" fmla="*/ 2248 w 4511"/>
                  <a:gd name="T13" fmla="*/ 2795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1" h="5084">
                    <a:moveTo>
                      <a:pt x="2248" y="2795"/>
                    </a:moveTo>
                    <a:lnTo>
                      <a:pt x="3183" y="5084"/>
                    </a:lnTo>
                    <a:lnTo>
                      <a:pt x="4511" y="5084"/>
                    </a:lnTo>
                    <a:lnTo>
                      <a:pt x="2255" y="0"/>
                    </a:lnTo>
                    <a:lnTo>
                      <a:pt x="0" y="5084"/>
                    </a:lnTo>
                    <a:lnTo>
                      <a:pt x="1315" y="5084"/>
                    </a:lnTo>
                    <a:lnTo>
                      <a:pt x="2248" y="2795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66" name="Ryhmä 65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2772569" y="1096566"/>
                <a:ext cx="394494" cy="536575"/>
              </a:xfrm>
              <a:custGeom>
                <a:avLst/>
                <a:gdLst>
                  <a:gd name="T0" fmla="*/ 234 w 497"/>
                  <a:gd name="T1" fmla="*/ 551 h 676"/>
                  <a:gd name="T2" fmla="*/ 207 w 497"/>
                  <a:gd name="T3" fmla="*/ 545 h 676"/>
                  <a:gd name="T4" fmla="*/ 186 w 497"/>
                  <a:gd name="T5" fmla="*/ 534 h 676"/>
                  <a:gd name="T6" fmla="*/ 170 w 497"/>
                  <a:gd name="T7" fmla="*/ 516 h 676"/>
                  <a:gd name="T8" fmla="*/ 159 w 497"/>
                  <a:gd name="T9" fmla="*/ 495 h 676"/>
                  <a:gd name="T10" fmla="*/ 155 w 497"/>
                  <a:gd name="T11" fmla="*/ 468 h 676"/>
                  <a:gd name="T12" fmla="*/ 153 w 497"/>
                  <a:gd name="T13" fmla="*/ 220 h 676"/>
                  <a:gd name="T14" fmla="*/ 159 w 497"/>
                  <a:gd name="T15" fmla="*/ 178 h 676"/>
                  <a:gd name="T16" fmla="*/ 167 w 497"/>
                  <a:gd name="T17" fmla="*/ 163 h 676"/>
                  <a:gd name="T18" fmla="*/ 178 w 497"/>
                  <a:gd name="T19" fmla="*/ 147 h 676"/>
                  <a:gd name="T20" fmla="*/ 190 w 497"/>
                  <a:gd name="T21" fmla="*/ 138 h 676"/>
                  <a:gd name="T22" fmla="*/ 207 w 497"/>
                  <a:gd name="T23" fmla="*/ 130 h 676"/>
                  <a:gd name="T24" fmla="*/ 247 w 497"/>
                  <a:gd name="T25" fmla="*/ 123 h 676"/>
                  <a:gd name="T26" fmla="*/ 274 w 497"/>
                  <a:gd name="T27" fmla="*/ 126 h 676"/>
                  <a:gd name="T28" fmla="*/ 297 w 497"/>
                  <a:gd name="T29" fmla="*/ 134 h 676"/>
                  <a:gd name="T30" fmla="*/ 316 w 497"/>
                  <a:gd name="T31" fmla="*/ 147 h 676"/>
                  <a:gd name="T32" fmla="*/ 332 w 497"/>
                  <a:gd name="T33" fmla="*/ 165 h 676"/>
                  <a:gd name="T34" fmla="*/ 341 w 497"/>
                  <a:gd name="T35" fmla="*/ 188 h 676"/>
                  <a:gd name="T36" fmla="*/ 343 w 497"/>
                  <a:gd name="T37" fmla="*/ 217 h 676"/>
                  <a:gd name="T38" fmla="*/ 343 w 497"/>
                  <a:gd name="T39" fmla="*/ 470 h 676"/>
                  <a:gd name="T40" fmla="*/ 337 w 497"/>
                  <a:gd name="T41" fmla="*/ 495 h 676"/>
                  <a:gd name="T42" fmla="*/ 326 w 497"/>
                  <a:gd name="T43" fmla="*/ 516 h 676"/>
                  <a:gd name="T44" fmla="*/ 311 w 497"/>
                  <a:gd name="T45" fmla="*/ 534 h 676"/>
                  <a:gd name="T46" fmla="*/ 289 w 497"/>
                  <a:gd name="T47" fmla="*/ 545 h 676"/>
                  <a:gd name="T48" fmla="*/ 263 w 497"/>
                  <a:gd name="T49" fmla="*/ 551 h 676"/>
                  <a:gd name="T50" fmla="*/ 247 w 497"/>
                  <a:gd name="T51" fmla="*/ 676 h 676"/>
                  <a:gd name="T52" fmla="*/ 288 w 497"/>
                  <a:gd name="T53" fmla="*/ 674 h 676"/>
                  <a:gd name="T54" fmla="*/ 324 w 497"/>
                  <a:gd name="T55" fmla="*/ 668 h 676"/>
                  <a:gd name="T56" fmla="*/ 361 w 497"/>
                  <a:gd name="T57" fmla="*/ 658 h 676"/>
                  <a:gd name="T58" fmla="*/ 393 w 497"/>
                  <a:gd name="T59" fmla="*/ 643 h 676"/>
                  <a:gd name="T60" fmla="*/ 422 w 497"/>
                  <a:gd name="T61" fmla="*/ 624 h 676"/>
                  <a:gd name="T62" fmla="*/ 447 w 497"/>
                  <a:gd name="T63" fmla="*/ 599 h 676"/>
                  <a:gd name="T64" fmla="*/ 468 w 497"/>
                  <a:gd name="T65" fmla="*/ 570 h 676"/>
                  <a:gd name="T66" fmla="*/ 483 w 497"/>
                  <a:gd name="T67" fmla="*/ 535 h 676"/>
                  <a:gd name="T68" fmla="*/ 493 w 497"/>
                  <a:gd name="T69" fmla="*/ 495 h 676"/>
                  <a:gd name="T70" fmla="*/ 497 w 497"/>
                  <a:gd name="T71" fmla="*/ 451 h 676"/>
                  <a:gd name="T72" fmla="*/ 497 w 497"/>
                  <a:gd name="T73" fmla="*/ 197 h 676"/>
                  <a:gd name="T74" fmla="*/ 489 w 497"/>
                  <a:gd name="T75" fmla="*/ 155 h 676"/>
                  <a:gd name="T76" fmla="*/ 478 w 497"/>
                  <a:gd name="T77" fmla="*/ 119 h 676"/>
                  <a:gd name="T78" fmla="*/ 458 w 497"/>
                  <a:gd name="T79" fmla="*/ 88 h 676"/>
                  <a:gd name="T80" fmla="*/ 435 w 497"/>
                  <a:gd name="T81" fmla="*/ 61 h 676"/>
                  <a:gd name="T82" fmla="*/ 408 w 497"/>
                  <a:gd name="T83" fmla="*/ 40 h 676"/>
                  <a:gd name="T84" fmla="*/ 376 w 497"/>
                  <a:gd name="T85" fmla="*/ 23 h 676"/>
                  <a:gd name="T86" fmla="*/ 343 w 497"/>
                  <a:gd name="T87" fmla="*/ 11 h 676"/>
                  <a:gd name="T88" fmla="*/ 305 w 497"/>
                  <a:gd name="T89" fmla="*/ 3 h 676"/>
                  <a:gd name="T90" fmla="*/ 266 w 497"/>
                  <a:gd name="T91" fmla="*/ 0 h 676"/>
                  <a:gd name="T92" fmla="*/ 222 w 497"/>
                  <a:gd name="T93" fmla="*/ 0 h 676"/>
                  <a:gd name="T94" fmla="*/ 174 w 497"/>
                  <a:gd name="T95" fmla="*/ 7 h 676"/>
                  <a:gd name="T96" fmla="*/ 130 w 497"/>
                  <a:gd name="T97" fmla="*/ 21 h 676"/>
                  <a:gd name="T98" fmla="*/ 90 w 497"/>
                  <a:gd name="T99" fmla="*/ 42 h 676"/>
                  <a:gd name="T100" fmla="*/ 57 w 497"/>
                  <a:gd name="T101" fmla="*/ 69 h 676"/>
                  <a:gd name="T102" fmla="*/ 30 w 497"/>
                  <a:gd name="T103" fmla="*/ 105 h 676"/>
                  <a:gd name="T104" fmla="*/ 11 w 497"/>
                  <a:gd name="T105" fmla="*/ 147 h 676"/>
                  <a:gd name="T106" fmla="*/ 1 w 497"/>
                  <a:gd name="T107" fmla="*/ 197 h 676"/>
                  <a:gd name="T108" fmla="*/ 0 w 497"/>
                  <a:gd name="T109" fmla="*/ 455 h 676"/>
                  <a:gd name="T110" fmla="*/ 5 w 497"/>
                  <a:gd name="T111" fmla="*/ 511 h 676"/>
                  <a:gd name="T112" fmla="*/ 21 w 497"/>
                  <a:gd name="T113" fmla="*/ 557 h 676"/>
                  <a:gd name="T114" fmla="*/ 44 w 497"/>
                  <a:gd name="T115" fmla="*/ 595 h 676"/>
                  <a:gd name="T116" fmla="*/ 74 w 497"/>
                  <a:gd name="T117" fmla="*/ 626 h 676"/>
                  <a:gd name="T118" fmla="*/ 111 w 497"/>
                  <a:gd name="T119" fmla="*/ 649 h 676"/>
                  <a:gd name="T120" fmla="*/ 153 w 497"/>
                  <a:gd name="T121" fmla="*/ 664 h 676"/>
                  <a:gd name="T122" fmla="*/ 199 w 497"/>
                  <a:gd name="T123" fmla="*/ 674 h 676"/>
                  <a:gd name="T124" fmla="*/ 247 w 497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676">
                    <a:moveTo>
                      <a:pt x="249" y="551"/>
                    </a:moveTo>
                    <a:lnTo>
                      <a:pt x="234" y="551"/>
                    </a:lnTo>
                    <a:lnTo>
                      <a:pt x="220" y="549"/>
                    </a:lnTo>
                    <a:lnTo>
                      <a:pt x="207" y="545"/>
                    </a:lnTo>
                    <a:lnTo>
                      <a:pt x="197" y="539"/>
                    </a:lnTo>
                    <a:lnTo>
                      <a:pt x="186" y="534"/>
                    </a:lnTo>
                    <a:lnTo>
                      <a:pt x="178" y="526"/>
                    </a:lnTo>
                    <a:lnTo>
                      <a:pt x="170" y="516"/>
                    </a:lnTo>
                    <a:lnTo>
                      <a:pt x="165" y="507"/>
                    </a:lnTo>
                    <a:lnTo>
                      <a:pt x="159" y="495"/>
                    </a:lnTo>
                    <a:lnTo>
                      <a:pt x="157" y="482"/>
                    </a:lnTo>
                    <a:lnTo>
                      <a:pt x="155" y="468"/>
                    </a:lnTo>
                    <a:lnTo>
                      <a:pt x="153" y="455"/>
                    </a:lnTo>
                    <a:lnTo>
                      <a:pt x="153" y="220"/>
                    </a:lnTo>
                    <a:lnTo>
                      <a:pt x="155" y="197"/>
                    </a:lnTo>
                    <a:lnTo>
                      <a:pt x="159" y="178"/>
                    </a:lnTo>
                    <a:lnTo>
                      <a:pt x="163" y="171"/>
                    </a:lnTo>
                    <a:lnTo>
                      <a:pt x="167" y="163"/>
                    </a:lnTo>
                    <a:lnTo>
                      <a:pt x="172" y="155"/>
                    </a:lnTo>
                    <a:lnTo>
                      <a:pt x="178" y="147"/>
                    </a:lnTo>
                    <a:lnTo>
                      <a:pt x="184" y="142"/>
                    </a:lnTo>
                    <a:lnTo>
                      <a:pt x="190" y="138"/>
                    </a:lnTo>
                    <a:lnTo>
                      <a:pt x="197" y="132"/>
                    </a:lnTo>
                    <a:lnTo>
                      <a:pt x="207" y="130"/>
                    </a:lnTo>
                    <a:lnTo>
                      <a:pt x="226" y="124"/>
                    </a:lnTo>
                    <a:lnTo>
                      <a:pt x="247" y="123"/>
                    </a:lnTo>
                    <a:lnTo>
                      <a:pt x="261" y="124"/>
                    </a:lnTo>
                    <a:lnTo>
                      <a:pt x="274" y="126"/>
                    </a:lnTo>
                    <a:lnTo>
                      <a:pt x="286" y="128"/>
                    </a:lnTo>
                    <a:lnTo>
                      <a:pt x="297" y="134"/>
                    </a:lnTo>
                    <a:lnTo>
                      <a:pt x="307" y="140"/>
                    </a:lnTo>
                    <a:lnTo>
                      <a:pt x="316" y="147"/>
                    </a:lnTo>
                    <a:lnTo>
                      <a:pt x="324" y="155"/>
                    </a:lnTo>
                    <a:lnTo>
                      <a:pt x="332" y="165"/>
                    </a:lnTo>
                    <a:lnTo>
                      <a:pt x="337" y="176"/>
                    </a:lnTo>
                    <a:lnTo>
                      <a:pt x="341" y="188"/>
                    </a:lnTo>
                    <a:lnTo>
                      <a:pt x="343" y="201"/>
                    </a:lnTo>
                    <a:lnTo>
                      <a:pt x="343" y="217"/>
                    </a:lnTo>
                    <a:lnTo>
                      <a:pt x="343" y="455"/>
                    </a:lnTo>
                    <a:lnTo>
                      <a:pt x="343" y="470"/>
                    </a:lnTo>
                    <a:lnTo>
                      <a:pt x="341" y="482"/>
                    </a:lnTo>
                    <a:lnTo>
                      <a:pt x="337" y="495"/>
                    </a:lnTo>
                    <a:lnTo>
                      <a:pt x="332" y="507"/>
                    </a:lnTo>
                    <a:lnTo>
                      <a:pt x="326" y="516"/>
                    </a:lnTo>
                    <a:lnTo>
                      <a:pt x="318" y="526"/>
                    </a:lnTo>
                    <a:lnTo>
                      <a:pt x="311" y="534"/>
                    </a:lnTo>
                    <a:lnTo>
                      <a:pt x="299" y="539"/>
                    </a:lnTo>
                    <a:lnTo>
                      <a:pt x="289" y="545"/>
                    </a:lnTo>
                    <a:lnTo>
                      <a:pt x="276" y="549"/>
                    </a:lnTo>
                    <a:lnTo>
                      <a:pt x="263" y="551"/>
                    </a:lnTo>
                    <a:lnTo>
                      <a:pt x="249" y="551"/>
                    </a:lnTo>
                    <a:close/>
                    <a:moveTo>
                      <a:pt x="247" y="676"/>
                    </a:moveTo>
                    <a:lnTo>
                      <a:pt x="268" y="676"/>
                    </a:lnTo>
                    <a:lnTo>
                      <a:pt x="288" y="674"/>
                    </a:lnTo>
                    <a:lnTo>
                      <a:pt x="307" y="672"/>
                    </a:lnTo>
                    <a:lnTo>
                      <a:pt x="324" y="668"/>
                    </a:lnTo>
                    <a:lnTo>
                      <a:pt x="343" y="664"/>
                    </a:lnTo>
                    <a:lnTo>
                      <a:pt x="361" y="658"/>
                    </a:lnTo>
                    <a:lnTo>
                      <a:pt x="376" y="651"/>
                    </a:lnTo>
                    <a:lnTo>
                      <a:pt x="393" y="643"/>
                    </a:lnTo>
                    <a:lnTo>
                      <a:pt x="408" y="633"/>
                    </a:lnTo>
                    <a:lnTo>
                      <a:pt x="422" y="624"/>
                    </a:lnTo>
                    <a:lnTo>
                      <a:pt x="435" y="612"/>
                    </a:lnTo>
                    <a:lnTo>
                      <a:pt x="447" y="599"/>
                    </a:lnTo>
                    <a:lnTo>
                      <a:pt x="458" y="585"/>
                    </a:lnTo>
                    <a:lnTo>
                      <a:pt x="468" y="570"/>
                    </a:lnTo>
                    <a:lnTo>
                      <a:pt x="478" y="553"/>
                    </a:lnTo>
                    <a:lnTo>
                      <a:pt x="483" y="535"/>
                    </a:lnTo>
                    <a:lnTo>
                      <a:pt x="489" y="516"/>
                    </a:lnTo>
                    <a:lnTo>
                      <a:pt x="493" y="495"/>
                    </a:lnTo>
                    <a:lnTo>
                      <a:pt x="497" y="474"/>
                    </a:lnTo>
                    <a:lnTo>
                      <a:pt x="497" y="451"/>
                    </a:lnTo>
                    <a:lnTo>
                      <a:pt x="497" y="220"/>
                    </a:lnTo>
                    <a:lnTo>
                      <a:pt x="497" y="197"/>
                    </a:lnTo>
                    <a:lnTo>
                      <a:pt x="493" y="176"/>
                    </a:lnTo>
                    <a:lnTo>
                      <a:pt x="489" y="155"/>
                    </a:lnTo>
                    <a:lnTo>
                      <a:pt x="483" y="136"/>
                    </a:lnTo>
                    <a:lnTo>
                      <a:pt x="478" y="119"/>
                    </a:lnTo>
                    <a:lnTo>
                      <a:pt x="468" y="103"/>
                    </a:lnTo>
                    <a:lnTo>
                      <a:pt x="458" y="88"/>
                    </a:lnTo>
                    <a:lnTo>
                      <a:pt x="447" y="75"/>
                    </a:lnTo>
                    <a:lnTo>
                      <a:pt x="435" y="61"/>
                    </a:lnTo>
                    <a:lnTo>
                      <a:pt x="422" y="50"/>
                    </a:lnTo>
                    <a:lnTo>
                      <a:pt x="408" y="40"/>
                    </a:lnTo>
                    <a:lnTo>
                      <a:pt x="393" y="30"/>
                    </a:lnTo>
                    <a:lnTo>
                      <a:pt x="376" y="23"/>
                    </a:lnTo>
                    <a:lnTo>
                      <a:pt x="361" y="17"/>
                    </a:lnTo>
                    <a:lnTo>
                      <a:pt x="343" y="11"/>
                    </a:lnTo>
                    <a:lnTo>
                      <a:pt x="324" y="7"/>
                    </a:lnTo>
                    <a:lnTo>
                      <a:pt x="305" y="3"/>
                    </a:lnTo>
                    <a:lnTo>
                      <a:pt x="286" y="2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2" y="0"/>
                    </a:lnTo>
                    <a:lnTo>
                      <a:pt x="197" y="2"/>
                    </a:lnTo>
                    <a:lnTo>
                      <a:pt x="174" y="7"/>
                    </a:lnTo>
                    <a:lnTo>
                      <a:pt x="151" y="13"/>
                    </a:lnTo>
                    <a:lnTo>
                      <a:pt x="130" y="21"/>
                    </a:lnTo>
                    <a:lnTo>
                      <a:pt x="109" y="30"/>
                    </a:lnTo>
                    <a:lnTo>
                      <a:pt x="90" y="42"/>
                    </a:lnTo>
                    <a:lnTo>
                      <a:pt x="73" y="55"/>
                    </a:lnTo>
                    <a:lnTo>
                      <a:pt x="57" y="69"/>
                    </a:lnTo>
                    <a:lnTo>
                      <a:pt x="42" y="86"/>
                    </a:lnTo>
                    <a:lnTo>
                      <a:pt x="30" y="105"/>
                    </a:lnTo>
                    <a:lnTo>
                      <a:pt x="19" y="124"/>
                    </a:lnTo>
                    <a:lnTo>
                      <a:pt x="11" y="147"/>
                    </a:lnTo>
                    <a:lnTo>
                      <a:pt x="5" y="171"/>
                    </a:lnTo>
                    <a:lnTo>
                      <a:pt x="1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1" y="484"/>
                    </a:lnTo>
                    <a:lnTo>
                      <a:pt x="5" y="511"/>
                    </a:lnTo>
                    <a:lnTo>
                      <a:pt x="11" y="535"/>
                    </a:lnTo>
                    <a:lnTo>
                      <a:pt x="21" y="557"/>
                    </a:lnTo>
                    <a:lnTo>
                      <a:pt x="30" y="578"/>
                    </a:lnTo>
                    <a:lnTo>
                      <a:pt x="44" y="595"/>
                    </a:lnTo>
                    <a:lnTo>
                      <a:pt x="57" y="612"/>
                    </a:lnTo>
                    <a:lnTo>
                      <a:pt x="74" y="626"/>
                    </a:lnTo>
                    <a:lnTo>
                      <a:pt x="92" y="639"/>
                    </a:lnTo>
                    <a:lnTo>
                      <a:pt x="111" y="649"/>
                    </a:lnTo>
                    <a:lnTo>
                      <a:pt x="130" y="658"/>
                    </a:lnTo>
                    <a:lnTo>
                      <a:pt x="153" y="664"/>
                    </a:lnTo>
                    <a:lnTo>
                      <a:pt x="176" y="670"/>
                    </a:lnTo>
                    <a:lnTo>
                      <a:pt x="199" y="674"/>
                    </a:lnTo>
                    <a:lnTo>
                      <a:pt x="222" y="676"/>
                    </a:lnTo>
                    <a:lnTo>
                      <a:pt x="247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0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Kuva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68" y="0"/>
            <a:ext cx="4556760" cy="5143500"/>
          </a:xfrm>
          <a:prstGeom prst="rect">
            <a:avLst/>
          </a:prstGeom>
        </p:spPr>
      </p:pic>
      <p:grpSp>
        <p:nvGrpSpPr>
          <p:cNvPr id="53" name="Ryhmä 52"/>
          <p:cNvGrpSpPr>
            <a:grpSpLocks noChangeAspect="1"/>
          </p:cNvGrpSpPr>
          <p:nvPr/>
        </p:nvGrpSpPr>
        <p:grpSpPr>
          <a:xfrm>
            <a:off x="3" y="0"/>
            <a:ext cx="7237913" cy="5144400"/>
            <a:chOff x="1481138" y="263526"/>
            <a:chExt cx="5784850" cy="4111625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454650" y="2317751"/>
              <a:ext cx="1811338" cy="2057400"/>
            </a:xfrm>
            <a:custGeom>
              <a:avLst/>
              <a:gdLst>
                <a:gd name="T0" fmla="*/ 1141 w 2282"/>
                <a:gd name="T1" fmla="*/ 0 h 2592"/>
                <a:gd name="T2" fmla="*/ 0 w 2282"/>
                <a:gd name="T3" fmla="*/ 2592 h 2592"/>
                <a:gd name="T4" fmla="*/ 2282 w 2282"/>
                <a:gd name="T5" fmla="*/ 2592 h 2592"/>
                <a:gd name="T6" fmla="*/ 1141 w 2282"/>
                <a:gd name="T7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2" h="2592">
                  <a:moveTo>
                    <a:pt x="1141" y="0"/>
                  </a:moveTo>
                  <a:lnTo>
                    <a:pt x="0" y="2592"/>
                  </a:lnTo>
                  <a:lnTo>
                    <a:pt x="2282" y="259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481138" y="263526"/>
              <a:ext cx="4876800" cy="4111625"/>
            </a:xfrm>
            <a:custGeom>
              <a:avLst/>
              <a:gdLst>
                <a:gd name="T0" fmla="*/ 0 w 6144"/>
                <a:gd name="T1" fmla="*/ 0 h 5180"/>
                <a:gd name="T2" fmla="*/ 4989 w 6144"/>
                <a:gd name="T3" fmla="*/ 0 h 5180"/>
                <a:gd name="T4" fmla="*/ 6144 w 6144"/>
                <a:gd name="T5" fmla="*/ 2595 h 5180"/>
                <a:gd name="T6" fmla="*/ 6144 w 6144"/>
                <a:gd name="T7" fmla="*/ 2596 h 5180"/>
                <a:gd name="T8" fmla="*/ 5006 w 6144"/>
                <a:gd name="T9" fmla="*/ 5180 h 5180"/>
                <a:gd name="T10" fmla="*/ 0 w 6144"/>
                <a:gd name="T11" fmla="*/ 5180 h 5180"/>
                <a:gd name="T12" fmla="*/ 0 w 6144"/>
                <a:gd name="T13" fmla="*/ 0 h 5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4" h="5180">
                  <a:moveTo>
                    <a:pt x="0" y="0"/>
                  </a:moveTo>
                  <a:lnTo>
                    <a:pt x="4989" y="0"/>
                  </a:lnTo>
                  <a:lnTo>
                    <a:pt x="6144" y="2595"/>
                  </a:lnTo>
                  <a:lnTo>
                    <a:pt x="6144" y="2596"/>
                  </a:lnTo>
                  <a:lnTo>
                    <a:pt x="5006" y="5180"/>
                  </a:lnTo>
                  <a:lnTo>
                    <a:pt x="0" y="5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264" y="1415846"/>
            <a:ext cx="4883809" cy="2452047"/>
          </a:xfrm>
        </p:spPr>
        <p:txBody>
          <a:bodyPr>
            <a:normAutofit/>
          </a:bodyPr>
          <a:lstStyle>
            <a:lvl1pPr algn="l">
              <a:lnSpc>
                <a:spcPct val="75000"/>
              </a:lnSpc>
              <a:defRPr sz="4000" cap="all" baseline="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14" name="Ryhmä 13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  <a:solidFill>
            <a:srgbClr val="FFFFFF"/>
          </a:solidFill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5" name="Ryhmä 24"/>
          <p:cNvGrpSpPr>
            <a:grpSpLocks noChangeAspect="1"/>
          </p:cNvGrpSpPr>
          <p:nvPr/>
        </p:nvGrpSpPr>
        <p:grpSpPr>
          <a:xfrm>
            <a:off x="434296" y="4181053"/>
            <a:ext cx="3168269" cy="540691"/>
            <a:chOff x="1264781" y="1946787"/>
            <a:chExt cx="6296755" cy="1074591"/>
          </a:xfrm>
        </p:grpSpPr>
        <p:grpSp>
          <p:nvGrpSpPr>
            <p:cNvPr id="26" name="Ryhmä 25"/>
            <p:cNvGrpSpPr/>
            <p:nvPr/>
          </p:nvGrpSpPr>
          <p:grpSpPr>
            <a:xfrm>
              <a:off x="1264781" y="1946787"/>
              <a:ext cx="2251684" cy="1074591"/>
              <a:chOff x="403474" y="544749"/>
              <a:chExt cx="8578849" cy="4094162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3474" y="544749"/>
                <a:ext cx="3580606" cy="4035425"/>
              </a:xfrm>
              <a:custGeom>
                <a:avLst/>
                <a:gdLst>
                  <a:gd name="T0" fmla="*/ 2248 w 4511"/>
                  <a:gd name="T1" fmla="*/ 2795 h 5084"/>
                  <a:gd name="T2" fmla="*/ 3183 w 4511"/>
                  <a:gd name="T3" fmla="*/ 5084 h 5084"/>
                  <a:gd name="T4" fmla="*/ 4511 w 4511"/>
                  <a:gd name="T5" fmla="*/ 5084 h 5084"/>
                  <a:gd name="T6" fmla="*/ 2255 w 4511"/>
                  <a:gd name="T7" fmla="*/ 0 h 5084"/>
                  <a:gd name="T8" fmla="*/ 0 w 4511"/>
                  <a:gd name="T9" fmla="*/ 5084 h 5084"/>
                  <a:gd name="T10" fmla="*/ 1315 w 4511"/>
                  <a:gd name="T11" fmla="*/ 5084 h 5084"/>
                  <a:gd name="T12" fmla="*/ 2248 w 4511"/>
                  <a:gd name="T13" fmla="*/ 2795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1" h="5084">
                    <a:moveTo>
                      <a:pt x="2248" y="2795"/>
                    </a:moveTo>
                    <a:lnTo>
                      <a:pt x="3183" y="5084"/>
                    </a:lnTo>
                    <a:lnTo>
                      <a:pt x="4511" y="5084"/>
                    </a:lnTo>
                    <a:lnTo>
                      <a:pt x="2255" y="0"/>
                    </a:lnTo>
                    <a:lnTo>
                      <a:pt x="0" y="5084"/>
                    </a:lnTo>
                    <a:lnTo>
                      <a:pt x="1315" y="5084"/>
                    </a:lnTo>
                    <a:lnTo>
                      <a:pt x="2248" y="2795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30" name="Ryhmä 29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2772569" y="1096566"/>
                <a:ext cx="394494" cy="536575"/>
              </a:xfrm>
              <a:custGeom>
                <a:avLst/>
                <a:gdLst>
                  <a:gd name="T0" fmla="*/ 234 w 497"/>
                  <a:gd name="T1" fmla="*/ 551 h 676"/>
                  <a:gd name="T2" fmla="*/ 207 w 497"/>
                  <a:gd name="T3" fmla="*/ 545 h 676"/>
                  <a:gd name="T4" fmla="*/ 186 w 497"/>
                  <a:gd name="T5" fmla="*/ 534 h 676"/>
                  <a:gd name="T6" fmla="*/ 170 w 497"/>
                  <a:gd name="T7" fmla="*/ 516 h 676"/>
                  <a:gd name="T8" fmla="*/ 159 w 497"/>
                  <a:gd name="T9" fmla="*/ 495 h 676"/>
                  <a:gd name="T10" fmla="*/ 155 w 497"/>
                  <a:gd name="T11" fmla="*/ 468 h 676"/>
                  <a:gd name="T12" fmla="*/ 153 w 497"/>
                  <a:gd name="T13" fmla="*/ 220 h 676"/>
                  <a:gd name="T14" fmla="*/ 159 w 497"/>
                  <a:gd name="T15" fmla="*/ 178 h 676"/>
                  <a:gd name="T16" fmla="*/ 167 w 497"/>
                  <a:gd name="T17" fmla="*/ 163 h 676"/>
                  <a:gd name="T18" fmla="*/ 178 w 497"/>
                  <a:gd name="T19" fmla="*/ 147 h 676"/>
                  <a:gd name="T20" fmla="*/ 190 w 497"/>
                  <a:gd name="T21" fmla="*/ 138 h 676"/>
                  <a:gd name="T22" fmla="*/ 207 w 497"/>
                  <a:gd name="T23" fmla="*/ 130 h 676"/>
                  <a:gd name="T24" fmla="*/ 247 w 497"/>
                  <a:gd name="T25" fmla="*/ 123 h 676"/>
                  <a:gd name="T26" fmla="*/ 274 w 497"/>
                  <a:gd name="T27" fmla="*/ 126 h 676"/>
                  <a:gd name="T28" fmla="*/ 297 w 497"/>
                  <a:gd name="T29" fmla="*/ 134 h 676"/>
                  <a:gd name="T30" fmla="*/ 316 w 497"/>
                  <a:gd name="T31" fmla="*/ 147 h 676"/>
                  <a:gd name="T32" fmla="*/ 332 w 497"/>
                  <a:gd name="T33" fmla="*/ 165 h 676"/>
                  <a:gd name="T34" fmla="*/ 341 w 497"/>
                  <a:gd name="T35" fmla="*/ 188 h 676"/>
                  <a:gd name="T36" fmla="*/ 343 w 497"/>
                  <a:gd name="T37" fmla="*/ 217 h 676"/>
                  <a:gd name="T38" fmla="*/ 343 w 497"/>
                  <a:gd name="T39" fmla="*/ 470 h 676"/>
                  <a:gd name="T40" fmla="*/ 337 w 497"/>
                  <a:gd name="T41" fmla="*/ 495 h 676"/>
                  <a:gd name="T42" fmla="*/ 326 w 497"/>
                  <a:gd name="T43" fmla="*/ 516 h 676"/>
                  <a:gd name="T44" fmla="*/ 311 w 497"/>
                  <a:gd name="T45" fmla="*/ 534 h 676"/>
                  <a:gd name="T46" fmla="*/ 289 w 497"/>
                  <a:gd name="T47" fmla="*/ 545 h 676"/>
                  <a:gd name="T48" fmla="*/ 263 w 497"/>
                  <a:gd name="T49" fmla="*/ 551 h 676"/>
                  <a:gd name="T50" fmla="*/ 247 w 497"/>
                  <a:gd name="T51" fmla="*/ 676 h 676"/>
                  <a:gd name="T52" fmla="*/ 288 w 497"/>
                  <a:gd name="T53" fmla="*/ 674 h 676"/>
                  <a:gd name="T54" fmla="*/ 324 w 497"/>
                  <a:gd name="T55" fmla="*/ 668 h 676"/>
                  <a:gd name="T56" fmla="*/ 361 w 497"/>
                  <a:gd name="T57" fmla="*/ 658 h 676"/>
                  <a:gd name="T58" fmla="*/ 393 w 497"/>
                  <a:gd name="T59" fmla="*/ 643 h 676"/>
                  <a:gd name="T60" fmla="*/ 422 w 497"/>
                  <a:gd name="T61" fmla="*/ 624 h 676"/>
                  <a:gd name="T62" fmla="*/ 447 w 497"/>
                  <a:gd name="T63" fmla="*/ 599 h 676"/>
                  <a:gd name="T64" fmla="*/ 468 w 497"/>
                  <a:gd name="T65" fmla="*/ 570 h 676"/>
                  <a:gd name="T66" fmla="*/ 483 w 497"/>
                  <a:gd name="T67" fmla="*/ 535 h 676"/>
                  <a:gd name="T68" fmla="*/ 493 w 497"/>
                  <a:gd name="T69" fmla="*/ 495 h 676"/>
                  <a:gd name="T70" fmla="*/ 497 w 497"/>
                  <a:gd name="T71" fmla="*/ 451 h 676"/>
                  <a:gd name="T72" fmla="*/ 497 w 497"/>
                  <a:gd name="T73" fmla="*/ 197 h 676"/>
                  <a:gd name="T74" fmla="*/ 489 w 497"/>
                  <a:gd name="T75" fmla="*/ 155 h 676"/>
                  <a:gd name="T76" fmla="*/ 478 w 497"/>
                  <a:gd name="T77" fmla="*/ 119 h 676"/>
                  <a:gd name="T78" fmla="*/ 458 w 497"/>
                  <a:gd name="T79" fmla="*/ 88 h 676"/>
                  <a:gd name="T80" fmla="*/ 435 w 497"/>
                  <a:gd name="T81" fmla="*/ 61 h 676"/>
                  <a:gd name="T82" fmla="*/ 408 w 497"/>
                  <a:gd name="T83" fmla="*/ 40 h 676"/>
                  <a:gd name="T84" fmla="*/ 376 w 497"/>
                  <a:gd name="T85" fmla="*/ 23 h 676"/>
                  <a:gd name="T86" fmla="*/ 343 w 497"/>
                  <a:gd name="T87" fmla="*/ 11 h 676"/>
                  <a:gd name="T88" fmla="*/ 305 w 497"/>
                  <a:gd name="T89" fmla="*/ 3 h 676"/>
                  <a:gd name="T90" fmla="*/ 266 w 497"/>
                  <a:gd name="T91" fmla="*/ 0 h 676"/>
                  <a:gd name="T92" fmla="*/ 222 w 497"/>
                  <a:gd name="T93" fmla="*/ 0 h 676"/>
                  <a:gd name="T94" fmla="*/ 174 w 497"/>
                  <a:gd name="T95" fmla="*/ 7 h 676"/>
                  <a:gd name="T96" fmla="*/ 130 w 497"/>
                  <a:gd name="T97" fmla="*/ 21 h 676"/>
                  <a:gd name="T98" fmla="*/ 90 w 497"/>
                  <a:gd name="T99" fmla="*/ 42 h 676"/>
                  <a:gd name="T100" fmla="*/ 57 w 497"/>
                  <a:gd name="T101" fmla="*/ 69 h 676"/>
                  <a:gd name="T102" fmla="*/ 30 w 497"/>
                  <a:gd name="T103" fmla="*/ 105 h 676"/>
                  <a:gd name="T104" fmla="*/ 11 w 497"/>
                  <a:gd name="T105" fmla="*/ 147 h 676"/>
                  <a:gd name="T106" fmla="*/ 1 w 497"/>
                  <a:gd name="T107" fmla="*/ 197 h 676"/>
                  <a:gd name="T108" fmla="*/ 0 w 497"/>
                  <a:gd name="T109" fmla="*/ 455 h 676"/>
                  <a:gd name="T110" fmla="*/ 5 w 497"/>
                  <a:gd name="T111" fmla="*/ 511 h 676"/>
                  <a:gd name="T112" fmla="*/ 21 w 497"/>
                  <a:gd name="T113" fmla="*/ 557 h 676"/>
                  <a:gd name="T114" fmla="*/ 44 w 497"/>
                  <a:gd name="T115" fmla="*/ 595 h 676"/>
                  <a:gd name="T116" fmla="*/ 74 w 497"/>
                  <a:gd name="T117" fmla="*/ 626 h 676"/>
                  <a:gd name="T118" fmla="*/ 111 w 497"/>
                  <a:gd name="T119" fmla="*/ 649 h 676"/>
                  <a:gd name="T120" fmla="*/ 153 w 497"/>
                  <a:gd name="T121" fmla="*/ 664 h 676"/>
                  <a:gd name="T122" fmla="*/ 199 w 497"/>
                  <a:gd name="T123" fmla="*/ 674 h 676"/>
                  <a:gd name="T124" fmla="*/ 247 w 497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676">
                    <a:moveTo>
                      <a:pt x="249" y="551"/>
                    </a:moveTo>
                    <a:lnTo>
                      <a:pt x="234" y="551"/>
                    </a:lnTo>
                    <a:lnTo>
                      <a:pt x="220" y="549"/>
                    </a:lnTo>
                    <a:lnTo>
                      <a:pt x="207" y="545"/>
                    </a:lnTo>
                    <a:lnTo>
                      <a:pt x="197" y="539"/>
                    </a:lnTo>
                    <a:lnTo>
                      <a:pt x="186" y="534"/>
                    </a:lnTo>
                    <a:lnTo>
                      <a:pt x="178" y="526"/>
                    </a:lnTo>
                    <a:lnTo>
                      <a:pt x="170" y="516"/>
                    </a:lnTo>
                    <a:lnTo>
                      <a:pt x="165" y="507"/>
                    </a:lnTo>
                    <a:lnTo>
                      <a:pt x="159" y="495"/>
                    </a:lnTo>
                    <a:lnTo>
                      <a:pt x="157" y="482"/>
                    </a:lnTo>
                    <a:lnTo>
                      <a:pt x="155" y="468"/>
                    </a:lnTo>
                    <a:lnTo>
                      <a:pt x="153" y="455"/>
                    </a:lnTo>
                    <a:lnTo>
                      <a:pt x="153" y="220"/>
                    </a:lnTo>
                    <a:lnTo>
                      <a:pt x="155" y="197"/>
                    </a:lnTo>
                    <a:lnTo>
                      <a:pt x="159" y="178"/>
                    </a:lnTo>
                    <a:lnTo>
                      <a:pt x="163" y="171"/>
                    </a:lnTo>
                    <a:lnTo>
                      <a:pt x="167" y="163"/>
                    </a:lnTo>
                    <a:lnTo>
                      <a:pt x="172" y="155"/>
                    </a:lnTo>
                    <a:lnTo>
                      <a:pt x="178" y="147"/>
                    </a:lnTo>
                    <a:lnTo>
                      <a:pt x="184" y="142"/>
                    </a:lnTo>
                    <a:lnTo>
                      <a:pt x="190" y="138"/>
                    </a:lnTo>
                    <a:lnTo>
                      <a:pt x="197" y="132"/>
                    </a:lnTo>
                    <a:lnTo>
                      <a:pt x="207" y="130"/>
                    </a:lnTo>
                    <a:lnTo>
                      <a:pt x="226" y="124"/>
                    </a:lnTo>
                    <a:lnTo>
                      <a:pt x="247" y="123"/>
                    </a:lnTo>
                    <a:lnTo>
                      <a:pt x="261" y="124"/>
                    </a:lnTo>
                    <a:lnTo>
                      <a:pt x="274" y="126"/>
                    </a:lnTo>
                    <a:lnTo>
                      <a:pt x="286" y="128"/>
                    </a:lnTo>
                    <a:lnTo>
                      <a:pt x="297" y="134"/>
                    </a:lnTo>
                    <a:lnTo>
                      <a:pt x="307" y="140"/>
                    </a:lnTo>
                    <a:lnTo>
                      <a:pt x="316" y="147"/>
                    </a:lnTo>
                    <a:lnTo>
                      <a:pt x="324" y="155"/>
                    </a:lnTo>
                    <a:lnTo>
                      <a:pt x="332" y="165"/>
                    </a:lnTo>
                    <a:lnTo>
                      <a:pt x="337" y="176"/>
                    </a:lnTo>
                    <a:lnTo>
                      <a:pt x="341" y="188"/>
                    </a:lnTo>
                    <a:lnTo>
                      <a:pt x="343" y="201"/>
                    </a:lnTo>
                    <a:lnTo>
                      <a:pt x="343" y="217"/>
                    </a:lnTo>
                    <a:lnTo>
                      <a:pt x="343" y="455"/>
                    </a:lnTo>
                    <a:lnTo>
                      <a:pt x="343" y="470"/>
                    </a:lnTo>
                    <a:lnTo>
                      <a:pt x="341" y="482"/>
                    </a:lnTo>
                    <a:lnTo>
                      <a:pt x="337" y="495"/>
                    </a:lnTo>
                    <a:lnTo>
                      <a:pt x="332" y="507"/>
                    </a:lnTo>
                    <a:lnTo>
                      <a:pt x="326" y="516"/>
                    </a:lnTo>
                    <a:lnTo>
                      <a:pt x="318" y="526"/>
                    </a:lnTo>
                    <a:lnTo>
                      <a:pt x="311" y="534"/>
                    </a:lnTo>
                    <a:lnTo>
                      <a:pt x="299" y="539"/>
                    </a:lnTo>
                    <a:lnTo>
                      <a:pt x="289" y="545"/>
                    </a:lnTo>
                    <a:lnTo>
                      <a:pt x="276" y="549"/>
                    </a:lnTo>
                    <a:lnTo>
                      <a:pt x="263" y="551"/>
                    </a:lnTo>
                    <a:lnTo>
                      <a:pt x="249" y="551"/>
                    </a:lnTo>
                    <a:close/>
                    <a:moveTo>
                      <a:pt x="247" y="676"/>
                    </a:moveTo>
                    <a:lnTo>
                      <a:pt x="268" y="676"/>
                    </a:lnTo>
                    <a:lnTo>
                      <a:pt x="288" y="674"/>
                    </a:lnTo>
                    <a:lnTo>
                      <a:pt x="307" y="672"/>
                    </a:lnTo>
                    <a:lnTo>
                      <a:pt x="324" y="668"/>
                    </a:lnTo>
                    <a:lnTo>
                      <a:pt x="343" y="664"/>
                    </a:lnTo>
                    <a:lnTo>
                      <a:pt x="361" y="658"/>
                    </a:lnTo>
                    <a:lnTo>
                      <a:pt x="376" y="651"/>
                    </a:lnTo>
                    <a:lnTo>
                      <a:pt x="393" y="643"/>
                    </a:lnTo>
                    <a:lnTo>
                      <a:pt x="408" y="633"/>
                    </a:lnTo>
                    <a:lnTo>
                      <a:pt x="422" y="624"/>
                    </a:lnTo>
                    <a:lnTo>
                      <a:pt x="435" y="612"/>
                    </a:lnTo>
                    <a:lnTo>
                      <a:pt x="447" y="599"/>
                    </a:lnTo>
                    <a:lnTo>
                      <a:pt x="458" y="585"/>
                    </a:lnTo>
                    <a:lnTo>
                      <a:pt x="468" y="570"/>
                    </a:lnTo>
                    <a:lnTo>
                      <a:pt x="478" y="553"/>
                    </a:lnTo>
                    <a:lnTo>
                      <a:pt x="483" y="535"/>
                    </a:lnTo>
                    <a:lnTo>
                      <a:pt x="489" y="516"/>
                    </a:lnTo>
                    <a:lnTo>
                      <a:pt x="493" y="495"/>
                    </a:lnTo>
                    <a:lnTo>
                      <a:pt x="497" y="474"/>
                    </a:lnTo>
                    <a:lnTo>
                      <a:pt x="497" y="451"/>
                    </a:lnTo>
                    <a:lnTo>
                      <a:pt x="497" y="220"/>
                    </a:lnTo>
                    <a:lnTo>
                      <a:pt x="497" y="197"/>
                    </a:lnTo>
                    <a:lnTo>
                      <a:pt x="493" y="176"/>
                    </a:lnTo>
                    <a:lnTo>
                      <a:pt x="489" y="155"/>
                    </a:lnTo>
                    <a:lnTo>
                      <a:pt x="483" y="136"/>
                    </a:lnTo>
                    <a:lnTo>
                      <a:pt x="478" y="119"/>
                    </a:lnTo>
                    <a:lnTo>
                      <a:pt x="468" y="103"/>
                    </a:lnTo>
                    <a:lnTo>
                      <a:pt x="458" y="88"/>
                    </a:lnTo>
                    <a:lnTo>
                      <a:pt x="447" y="75"/>
                    </a:lnTo>
                    <a:lnTo>
                      <a:pt x="435" y="61"/>
                    </a:lnTo>
                    <a:lnTo>
                      <a:pt x="422" y="50"/>
                    </a:lnTo>
                    <a:lnTo>
                      <a:pt x="408" y="40"/>
                    </a:lnTo>
                    <a:lnTo>
                      <a:pt x="393" y="30"/>
                    </a:lnTo>
                    <a:lnTo>
                      <a:pt x="376" y="23"/>
                    </a:lnTo>
                    <a:lnTo>
                      <a:pt x="361" y="17"/>
                    </a:lnTo>
                    <a:lnTo>
                      <a:pt x="343" y="11"/>
                    </a:lnTo>
                    <a:lnTo>
                      <a:pt x="324" y="7"/>
                    </a:lnTo>
                    <a:lnTo>
                      <a:pt x="305" y="3"/>
                    </a:lnTo>
                    <a:lnTo>
                      <a:pt x="286" y="2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2" y="0"/>
                    </a:lnTo>
                    <a:lnTo>
                      <a:pt x="197" y="2"/>
                    </a:lnTo>
                    <a:lnTo>
                      <a:pt x="174" y="7"/>
                    </a:lnTo>
                    <a:lnTo>
                      <a:pt x="151" y="13"/>
                    </a:lnTo>
                    <a:lnTo>
                      <a:pt x="130" y="21"/>
                    </a:lnTo>
                    <a:lnTo>
                      <a:pt x="109" y="30"/>
                    </a:lnTo>
                    <a:lnTo>
                      <a:pt x="90" y="42"/>
                    </a:lnTo>
                    <a:lnTo>
                      <a:pt x="73" y="55"/>
                    </a:lnTo>
                    <a:lnTo>
                      <a:pt x="57" y="69"/>
                    </a:lnTo>
                    <a:lnTo>
                      <a:pt x="42" y="86"/>
                    </a:lnTo>
                    <a:lnTo>
                      <a:pt x="30" y="105"/>
                    </a:lnTo>
                    <a:lnTo>
                      <a:pt x="19" y="124"/>
                    </a:lnTo>
                    <a:lnTo>
                      <a:pt x="11" y="147"/>
                    </a:lnTo>
                    <a:lnTo>
                      <a:pt x="5" y="171"/>
                    </a:lnTo>
                    <a:lnTo>
                      <a:pt x="1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1" y="484"/>
                    </a:lnTo>
                    <a:lnTo>
                      <a:pt x="5" y="511"/>
                    </a:lnTo>
                    <a:lnTo>
                      <a:pt x="11" y="535"/>
                    </a:lnTo>
                    <a:lnTo>
                      <a:pt x="21" y="557"/>
                    </a:lnTo>
                    <a:lnTo>
                      <a:pt x="30" y="578"/>
                    </a:lnTo>
                    <a:lnTo>
                      <a:pt x="44" y="595"/>
                    </a:lnTo>
                    <a:lnTo>
                      <a:pt x="57" y="612"/>
                    </a:lnTo>
                    <a:lnTo>
                      <a:pt x="74" y="626"/>
                    </a:lnTo>
                    <a:lnTo>
                      <a:pt x="92" y="639"/>
                    </a:lnTo>
                    <a:lnTo>
                      <a:pt x="111" y="649"/>
                    </a:lnTo>
                    <a:lnTo>
                      <a:pt x="130" y="658"/>
                    </a:lnTo>
                    <a:lnTo>
                      <a:pt x="153" y="664"/>
                    </a:lnTo>
                    <a:lnTo>
                      <a:pt x="176" y="670"/>
                    </a:lnTo>
                    <a:lnTo>
                      <a:pt x="199" y="674"/>
                    </a:lnTo>
                    <a:lnTo>
                      <a:pt x="222" y="676"/>
                    </a:lnTo>
                    <a:lnTo>
                      <a:pt x="247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51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4949852" y="-8892"/>
            <a:ext cx="4212000" cy="5156892"/>
          </a:xfrm>
          <a:custGeom>
            <a:avLst/>
            <a:gdLst>
              <a:gd name="connsiteX0" fmla="*/ 0 w 4184650"/>
              <a:gd name="connsiteY0" fmla="*/ 0 h 5143500"/>
              <a:gd name="connsiteX1" fmla="*/ 3487194 w 4184650"/>
              <a:gd name="connsiteY1" fmla="*/ 0 h 5143500"/>
              <a:gd name="connsiteX2" fmla="*/ 4184650 w 4184650"/>
              <a:gd name="connsiteY2" fmla="*/ 697456 h 5143500"/>
              <a:gd name="connsiteX3" fmla="*/ 4184650 w 4184650"/>
              <a:gd name="connsiteY3" fmla="*/ 5143500 h 5143500"/>
              <a:gd name="connsiteX4" fmla="*/ 4184650 w 4184650"/>
              <a:gd name="connsiteY4" fmla="*/ 5143500 h 5143500"/>
              <a:gd name="connsiteX5" fmla="*/ 697456 w 4184650"/>
              <a:gd name="connsiteY5" fmla="*/ 5143500 h 5143500"/>
              <a:gd name="connsiteX6" fmla="*/ 0 w 4184650"/>
              <a:gd name="connsiteY6" fmla="*/ 4446044 h 5143500"/>
              <a:gd name="connsiteX7" fmla="*/ 0 w 4184650"/>
              <a:gd name="connsiteY7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697456 h 5143500"/>
              <a:gd name="connsiteX3" fmla="*/ 4184650 w 4184650"/>
              <a:gd name="connsiteY3" fmla="*/ 5143500 h 5143500"/>
              <a:gd name="connsiteX4" fmla="*/ 4184650 w 4184650"/>
              <a:gd name="connsiteY4" fmla="*/ 5143500 h 5143500"/>
              <a:gd name="connsiteX5" fmla="*/ 697456 w 4184650"/>
              <a:gd name="connsiteY5" fmla="*/ 5143500 h 5143500"/>
              <a:gd name="connsiteX6" fmla="*/ 0 w 4184650"/>
              <a:gd name="connsiteY6" fmla="*/ 4446044 h 5143500"/>
              <a:gd name="connsiteX7" fmla="*/ 0 w 4184650"/>
              <a:gd name="connsiteY7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697456 w 4184650"/>
              <a:gd name="connsiteY4" fmla="*/ 5143500 h 5143500"/>
              <a:gd name="connsiteX5" fmla="*/ 0 w 4184650"/>
              <a:gd name="connsiteY5" fmla="*/ 4446044 h 5143500"/>
              <a:gd name="connsiteX6" fmla="*/ 0 w 4184650"/>
              <a:gd name="connsiteY6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697456 w 4184650"/>
              <a:gd name="connsiteY4" fmla="*/ 5143500 h 5143500"/>
              <a:gd name="connsiteX5" fmla="*/ 24063 w 4184650"/>
              <a:gd name="connsiteY5" fmla="*/ 5131844 h 5143500"/>
              <a:gd name="connsiteX6" fmla="*/ 0 w 4184650"/>
              <a:gd name="connsiteY6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4063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61936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61936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62180 w 4184650"/>
              <a:gd name="connsiteY1" fmla="*/ 1156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163 w 4184650"/>
              <a:gd name="connsiteY1" fmla="*/ 11195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92768"/>
              <a:gd name="connsiteY0" fmla="*/ 0 h 5143500"/>
              <a:gd name="connsiteX1" fmla="*/ 4192129 w 4192768"/>
              <a:gd name="connsiteY1" fmla="*/ 11195 h 5143500"/>
              <a:gd name="connsiteX2" fmla="*/ 4184650 w 4192768"/>
              <a:gd name="connsiteY2" fmla="*/ 5143500 h 5143500"/>
              <a:gd name="connsiteX3" fmla="*/ 4184650 w 4192768"/>
              <a:gd name="connsiteY3" fmla="*/ 5143500 h 5143500"/>
              <a:gd name="connsiteX4" fmla="*/ 2251826 w 4192768"/>
              <a:gd name="connsiteY4" fmla="*/ 5141892 h 5143500"/>
              <a:gd name="connsiteX5" fmla="*/ 0 w 4192768"/>
              <a:gd name="connsiteY5" fmla="*/ 0 h 5143500"/>
              <a:gd name="connsiteX0" fmla="*/ 0 w 4184650"/>
              <a:gd name="connsiteY0" fmla="*/ 0 h 5143500"/>
              <a:gd name="connsiteX1" fmla="*/ 4182146 w 4184650"/>
              <a:gd name="connsiteY1" fmla="*/ 11195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8884 h 5152384"/>
              <a:gd name="connsiteX1" fmla="*/ 4182146 w 4184650"/>
              <a:gd name="connsiteY1" fmla="*/ 0 h 5152384"/>
              <a:gd name="connsiteX2" fmla="*/ 4184650 w 4184650"/>
              <a:gd name="connsiteY2" fmla="*/ 5152384 h 5152384"/>
              <a:gd name="connsiteX3" fmla="*/ 4184650 w 4184650"/>
              <a:gd name="connsiteY3" fmla="*/ 5152384 h 5152384"/>
              <a:gd name="connsiteX4" fmla="*/ 2251826 w 4184650"/>
              <a:gd name="connsiteY4" fmla="*/ 5150776 h 5152384"/>
              <a:gd name="connsiteX5" fmla="*/ 0 w 4184650"/>
              <a:gd name="connsiteY5" fmla="*/ 8884 h 515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4650" h="5152384">
                <a:moveTo>
                  <a:pt x="0" y="8884"/>
                </a:moveTo>
                <a:lnTo>
                  <a:pt x="4182146" y="0"/>
                </a:lnTo>
                <a:cubicBezTo>
                  <a:pt x="4186031" y="1710489"/>
                  <a:pt x="4180765" y="3441895"/>
                  <a:pt x="4184650" y="5152384"/>
                </a:cubicBezTo>
                <a:lnTo>
                  <a:pt x="4184650" y="5152384"/>
                </a:lnTo>
                <a:lnTo>
                  <a:pt x="2251826" y="5150776"/>
                </a:lnTo>
                <a:lnTo>
                  <a:pt x="0" y="8884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83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91" y="0"/>
            <a:ext cx="4221480" cy="5143500"/>
          </a:xfrm>
          <a:prstGeom prst="rect">
            <a:avLst/>
          </a:prstGeom>
        </p:spPr>
      </p:pic>
      <p:grpSp>
        <p:nvGrpSpPr>
          <p:cNvPr id="13" name="Ryhmä 12"/>
          <p:cNvGrpSpPr>
            <a:grpSpLocks noChangeAspect="1"/>
          </p:cNvGrpSpPr>
          <p:nvPr/>
        </p:nvGrpSpPr>
        <p:grpSpPr>
          <a:xfrm>
            <a:off x="3" y="0"/>
            <a:ext cx="7237913" cy="5144400"/>
            <a:chOff x="1481138" y="263526"/>
            <a:chExt cx="5784850" cy="4111625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454650" y="2317751"/>
              <a:ext cx="1811338" cy="2057400"/>
            </a:xfrm>
            <a:custGeom>
              <a:avLst/>
              <a:gdLst>
                <a:gd name="T0" fmla="*/ 1141 w 2282"/>
                <a:gd name="T1" fmla="*/ 0 h 2592"/>
                <a:gd name="T2" fmla="*/ 0 w 2282"/>
                <a:gd name="T3" fmla="*/ 2592 h 2592"/>
                <a:gd name="T4" fmla="*/ 2282 w 2282"/>
                <a:gd name="T5" fmla="*/ 2592 h 2592"/>
                <a:gd name="T6" fmla="*/ 1141 w 2282"/>
                <a:gd name="T7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2" h="2592">
                  <a:moveTo>
                    <a:pt x="1141" y="0"/>
                  </a:moveTo>
                  <a:lnTo>
                    <a:pt x="0" y="2592"/>
                  </a:lnTo>
                  <a:lnTo>
                    <a:pt x="2282" y="259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81138" y="263526"/>
              <a:ext cx="4876800" cy="4111625"/>
            </a:xfrm>
            <a:custGeom>
              <a:avLst/>
              <a:gdLst>
                <a:gd name="T0" fmla="*/ 0 w 6144"/>
                <a:gd name="T1" fmla="*/ 0 h 5180"/>
                <a:gd name="T2" fmla="*/ 4989 w 6144"/>
                <a:gd name="T3" fmla="*/ 0 h 5180"/>
                <a:gd name="T4" fmla="*/ 6144 w 6144"/>
                <a:gd name="T5" fmla="*/ 2595 h 5180"/>
                <a:gd name="T6" fmla="*/ 6144 w 6144"/>
                <a:gd name="T7" fmla="*/ 2596 h 5180"/>
                <a:gd name="T8" fmla="*/ 5006 w 6144"/>
                <a:gd name="T9" fmla="*/ 5180 h 5180"/>
                <a:gd name="T10" fmla="*/ 0 w 6144"/>
                <a:gd name="T11" fmla="*/ 5180 h 5180"/>
                <a:gd name="T12" fmla="*/ 0 w 6144"/>
                <a:gd name="T13" fmla="*/ 0 h 5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4" h="5180">
                  <a:moveTo>
                    <a:pt x="0" y="0"/>
                  </a:moveTo>
                  <a:lnTo>
                    <a:pt x="4989" y="0"/>
                  </a:lnTo>
                  <a:lnTo>
                    <a:pt x="6144" y="2595"/>
                  </a:lnTo>
                  <a:lnTo>
                    <a:pt x="6144" y="2596"/>
                  </a:lnTo>
                  <a:lnTo>
                    <a:pt x="5006" y="5180"/>
                  </a:lnTo>
                  <a:lnTo>
                    <a:pt x="0" y="5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264" y="1415845"/>
            <a:ext cx="4883809" cy="1371930"/>
          </a:xfrm>
        </p:spPr>
        <p:txBody>
          <a:bodyPr>
            <a:normAutofit/>
          </a:bodyPr>
          <a:lstStyle>
            <a:lvl1pPr algn="l">
              <a:lnSpc>
                <a:spcPct val="75000"/>
              </a:lnSpc>
              <a:defRPr sz="4000" cap="all" baseline="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14" name="Ryhmä 13"/>
          <p:cNvGrpSpPr/>
          <p:nvPr/>
        </p:nvGrpSpPr>
        <p:grpSpPr>
          <a:xfrm>
            <a:off x="7712565" y="4587975"/>
            <a:ext cx="982595" cy="122002"/>
            <a:chOff x="771525" y="4387850"/>
            <a:chExt cx="2608263" cy="323850"/>
          </a:xfrm>
          <a:solidFill>
            <a:srgbClr val="FFFFFF"/>
          </a:solidFill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43275" y="4387850"/>
              <a:ext cx="36513" cy="322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81338" y="4387850"/>
              <a:ext cx="204788" cy="322263"/>
            </a:xfrm>
            <a:custGeom>
              <a:avLst/>
              <a:gdLst>
                <a:gd name="T0" fmla="*/ 0 w 129"/>
                <a:gd name="T1" fmla="*/ 203 h 203"/>
                <a:gd name="T2" fmla="*/ 23 w 129"/>
                <a:gd name="T3" fmla="*/ 203 h 203"/>
                <a:gd name="T4" fmla="*/ 23 w 129"/>
                <a:gd name="T5" fmla="*/ 109 h 203"/>
                <a:gd name="T6" fmla="*/ 110 w 129"/>
                <a:gd name="T7" fmla="*/ 109 h 203"/>
                <a:gd name="T8" fmla="*/ 110 w 129"/>
                <a:gd name="T9" fmla="*/ 88 h 203"/>
                <a:gd name="T10" fmla="*/ 23 w 129"/>
                <a:gd name="T11" fmla="*/ 88 h 203"/>
                <a:gd name="T12" fmla="*/ 23 w 129"/>
                <a:gd name="T13" fmla="*/ 19 h 203"/>
                <a:gd name="T14" fmla="*/ 129 w 129"/>
                <a:gd name="T15" fmla="*/ 19 h 203"/>
                <a:gd name="T16" fmla="*/ 129 w 129"/>
                <a:gd name="T17" fmla="*/ 0 h 203"/>
                <a:gd name="T18" fmla="*/ 0 w 129"/>
                <a:gd name="T19" fmla="*/ 0 h 203"/>
                <a:gd name="T20" fmla="*/ 0 w 129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03">
                  <a:moveTo>
                    <a:pt x="0" y="203"/>
                  </a:moveTo>
                  <a:lnTo>
                    <a:pt x="23" y="203"/>
                  </a:lnTo>
                  <a:lnTo>
                    <a:pt x="23" y="109"/>
                  </a:lnTo>
                  <a:lnTo>
                    <a:pt x="110" y="109"/>
                  </a:lnTo>
                  <a:lnTo>
                    <a:pt x="110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29" y="1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968625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693988" y="4387850"/>
              <a:ext cx="211138" cy="322263"/>
            </a:xfrm>
            <a:custGeom>
              <a:avLst/>
              <a:gdLst>
                <a:gd name="T0" fmla="*/ 0 w 133"/>
                <a:gd name="T1" fmla="*/ 203 h 203"/>
                <a:gd name="T2" fmla="*/ 133 w 133"/>
                <a:gd name="T3" fmla="*/ 203 h 203"/>
                <a:gd name="T4" fmla="*/ 133 w 133"/>
                <a:gd name="T5" fmla="*/ 183 h 203"/>
                <a:gd name="T6" fmla="*/ 23 w 133"/>
                <a:gd name="T7" fmla="*/ 183 h 203"/>
                <a:gd name="T8" fmla="*/ 23 w 133"/>
                <a:gd name="T9" fmla="*/ 109 h 203"/>
                <a:gd name="T10" fmla="*/ 114 w 133"/>
                <a:gd name="T11" fmla="*/ 109 h 203"/>
                <a:gd name="T12" fmla="*/ 114 w 133"/>
                <a:gd name="T13" fmla="*/ 88 h 203"/>
                <a:gd name="T14" fmla="*/ 23 w 133"/>
                <a:gd name="T15" fmla="*/ 88 h 203"/>
                <a:gd name="T16" fmla="*/ 23 w 133"/>
                <a:gd name="T17" fmla="*/ 19 h 203"/>
                <a:gd name="T18" fmla="*/ 131 w 133"/>
                <a:gd name="T19" fmla="*/ 19 h 203"/>
                <a:gd name="T20" fmla="*/ 131 w 133"/>
                <a:gd name="T21" fmla="*/ 0 h 203"/>
                <a:gd name="T22" fmla="*/ 0 w 133"/>
                <a:gd name="T23" fmla="*/ 0 h 203"/>
                <a:gd name="T24" fmla="*/ 0 w 133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203">
                  <a:moveTo>
                    <a:pt x="0" y="203"/>
                  </a:moveTo>
                  <a:lnTo>
                    <a:pt x="133" y="203"/>
                  </a:lnTo>
                  <a:lnTo>
                    <a:pt x="133" y="183"/>
                  </a:lnTo>
                  <a:lnTo>
                    <a:pt x="23" y="183"/>
                  </a:lnTo>
                  <a:lnTo>
                    <a:pt x="23" y="109"/>
                  </a:lnTo>
                  <a:lnTo>
                    <a:pt x="114" y="109"/>
                  </a:lnTo>
                  <a:lnTo>
                    <a:pt x="114" y="88"/>
                  </a:lnTo>
                  <a:lnTo>
                    <a:pt x="23" y="88"/>
                  </a:lnTo>
                  <a:lnTo>
                    <a:pt x="23" y="19"/>
                  </a:lnTo>
                  <a:lnTo>
                    <a:pt x="131" y="19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2401888" y="4387850"/>
              <a:ext cx="234950" cy="322263"/>
            </a:xfrm>
            <a:custGeom>
              <a:avLst/>
              <a:gdLst>
                <a:gd name="T0" fmla="*/ 23 w 148"/>
                <a:gd name="T1" fmla="*/ 101 h 203"/>
                <a:gd name="T2" fmla="*/ 23 w 148"/>
                <a:gd name="T3" fmla="*/ 19 h 203"/>
                <a:gd name="T4" fmla="*/ 67 w 148"/>
                <a:gd name="T5" fmla="*/ 19 h 203"/>
                <a:gd name="T6" fmla="*/ 81 w 148"/>
                <a:gd name="T7" fmla="*/ 19 h 203"/>
                <a:gd name="T8" fmla="*/ 92 w 148"/>
                <a:gd name="T9" fmla="*/ 23 h 203"/>
                <a:gd name="T10" fmla="*/ 102 w 148"/>
                <a:gd name="T11" fmla="*/ 28 h 203"/>
                <a:gd name="T12" fmla="*/ 109 w 148"/>
                <a:gd name="T13" fmla="*/ 36 h 203"/>
                <a:gd name="T14" fmla="*/ 113 w 148"/>
                <a:gd name="T15" fmla="*/ 46 h 203"/>
                <a:gd name="T16" fmla="*/ 115 w 148"/>
                <a:gd name="T17" fmla="*/ 59 h 203"/>
                <a:gd name="T18" fmla="*/ 115 w 148"/>
                <a:gd name="T19" fmla="*/ 72 h 203"/>
                <a:gd name="T20" fmla="*/ 109 w 148"/>
                <a:gd name="T21" fmla="*/ 84 h 203"/>
                <a:gd name="T22" fmla="*/ 104 w 148"/>
                <a:gd name="T23" fmla="*/ 91 h 203"/>
                <a:gd name="T24" fmla="*/ 94 w 148"/>
                <a:gd name="T25" fmla="*/ 97 h 203"/>
                <a:gd name="T26" fmla="*/ 81 w 148"/>
                <a:gd name="T27" fmla="*/ 101 h 203"/>
                <a:gd name="T28" fmla="*/ 67 w 148"/>
                <a:gd name="T29" fmla="*/ 101 h 203"/>
                <a:gd name="T30" fmla="*/ 23 w 148"/>
                <a:gd name="T31" fmla="*/ 101 h 203"/>
                <a:gd name="T32" fmla="*/ 0 w 148"/>
                <a:gd name="T33" fmla="*/ 203 h 203"/>
                <a:gd name="T34" fmla="*/ 23 w 148"/>
                <a:gd name="T35" fmla="*/ 203 h 203"/>
                <a:gd name="T36" fmla="*/ 23 w 148"/>
                <a:gd name="T37" fmla="*/ 120 h 203"/>
                <a:gd name="T38" fmla="*/ 65 w 148"/>
                <a:gd name="T39" fmla="*/ 120 h 203"/>
                <a:gd name="T40" fmla="*/ 123 w 148"/>
                <a:gd name="T41" fmla="*/ 203 h 203"/>
                <a:gd name="T42" fmla="*/ 148 w 148"/>
                <a:gd name="T43" fmla="*/ 203 h 203"/>
                <a:gd name="T44" fmla="*/ 88 w 148"/>
                <a:gd name="T45" fmla="*/ 118 h 203"/>
                <a:gd name="T46" fmla="*/ 102 w 148"/>
                <a:gd name="T47" fmla="*/ 116 h 203"/>
                <a:gd name="T48" fmla="*/ 111 w 148"/>
                <a:gd name="T49" fmla="*/ 111 h 203"/>
                <a:gd name="T50" fmla="*/ 119 w 148"/>
                <a:gd name="T51" fmla="*/ 105 h 203"/>
                <a:gd name="T52" fmla="*/ 127 w 148"/>
                <a:gd name="T53" fmla="*/ 97 h 203"/>
                <a:gd name="T54" fmla="*/ 132 w 148"/>
                <a:gd name="T55" fmla="*/ 90 h 203"/>
                <a:gd name="T56" fmla="*/ 136 w 148"/>
                <a:gd name="T57" fmla="*/ 80 h 203"/>
                <a:gd name="T58" fmla="*/ 138 w 148"/>
                <a:gd name="T59" fmla="*/ 70 h 203"/>
                <a:gd name="T60" fmla="*/ 138 w 148"/>
                <a:gd name="T61" fmla="*/ 59 h 203"/>
                <a:gd name="T62" fmla="*/ 138 w 148"/>
                <a:gd name="T63" fmla="*/ 46 h 203"/>
                <a:gd name="T64" fmla="*/ 134 w 148"/>
                <a:gd name="T65" fmla="*/ 34 h 203"/>
                <a:gd name="T66" fmla="*/ 129 w 148"/>
                <a:gd name="T67" fmla="*/ 23 h 203"/>
                <a:gd name="T68" fmla="*/ 121 w 148"/>
                <a:gd name="T69" fmla="*/ 15 h 203"/>
                <a:gd name="T70" fmla="*/ 111 w 148"/>
                <a:gd name="T71" fmla="*/ 7 h 203"/>
                <a:gd name="T72" fmla="*/ 100 w 148"/>
                <a:gd name="T73" fmla="*/ 3 h 203"/>
                <a:gd name="T74" fmla="*/ 86 w 148"/>
                <a:gd name="T75" fmla="*/ 0 h 203"/>
                <a:gd name="T76" fmla="*/ 73 w 148"/>
                <a:gd name="T77" fmla="*/ 0 h 203"/>
                <a:gd name="T78" fmla="*/ 0 w 148"/>
                <a:gd name="T79" fmla="*/ 0 h 203"/>
                <a:gd name="T80" fmla="*/ 0 w 148"/>
                <a:gd name="T8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203">
                  <a:moveTo>
                    <a:pt x="23" y="101"/>
                  </a:moveTo>
                  <a:lnTo>
                    <a:pt x="23" y="19"/>
                  </a:lnTo>
                  <a:lnTo>
                    <a:pt x="67" y="19"/>
                  </a:lnTo>
                  <a:lnTo>
                    <a:pt x="81" y="19"/>
                  </a:lnTo>
                  <a:lnTo>
                    <a:pt x="92" y="23"/>
                  </a:lnTo>
                  <a:lnTo>
                    <a:pt x="102" y="28"/>
                  </a:lnTo>
                  <a:lnTo>
                    <a:pt x="109" y="36"/>
                  </a:lnTo>
                  <a:lnTo>
                    <a:pt x="113" y="46"/>
                  </a:lnTo>
                  <a:lnTo>
                    <a:pt x="115" y="59"/>
                  </a:lnTo>
                  <a:lnTo>
                    <a:pt x="115" y="72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94" y="97"/>
                  </a:lnTo>
                  <a:lnTo>
                    <a:pt x="81" y="101"/>
                  </a:lnTo>
                  <a:lnTo>
                    <a:pt x="67" y="101"/>
                  </a:lnTo>
                  <a:lnTo>
                    <a:pt x="23" y="101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23" y="120"/>
                  </a:lnTo>
                  <a:lnTo>
                    <a:pt x="65" y="120"/>
                  </a:lnTo>
                  <a:lnTo>
                    <a:pt x="123" y="203"/>
                  </a:lnTo>
                  <a:lnTo>
                    <a:pt x="148" y="203"/>
                  </a:lnTo>
                  <a:lnTo>
                    <a:pt x="88" y="118"/>
                  </a:lnTo>
                  <a:lnTo>
                    <a:pt x="102" y="116"/>
                  </a:lnTo>
                  <a:lnTo>
                    <a:pt x="111" y="111"/>
                  </a:lnTo>
                  <a:lnTo>
                    <a:pt x="119" y="105"/>
                  </a:lnTo>
                  <a:lnTo>
                    <a:pt x="127" y="97"/>
                  </a:lnTo>
                  <a:lnTo>
                    <a:pt x="132" y="90"/>
                  </a:lnTo>
                  <a:lnTo>
                    <a:pt x="136" y="80"/>
                  </a:lnTo>
                  <a:lnTo>
                    <a:pt x="138" y="70"/>
                  </a:lnTo>
                  <a:lnTo>
                    <a:pt x="138" y="59"/>
                  </a:lnTo>
                  <a:lnTo>
                    <a:pt x="138" y="46"/>
                  </a:lnTo>
                  <a:lnTo>
                    <a:pt x="134" y="34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1" y="7"/>
                  </a:lnTo>
                  <a:lnTo>
                    <a:pt x="100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2070100" y="4387850"/>
              <a:ext cx="276225" cy="322263"/>
            </a:xfrm>
            <a:custGeom>
              <a:avLst/>
              <a:gdLst>
                <a:gd name="T0" fmla="*/ 51 w 174"/>
                <a:gd name="T1" fmla="*/ 124 h 203"/>
                <a:gd name="T2" fmla="*/ 86 w 174"/>
                <a:gd name="T3" fmla="*/ 26 h 203"/>
                <a:gd name="T4" fmla="*/ 86 w 174"/>
                <a:gd name="T5" fmla="*/ 26 h 203"/>
                <a:gd name="T6" fmla="*/ 121 w 174"/>
                <a:gd name="T7" fmla="*/ 124 h 203"/>
                <a:gd name="T8" fmla="*/ 51 w 174"/>
                <a:gd name="T9" fmla="*/ 124 h 203"/>
                <a:gd name="T10" fmla="*/ 0 w 174"/>
                <a:gd name="T11" fmla="*/ 203 h 203"/>
                <a:gd name="T12" fmla="*/ 23 w 174"/>
                <a:gd name="T13" fmla="*/ 203 h 203"/>
                <a:gd name="T14" fmla="*/ 44 w 174"/>
                <a:gd name="T15" fmla="*/ 143 h 203"/>
                <a:gd name="T16" fmla="*/ 128 w 174"/>
                <a:gd name="T17" fmla="*/ 143 h 203"/>
                <a:gd name="T18" fmla="*/ 149 w 174"/>
                <a:gd name="T19" fmla="*/ 203 h 203"/>
                <a:gd name="T20" fmla="*/ 174 w 174"/>
                <a:gd name="T21" fmla="*/ 203 h 203"/>
                <a:gd name="T22" fmla="*/ 98 w 174"/>
                <a:gd name="T23" fmla="*/ 0 h 203"/>
                <a:gd name="T24" fmla="*/ 76 w 174"/>
                <a:gd name="T25" fmla="*/ 0 h 203"/>
                <a:gd name="T26" fmla="*/ 0 w 174"/>
                <a:gd name="T2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03">
                  <a:moveTo>
                    <a:pt x="51" y="124"/>
                  </a:moveTo>
                  <a:lnTo>
                    <a:pt x="86" y="26"/>
                  </a:lnTo>
                  <a:lnTo>
                    <a:pt x="86" y="26"/>
                  </a:lnTo>
                  <a:lnTo>
                    <a:pt x="121" y="124"/>
                  </a:lnTo>
                  <a:lnTo>
                    <a:pt x="51" y="124"/>
                  </a:lnTo>
                  <a:close/>
                  <a:moveTo>
                    <a:pt x="0" y="203"/>
                  </a:moveTo>
                  <a:lnTo>
                    <a:pt x="23" y="203"/>
                  </a:lnTo>
                  <a:lnTo>
                    <a:pt x="44" y="143"/>
                  </a:lnTo>
                  <a:lnTo>
                    <a:pt x="128" y="143"/>
                  </a:lnTo>
                  <a:lnTo>
                    <a:pt x="149" y="203"/>
                  </a:lnTo>
                  <a:lnTo>
                    <a:pt x="174" y="20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81200" y="4657725"/>
              <a:ext cx="36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577975" y="4387850"/>
              <a:ext cx="379413" cy="323850"/>
            </a:xfrm>
            <a:custGeom>
              <a:avLst/>
              <a:gdLst>
                <a:gd name="T0" fmla="*/ 54 w 239"/>
                <a:gd name="T1" fmla="*/ 204 h 204"/>
                <a:gd name="T2" fmla="*/ 77 w 239"/>
                <a:gd name="T3" fmla="*/ 204 h 204"/>
                <a:gd name="T4" fmla="*/ 120 w 239"/>
                <a:gd name="T5" fmla="*/ 34 h 204"/>
                <a:gd name="T6" fmla="*/ 120 w 239"/>
                <a:gd name="T7" fmla="*/ 34 h 204"/>
                <a:gd name="T8" fmla="*/ 164 w 239"/>
                <a:gd name="T9" fmla="*/ 204 h 204"/>
                <a:gd name="T10" fmla="*/ 185 w 239"/>
                <a:gd name="T11" fmla="*/ 204 h 204"/>
                <a:gd name="T12" fmla="*/ 239 w 239"/>
                <a:gd name="T13" fmla="*/ 0 h 204"/>
                <a:gd name="T14" fmla="*/ 216 w 239"/>
                <a:gd name="T15" fmla="*/ 0 h 204"/>
                <a:gd name="T16" fmla="*/ 173 w 239"/>
                <a:gd name="T17" fmla="*/ 168 h 204"/>
                <a:gd name="T18" fmla="*/ 173 w 239"/>
                <a:gd name="T19" fmla="*/ 168 h 204"/>
                <a:gd name="T20" fmla="*/ 131 w 239"/>
                <a:gd name="T21" fmla="*/ 0 h 204"/>
                <a:gd name="T22" fmla="*/ 110 w 239"/>
                <a:gd name="T23" fmla="*/ 0 h 204"/>
                <a:gd name="T24" fmla="*/ 66 w 239"/>
                <a:gd name="T25" fmla="*/ 168 h 204"/>
                <a:gd name="T26" fmla="*/ 66 w 239"/>
                <a:gd name="T27" fmla="*/ 168 h 204"/>
                <a:gd name="T28" fmla="*/ 25 w 239"/>
                <a:gd name="T29" fmla="*/ 0 h 204"/>
                <a:gd name="T30" fmla="*/ 0 w 239"/>
                <a:gd name="T31" fmla="*/ 0 h 204"/>
                <a:gd name="T32" fmla="*/ 54 w 239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04">
                  <a:moveTo>
                    <a:pt x="54" y="204"/>
                  </a:moveTo>
                  <a:lnTo>
                    <a:pt x="77" y="20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64" y="204"/>
                  </a:lnTo>
                  <a:lnTo>
                    <a:pt x="185" y="204"/>
                  </a:lnTo>
                  <a:lnTo>
                    <a:pt x="239" y="0"/>
                  </a:lnTo>
                  <a:lnTo>
                    <a:pt x="216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173163" y="4387850"/>
              <a:ext cx="377825" cy="323850"/>
            </a:xfrm>
            <a:custGeom>
              <a:avLst/>
              <a:gdLst>
                <a:gd name="T0" fmla="*/ 54 w 238"/>
                <a:gd name="T1" fmla="*/ 204 h 204"/>
                <a:gd name="T2" fmla="*/ 77 w 238"/>
                <a:gd name="T3" fmla="*/ 204 h 204"/>
                <a:gd name="T4" fmla="*/ 119 w 238"/>
                <a:gd name="T5" fmla="*/ 34 h 204"/>
                <a:gd name="T6" fmla="*/ 119 w 238"/>
                <a:gd name="T7" fmla="*/ 34 h 204"/>
                <a:gd name="T8" fmla="*/ 163 w 238"/>
                <a:gd name="T9" fmla="*/ 204 h 204"/>
                <a:gd name="T10" fmla="*/ 184 w 238"/>
                <a:gd name="T11" fmla="*/ 204 h 204"/>
                <a:gd name="T12" fmla="*/ 238 w 238"/>
                <a:gd name="T13" fmla="*/ 0 h 204"/>
                <a:gd name="T14" fmla="*/ 215 w 238"/>
                <a:gd name="T15" fmla="*/ 0 h 204"/>
                <a:gd name="T16" fmla="*/ 173 w 238"/>
                <a:gd name="T17" fmla="*/ 168 h 204"/>
                <a:gd name="T18" fmla="*/ 173 w 238"/>
                <a:gd name="T19" fmla="*/ 168 h 204"/>
                <a:gd name="T20" fmla="*/ 131 w 238"/>
                <a:gd name="T21" fmla="*/ 0 h 204"/>
                <a:gd name="T22" fmla="*/ 110 w 238"/>
                <a:gd name="T23" fmla="*/ 0 h 204"/>
                <a:gd name="T24" fmla="*/ 65 w 238"/>
                <a:gd name="T25" fmla="*/ 168 h 204"/>
                <a:gd name="T26" fmla="*/ 65 w 238"/>
                <a:gd name="T27" fmla="*/ 168 h 204"/>
                <a:gd name="T28" fmla="*/ 25 w 238"/>
                <a:gd name="T29" fmla="*/ 0 h 204"/>
                <a:gd name="T30" fmla="*/ 0 w 238"/>
                <a:gd name="T31" fmla="*/ 0 h 204"/>
                <a:gd name="T32" fmla="*/ 54 w 238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04">
                  <a:moveTo>
                    <a:pt x="54" y="204"/>
                  </a:moveTo>
                  <a:lnTo>
                    <a:pt x="77" y="20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63" y="204"/>
                  </a:lnTo>
                  <a:lnTo>
                    <a:pt x="184" y="204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31" y="0"/>
                  </a:lnTo>
                  <a:lnTo>
                    <a:pt x="110" y="0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771525" y="4387850"/>
              <a:ext cx="374650" cy="323850"/>
            </a:xfrm>
            <a:custGeom>
              <a:avLst/>
              <a:gdLst>
                <a:gd name="T0" fmla="*/ 51 w 236"/>
                <a:gd name="T1" fmla="*/ 204 h 204"/>
                <a:gd name="T2" fmla="*/ 74 w 236"/>
                <a:gd name="T3" fmla="*/ 204 h 204"/>
                <a:gd name="T4" fmla="*/ 117 w 236"/>
                <a:gd name="T5" fmla="*/ 34 h 204"/>
                <a:gd name="T6" fmla="*/ 117 w 236"/>
                <a:gd name="T7" fmla="*/ 34 h 204"/>
                <a:gd name="T8" fmla="*/ 161 w 236"/>
                <a:gd name="T9" fmla="*/ 204 h 204"/>
                <a:gd name="T10" fmla="*/ 182 w 236"/>
                <a:gd name="T11" fmla="*/ 204 h 204"/>
                <a:gd name="T12" fmla="*/ 236 w 236"/>
                <a:gd name="T13" fmla="*/ 0 h 204"/>
                <a:gd name="T14" fmla="*/ 213 w 236"/>
                <a:gd name="T15" fmla="*/ 0 h 204"/>
                <a:gd name="T16" fmla="*/ 172 w 236"/>
                <a:gd name="T17" fmla="*/ 168 h 204"/>
                <a:gd name="T18" fmla="*/ 171 w 236"/>
                <a:gd name="T19" fmla="*/ 168 h 204"/>
                <a:gd name="T20" fmla="*/ 128 w 236"/>
                <a:gd name="T21" fmla="*/ 0 h 204"/>
                <a:gd name="T22" fmla="*/ 107 w 236"/>
                <a:gd name="T23" fmla="*/ 0 h 204"/>
                <a:gd name="T24" fmla="*/ 63 w 236"/>
                <a:gd name="T25" fmla="*/ 168 h 204"/>
                <a:gd name="T26" fmla="*/ 63 w 236"/>
                <a:gd name="T27" fmla="*/ 168 h 204"/>
                <a:gd name="T28" fmla="*/ 23 w 236"/>
                <a:gd name="T29" fmla="*/ 0 h 204"/>
                <a:gd name="T30" fmla="*/ 0 w 236"/>
                <a:gd name="T31" fmla="*/ 0 h 204"/>
                <a:gd name="T32" fmla="*/ 51 w 236"/>
                <a:gd name="T3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04">
                  <a:moveTo>
                    <a:pt x="51" y="204"/>
                  </a:moveTo>
                  <a:lnTo>
                    <a:pt x="74" y="20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61" y="204"/>
                  </a:lnTo>
                  <a:lnTo>
                    <a:pt x="182" y="20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72" y="168"/>
                  </a:lnTo>
                  <a:lnTo>
                    <a:pt x="171" y="168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5" name="Ryhmä 24"/>
          <p:cNvGrpSpPr>
            <a:grpSpLocks noChangeAspect="1"/>
          </p:cNvGrpSpPr>
          <p:nvPr/>
        </p:nvGrpSpPr>
        <p:grpSpPr>
          <a:xfrm>
            <a:off x="434296" y="4181053"/>
            <a:ext cx="3168269" cy="540691"/>
            <a:chOff x="1264781" y="1946787"/>
            <a:chExt cx="6296755" cy="1074591"/>
          </a:xfrm>
        </p:grpSpPr>
        <p:grpSp>
          <p:nvGrpSpPr>
            <p:cNvPr id="26" name="Ryhmä 25"/>
            <p:cNvGrpSpPr/>
            <p:nvPr/>
          </p:nvGrpSpPr>
          <p:grpSpPr>
            <a:xfrm>
              <a:off x="1264781" y="1946787"/>
              <a:ext cx="2251684" cy="1074591"/>
              <a:chOff x="403474" y="544749"/>
              <a:chExt cx="8578849" cy="4094162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3474" y="544749"/>
                <a:ext cx="3580606" cy="4035425"/>
              </a:xfrm>
              <a:custGeom>
                <a:avLst/>
                <a:gdLst>
                  <a:gd name="T0" fmla="*/ 2248 w 4511"/>
                  <a:gd name="T1" fmla="*/ 2795 h 5084"/>
                  <a:gd name="T2" fmla="*/ 3183 w 4511"/>
                  <a:gd name="T3" fmla="*/ 5084 h 5084"/>
                  <a:gd name="T4" fmla="*/ 4511 w 4511"/>
                  <a:gd name="T5" fmla="*/ 5084 h 5084"/>
                  <a:gd name="T6" fmla="*/ 2255 w 4511"/>
                  <a:gd name="T7" fmla="*/ 0 h 5084"/>
                  <a:gd name="T8" fmla="*/ 0 w 4511"/>
                  <a:gd name="T9" fmla="*/ 5084 h 5084"/>
                  <a:gd name="T10" fmla="*/ 1315 w 4511"/>
                  <a:gd name="T11" fmla="*/ 5084 h 5084"/>
                  <a:gd name="T12" fmla="*/ 2248 w 4511"/>
                  <a:gd name="T13" fmla="*/ 2795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1" h="5084">
                    <a:moveTo>
                      <a:pt x="2248" y="2795"/>
                    </a:moveTo>
                    <a:lnTo>
                      <a:pt x="3183" y="5084"/>
                    </a:lnTo>
                    <a:lnTo>
                      <a:pt x="4511" y="5084"/>
                    </a:lnTo>
                    <a:lnTo>
                      <a:pt x="2255" y="0"/>
                    </a:lnTo>
                    <a:lnTo>
                      <a:pt x="0" y="5084"/>
                    </a:lnTo>
                    <a:lnTo>
                      <a:pt x="1315" y="5084"/>
                    </a:lnTo>
                    <a:lnTo>
                      <a:pt x="2248" y="2795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080792" y="1350405"/>
                <a:ext cx="2497138" cy="3229769"/>
              </a:xfrm>
              <a:custGeom>
                <a:avLst/>
                <a:gdLst>
                  <a:gd name="T0" fmla="*/ 2463 w 3146"/>
                  <a:gd name="T1" fmla="*/ 2654 h 4069"/>
                  <a:gd name="T2" fmla="*/ 2561 w 3146"/>
                  <a:gd name="T3" fmla="*/ 2581 h 4069"/>
                  <a:gd name="T4" fmla="*/ 2649 w 3146"/>
                  <a:gd name="T5" fmla="*/ 2498 h 4069"/>
                  <a:gd name="T6" fmla="*/ 2730 w 3146"/>
                  <a:gd name="T7" fmla="*/ 2408 h 4069"/>
                  <a:gd name="T8" fmla="*/ 2801 w 3146"/>
                  <a:gd name="T9" fmla="*/ 2310 h 4069"/>
                  <a:gd name="T10" fmla="*/ 2860 w 3146"/>
                  <a:gd name="T11" fmla="*/ 2204 h 4069"/>
                  <a:gd name="T12" fmla="*/ 2912 w 3146"/>
                  <a:gd name="T13" fmla="*/ 2091 h 4069"/>
                  <a:gd name="T14" fmla="*/ 2953 w 3146"/>
                  <a:gd name="T15" fmla="*/ 1972 h 4069"/>
                  <a:gd name="T16" fmla="*/ 2983 w 3146"/>
                  <a:gd name="T17" fmla="*/ 1843 h 4069"/>
                  <a:gd name="T18" fmla="*/ 3002 w 3146"/>
                  <a:gd name="T19" fmla="*/ 1709 h 4069"/>
                  <a:gd name="T20" fmla="*/ 3012 w 3146"/>
                  <a:gd name="T21" fmla="*/ 1569 h 4069"/>
                  <a:gd name="T22" fmla="*/ 3006 w 3146"/>
                  <a:gd name="T23" fmla="*/ 1356 h 4069"/>
                  <a:gd name="T24" fmla="*/ 2968 w 3146"/>
                  <a:gd name="T25" fmla="*/ 1121 h 4069"/>
                  <a:gd name="T26" fmla="*/ 2899 w 3146"/>
                  <a:gd name="T27" fmla="*/ 905 h 4069"/>
                  <a:gd name="T28" fmla="*/ 2797 w 3146"/>
                  <a:gd name="T29" fmla="*/ 707 h 4069"/>
                  <a:gd name="T30" fmla="*/ 2668 w 3146"/>
                  <a:gd name="T31" fmla="*/ 530 h 4069"/>
                  <a:gd name="T32" fmla="*/ 2511 w 3146"/>
                  <a:gd name="T33" fmla="*/ 375 h 4069"/>
                  <a:gd name="T34" fmla="*/ 2325 w 3146"/>
                  <a:gd name="T35" fmla="*/ 244 h 4069"/>
                  <a:gd name="T36" fmla="*/ 2114 w 3146"/>
                  <a:gd name="T37" fmla="*/ 140 h 4069"/>
                  <a:gd name="T38" fmla="*/ 1875 w 3146"/>
                  <a:gd name="T39" fmla="*/ 64 h 4069"/>
                  <a:gd name="T40" fmla="*/ 1614 w 3146"/>
                  <a:gd name="T41" fmla="*/ 18 h 4069"/>
                  <a:gd name="T42" fmla="*/ 1328 w 3146"/>
                  <a:gd name="T43" fmla="*/ 0 h 4069"/>
                  <a:gd name="T44" fmla="*/ 1334 w 3146"/>
                  <a:gd name="T45" fmla="*/ 1081 h 4069"/>
                  <a:gd name="T46" fmla="*/ 1424 w 3146"/>
                  <a:gd name="T47" fmla="*/ 1087 h 4069"/>
                  <a:gd name="T48" fmla="*/ 1507 w 3146"/>
                  <a:gd name="T49" fmla="*/ 1102 h 4069"/>
                  <a:gd name="T50" fmla="*/ 1584 w 3146"/>
                  <a:gd name="T51" fmla="*/ 1127 h 4069"/>
                  <a:gd name="T52" fmla="*/ 1651 w 3146"/>
                  <a:gd name="T53" fmla="*/ 1160 h 4069"/>
                  <a:gd name="T54" fmla="*/ 1710 w 3146"/>
                  <a:gd name="T55" fmla="*/ 1202 h 4069"/>
                  <a:gd name="T56" fmla="*/ 1762 w 3146"/>
                  <a:gd name="T57" fmla="*/ 1252 h 4069"/>
                  <a:gd name="T58" fmla="*/ 1804 w 3146"/>
                  <a:gd name="T59" fmla="*/ 1310 h 4069"/>
                  <a:gd name="T60" fmla="*/ 1837 w 3146"/>
                  <a:gd name="T61" fmla="*/ 1373 h 4069"/>
                  <a:gd name="T62" fmla="*/ 1860 w 3146"/>
                  <a:gd name="T63" fmla="*/ 1442 h 4069"/>
                  <a:gd name="T64" fmla="*/ 1874 w 3146"/>
                  <a:gd name="T65" fmla="*/ 1517 h 4069"/>
                  <a:gd name="T66" fmla="*/ 1874 w 3146"/>
                  <a:gd name="T67" fmla="*/ 1598 h 4069"/>
                  <a:gd name="T68" fmla="*/ 1866 w 3146"/>
                  <a:gd name="T69" fmla="*/ 1674 h 4069"/>
                  <a:gd name="T70" fmla="*/ 1847 w 3146"/>
                  <a:gd name="T71" fmla="*/ 1745 h 4069"/>
                  <a:gd name="T72" fmla="*/ 1816 w 3146"/>
                  <a:gd name="T73" fmla="*/ 1811 h 4069"/>
                  <a:gd name="T74" fmla="*/ 1778 w 3146"/>
                  <a:gd name="T75" fmla="*/ 1870 h 4069"/>
                  <a:gd name="T76" fmla="*/ 1730 w 3146"/>
                  <a:gd name="T77" fmla="*/ 1922 h 4069"/>
                  <a:gd name="T78" fmla="*/ 1672 w 3146"/>
                  <a:gd name="T79" fmla="*/ 1966 h 4069"/>
                  <a:gd name="T80" fmla="*/ 1607 w 3146"/>
                  <a:gd name="T81" fmla="*/ 2005 h 4069"/>
                  <a:gd name="T82" fmla="*/ 1534 w 3146"/>
                  <a:gd name="T83" fmla="*/ 2031 h 4069"/>
                  <a:gd name="T84" fmla="*/ 1453 w 3146"/>
                  <a:gd name="T85" fmla="*/ 2051 h 4069"/>
                  <a:gd name="T86" fmla="*/ 1365 w 3146"/>
                  <a:gd name="T87" fmla="*/ 2058 h 4069"/>
                  <a:gd name="T88" fmla="*/ 1818 w 3146"/>
                  <a:gd name="T89" fmla="*/ 4069 h 4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46" h="4069">
                    <a:moveTo>
                      <a:pt x="3146" y="4069"/>
                    </a:moveTo>
                    <a:lnTo>
                      <a:pt x="2428" y="2677"/>
                    </a:lnTo>
                    <a:lnTo>
                      <a:pt x="2463" y="2654"/>
                    </a:lnTo>
                    <a:lnTo>
                      <a:pt x="2496" y="2631"/>
                    </a:lnTo>
                    <a:lnTo>
                      <a:pt x="2528" y="2606"/>
                    </a:lnTo>
                    <a:lnTo>
                      <a:pt x="2561" y="2581"/>
                    </a:lnTo>
                    <a:lnTo>
                      <a:pt x="2592" y="2554"/>
                    </a:lnTo>
                    <a:lnTo>
                      <a:pt x="2620" y="2527"/>
                    </a:lnTo>
                    <a:lnTo>
                      <a:pt x="2649" y="2498"/>
                    </a:lnTo>
                    <a:lnTo>
                      <a:pt x="2678" y="2469"/>
                    </a:lnTo>
                    <a:lnTo>
                      <a:pt x="2705" y="2440"/>
                    </a:lnTo>
                    <a:lnTo>
                      <a:pt x="2730" y="2408"/>
                    </a:lnTo>
                    <a:lnTo>
                      <a:pt x="2755" y="2377"/>
                    </a:lnTo>
                    <a:lnTo>
                      <a:pt x="2778" y="2344"/>
                    </a:lnTo>
                    <a:lnTo>
                      <a:pt x="2801" y="2310"/>
                    </a:lnTo>
                    <a:lnTo>
                      <a:pt x="2822" y="2277"/>
                    </a:lnTo>
                    <a:lnTo>
                      <a:pt x="2841" y="2241"/>
                    </a:lnTo>
                    <a:lnTo>
                      <a:pt x="2860" y="2204"/>
                    </a:lnTo>
                    <a:lnTo>
                      <a:pt x="2880" y="2168"/>
                    </a:lnTo>
                    <a:lnTo>
                      <a:pt x="2897" y="2131"/>
                    </a:lnTo>
                    <a:lnTo>
                      <a:pt x="2912" y="2091"/>
                    </a:lnTo>
                    <a:lnTo>
                      <a:pt x="2926" y="2053"/>
                    </a:lnTo>
                    <a:lnTo>
                      <a:pt x="2941" y="2012"/>
                    </a:lnTo>
                    <a:lnTo>
                      <a:pt x="2953" y="1972"/>
                    </a:lnTo>
                    <a:lnTo>
                      <a:pt x="2964" y="1930"/>
                    </a:lnTo>
                    <a:lnTo>
                      <a:pt x="2974" y="1888"/>
                    </a:lnTo>
                    <a:lnTo>
                      <a:pt x="2983" y="1843"/>
                    </a:lnTo>
                    <a:lnTo>
                      <a:pt x="2991" y="1799"/>
                    </a:lnTo>
                    <a:lnTo>
                      <a:pt x="2997" y="1755"/>
                    </a:lnTo>
                    <a:lnTo>
                      <a:pt x="3002" y="1709"/>
                    </a:lnTo>
                    <a:lnTo>
                      <a:pt x="3006" y="1663"/>
                    </a:lnTo>
                    <a:lnTo>
                      <a:pt x="3010" y="1615"/>
                    </a:lnTo>
                    <a:lnTo>
                      <a:pt x="3012" y="1569"/>
                    </a:lnTo>
                    <a:lnTo>
                      <a:pt x="3012" y="1519"/>
                    </a:lnTo>
                    <a:lnTo>
                      <a:pt x="3010" y="1436"/>
                    </a:lnTo>
                    <a:lnTo>
                      <a:pt x="3006" y="1356"/>
                    </a:lnTo>
                    <a:lnTo>
                      <a:pt x="2997" y="1275"/>
                    </a:lnTo>
                    <a:lnTo>
                      <a:pt x="2983" y="1196"/>
                    </a:lnTo>
                    <a:lnTo>
                      <a:pt x="2968" y="1121"/>
                    </a:lnTo>
                    <a:lnTo>
                      <a:pt x="2947" y="1047"/>
                    </a:lnTo>
                    <a:lnTo>
                      <a:pt x="2924" y="974"/>
                    </a:lnTo>
                    <a:lnTo>
                      <a:pt x="2899" y="905"/>
                    </a:lnTo>
                    <a:lnTo>
                      <a:pt x="2868" y="835"/>
                    </a:lnTo>
                    <a:lnTo>
                      <a:pt x="2835" y="770"/>
                    </a:lnTo>
                    <a:lnTo>
                      <a:pt x="2797" y="707"/>
                    </a:lnTo>
                    <a:lnTo>
                      <a:pt x="2759" y="645"/>
                    </a:lnTo>
                    <a:lnTo>
                      <a:pt x="2714" y="586"/>
                    </a:lnTo>
                    <a:lnTo>
                      <a:pt x="2668" y="530"/>
                    </a:lnTo>
                    <a:lnTo>
                      <a:pt x="2618" y="476"/>
                    </a:lnTo>
                    <a:lnTo>
                      <a:pt x="2567" y="425"/>
                    </a:lnTo>
                    <a:lnTo>
                      <a:pt x="2511" y="375"/>
                    </a:lnTo>
                    <a:lnTo>
                      <a:pt x="2451" y="329"/>
                    </a:lnTo>
                    <a:lnTo>
                      <a:pt x="2390" y="286"/>
                    </a:lnTo>
                    <a:lnTo>
                      <a:pt x="2325" y="244"/>
                    </a:lnTo>
                    <a:lnTo>
                      <a:pt x="2258" y="208"/>
                    </a:lnTo>
                    <a:lnTo>
                      <a:pt x="2187" y="173"/>
                    </a:lnTo>
                    <a:lnTo>
                      <a:pt x="2114" y="140"/>
                    </a:lnTo>
                    <a:lnTo>
                      <a:pt x="2037" y="112"/>
                    </a:lnTo>
                    <a:lnTo>
                      <a:pt x="1958" y="87"/>
                    </a:lnTo>
                    <a:lnTo>
                      <a:pt x="1875" y="64"/>
                    </a:lnTo>
                    <a:lnTo>
                      <a:pt x="1791" y="44"/>
                    </a:lnTo>
                    <a:lnTo>
                      <a:pt x="1705" y="29"/>
                    </a:lnTo>
                    <a:lnTo>
                      <a:pt x="1614" y="18"/>
                    </a:lnTo>
                    <a:lnTo>
                      <a:pt x="1522" y="8"/>
                    </a:lnTo>
                    <a:lnTo>
                      <a:pt x="1426" y="2"/>
                    </a:lnTo>
                    <a:lnTo>
                      <a:pt x="1328" y="0"/>
                    </a:lnTo>
                    <a:lnTo>
                      <a:pt x="0" y="0"/>
                    </a:lnTo>
                    <a:lnTo>
                      <a:pt x="534" y="1081"/>
                    </a:lnTo>
                    <a:lnTo>
                      <a:pt x="1334" y="1081"/>
                    </a:lnTo>
                    <a:lnTo>
                      <a:pt x="1365" y="1081"/>
                    </a:lnTo>
                    <a:lnTo>
                      <a:pt x="1396" y="1083"/>
                    </a:lnTo>
                    <a:lnTo>
                      <a:pt x="1424" y="1087"/>
                    </a:lnTo>
                    <a:lnTo>
                      <a:pt x="1453" y="1091"/>
                    </a:lnTo>
                    <a:lnTo>
                      <a:pt x="1480" y="1095"/>
                    </a:lnTo>
                    <a:lnTo>
                      <a:pt x="1507" y="1102"/>
                    </a:lnTo>
                    <a:lnTo>
                      <a:pt x="1534" y="1108"/>
                    </a:lnTo>
                    <a:lnTo>
                      <a:pt x="1559" y="1118"/>
                    </a:lnTo>
                    <a:lnTo>
                      <a:pt x="1584" y="1127"/>
                    </a:lnTo>
                    <a:lnTo>
                      <a:pt x="1607" y="1137"/>
                    </a:lnTo>
                    <a:lnTo>
                      <a:pt x="1630" y="1148"/>
                    </a:lnTo>
                    <a:lnTo>
                      <a:pt x="1651" y="1160"/>
                    </a:lnTo>
                    <a:lnTo>
                      <a:pt x="1672" y="1173"/>
                    </a:lnTo>
                    <a:lnTo>
                      <a:pt x="1691" y="1187"/>
                    </a:lnTo>
                    <a:lnTo>
                      <a:pt x="1710" y="1202"/>
                    </a:lnTo>
                    <a:lnTo>
                      <a:pt x="1730" y="1217"/>
                    </a:lnTo>
                    <a:lnTo>
                      <a:pt x="1747" y="1235"/>
                    </a:lnTo>
                    <a:lnTo>
                      <a:pt x="1762" y="1252"/>
                    </a:lnTo>
                    <a:lnTo>
                      <a:pt x="1778" y="1271"/>
                    </a:lnTo>
                    <a:lnTo>
                      <a:pt x="1791" y="1290"/>
                    </a:lnTo>
                    <a:lnTo>
                      <a:pt x="1804" y="1310"/>
                    </a:lnTo>
                    <a:lnTo>
                      <a:pt x="1816" y="1331"/>
                    </a:lnTo>
                    <a:lnTo>
                      <a:pt x="1827" y="1352"/>
                    </a:lnTo>
                    <a:lnTo>
                      <a:pt x="1837" y="1373"/>
                    </a:lnTo>
                    <a:lnTo>
                      <a:pt x="1847" y="1396"/>
                    </a:lnTo>
                    <a:lnTo>
                      <a:pt x="1854" y="1419"/>
                    </a:lnTo>
                    <a:lnTo>
                      <a:pt x="1860" y="1442"/>
                    </a:lnTo>
                    <a:lnTo>
                      <a:pt x="1866" y="1467"/>
                    </a:lnTo>
                    <a:lnTo>
                      <a:pt x="1870" y="1492"/>
                    </a:lnTo>
                    <a:lnTo>
                      <a:pt x="1874" y="1517"/>
                    </a:lnTo>
                    <a:lnTo>
                      <a:pt x="1874" y="1544"/>
                    </a:lnTo>
                    <a:lnTo>
                      <a:pt x="1875" y="1571"/>
                    </a:lnTo>
                    <a:lnTo>
                      <a:pt x="1874" y="1598"/>
                    </a:lnTo>
                    <a:lnTo>
                      <a:pt x="1874" y="1623"/>
                    </a:lnTo>
                    <a:lnTo>
                      <a:pt x="1870" y="1649"/>
                    </a:lnTo>
                    <a:lnTo>
                      <a:pt x="1866" y="1674"/>
                    </a:lnTo>
                    <a:lnTo>
                      <a:pt x="1860" y="1697"/>
                    </a:lnTo>
                    <a:lnTo>
                      <a:pt x="1854" y="1722"/>
                    </a:lnTo>
                    <a:lnTo>
                      <a:pt x="1847" y="1745"/>
                    </a:lnTo>
                    <a:lnTo>
                      <a:pt x="1837" y="1767"/>
                    </a:lnTo>
                    <a:lnTo>
                      <a:pt x="1827" y="1790"/>
                    </a:lnTo>
                    <a:lnTo>
                      <a:pt x="1816" y="1811"/>
                    </a:lnTo>
                    <a:lnTo>
                      <a:pt x="1804" y="1832"/>
                    </a:lnTo>
                    <a:lnTo>
                      <a:pt x="1791" y="1851"/>
                    </a:lnTo>
                    <a:lnTo>
                      <a:pt x="1778" y="1870"/>
                    </a:lnTo>
                    <a:lnTo>
                      <a:pt x="1762" y="1888"/>
                    </a:lnTo>
                    <a:lnTo>
                      <a:pt x="1747" y="1905"/>
                    </a:lnTo>
                    <a:lnTo>
                      <a:pt x="1730" y="1922"/>
                    </a:lnTo>
                    <a:lnTo>
                      <a:pt x="1710" y="1937"/>
                    </a:lnTo>
                    <a:lnTo>
                      <a:pt x="1691" y="1953"/>
                    </a:lnTo>
                    <a:lnTo>
                      <a:pt x="1672" y="1966"/>
                    </a:lnTo>
                    <a:lnTo>
                      <a:pt x="1651" y="1980"/>
                    </a:lnTo>
                    <a:lnTo>
                      <a:pt x="1630" y="1993"/>
                    </a:lnTo>
                    <a:lnTo>
                      <a:pt x="1607" y="2005"/>
                    </a:lnTo>
                    <a:lnTo>
                      <a:pt x="1584" y="2014"/>
                    </a:lnTo>
                    <a:lnTo>
                      <a:pt x="1559" y="2024"/>
                    </a:lnTo>
                    <a:lnTo>
                      <a:pt x="1534" y="2031"/>
                    </a:lnTo>
                    <a:lnTo>
                      <a:pt x="1507" y="2039"/>
                    </a:lnTo>
                    <a:lnTo>
                      <a:pt x="1480" y="2045"/>
                    </a:lnTo>
                    <a:lnTo>
                      <a:pt x="1453" y="2051"/>
                    </a:lnTo>
                    <a:lnTo>
                      <a:pt x="1424" y="2055"/>
                    </a:lnTo>
                    <a:lnTo>
                      <a:pt x="1396" y="2056"/>
                    </a:lnTo>
                    <a:lnTo>
                      <a:pt x="1365" y="2058"/>
                    </a:lnTo>
                    <a:lnTo>
                      <a:pt x="1334" y="2060"/>
                    </a:lnTo>
                    <a:lnTo>
                      <a:pt x="921" y="2060"/>
                    </a:lnTo>
                    <a:lnTo>
                      <a:pt x="1818" y="4069"/>
                    </a:lnTo>
                    <a:lnTo>
                      <a:pt x="3146" y="4069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5668417" y="1269442"/>
                <a:ext cx="3313906" cy="3369469"/>
              </a:xfrm>
              <a:custGeom>
                <a:avLst/>
                <a:gdLst>
                  <a:gd name="T0" fmla="*/ 1962 w 4175"/>
                  <a:gd name="T1" fmla="*/ 3155 h 4245"/>
                  <a:gd name="T2" fmla="*/ 1760 w 4175"/>
                  <a:gd name="T3" fmla="*/ 3103 h 4245"/>
                  <a:gd name="T4" fmla="*/ 1580 w 4175"/>
                  <a:gd name="T5" fmla="*/ 3015 h 4245"/>
                  <a:gd name="T6" fmla="*/ 1422 w 4175"/>
                  <a:gd name="T7" fmla="*/ 2896 h 4245"/>
                  <a:gd name="T8" fmla="*/ 1292 w 4175"/>
                  <a:gd name="T9" fmla="*/ 2746 h 4245"/>
                  <a:gd name="T10" fmla="*/ 1192 w 4175"/>
                  <a:gd name="T11" fmla="*/ 2571 h 4245"/>
                  <a:gd name="T12" fmla="*/ 1125 w 4175"/>
                  <a:gd name="T13" fmla="*/ 2377 h 4245"/>
                  <a:gd name="T14" fmla="*/ 1094 w 4175"/>
                  <a:gd name="T15" fmla="*/ 2166 h 4245"/>
                  <a:gd name="T16" fmla="*/ 1106 w 4175"/>
                  <a:gd name="T17" fmla="*/ 1945 h 4245"/>
                  <a:gd name="T18" fmla="*/ 1154 w 4175"/>
                  <a:gd name="T19" fmla="*/ 1742 h 4245"/>
                  <a:gd name="T20" fmla="*/ 1238 w 4175"/>
                  <a:gd name="T21" fmla="*/ 1558 h 4245"/>
                  <a:gd name="T22" fmla="*/ 1355 w 4175"/>
                  <a:gd name="T23" fmla="*/ 1398 h 4245"/>
                  <a:gd name="T24" fmla="*/ 1501 w 4175"/>
                  <a:gd name="T25" fmla="*/ 1268 h 4245"/>
                  <a:gd name="T26" fmla="*/ 1670 w 4175"/>
                  <a:gd name="T27" fmla="*/ 1166 h 4245"/>
                  <a:gd name="T28" fmla="*/ 1860 w 4175"/>
                  <a:gd name="T29" fmla="*/ 1101 h 4245"/>
                  <a:gd name="T30" fmla="*/ 2069 w 4175"/>
                  <a:gd name="T31" fmla="*/ 1070 h 4245"/>
                  <a:gd name="T32" fmla="*/ 2296 w 4175"/>
                  <a:gd name="T33" fmla="*/ 1078 h 4245"/>
                  <a:gd name="T34" fmla="*/ 2492 w 4175"/>
                  <a:gd name="T35" fmla="*/ 1120 h 4245"/>
                  <a:gd name="T36" fmla="*/ 2655 w 4175"/>
                  <a:gd name="T37" fmla="*/ 1189 h 4245"/>
                  <a:gd name="T38" fmla="*/ 2787 w 4175"/>
                  <a:gd name="T39" fmla="*/ 1283 h 4245"/>
                  <a:gd name="T40" fmla="*/ 4145 w 4175"/>
                  <a:gd name="T41" fmla="*/ 1786 h 4245"/>
                  <a:gd name="T42" fmla="*/ 4114 w 4175"/>
                  <a:gd name="T43" fmla="*/ 1492 h 4245"/>
                  <a:gd name="T44" fmla="*/ 3983 w 4175"/>
                  <a:gd name="T45" fmla="*/ 1145 h 4245"/>
                  <a:gd name="T46" fmla="*/ 3797 w 4175"/>
                  <a:gd name="T47" fmla="*/ 832 h 4245"/>
                  <a:gd name="T48" fmla="*/ 3563 w 4175"/>
                  <a:gd name="T49" fmla="*/ 561 h 4245"/>
                  <a:gd name="T50" fmla="*/ 3285 w 4175"/>
                  <a:gd name="T51" fmla="*/ 338 h 4245"/>
                  <a:gd name="T52" fmla="*/ 2966 w 4175"/>
                  <a:gd name="T53" fmla="*/ 168 h 4245"/>
                  <a:gd name="T54" fmla="*/ 2611 w 4175"/>
                  <a:gd name="T55" fmla="*/ 54 h 4245"/>
                  <a:gd name="T56" fmla="*/ 2225 w 4175"/>
                  <a:gd name="T57" fmla="*/ 2 h 4245"/>
                  <a:gd name="T58" fmla="*/ 1791 w 4175"/>
                  <a:gd name="T59" fmla="*/ 24 h 4245"/>
                  <a:gd name="T60" fmla="*/ 1380 w 4175"/>
                  <a:gd name="T61" fmla="*/ 125 h 4245"/>
                  <a:gd name="T62" fmla="*/ 1008 w 4175"/>
                  <a:gd name="T63" fmla="*/ 300 h 4245"/>
                  <a:gd name="T64" fmla="*/ 681 w 4175"/>
                  <a:gd name="T65" fmla="*/ 540 h 4245"/>
                  <a:gd name="T66" fmla="*/ 412 w 4175"/>
                  <a:gd name="T67" fmla="*/ 838 h 4245"/>
                  <a:gd name="T68" fmla="*/ 203 w 4175"/>
                  <a:gd name="T69" fmla="*/ 1189 h 4245"/>
                  <a:gd name="T70" fmla="*/ 65 w 4175"/>
                  <a:gd name="T71" fmla="*/ 1581 h 4245"/>
                  <a:gd name="T72" fmla="*/ 4 w 4175"/>
                  <a:gd name="T73" fmla="*/ 2011 h 4245"/>
                  <a:gd name="T74" fmla="*/ 23 w 4175"/>
                  <a:gd name="T75" fmla="*/ 2454 h 4245"/>
                  <a:gd name="T76" fmla="*/ 123 w 4175"/>
                  <a:gd name="T77" fmla="*/ 2867 h 4245"/>
                  <a:gd name="T78" fmla="*/ 293 w 4175"/>
                  <a:gd name="T79" fmla="*/ 3239 h 4245"/>
                  <a:gd name="T80" fmla="*/ 532 w 4175"/>
                  <a:gd name="T81" fmla="*/ 3566 h 4245"/>
                  <a:gd name="T82" fmla="*/ 827 w 4175"/>
                  <a:gd name="T83" fmla="*/ 3835 h 4245"/>
                  <a:gd name="T84" fmla="*/ 1177 w 4175"/>
                  <a:gd name="T85" fmla="*/ 4044 h 4245"/>
                  <a:gd name="T86" fmla="*/ 1572 w 4175"/>
                  <a:gd name="T87" fmla="*/ 4182 h 4245"/>
                  <a:gd name="T88" fmla="*/ 2008 w 4175"/>
                  <a:gd name="T89" fmla="*/ 4243 h 4245"/>
                  <a:gd name="T90" fmla="*/ 2309 w 4175"/>
                  <a:gd name="T91" fmla="*/ 4240 h 4245"/>
                  <a:gd name="T92" fmla="*/ 2547 w 4175"/>
                  <a:gd name="T93" fmla="*/ 4213 h 4245"/>
                  <a:gd name="T94" fmla="*/ 2774 w 4175"/>
                  <a:gd name="T95" fmla="*/ 4165 h 4245"/>
                  <a:gd name="T96" fmla="*/ 2987 w 4175"/>
                  <a:gd name="T97" fmla="*/ 4096 h 4245"/>
                  <a:gd name="T98" fmla="*/ 3187 w 4175"/>
                  <a:gd name="T99" fmla="*/ 4005 h 4245"/>
                  <a:gd name="T100" fmla="*/ 3373 w 4175"/>
                  <a:gd name="T101" fmla="*/ 3896 h 4245"/>
                  <a:gd name="T102" fmla="*/ 3544 w 4175"/>
                  <a:gd name="T103" fmla="*/ 3767 h 4245"/>
                  <a:gd name="T104" fmla="*/ 3701 w 4175"/>
                  <a:gd name="T105" fmla="*/ 3620 h 4245"/>
                  <a:gd name="T106" fmla="*/ 2830 w 4175"/>
                  <a:gd name="T107" fmla="*/ 2894 h 4245"/>
                  <a:gd name="T108" fmla="*/ 2657 w 4175"/>
                  <a:gd name="T109" fmla="*/ 3022 h 4245"/>
                  <a:gd name="T110" fmla="*/ 2459 w 4175"/>
                  <a:gd name="T111" fmla="*/ 3113 h 4245"/>
                  <a:gd name="T112" fmla="*/ 2240 w 4175"/>
                  <a:gd name="T113" fmla="*/ 3161 h 4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75" h="4245">
                    <a:moveTo>
                      <a:pt x="2123" y="3166"/>
                    </a:moveTo>
                    <a:lnTo>
                      <a:pt x="2067" y="3164"/>
                    </a:lnTo>
                    <a:lnTo>
                      <a:pt x="2014" y="3161"/>
                    </a:lnTo>
                    <a:lnTo>
                      <a:pt x="1962" y="3155"/>
                    </a:lnTo>
                    <a:lnTo>
                      <a:pt x="1910" y="3145"/>
                    </a:lnTo>
                    <a:lnTo>
                      <a:pt x="1858" y="3134"/>
                    </a:lnTo>
                    <a:lnTo>
                      <a:pt x="1808" y="3118"/>
                    </a:lnTo>
                    <a:lnTo>
                      <a:pt x="1760" y="3103"/>
                    </a:lnTo>
                    <a:lnTo>
                      <a:pt x="1712" y="3084"/>
                    </a:lnTo>
                    <a:lnTo>
                      <a:pt x="1666" y="3063"/>
                    </a:lnTo>
                    <a:lnTo>
                      <a:pt x="1622" y="3040"/>
                    </a:lnTo>
                    <a:lnTo>
                      <a:pt x="1580" y="3015"/>
                    </a:lnTo>
                    <a:lnTo>
                      <a:pt x="1538" y="2988"/>
                    </a:lnTo>
                    <a:lnTo>
                      <a:pt x="1497" y="2959"/>
                    </a:lnTo>
                    <a:lnTo>
                      <a:pt x="1459" y="2928"/>
                    </a:lnTo>
                    <a:lnTo>
                      <a:pt x="1422" y="2896"/>
                    </a:lnTo>
                    <a:lnTo>
                      <a:pt x="1386" y="2859"/>
                    </a:lnTo>
                    <a:lnTo>
                      <a:pt x="1353" y="2823"/>
                    </a:lnTo>
                    <a:lnTo>
                      <a:pt x="1321" y="2786"/>
                    </a:lnTo>
                    <a:lnTo>
                      <a:pt x="1292" y="2746"/>
                    </a:lnTo>
                    <a:lnTo>
                      <a:pt x="1263" y="2704"/>
                    </a:lnTo>
                    <a:lnTo>
                      <a:pt x="1238" y="2661"/>
                    </a:lnTo>
                    <a:lnTo>
                      <a:pt x="1213" y="2617"/>
                    </a:lnTo>
                    <a:lnTo>
                      <a:pt x="1192" y="2571"/>
                    </a:lnTo>
                    <a:lnTo>
                      <a:pt x="1171" y="2525"/>
                    </a:lnTo>
                    <a:lnTo>
                      <a:pt x="1154" y="2477"/>
                    </a:lnTo>
                    <a:lnTo>
                      <a:pt x="1138" y="2427"/>
                    </a:lnTo>
                    <a:lnTo>
                      <a:pt x="1125" y="2377"/>
                    </a:lnTo>
                    <a:lnTo>
                      <a:pt x="1113" y="2325"/>
                    </a:lnTo>
                    <a:lnTo>
                      <a:pt x="1106" y="2274"/>
                    </a:lnTo>
                    <a:lnTo>
                      <a:pt x="1098" y="2220"/>
                    </a:lnTo>
                    <a:lnTo>
                      <a:pt x="1094" y="2166"/>
                    </a:lnTo>
                    <a:lnTo>
                      <a:pt x="1094" y="2110"/>
                    </a:lnTo>
                    <a:lnTo>
                      <a:pt x="1094" y="2055"/>
                    </a:lnTo>
                    <a:lnTo>
                      <a:pt x="1098" y="1999"/>
                    </a:lnTo>
                    <a:lnTo>
                      <a:pt x="1106" y="1945"/>
                    </a:lnTo>
                    <a:lnTo>
                      <a:pt x="1113" y="1894"/>
                    </a:lnTo>
                    <a:lnTo>
                      <a:pt x="1125" y="1842"/>
                    </a:lnTo>
                    <a:lnTo>
                      <a:pt x="1138" y="1790"/>
                    </a:lnTo>
                    <a:lnTo>
                      <a:pt x="1154" y="1742"/>
                    </a:lnTo>
                    <a:lnTo>
                      <a:pt x="1173" y="1694"/>
                    </a:lnTo>
                    <a:lnTo>
                      <a:pt x="1192" y="1646"/>
                    </a:lnTo>
                    <a:lnTo>
                      <a:pt x="1215" y="1602"/>
                    </a:lnTo>
                    <a:lnTo>
                      <a:pt x="1238" y="1558"/>
                    </a:lnTo>
                    <a:lnTo>
                      <a:pt x="1265" y="1515"/>
                    </a:lnTo>
                    <a:lnTo>
                      <a:pt x="1294" y="1475"/>
                    </a:lnTo>
                    <a:lnTo>
                      <a:pt x="1324" y="1437"/>
                    </a:lnTo>
                    <a:lnTo>
                      <a:pt x="1355" y="1398"/>
                    </a:lnTo>
                    <a:lnTo>
                      <a:pt x="1390" y="1364"/>
                    </a:lnTo>
                    <a:lnTo>
                      <a:pt x="1424" y="1329"/>
                    </a:lnTo>
                    <a:lnTo>
                      <a:pt x="1461" y="1298"/>
                    </a:lnTo>
                    <a:lnTo>
                      <a:pt x="1501" y="1268"/>
                    </a:lnTo>
                    <a:lnTo>
                      <a:pt x="1541" y="1239"/>
                    </a:lnTo>
                    <a:lnTo>
                      <a:pt x="1582" y="1214"/>
                    </a:lnTo>
                    <a:lnTo>
                      <a:pt x="1626" y="1189"/>
                    </a:lnTo>
                    <a:lnTo>
                      <a:pt x="1670" y="1166"/>
                    </a:lnTo>
                    <a:lnTo>
                      <a:pt x="1716" y="1147"/>
                    </a:lnTo>
                    <a:lnTo>
                      <a:pt x="1762" y="1129"/>
                    </a:lnTo>
                    <a:lnTo>
                      <a:pt x="1810" y="1112"/>
                    </a:lnTo>
                    <a:lnTo>
                      <a:pt x="1860" y="1101"/>
                    </a:lnTo>
                    <a:lnTo>
                      <a:pt x="1912" y="1089"/>
                    </a:lnTo>
                    <a:lnTo>
                      <a:pt x="1962" y="1079"/>
                    </a:lnTo>
                    <a:lnTo>
                      <a:pt x="2016" y="1074"/>
                    </a:lnTo>
                    <a:lnTo>
                      <a:pt x="2069" y="1070"/>
                    </a:lnTo>
                    <a:lnTo>
                      <a:pt x="2123" y="1068"/>
                    </a:lnTo>
                    <a:lnTo>
                      <a:pt x="2183" y="1070"/>
                    </a:lnTo>
                    <a:lnTo>
                      <a:pt x="2240" y="1074"/>
                    </a:lnTo>
                    <a:lnTo>
                      <a:pt x="2296" y="1078"/>
                    </a:lnTo>
                    <a:lnTo>
                      <a:pt x="2348" y="1085"/>
                    </a:lnTo>
                    <a:lnTo>
                      <a:pt x="2398" y="1095"/>
                    </a:lnTo>
                    <a:lnTo>
                      <a:pt x="2446" y="1106"/>
                    </a:lnTo>
                    <a:lnTo>
                      <a:pt x="2492" y="1120"/>
                    </a:lnTo>
                    <a:lnTo>
                      <a:pt x="2536" y="1135"/>
                    </a:lnTo>
                    <a:lnTo>
                      <a:pt x="2578" y="1151"/>
                    </a:lnTo>
                    <a:lnTo>
                      <a:pt x="2618" y="1170"/>
                    </a:lnTo>
                    <a:lnTo>
                      <a:pt x="2655" y="1189"/>
                    </a:lnTo>
                    <a:lnTo>
                      <a:pt x="2691" y="1210"/>
                    </a:lnTo>
                    <a:lnTo>
                      <a:pt x="2726" y="1233"/>
                    </a:lnTo>
                    <a:lnTo>
                      <a:pt x="2757" y="1258"/>
                    </a:lnTo>
                    <a:lnTo>
                      <a:pt x="2787" y="1283"/>
                    </a:lnTo>
                    <a:lnTo>
                      <a:pt x="2816" y="1310"/>
                    </a:lnTo>
                    <a:lnTo>
                      <a:pt x="1532" y="1857"/>
                    </a:lnTo>
                    <a:lnTo>
                      <a:pt x="1945" y="2784"/>
                    </a:lnTo>
                    <a:lnTo>
                      <a:pt x="4145" y="1786"/>
                    </a:lnTo>
                    <a:lnTo>
                      <a:pt x="4175" y="1774"/>
                    </a:lnTo>
                    <a:lnTo>
                      <a:pt x="4160" y="1678"/>
                    </a:lnTo>
                    <a:lnTo>
                      <a:pt x="4139" y="1584"/>
                    </a:lnTo>
                    <a:lnTo>
                      <a:pt x="4114" y="1492"/>
                    </a:lnTo>
                    <a:lnTo>
                      <a:pt x="4087" y="1402"/>
                    </a:lnTo>
                    <a:lnTo>
                      <a:pt x="4056" y="1314"/>
                    </a:lnTo>
                    <a:lnTo>
                      <a:pt x="4020" y="1227"/>
                    </a:lnTo>
                    <a:lnTo>
                      <a:pt x="3983" y="1145"/>
                    </a:lnTo>
                    <a:lnTo>
                      <a:pt x="3941" y="1062"/>
                    </a:lnTo>
                    <a:lnTo>
                      <a:pt x="3897" y="983"/>
                    </a:lnTo>
                    <a:lnTo>
                      <a:pt x="3849" y="907"/>
                    </a:lnTo>
                    <a:lnTo>
                      <a:pt x="3797" y="832"/>
                    </a:lnTo>
                    <a:lnTo>
                      <a:pt x="3743" y="761"/>
                    </a:lnTo>
                    <a:lnTo>
                      <a:pt x="3686" y="692"/>
                    </a:lnTo>
                    <a:lnTo>
                      <a:pt x="3626" y="624"/>
                    </a:lnTo>
                    <a:lnTo>
                      <a:pt x="3563" y="561"/>
                    </a:lnTo>
                    <a:lnTo>
                      <a:pt x="3498" y="502"/>
                    </a:lnTo>
                    <a:lnTo>
                      <a:pt x="3429" y="444"/>
                    </a:lnTo>
                    <a:lnTo>
                      <a:pt x="3358" y="390"/>
                    </a:lnTo>
                    <a:lnTo>
                      <a:pt x="3285" y="338"/>
                    </a:lnTo>
                    <a:lnTo>
                      <a:pt x="3208" y="290"/>
                    </a:lnTo>
                    <a:lnTo>
                      <a:pt x="3129" y="246"/>
                    </a:lnTo>
                    <a:lnTo>
                      <a:pt x="3048" y="204"/>
                    </a:lnTo>
                    <a:lnTo>
                      <a:pt x="2966" y="168"/>
                    </a:lnTo>
                    <a:lnTo>
                      <a:pt x="2879" y="133"/>
                    </a:lnTo>
                    <a:lnTo>
                      <a:pt x="2793" y="102"/>
                    </a:lnTo>
                    <a:lnTo>
                      <a:pt x="2703" y="75"/>
                    </a:lnTo>
                    <a:lnTo>
                      <a:pt x="2611" y="54"/>
                    </a:lnTo>
                    <a:lnTo>
                      <a:pt x="2517" y="35"/>
                    </a:lnTo>
                    <a:lnTo>
                      <a:pt x="2421" y="20"/>
                    </a:lnTo>
                    <a:lnTo>
                      <a:pt x="2323" y="10"/>
                    </a:lnTo>
                    <a:lnTo>
                      <a:pt x="2225" y="2"/>
                    </a:lnTo>
                    <a:lnTo>
                      <a:pt x="2123" y="0"/>
                    </a:lnTo>
                    <a:lnTo>
                      <a:pt x="2012" y="4"/>
                    </a:lnTo>
                    <a:lnTo>
                      <a:pt x="1900" y="12"/>
                    </a:lnTo>
                    <a:lnTo>
                      <a:pt x="1791" y="24"/>
                    </a:lnTo>
                    <a:lnTo>
                      <a:pt x="1685" y="43"/>
                    </a:lnTo>
                    <a:lnTo>
                      <a:pt x="1582" y="66"/>
                    </a:lnTo>
                    <a:lnTo>
                      <a:pt x="1478" y="93"/>
                    </a:lnTo>
                    <a:lnTo>
                      <a:pt x="1380" y="125"/>
                    </a:lnTo>
                    <a:lnTo>
                      <a:pt x="1282" y="164"/>
                    </a:lnTo>
                    <a:lnTo>
                      <a:pt x="1188" y="204"/>
                    </a:lnTo>
                    <a:lnTo>
                      <a:pt x="1096" y="250"/>
                    </a:lnTo>
                    <a:lnTo>
                      <a:pt x="1008" y="300"/>
                    </a:lnTo>
                    <a:lnTo>
                      <a:pt x="921" y="354"/>
                    </a:lnTo>
                    <a:lnTo>
                      <a:pt x="839" y="411"/>
                    </a:lnTo>
                    <a:lnTo>
                      <a:pt x="758" y="475"/>
                    </a:lnTo>
                    <a:lnTo>
                      <a:pt x="681" y="540"/>
                    </a:lnTo>
                    <a:lnTo>
                      <a:pt x="608" y="609"/>
                    </a:lnTo>
                    <a:lnTo>
                      <a:pt x="539" y="682"/>
                    </a:lnTo>
                    <a:lnTo>
                      <a:pt x="474" y="759"/>
                    </a:lnTo>
                    <a:lnTo>
                      <a:pt x="412" y="838"/>
                    </a:lnTo>
                    <a:lnTo>
                      <a:pt x="353" y="922"/>
                    </a:lnTo>
                    <a:lnTo>
                      <a:pt x="299" y="1007"/>
                    </a:lnTo>
                    <a:lnTo>
                      <a:pt x="249" y="1097"/>
                    </a:lnTo>
                    <a:lnTo>
                      <a:pt x="203" y="1189"/>
                    </a:lnTo>
                    <a:lnTo>
                      <a:pt x="163" y="1283"/>
                    </a:lnTo>
                    <a:lnTo>
                      <a:pt x="125" y="1379"/>
                    </a:lnTo>
                    <a:lnTo>
                      <a:pt x="94" y="1479"/>
                    </a:lnTo>
                    <a:lnTo>
                      <a:pt x="65" y="1581"/>
                    </a:lnTo>
                    <a:lnTo>
                      <a:pt x="42" y="1686"/>
                    </a:lnTo>
                    <a:lnTo>
                      <a:pt x="25" y="1792"/>
                    </a:lnTo>
                    <a:lnTo>
                      <a:pt x="11" y="1901"/>
                    </a:lnTo>
                    <a:lnTo>
                      <a:pt x="4" y="2011"/>
                    </a:lnTo>
                    <a:lnTo>
                      <a:pt x="0" y="2124"/>
                    </a:lnTo>
                    <a:lnTo>
                      <a:pt x="4" y="2235"/>
                    </a:lnTo>
                    <a:lnTo>
                      <a:pt x="11" y="2347"/>
                    </a:lnTo>
                    <a:lnTo>
                      <a:pt x="23" y="2454"/>
                    </a:lnTo>
                    <a:lnTo>
                      <a:pt x="42" y="2562"/>
                    </a:lnTo>
                    <a:lnTo>
                      <a:pt x="63" y="2665"/>
                    </a:lnTo>
                    <a:lnTo>
                      <a:pt x="90" y="2767"/>
                    </a:lnTo>
                    <a:lnTo>
                      <a:pt x="123" y="2867"/>
                    </a:lnTo>
                    <a:lnTo>
                      <a:pt x="159" y="2965"/>
                    </a:lnTo>
                    <a:lnTo>
                      <a:pt x="199" y="3059"/>
                    </a:lnTo>
                    <a:lnTo>
                      <a:pt x="245" y="3151"/>
                    </a:lnTo>
                    <a:lnTo>
                      <a:pt x="293" y="3239"/>
                    </a:lnTo>
                    <a:lnTo>
                      <a:pt x="347" y="3326"/>
                    </a:lnTo>
                    <a:lnTo>
                      <a:pt x="405" y="3408"/>
                    </a:lnTo>
                    <a:lnTo>
                      <a:pt x="466" y="3489"/>
                    </a:lnTo>
                    <a:lnTo>
                      <a:pt x="532" y="3566"/>
                    </a:lnTo>
                    <a:lnTo>
                      <a:pt x="599" y="3639"/>
                    </a:lnTo>
                    <a:lnTo>
                      <a:pt x="672" y="3708"/>
                    </a:lnTo>
                    <a:lnTo>
                      <a:pt x="748" y="3773"/>
                    </a:lnTo>
                    <a:lnTo>
                      <a:pt x="827" y="3835"/>
                    </a:lnTo>
                    <a:lnTo>
                      <a:pt x="910" y="3892"/>
                    </a:lnTo>
                    <a:lnTo>
                      <a:pt x="996" y="3948"/>
                    </a:lnTo>
                    <a:lnTo>
                      <a:pt x="1084" y="3998"/>
                    </a:lnTo>
                    <a:lnTo>
                      <a:pt x="1177" y="4044"/>
                    </a:lnTo>
                    <a:lnTo>
                      <a:pt x="1271" y="4084"/>
                    </a:lnTo>
                    <a:lnTo>
                      <a:pt x="1369" y="4121"/>
                    </a:lnTo>
                    <a:lnTo>
                      <a:pt x="1470" y="4153"/>
                    </a:lnTo>
                    <a:lnTo>
                      <a:pt x="1572" y="4182"/>
                    </a:lnTo>
                    <a:lnTo>
                      <a:pt x="1678" y="4205"/>
                    </a:lnTo>
                    <a:lnTo>
                      <a:pt x="1785" y="4222"/>
                    </a:lnTo>
                    <a:lnTo>
                      <a:pt x="1897" y="4236"/>
                    </a:lnTo>
                    <a:lnTo>
                      <a:pt x="2008" y="4243"/>
                    </a:lnTo>
                    <a:lnTo>
                      <a:pt x="2123" y="4245"/>
                    </a:lnTo>
                    <a:lnTo>
                      <a:pt x="2186" y="4245"/>
                    </a:lnTo>
                    <a:lnTo>
                      <a:pt x="2248" y="4243"/>
                    </a:lnTo>
                    <a:lnTo>
                      <a:pt x="2309" y="4240"/>
                    </a:lnTo>
                    <a:lnTo>
                      <a:pt x="2371" y="4236"/>
                    </a:lnTo>
                    <a:lnTo>
                      <a:pt x="2430" y="4230"/>
                    </a:lnTo>
                    <a:lnTo>
                      <a:pt x="2490" y="4222"/>
                    </a:lnTo>
                    <a:lnTo>
                      <a:pt x="2547" y="4213"/>
                    </a:lnTo>
                    <a:lnTo>
                      <a:pt x="2605" y="4203"/>
                    </a:lnTo>
                    <a:lnTo>
                      <a:pt x="2663" y="4192"/>
                    </a:lnTo>
                    <a:lnTo>
                      <a:pt x="2718" y="4178"/>
                    </a:lnTo>
                    <a:lnTo>
                      <a:pt x="2774" y="4165"/>
                    </a:lnTo>
                    <a:lnTo>
                      <a:pt x="2828" y="4149"/>
                    </a:lnTo>
                    <a:lnTo>
                      <a:pt x="2881" y="4132"/>
                    </a:lnTo>
                    <a:lnTo>
                      <a:pt x="2935" y="4115"/>
                    </a:lnTo>
                    <a:lnTo>
                      <a:pt x="2987" y="4096"/>
                    </a:lnTo>
                    <a:lnTo>
                      <a:pt x="3037" y="4075"/>
                    </a:lnTo>
                    <a:lnTo>
                      <a:pt x="3089" y="4053"/>
                    </a:lnTo>
                    <a:lnTo>
                      <a:pt x="3137" y="4030"/>
                    </a:lnTo>
                    <a:lnTo>
                      <a:pt x="3187" y="4005"/>
                    </a:lnTo>
                    <a:lnTo>
                      <a:pt x="3235" y="3980"/>
                    </a:lnTo>
                    <a:lnTo>
                      <a:pt x="3281" y="3954"/>
                    </a:lnTo>
                    <a:lnTo>
                      <a:pt x="3327" y="3925"/>
                    </a:lnTo>
                    <a:lnTo>
                      <a:pt x="3373" y="3896"/>
                    </a:lnTo>
                    <a:lnTo>
                      <a:pt x="3417" y="3865"/>
                    </a:lnTo>
                    <a:lnTo>
                      <a:pt x="3459" y="3835"/>
                    </a:lnTo>
                    <a:lnTo>
                      <a:pt x="3502" y="3802"/>
                    </a:lnTo>
                    <a:lnTo>
                      <a:pt x="3544" y="3767"/>
                    </a:lnTo>
                    <a:lnTo>
                      <a:pt x="3584" y="3731"/>
                    </a:lnTo>
                    <a:lnTo>
                      <a:pt x="3624" y="3694"/>
                    </a:lnTo>
                    <a:lnTo>
                      <a:pt x="3663" y="3658"/>
                    </a:lnTo>
                    <a:lnTo>
                      <a:pt x="3701" y="3620"/>
                    </a:lnTo>
                    <a:lnTo>
                      <a:pt x="3738" y="3579"/>
                    </a:lnTo>
                    <a:lnTo>
                      <a:pt x="2904" y="2817"/>
                    </a:lnTo>
                    <a:lnTo>
                      <a:pt x="2868" y="2855"/>
                    </a:lnTo>
                    <a:lnTo>
                      <a:pt x="2830" y="2894"/>
                    </a:lnTo>
                    <a:lnTo>
                      <a:pt x="2789" y="2928"/>
                    </a:lnTo>
                    <a:lnTo>
                      <a:pt x="2747" y="2963"/>
                    </a:lnTo>
                    <a:lnTo>
                      <a:pt x="2703" y="2994"/>
                    </a:lnTo>
                    <a:lnTo>
                      <a:pt x="2657" y="3022"/>
                    </a:lnTo>
                    <a:lnTo>
                      <a:pt x="2611" y="3047"/>
                    </a:lnTo>
                    <a:lnTo>
                      <a:pt x="2561" y="3072"/>
                    </a:lnTo>
                    <a:lnTo>
                      <a:pt x="2511" y="3093"/>
                    </a:lnTo>
                    <a:lnTo>
                      <a:pt x="2459" y="3113"/>
                    </a:lnTo>
                    <a:lnTo>
                      <a:pt x="2407" y="3128"/>
                    </a:lnTo>
                    <a:lnTo>
                      <a:pt x="2353" y="3141"/>
                    </a:lnTo>
                    <a:lnTo>
                      <a:pt x="2298" y="3153"/>
                    </a:lnTo>
                    <a:lnTo>
                      <a:pt x="2240" y="3161"/>
                    </a:lnTo>
                    <a:lnTo>
                      <a:pt x="2183" y="3164"/>
                    </a:lnTo>
                    <a:lnTo>
                      <a:pt x="2123" y="316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30" name="Ryhmä 29"/>
            <p:cNvGrpSpPr/>
            <p:nvPr/>
          </p:nvGrpSpPr>
          <p:grpSpPr>
            <a:xfrm>
              <a:off x="3717009" y="2139702"/>
              <a:ext cx="3844527" cy="869368"/>
              <a:chOff x="1497013" y="1096566"/>
              <a:chExt cx="5121274" cy="1158081"/>
            </a:xfrm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863181" y="1103709"/>
                <a:ext cx="392113" cy="521494"/>
              </a:xfrm>
              <a:custGeom>
                <a:avLst/>
                <a:gdLst>
                  <a:gd name="T0" fmla="*/ 0 w 494"/>
                  <a:gd name="T1" fmla="*/ 657 h 657"/>
                  <a:gd name="T2" fmla="*/ 137 w 494"/>
                  <a:gd name="T3" fmla="*/ 657 h 657"/>
                  <a:gd name="T4" fmla="*/ 137 w 494"/>
                  <a:gd name="T5" fmla="*/ 263 h 657"/>
                  <a:gd name="T6" fmla="*/ 138 w 494"/>
                  <a:gd name="T7" fmla="*/ 263 h 657"/>
                  <a:gd name="T8" fmla="*/ 367 w 494"/>
                  <a:gd name="T9" fmla="*/ 657 h 657"/>
                  <a:gd name="T10" fmla="*/ 494 w 494"/>
                  <a:gd name="T11" fmla="*/ 657 h 657"/>
                  <a:gd name="T12" fmla="*/ 494 w 494"/>
                  <a:gd name="T13" fmla="*/ 0 h 657"/>
                  <a:gd name="T14" fmla="*/ 359 w 494"/>
                  <a:gd name="T15" fmla="*/ 0 h 657"/>
                  <a:gd name="T16" fmla="*/ 359 w 494"/>
                  <a:gd name="T17" fmla="*/ 357 h 657"/>
                  <a:gd name="T18" fmla="*/ 357 w 494"/>
                  <a:gd name="T19" fmla="*/ 357 h 657"/>
                  <a:gd name="T20" fmla="*/ 150 w 494"/>
                  <a:gd name="T21" fmla="*/ 0 h 657"/>
                  <a:gd name="T22" fmla="*/ 0 w 494"/>
                  <a:gd name="T23" fmla="*/ 0 h 657"/>
                  <a:gd name="T24" fmla="*/ 0 w 494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657">
                    <a:moveTo>
                      <a:pt x="0" y="657"/>
                    </a:moveTo>
                    <a:lnTo>
                      <a:pt x="137" y="657"/>
                    </a:lnTo>
                    <a:lnTo>
                      <a:pt x="137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4" y="657"/>
                    </a:lnTo>
                    <a:lnTo>
                      <a:pt x="494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3382963" y="1096566"/>
                <a:ext cx="395288" cy="536575"/>
              </a:xfrm>
              <a:custGeom>
                <a:avLst/>
                <a:gdLst>
                  <a:gd name="T0" fmla="*/ 235 w 498"/>
                  <a:gd name="T1" fmla="*/ 551 h 676"/>
                  <a:gd name="T2" fmla="*/ 208 w 498"/>
                  <a:gd name="T3" fmla="*/ 545 h 676"/>
                  <a:gd name="T4" fmla="*/ 187 w 498"/>
                  <a:gd name="T5" fmla="*/ 534 h 676"/>
                  <a:gd name="T6" fmla="*/ 169 w 498"/>
                  <a:gd name="T7" fmla="*/ 516 h 676"/>
                  <a:gd name="T8" fmla="*/ 160 w 498"/>
                  <a:gd name="T9" fmla="*/ 495 h 676"/>
                  <a:gd name="T10" fmla="*/ 154 w 498"/>
                  <a:gd name="T11" fmla="*/ 468 h 676"/>
                  <a:gd name="T12" fmla="*/ 154 w 498"/>
                  <a:gd name="T13" fmla="*/ 220 h 676"/>
                  <a:gd name="T14" fmla="*/ 160 w 498"/>
                  <a:gd name="T15" fmla="*/ 178 h 676"/>
                  <a:gd name="T16" fmla="*/ 167 w 498"/>
                  <a:gd name="T17" fmla="*/ 163 h 676"/>
                  <a:gd name="T18" fmla="*/ 177 w 498"/>
                  <a:gd name="T19" fmla="*/ 147 h 676"/>
                  <a:gd name="T20" fmla="*/ 191 w 498"/>
                  <a:gd name="T21" fmla="*/ 138 h 676"/>
                  <a:gd name="T22" fmla="*/ 206 w 498"/>
                  <a:gd name="T23" fmla="*/ 130 h 676"/>
                  <a:gd name="T24" fmla="*/ 246 w 498"/>
                  <a:gd name="T25" fmla="*/ 123 h 676"/>
                  <a:gd name="T26" fmla="*/ 273 w 498"/>
                  <a:gd name="T27" fmla="*/ 126 h 676"/>
                  <a:gd name="T28" fmla="*/ 296 w 498"/>
                  <a:gd name="T29" fmla="*/ 134 h 676"/>
                  <a:gd name="T30" fmla="*/ 315 w 498"/>
                  <a:gd name="T31" fmla="*/ 147 h 676"/>
                  <a:gd name="T32" fmla="*/ 331 w 498"/>
                  <a:gd name="T33" fmla="*/ 165 h 676"/>
                  <a:gd name="T34" fmla="*/ 340 w 498"/>
                  <a:gd name="T35" fmla="*/ 188 h 676"/>
                  <a:gd name="T36" fmla="*/ 344 w 498"/>
                  <a:gd name="T37" fmla="*/ 217 h 676"/>
                  <a:gd name="T38" fmla="*/ 342 w 498"/>
                  <a:gd name="T39" fmla="*/ 470 h 676"/>
                  <a:gd name="T40" fmla="*/ 336 w 498"/>
                  <a:gd name="T41" fmla="*/ 495 h 676"/>
                  <a:gd name="T42" fmla="*/ 325 w 498"/>
                  <a:gd name="T43" fmla="*/ 516 h 676"/>
                  <a:gd name="T44" fmla="*/ 310 w 498"/>
                  <a:gd name="T45" fmla="*/ 534 h 676"/>
                  <a:gd name="T46" fmla="*/ 288 w 498"/>
                  <a:gd name="T47" fmla="*/ 545 h 676"/>
                  <a:gd name="T48" fmla="*/ 263 w 498"/>
                  <a:gd name="T49" fmla="*/ 551 h 676"/>
                  <a:gd name="T50" fmla="*/ 248 w 498"/>
                  <a:gd name="T51" fmla="*/ 676 h 676"/>
                  <a:gd name="T52" fmla="*/ 287 w 498"/>
                  <a:gd name="T53" fmla="*/ 674 h 676"/>
                  <a:gd name="T54" fmla="*/ 325 w 498"/>
                  <a:gd name="T55" fmla="*/ 668 h 676"/>
                  <a:gd name="T56" fmla="*/ 359 w 498"/>
                  <a:gd name="T57" fmla="*/ 658 h 676"/>
                  <a:gd name="T58" fmla="*/ 392 w 498"/>
                  <a:gd name="T59" fmla="*/ 643 h 676"/>
                  <a:gd name="T60" fmla="*/ 421 w 498"/>
                  <a:gd name="T61" fmla="*/ 624 h 676"/>
                  <a:gd name="T62" fmla="*/ 448 w 498"/>
                  <a:gd name="T63" fmla="*/ 599 h 676"/>
                  <a:gd name="T64" fmla="*/ 469 w 498"/>
                  <a:gd name="T65" fmla="*/ 570 h 676"/>
                  <a:gd name="T66" fmla="*/ 484 w 498"/>
                  <a:gd name="T67" fmla="*/ 535 h 676"/>
                  <a:gd name="T68" fmla="*/ 494 w 498"/>
                  <a:gd name="T69" fmla="*/ 495 h 676"/>
                  <a:gd name="T70" fmla="*/ 498 w 498"/>
                  <a:gd name="T71" fmla="*/ 451 h 676"/>
                  <a:gd name="T72" fmla="*/ 496 w 498"/>
                  <a:gd name="T73" fmla="*/ 197 h 676"/>
                  <a:gd name="T74" fmla="*/ 490 w 498"/>
                  <a:gd name="T75" fmla="*/ 155 h 676"/>
                  <a:gd name="T76" fmla="*/ 477 w 498"/>
                  <a:gd name="T77" fmla="*/ 119 h 676"/>
                  <a:gd name="T78" fmla="*/ 457 w 498"/>
                  <a:gd name="T79" fmla="*/ 88 h 676"/>
                  <a:gd name="T80" fmla="*/ 434 w 498"/>
                  <a:gd name="T81" fmla="*/ 61 h 676"/>
                  <a:gd name="T82" fmla="*/ 407 w 498"/>
                  <a:gd name="T83" fmla="*/ 40 h 676"/>
                  <a:gd name="T84" fmla="*/ 377 w 498"/>
                  <a:gd name="T85" fmla="*/ 23 h 676"/>
                  <a:gd name="T86" fmla="*/ 342 w 498"/>
                  <a:gd name="T87" fmla="*/ 11 h 676"/>
                  <a:gd name="T88" fmla="*/ 306 w 498"/>
                  <a:gd name="T89" fmla="*/ 3 h 676"/>
                  <a:gd name="T90" fmla="*/ 267 w 498"/>
                  <a:gd name="T91" fmla="*/ 0 h 676"/>
                  <a:gd name="T92" fmla="*/ 221 w 498"/>
                  <a:gd name="T93" fmla="*/ 0 h 676"/>
                  <a:gd name="T94" fmla="*/ 173 w 498"/>
                  <a:gd name="T95" fmla="*/ 7 h 676"/>
                  <a:gd name="T96" fmla="*/ 129 w 498"/>
                  <a:gd name="T97" fmla="*/ 21 h 676"/>
                  <a:gd name="T98" fmla="*/ 91 w 498"/>
                  <a:gd name="T99" fmla="*/ 42 h 676"/>
                  <a:gd name="T100" fmla="*/ 56 w 498"/>
                  <a:gd name="T101" fmla="*/ 69 h 676"/>
                  <a:gd name="T102" fmla="*/ 29 w 498"/>
                  <a:gd name="T103" fmla="*/ 105 h 676"/>
                  <a:gd name="T104" fmla="*/ 10 w 498"/>
                  <a:gd name="T105" fmla="*/ 147 h 676"/>
                  <a:gd name="T106" fmla="*/ 0 w 498"/>
                  <a:gd name="T107" fmla="*/ 197 h 676"/>
                  <a:gd name="T108" fmla="*/ 0 w 498"/>
                  <a:gd name="T109" fmla="*/ 455 h 676"/>
                  <a:gd name="T110" fmla="*/ 4 w 498"/>
                  <a:gd name="T111" fmla="*/ 511 h 676"/>
                  <a:gd name="T112" fmla="*/ 20 w 498"/>
                  <a:gd name="T113" fmla="*/ 557 h 676"/>
                  <a:gd name="T114" fmla="*/ 43 w 498"/>
                  <a:gd name="T115" fmla="*/ 595 h 676"/>
                  <a:gd name="T116" fmla="*/ 73 w 498"/>
                  <a:gd name="T117" fmla="*/ 626 h 676"/>
                  <a:gd name="T118" fmla="*/ 110 w 498"/>
                  <a:gd name="T119" fmla="*/ 649 h 676"/>
                  <a:gd name="T120" fmla="*/ 152 w 498"/>
                  <a:gd name="T121" fmla="*/ 664 h 676"/>
                  <a:gd name="T122" fmla="*/ 198 w 498"/>
                  <a:gd name="T123" fmla="*/ 674 h 676"/>
                  <a:gd name="T124" fmla="*/ 248 w 498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676">
                    <a:moveTo>
                      <a:pt x="248" y="551"/>
                    </a:moveTo>
                    <a:lnTo>
                      <a:pt x="235" y="551"/>
                    </a:lnTo>
                    <a:lnTo>
                      <a:pt x="219" y="549"/>
                    </a:lnTo>
                    <a:lnTo>
                      <a:pt x="208" y="545"/>
                    </a:lnTo>
                    <a:lnTo>
                      <a:pt x="196" y="539"/>
                    </a:lnTo>
                    <a:lnTo>
                      <a:pt x="187" y="534"/>
                    </a:lnTo>
                    <a:lnTo>
                      <a:pt x="177" y="526"/>
                    </a:lnTo>
                    <a:lnTo>
                      <a:pt x="169" y="516"/>
                    </a:lnTo>
                    <a:lnTo>
                      <a:pt x="164" y="507"/>
                    </a:lnTo>
                    <a:lnTo>
                      <a:pt x="160" y="495"/>
                    </a:lnTo>
                    <a:lnTo>
                      <a:pt x="156" y="482"/>
                    </a:lnTo>
                    <a:lnTo>
                      <a:pt x="154" y="468"/>
                    </a:lnTo>
                    <a:lnTo>
                      <a:pt x="154" y="455"/>
                    </a:lnTo>
                    <a:lnTo>
                      <a:pt x="154" y="220"/>
                    </a:lnTo>
                    <a:lnTo>
                      <a:pt x="154" y="197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7" y="163"/>
                    </a:lnTo>
                    <a:lnTo>
                      <a:pt x="171" y="155"/>
                    </a:lnTo>
                    <a:lnTo>
                      <a:pt x="177" y="147"/>
                    </a:lnTo>
                    <a:lnTo>
                      <a:pt x="183" y="142"/>
                    </a:lnTo>
                    <a:lnTo>
                      <a:pt x="191" y="138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25" y="124"/>
                    </a:lnTo>
                    <a:lnTo>
                      <a:pt x="246" y="123"/>
                    </a:lnTo>
                    <a:lnTo>
                      <a:pt x="260" y="124"/>
                    </a:lnTo>
                    <a:lnTo>
                      <a:pt x="273" y="126"/>
                    </a:lnTo>
                    <a:lnTo>
                      <a:pt x="285" y="128"/>
                    </a:lnTo>
                    <a:lnTo>
                      <a:pt x="296" y="134"/>
                    </a:lnTo>
                    <a:lnTo>
                      <a:pt x="308" y="140"/>
                    </a:lnTo>
                    <a:lnTo>
                      <a:pt x="315" y="147"/>
                    </a:lnTo>
                    <a:lnTo>
                      <a:pt x="325" y="155"/>
                    </a:lnTo>
                    <a:lnTo>
                      <a:pt x="331" y="165"/>
                    </a:lnTo>
                    <a:lnTo>
                      <a:pt x="336" y="176"/>
                    </a:lnTo>
                    <a:lnTo>
                      <a:pt x="340" y="188"/>
                    </a:lnTo>
                    <a:lnTo>
                      <a:pt x="342" y="201"/>
                    </a:lnTo>
                    <a:lnTo>
                      <a:pt x="344" y="217"/>
                    </a:lnTo>
                    <a:lnTo>
                      <a:pt x="344" y="455"/>
                    </a:lnTo>
                    <a:lnTo>
                      <a:pt x="342" y="470"/>
                    </a:lnTo>
                    <a:lnTo>
                      <a:pt x="340" y="482"/>
                    </a:lnTo>
                    <a:lnTo>
                      <a:pt x="336" y="495"/>
                    </a:lnTo>
                    <a:lnTo>
                      <a:pt x="333" y="507"/>
                    </a:lnTo>
                    <a:lnTo>
                      <a:pt x="325" y="516"/>
                    </a:lnTo>
                    <a:lnTo>
                      <a:pt x="319" y="526"/>
                    </a:lnTo>
                    <a:lnTo>
                      <a:pt x="310" y="534"/>
                    </a:lnTo>
                    <a:lnTo>
                      <a:pt x="300" y="539"/>
                    </a:lnTo>
                    <a:lnTo>
                      <a:pt x="288" y="545"/>
                    </a:lnTo>
                    <a:lnTo>
                      <a:pt x="277" y="549"/>
                    </a:lnTo>
                    <a:lnTo>
                      <a:pt x="263" y="551"/>
                    </a:lnTo>
                    <a:lnTo>
                      <a:pt x="248" y="551"/>
                    </a:lnTo>
                    <a:close/>
                    <a:moveTo>
                      <a:pt x="248" y="676"/>
                    </a:moveTo>
                    <a:lnTo>
                      <a:pt x="267" y="676"/>
                    </a:lnTo>
                    <a:lnTo>
                      <a:pt x="287" y="674"/>
                    </a:lnTo>
                    <a:lnTo>
                      <a:pt x="306" y="672"/>
                    </a:lnTo>
                    <a:lnTo>
                      <a:pt x="325" y="668"/>
                    </a:lnTo>
                    <a:lnTo>
                      <a:pt x="342" y="664"/>
                    </a:lnTo>
                    <a:lnTo>
                      <a:pt x="359" y="658"/>
                    </a:lnTo>
                    <a:lnTo>
                      <a:pt x="377" y="651"/>
                    </a:lnTo>
                    <a:lnTo>
                      <a:pt x="392" y="643"/>
                    </a:lnTo>
                    <a:lnTo>
                      <a:pt x="407" y="633"/>
                    </a:lnTo>
                    <a:lnTo>
                      <a:pt x="421" y="624"/>
                    </a:lnTo>
                    <a:lnTo>
                      <a:pt x="434" y="612"/>
                    </a:lnTo>
                    <a:lnTo>
                      <a:pt x="448" y="599"/>
                    </a:lnTo>
                    <a:lnTo>
                      <a:pt x="459" y="585"/>
                    </a:lnTo>
                    <a:lnTo>
                      <a:pt x="469" y="570"/>
                    </a:lnTo>
                    <a:lnTo>
                      <a:pt x="477" y="553"/>
                    </a:lnTo>
                    <a:lnTo>
                      <a:pt x="484" y="535"/>
                    </a:lnTo>
                    <a:lnTo>
                      <a:pt x="490" y="516"/>
                    </a:lnTo>
                    <a:lnTo>
                      <a:pt x="494" y="495"/>
                    </a:lnTo>
                    <a:lnTo>
                      <a:pt x="496" y="474"/>
                    </a:lnTo>
                    <a:lnTo>
                      <a:pt x="498" y="451"/>
                    </a:lnTo>
                    <a:lnTo>
                      <a:pt x="498" y="220"/>
                    </a:lnTo>
                    <a:lnTo>
                      <a:pt x="496" y="197"/>
                    </a:lnTo>
                    <a:lnTo>
                      <a:pt x="494" y="176"/>
                    </a:lnTo>
                    <a:lnTo>
                      <a:pt x="490" y="155"/>
                    </a:lnTo>
                    <a:lnTo>
                      <a:pt x="484" y="136"/>
                    </a:lnTo>
                    <a:lnTo>
                      <a:pt x="477" y="119"/>
                    </a:lnTo>
                    <a:lnTo>
                      <a:pt x="469" y="103"/>
                    </a:lnTo>
                    <a:lnTo>
                      <a:pt x="457" y="88"/>
                    </a:lnTo>
                    <a:lnTo>
                      <a:pt x="448" y="75"/>
                    </a:lnTo>
                    <a:lnTo>
                      <a:pt x="434" y="61"/>
                    </a:lnTo>
                    <a:lnTo>
                      <a:pt x="421" y="50"/>
                    </a:lnTo>
                    <a:lnTo>
                      <a:pt x="407" y="40"/>
                    </a:lnTo>
                    <a:lnTo>
                      <a:pt x="392" y="30"/>
                    </a:lnTo>
                    <a:lnTo>
                      <a:pt x="377" y="23"/>
                    </a:lnTo>
                    <a:lnTo>
                      <a:pt x="359" y="17"/>
                    </a:lnTo>
                    <a:lnTo>
                      <a:pt x="342" y="11"/>
                    </a:lnTo>
                    <a:lnTo>
                      <a:pt x="323" y="7"/>
                    </a:lnTo>
                    <a:lnTo>
                      <a:pt x="306" y="3"/>
                    </a:lnTo>
                    <a:lnTo>
                      <a:pt x="287" y="2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8" y="2"/>
                    </a:lnTo>
                    <a:lnTo>
                      <a:pt x="173" y="7"/>
                    </a:lnTo>
                    <a:lnTo>
                      <a:pt x="152" y="13"/>
                    </a:lnTo>
                    <a:lnTo>
                      <a:pt x="129" y="21"/>
                    </a:lnTo>
                    <a:lnTo>
                      <a:pt x="110" y="30"/>
                    </a:lnTo>
                    <a:lnTo>
                      <a:pt x="91" y="42"/>
                    </a:lnTo>
                    <a:lnTo>
                      <a:pt x="73" y="55"/>
                    </a:lnTo>
                    <a:lnTo>
                      <a:pt x="56" y="69"/>
                    </a:lnTo>
                    <a:lnTo>
                      <a:pt x="43" y="86"/>
                    </a:lnTo>
                    <a:lnTo>
                      <a:pt x="29" y="105"/>
                    </a:lnTo>
                    <a:lnTo>
                      <a:pt x="20" y="124"/>
                    </a:lnTo>
                    <a:lnTo>
                      <a:pt x="10" y="147"/>
                    </a:lnTo>
                    <a:lnTo>
                      <a:pt x="4" y="17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0" y="484"/>
                    </a:lnTo>
                    <a:lnTo>
                      <a:pt x="4" y="511"/>
                    </a:lnTo>
                    <a:lnTo>
                      <a:pt x="10" y="535"/>
                    </a:lnTo>
                    <a:lnTo>
                      <a:pt x="20" y="557"/>
                    </a:lnTo>
                    <a:lnTo>
                      <a:pt x="31" y="578"/>
                    </a:lnTo>
                    <a:lnTo>
                      <a:pt x="43" y="595"/>
                    </a:lnTo>
                    <a:lnTo>
                      <a:pt x="58" y="612"/>
                    </a:lnTo>
                    <a:lnTo>
                      <a:pt x="73" y="626"/>
                    </a:lnTo>
                    <a:lnTo>
                      <a:pt x="91" y="639"/>
                    </a:lnTo>
                    <a:lnTo>
                      <a:pt x="110" y="649"/>
                    </a:lnTo>
                    <a:lnTo>
                      <a:pt x="131" y="658"/>
                    </a:lnTo>
                    <a:lnTo>
                      <a:pt x="152" y="664"/>
                    </a:lnTo>
                    <a:lnTo>
                      <a:pt x="175" y="670"/>
                    </a:lnTo>
                    <a:lnTo>
                      <a:pt x="198" y="674"/>
                    </a:lnTo>
                    <a:lnTo>
                      <a:pt x="223" y="676"/>
                    </a:lnTo>
                    <a:lnTo>
                      <a:pt x="248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2772569" y="1096566"/>
                <a:ext cx="394494" cy="536575"/>
              </a:xfrm>
              <a:custGeom>
                <a:avLst/>
                <a:gdLst>
                  <a:gd name="T0" fmla="*/ 234 w 497"/>
                  <a:gd name="T1" fmla="*/ 551 h 676"/>
                  <a:gd name="T2" fmla="*/ 207 w 497"/>
                  <a:gd name="T3" fmla="*/ 545 h 676"/>
                  <a:gd name="T4" fmla="*/ 186 w 497"/>
                  <a:gd name="T5" fmla="*/ 534 h 676"/>
                  <a:gd name="T6" fmla="*/ 170 w 497"/>
                  <a:gd name="T7" fmla="*/ 516 h 676"/>
                  <a:gd name="T8" fmla="*/ 159 w 497"/>
                  <a:gd name="T9" fmla="*/ 495 h 676"/>
                  <a:gd name="T10" fmla="*/ 155 w 497"/>
                  <a:gd name="T11" fmla="*/ 468 h 676"/>
                  <a:gd name="T12" fmla="*/ 153 w 497"/>
                  <a:gd name="T13" fmla="*/ 220 h 676"/>
                  <a:gd name="T14" fmla="*/ 159 w 497"/>
                  <a:gd name="T15" fmla="*/ 178 h 676"/>
                  <a:gd name="T16" fmla="*/ 167 w 497"/>
                  <a:gd name="T17" fmla="*/ 163 h 676"/>
                  <a:gd name="T18" fmla="*/ 178 w 497"/>
                  <a:gd name="T19" fmla="*/ 147 h 676"/>
                  <a:gd name="T20" fmla="*/ 190 w 497"/>
                  <a:gd name="T21" fmla="*/ 138 h 676"/>
                  <a:gd name="T22" fmla="*/ 207 w 497"/>
                  <a:gd name="T23" fmla="*/ 130 h 676"/>
                  <a:gd name="T24" fmla="*/ 247 w 497"/>
                  <a:gd name="T25" fmla="*/ 123 h 676"/>
                  <a:gd name="T26" fmla="*/ 274 w 497"/>
                  <a:gd name="T27" fmla="*/ 126 h 676"/>
                  <a:gd name="T28" fmla="*/ 297 w 497"/>
                  <a:gd name="T29" fmla="*/ 134 h 676"/>
                  <a:gd name="T30" fmla="*/ 316 w 497"/>
                  <a:gd name="T31" fmla="*/ 147 h 676"/>
                  <a:gd name="T32" fmla="*/ 332 w 497"/>
                  <a:gd name="T33" fmla="*/ 165 h 676"/>
                  <a:gd name="T34" fmla="*/ 341 w 497"/>
                  <a:gd name="T35" fmla="*/ 188 h 676"/>
                  <a:gd name="T36" fmla="*/ 343 w 497"/>
                  <a:gd name="T37" fmla="*/ 217 h 676"/>
                  <a:gd name="T38" fmla="*/ 343 w 497"/>
                  <a:gd name="T39" fmla="*/ 470 h 676"/>
                  <a:gd name="T40" fmla="*/ 337 w 497"/>
                  <a:gd name="T41" fmla="*/ 495 h 676"/>
                  <a:gd name="T42" fmla="*/ 326 w 497"/>
                  <a:gd name="T43" fmla="*/ 516 h 676"/>
                  <a:gd name="T44" fmla="*/ 311 w 497"/>
                  <a:gd name="T45" fmla="*/ 534 h 676"/>
                  <a:gd name="T46" fmla="*/ 289 w 497"/>
                  <a:gd name="T47" fmla="*/ 545 h 676"/>
                  <a:gd name="T48" fmla="*/ 263 w 497"/>
                  <a:gd name="T49" fmla="*/ 551 h 676"/>
                  <a:gd name="T50" fmla="*/ 247 w 497"/>
                  <a:gd name="T51" fmla="*/ 676 h 676"/>
                  <a:gd name="T52" fmla="*/ 288 w 497"/>
                  <a:gd name="T53" fmla="*/ 674 h 676"/>
                  <a:gd name="T54" fmla="*/ 324 w 497"/>
                  <a:gd name="T55" fmla="*/ 668 h 676"/>
                  <a:gd name="T56" fmla="*/ 361 w 497"/>
                  <a:gd name="T57" fmla="*/ 658 h 676"/>
                  <a:gd name="T58" fmla="*/ 393 w 497"/>
                  <a:gd name="T59" fmla="*/ 643 h 676"/>
                  <a:gd name="T60" fmla="*/ 422 w 497"/>
                  <a:gd name="T61" fmla="*/ 624 h 676"/>
                  <a:gd name="T62" fmla="*/ 447 w 497"/>
                  <a:gd name="T63" fmla="*/ 599 h 676"/>
                  <a:gd name="T64" fmla="*/ 468 w 497"/>
                  <a:gd name="T65" fmla="*/ 570 h 676"/>
                  <a:gd name="T66" fmla="*/ 483 w 497"/>
                  <a:gd name="T67" fmla="*/ 535 h 676"/>
                  <a:gd name="T68" fmla="*/ 493 w 497"/>
                  <a:gd name="T69" fmla="*/ 495 h 676"/>
                  <a:gd name="T70" fmla="*/ 497 w 497"/>
                  <a:gd name="T71" fmla="*/ 451 h 676"/>
                  <a:gd name="T72" fmla="*/ 497 w 497"/>
                  <a:gd name="T73" fmla="*/ 197 h 676"/>
                  <a:gd name="T74" fmla="*/ 489 w 497"/>
                  <a:gd name="T75" fmla="*/ 155 h 676"/>
                  <a:gd name="T76" fmla="*/ 478 w 497"/>
                  <a:gd name="T77" fmla="*/ 119 h 676"/>
                  <a:gd name="T78" fmla="*/ 458 w 497"/>
                  <a:gd name="T79" fmla="*/ 88 h 676"/>
                  <a:gd name="T80" fmla="*/ 435 w 497"/>
                  <a:gd name="T81" fmla="*/ 61 h 676"/>
                  <a:gd name="T82" fmla="*/ 408 w 497"/>
                  <a:gd name="T83" fmla="*/ 40 h 676"/>
                  <a:gd name="T84" fmla="*/ 376 w 497"/>
                  <a:gd name="T85" fmla="*/ 23 h 676"/>
                  <a:gd name="T86" fmla="*/ 343 w 497"/>
                  <a:gd name="T87" fmla="*/ 11 h 676"/>
                  <a:gd name="T88" fmla="*/ 305 w 497"/>
                  <a:gd name="T89" fmla="*/ 3 h 676"/>
                  <a:gd name="T90" fmla="*/ 266 w 497"/>
                  <a:gd name="T91" fmla="*/ 0 h 676"/>
                  <a:gd name="T92" fmla="*/ 222 w 497"/>
                  <a:gd name="T93" fmla="*/ 0 h 676"/>
                  <a:gd name="T94" fmla="*/ 174 w 497"/>
                  <a:gd name="T95" fmla="*/ 7 h 676"/>
                  <a:gd name="T96" fmla="*/ 130 w 497"/>
                  <a:gd name="T97" fmla="*/ 21 h 676"/>
                  <a:gd name="T98" fmla="*/ 90 w 497"/>
                  <a:gd name="T99" fmla="*/ 42 h 676"/>
                  <a:gd name="T100" fmla="*/ 57 w 497"/>
                  <a:gd name="T101" fmla="*/ 69 h 676"/>
                  <a:gd name="T102" fmla="*/ 30 w 497"/>
                  <a:gd name="T103" fmla="*/ 105 h 676"/>
                  <a:gd name="T104" fmla="*/ 11 w 497"/>
                  <a:gd name="T105" fmla="*/ 147 h 676"/>
                  <a:gd name="T106" fmla="*/ 1 w 497"/>
                  <a:gd name="T107" fmla="*/ 197 h 676"/>
                  <a:gd name="T108" fmla="*/ 0 w 497"/>
                  <a:gd name="T109" fmla="*/ 455 h 676"/>
                  <a:gd name="T110" fmla="*/ 5 w 497"/>
                  <a:gd name="T111" fmla="*/ 511 h 676"/>
                  <a:gd name="T112" fmla="*/ 21 w 497"/>
                  <a:gd name="T113" fmla="*/ 557 h 676"/>
                  <a:gd name="T114" fmla="*/ 44 w 497"/>
                  <a:gd name="T115" fmla="*/ 595 h 676"/>
                  <a:gd name="T116" fmla="*/ 74 w 497"/>
                  <a:gd name="T117" fmla="*/ 626 h 676"/>
                  <a:gd name="T118" fmla="*/ 111 w 497"/>
                  <a:gd name="T119" fmla="*/ 649 h 676"/>
                  <a:gd name="T120" fmla="*/ 153 w 497"/>
                  <a:gd name="T121" fmla="*/ 664 h 676"/>
                  <a:gd name="T122" fmla="*/ 199 w 497"/>
                  <a:gd name="T123" fmla="*/ 674 h 676"/>
                  <a:gd name="T124" fmla="*/ 247 w 497"/>
                  <a:gd name="T125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7" h="676">
                    <a:moveTo>
                      <a:pt x="249" y="551"/>
                    </a:moveTo>
                    <a:lnTo>
                      <a:pt x="234" y="551"/>
                    </a:lnTo>
                    <a:lnTo>
                      <a:pt x="220" y="549"/>
                    </a:lnTo>
                    <a:lnTo>
                      <a:pt x="207" y="545"/>
                    </a:lnTo>
                    <a:lnTo>
                      <a:pt x="197" y="539"/>
                    </a:lnTo>
                    <a:lnTo>
                      <a:pt x="186" y="534"/>
                    </a:lnTo>
                    <a:lnTo>
                      <a:pt x="178" y="526"/>
                    </a:lnTo>
                    <a:lnTo>
                      <a:pt x="170" y="516"/>
                    </a:lnTo>
                    <a:lnTo>
                      <a:pt x="165" y="507"/>
                    </a:lnTo>
                    <a:lnTo>
                      <a:pt x="159" y="495"/>
                    </a:lnTo>
                    <a:lnTo>
                      <a:pt x="157" y="482"/>
                    </a:lnTo>
                    <a:lnTo>
                      <a:pt x="155" y="468"/>
                    </a:lnTo>
                    <a:lnTo>
                      <a:pt x="153" y="455"/>
                    </a:lnTo>
                    <a:lnTo>
                      <a:pt x="153" y="220"/>
                    </a:lnTo>
                    <a:lnTo>
                      <a:pt x="155" y="197"/>
                    </a:lnTo>
                    <a:lnTo>
                      <a:pt x="159" y="178"/>
                    </a:lnTo>
                    <a:lnTo>
                      <a:pt x="163" y="171"/>
                    </a:lnTo>
                    <a:lnTo>
                      <a:pt x="167" y="163"/>
                    </a:lnTo>
                    <a:lnTo>
                      <a:pt x="172" y="155"/>
                    </a:lnTo>
                    <a:lnTo>
                      <a:pt x="178" y="147"/>
                    </a:lnTo>
                    <a:lnTo>
                      <a:pt x="184" y="142"/>
                    </a:lnTo>
                    <a:lnTo>
                      <a:pt x="190" y="138"/>
                    </a:lnTo>
                    <a:lnTo>
                      <a:pt x="197" y="132"/>
                    </a:lnTo>
                    <a:lnTo>
                      <a:pt x="207" y="130"/>
                    </a:lnTo>
                    <a:lnTo>
                      <a:pt x="226" y="124"/>
                    </a:lnTo>
                    <a:lnTo>
                      <a:pt x="247" y="123"/>
                    </a:lnTo>
                    <a:lnTo>
                      <a:pt x="261" y="124"/>
                    </a:lnTo>
                    <a:lnTo>
                      <a:pt x="274" y="126"/>
                    </a:lnTo>
                    <a:lnTo>
                      <a:pt x="286" y="128"/>
                    </a:lnTo>
                    <a:lnTo>
                      <a:pt x="297" y="134"/>
                    </a:lnTo>
                    <a:lnTo>
                      <a:pt x="307" y="140"/>
                    </a:lnTo>
                    <a:lnTo>
                      <a:pt x="316" y="147"/>
                    </a:lnTo>
                    <a:lnTo>
                      <a:pt x="324" y="155"/>
                    </a:lnTo>
                    <a:lnTo>
                      <a:pt x="332" y="165"/>
                    </a:lnTo>
                    <a:lnTo>
                      <a:pt x="337" y="176"/>
                    </a:lnTo>
                    <a:lnTo>
                      <a:pt x="341" y="188"/>
                    </a:lnTo>
                    <a:lnTo>
                      <a:pt x="343" y="201"/>
                    </a:lnTo>
                    <a:lnTo>
                      <a:pt x="343" y="217"/>
                    </a:lnTo>
                    <a:lnTo>
                      <a:pt x="343" y="455"/>
                    </a:lnTo>
                    <a:lnTo>
                      <a:pt x="343" y="470"/>
                    </a:lnTo>
                    <a:lnTo>
                      <a:pt x="341" y="482"/>
                    </a:lnTo>
                    <a:lnTo>
                      <a:pt x="337" y="495"/>
                    </a:lnTo>
                    <a:lnTo>
                      <a:pt x="332" y="507"/>
                    </a:lnTo>
                    <a:lnTo>
                      <a:pt x="326" y="516"/>
                    </a:lnTo>
                    <a:lnTo>
                      <a:pt x="318" y="526"/>
                    </a:lnTo>
                    <a:lnTo>
                      <a:pt x="311" y="534"/>
                    </a:lnTo>
                    <a:lnTo>
                      <a:pt x="299" y="539"/>
                    </a:lnTo>
                    <a:lnTo>
                      <a:pt x="289" y="545"/>
                    </a:lnTo>
                    <a:lnTo>
                      <a:pt x="276" y="549"/>
                    </a:lnTo>
                    <a:lnTo>
                      <a:pt x="263" y="551"/>
                    </a:lnTo>
                    <a:lnTo>
                      <a:pt x="249" y="551"/>
                    </a:lnTo>
                    <a:close/>
                    <a:moveTo>
                      <a:pt x="247" y="676"/>
                    </a:moveTo>
                    <a:lnTo>
                      <a:pt x="268" y="676"/>
                    </a:lnTo>
                    <a:lnTo>
                      <a:pt x="288" y="674"/>
                    </a:lnTo>
                    <a:lnTo>
                      <a:pt x="307" y="672"/>
                    </a:lnTo>
                    <a:lnTo>
                      <a:pt x="324" y="668"/>
                    </a:lnTo>
                    <a:lnTo>
                      <a:pt x="343" y="664"/>
                    </a:lnTo>
                    <a:lnTo>
                      <a:pt x="361" y="658"/>
                    </a:lnTo>
                    <a:lnTo>
                      <a:pt x="376" y="651"/>
                    </a:lnTo>
                    <a:lnTo>
                      <a:pt x="393" y="643"/>
                    </a:lnTo>
                    <a:lnTo>
                      <a:pt x="408" y="633"/>
                    </a:lnTo>
                    <a:lnTo>
                      <a:pt x="422" y="624"/>
                    </a:lnTo>
                    <a:lnTo>
                      <a:pt x="435" y="612"/>
                    </a:lnTo>
                    <a:lnTo>
                      <a:pt x="447" y="599"/>
                    </a:lnTo>
                    <a:lnTo>
                      <a:pt x="458" y="585"/>
                    </a:lnTo>
                    <a:lnTo>
                      <a:pt x="468" y="570"/>
                    </a:lnTo>
                    <a:lnTo>
                      <a:pt x="478" y="553"/>
                    </a:lnTo>
                    <a:lnTo>
                      <a:pt x="483" y="535"/>
                    </a:lnTo>
                    <a:lnTo>
                      <a:pt x="489" y="516"/>
                    </a:lnTo>
                    <a:lnTo>
                      <a:pt x="493" y="495"/>
                    </a:lnTo>
                    <a:lnTo>
                      <a:pt x="497" y="474"/>
                    </a:lnTo>
                    <a:lnTo>
                      <a:pt x="497" y="451"/>
                    </a:lnTo>
                    <a:lnTo>
                      <a:pt x="497" y="220"/>
                    </a:lnTo>
                    <a:lnTo>
                      <a:pt x="497" y="197"/>
                    </a:lnTo>
                    <a:lnTo>
                      <a:pt x="493" y="176"/>
                    </a:lnTo>
                    <a:lnTo>
                      <a:pt x="489" y="155"/>
                    </a:lnTo>
                    <a:lnTo>
                      <a:pt x="483" y="136"/>
                    </a:lnTo>
                    <a:lnTo>
                      <a:pt x="478" y="119"/>
                    </a:lnTo>
                    <a:lnTo>
                      <a:pt x="468" y="103"/>
                    </a:lnTo>
                    <a:lnTo>
                      <a:pt x="458" y="88"/>
                    </a:lnTo>
                    <a:lnTo>
                      <a:pt x="447" y="75"/>
                    </a:lnTo>
                    <a:lnTo>
                      <a:pt x="435" y="61"/>
                    </a:lnTo>
                    <a:lnTo>
                      <a:pt x="422" y="50"/>
                    </a:lnTo>
                    <a:lnTo>
                      <a:pt x="408" y="40"/>
                    </a:lnTo>
                    <a:lnTo>
                      <a:pt x="393" y="30"/>
                    </a:lnTo>
                    <a:lnTo>
                      <a:pt x="376" y="23"/>
                    </a:lnTo>
                    <a:lnTo>
                      <a:pt x="361" y="17"/>
                    </a:lnTo>
                    <a:lnTo>
                      <a:pt x="343" y="11"/>
                    </a:lnTo>
                    <a:lnTo>
                      <a:pt x="324" y="7"/>
                    </a:lnTo>
                    <a:lnTo>
                      <a:pt x="305" y="3"/>
                    </a:lnTo>
                    <a:lnTo>
                      <a:pt x="286" y="2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2" y="0"/>
                    </a:lnTo>
                    <a:lnTo>
                      <a:pt x="197" y="2"/>
                    </a:lnTo>
                    <a:lnTo>
                      <a:pt x="174" y="7"/>
                    </a:lnTo>
                    <a:lnTo>
                      <a:pt x="151" y="13"/>
                    </a:lnTo>
                    <a:lnTo>
                      <a:pt x="130" y="21"/>
                    </a:lnTo>
                    <a:lnTo>
                      <a:pt x="109" y="30"/>
                    </a:lnTo>
                    <a:lnTo>
                      <a:pt x="90" y="42"/>
                    </a:lnTo>
                    <a:lnTo>
                      <a:pt x="73" y="55"/>
                    </a:lnTo>
                    <a:lnTo>
                      <a:pt x="57" y="69"/>
                    </a:lnTo>
                    <a:lnTo>
                      <a:pt x="42" y="86"/>
                    </a:lnTo>
                    <a:lnTo>
                      <a:pt x="30" y="105"/>
                    </a:lnTo>
                    <a:lnTo>
                      <a:pt x="19" y="124"/>
                    </a:lnTo>
                    <a:lnTo>
                      <a:pt x="11" y="147"/>
                    </a:lnTo>
                    <a:lnTo>
                      <a:pt x="5" y="171"/>
                    </a:lnTo>
                    <a:lnTo>
                      <a:pt x="1" y="197"/>
                    </a:lnTo>
                    <a:lnTo>
                      <a:pt x="0" y="224"/>
                    </a:lnTo>
                    <a:lnTo>
                      <a:pt x="0" y="455"/>
                    </a:lnTo>
                    <a:lnTo>
                      <a:pt x="1" y="484"/>
                    </a:lnTo>
                    <a:lnTo>
                      <a:pt x="5" y="511"/>
                    </a:lnTo>
                    <a:lnTo>
                      <a:pt x="11" y="535"/>
                    </a:lnTo>
                    <a:lnTo>
                      <a:pt x="21" y="557"/>
                    </a:lnTo>
                    <a:lnTo>
                      <a:pt x="30" y="578"/>
                    </a:lnTo>
                    <a:lnTo>
                      <a:pt x="44" y="595"/>
                    </a:lnTo>
                    <a:lnTo>
                      <a:pt x="57" y="612"/>
                    </a:lnTo>
                    <a:lnTo>
                      <a:pt x="74" y="626"/>
                    </a:lnTo>
                    <a:lnTo>
                      <a:pt x="92" y="639"/>
                    </a:lnTo>
                    <a:lnTo>
                      <a:pt x="111" y="649"/>
                    </a:lnTo>
                    <a:lnTo>
                      <a:pt x="130" y="658"/>
                    </a:lnTo>
                    <a:lnTo>
                      <a:pt x="153" y="664"/>
                    </a:lnTo>
                    <a:lnTo>
                      <a:pt x="176" y="670"/>
                    </a:lnTo>
                    <a:lnTo>
                      <a:pt x="199" y="674"/>
                    </a:lnTo>
                    <a:lnTo>
                      <a:pt x="222" y="676"/>
                    </a:lnTo>
                    <a:lnTo>
                      <a:pt x="247" y="676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2389981" y="1103709"/>
                <a:ext cx="336550" cy="521494"/>
              </a:xfrm>
              <a:custGeom>
                <a:avLst/>
                <a:gdLst>
                  <a:gd name="T0" fmla="*/ 0 w 424"/>
                  <a:gd name="T1" fmla="*/ 657 h 657"/>
                  <a:gd name="T2" fmla="*/ 424 w 424"/>
                  <a:gd name="T3" fmla="*/ 657 h 657"/>
                  <a:gd name="T4" fmla="*/ 424 w 424"/>
                  <a:gd name="T5" fmla="*/ 532 h 657"/>
                  <a:gd name="T6" fmla="*/ 153 w 424"/>
                  <a:gd name="T7" fmla="*/ 532 h 657"/>
                  <a:gd name="T8" fmla="*/ 153 w 424"/>
                  <a:gd name="T9" fmla="*/ 0 h 657"/>
                  <a:gd name="T10" fmla="*/ 0 w 424"/>
                  <a:gd name="T11" fmla="*/ 0 h 657"/>
                  <a:gd name="T12" fmla="*/ 0 w 424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4" h="657">
                    <a:moveTo>
                      <a:pt x="0" y="657"/>
                    </a:moveTo>
                    <a:lnTo>
                      <a:pt x="424" y="657"/>
                    </a:lnTo>
                    <a:lnTo>
                      <a:pt x="424" y="532"/>
                    </a:lnTo>
                    <a:lnTo>
                      <a:pt x="153" y="532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1876425" y="1103709"/>
                <a:ext cx="450850" cy="521494"/>
              </a:xfrm>
              <a:custGeom>
                <a:avLst/>
                <a:gdLst>
                  <a:gd name="T0" fmla="*/ 209 w 568"/>
                  <a:gd name="T1" fmla="*/ 400 h 657"/>
                  <a:gd name="T2" fmla="*/ 274 w 568"/>
                  <a:gd name="T3" fmla="*/ 148 h 657"/>
                  <a:gd name="T4" fmla="*/ 278 w 568"/>
                  <a:gd name="T5" fmla="*/ 148 h 657"/>
                  <a:gd name="T6" fmla="*/ 343 w 568"/>
                  <a:gd name="T7" fmla="*/ 400 h 657"/>
                  <a:gd name="T8" fmla="*/ 209 w 568"/>
                  <a:gd name="T9" fmla="*/ 400 h 657"/>
                  <a:gd name="T10" fmla="*/ 0 w 568"/>
                  <a:gd name="T11" fmla="*/ 657 h 657"/>
                  <a:gd name="T12" fmla="*/ 140 w 568"/>
                  <a:gd name="T13" fmla="*/ 657 h 657"/>
                  <a:gd name="T14" fmla="*/ 176 w 568"/>
                  <a:gd name="T15" fmla="*/ 515 h 657"/>
                  <a:gd name="T16" fmla="*/ 374 w 568"/>
                  <a:gd name="T17" fmla="*/ 515 h 657"/>
                  <a:gd name="T18" fmla="*/ 412 w 568"/>
                  <a:gd name="T19" fmla="*/ 657 h 657"/>
                  <a:gd name="T20" fmla="*/ 568 w 568"/>
                  <a:gd name="T21" fmla="*/ 657 h 657"/>
                  <a:gd name="T22" fmla="*/ 380 w 568"/>
                  <a:gd name="T23" fmla="*/ 0 h 657"/>
                  <a:gd name="T24" fmla="*/ 190 w 568"/>
                  <a:gd name="T25" fmla="*/ 0 h 657"/>
                  <a:gd name="T26" fmla="*/ 0 w 568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8" h="657">
                    <a:moveTo>
                      <a:pt x="209" y="400"/>
                    </a:moveTo>
                    <a:lnTo>
                      <a:pt x="274" y="148"/>
                    </a:lnTo>
                    <a:lnTo>
                      <a:pt x="278" y="148"/>
                    </a:lnTo>
                    <a:lnTo>
                      <a:pt x="343" y="400"/>
                    </a:lnTo>
                    <a:lnTo>
                      <a:pt x="209" y="400"/>
                    </a:lnTo>
                    <a:close/>
                    <a:moveTo>
                      <a:pt x="0" y="657"/>
                    </a:moveTo>
                    <a:lnTo>
                      <a:pt x="140" y="657"/>
                    </a:lnTo>
                    <a:lnTo>
                      <a:pt x="176" y="515"/>
                    </a:lnTo>
                    <a:lnTo>
                      <a:pt x="374" y="515"/>
                    </a:lnTo>
                    <a:lnTo>
                      <a:pt x="412" y="657"/>
                    </a:lnTo>
                    <a:lnTo>
                      <a:pt x="568" y="657"/>
                    </a:lnTo>
                    <a:lnTo>
                      <a:pt x="380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497013" y="1103709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1 h 657"/>
                  <a:gd name="T6" fmla="*/ 491 w 491"/>
                  <a:gd name="T7" fmla="*/ 121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1 h 657"/>
                  <a:gd name="T14" fmla="*/ 169 w 491"/>
                  <a:gd name="T15" fmla="*/ 121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1"/>
                    </a:lnTo>
                    <a:lnTo>
                      <a:pt x="491" y="121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1"/>
                    </a:lnTo>
                    <a:lnTo>
                      <a:pt x="169" y="121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6498431" y="1724422"/>
                <a:ext cx="119856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6042819" y="1724422"/>
                <a:ext cx="362744" cy="530225"/>
              </a:xfrm>
              <a:custGeom>
                <a:avLst/>
                <a:gdLst>
                  <a:gd name="T0" fmla="*/ 267 w 457"/>
                  <a:gd name="T1" fmla="*/ 666 h 668"/>
                  <a:gd name="T2" fmla="*/ 313 w 457"/>
                  <a:gd name="T3" fmla="*/ 657 h 668"/>
                  <a:gd name="T4" fmla="*/ 341 w 457"/>
                  <a:gd name="T5" fmla="*/ 647 h 668"/>
                  <a:gd name="T6" fmla="*/ 366 w 457"/>
                  <a:gd name="T7" fmla="*/ 634 h 668"/>
                  <a:gd name="T8" fmla="*/ 387 w 457"/>
                  <a:gd name="T9" fmla="*/ 618 h 668"/>
                  <a:gd name="T10" fmla="*/ 407 w 457"/>
                  <a:gd name="T11" fmla="*/ 599 h 668"/>
                  <a:gd name="T12" fmla="*/ 424 w 457"/>
                  <a:gd name="T13" fmla="*/ 578 h 668"/>
                  <a:gd name="T14" fmla="*/ 437 w 457"/>
                  <a:gd name="T15" fmla="*/ 553 h 668"/>
                  <a:gd name="T16" fmla="*/ 447 w 457"/>
                  <a:gd name="T17" fmla="*/ 526 h 668"/>
                  <a:gd name="T18" fmla="*/ 455 w 457"/>
                  <a:gd name="T19" fmla="*/ 482 h 668"/>
                  <a:gd name="T20" fmla="*/ 457 w 457"/>
                  <a:gd name="T21" fmla="*/ 0 h 668"/>
                  <a:gd name="T22" fmla="*/ 305 w 457"/>
                  <a:gd name="T23" fmla="*/ 463 h 668"/>
                  <a:gd name="T24" fmla="*/ 301 w 457"/>
                  <a:gd name="T25" fmla="*/ 494 h 668"/>
                  <a:gd name="T26" fmla="*/ 290 w 457"/>
                  <a:gd name="T27" fmla="*/ 520 h 668"/>
                  <a:gd name="T28" fmla="*/ 265 w 457"/>
                  <a:gd name="T29" fmla="*/ 540 h 668"/>
                  <a:gd name="T30" fmla="*/ 247 w 457"/>
                  <a:gd name="T31" fmla="*/ 543 h 668"/>
                  <a:gd name="T32" fmla="*/ 228 w 457"/>
                  <a:gd name="T33" fmla="*/ 545 h 668"/>
                  <a:gd name="T34" fmla="*/ 205 w 457"/>
                  <a:gd name="T35" fmla="*/ 543 h 668"/>
                  <a:gd name="T36" fmla="*/ 188 w 457"/>
                  <a:gd name="T37" fmla="*/ 540 h 668"/>
                  <a:gd name="T38" fmla="*/ 174 w 457"/>
                  <a:gd name="T39" fmla="*/ 530 h 668"/>
                  <a:gd name="T40" fmla="*/ 163 w 457"/>
                  <a:gd name="T41" fmla="*/ 520 h 668"/>
                  <a:gd name="T42" fmla="*/ 151 w 457"/>
                  <a:gd name="T43" fmla="*/ 494 h 668"/>
                  <a:gd name="T44" fmla="*/ 148 w 457"/>
                  <a:gd name="T45" fmla="*/ 461 h 668"/>
                  <a:gd name="T46" fmla="*/ 0 w 457"/>
                  <a:gd name="T47" fmla="*/ 417 h 668"/>
                  <a:gd name="T48" fmla="*/ 2 w 457"/>
                  <a:gd name="T49" fmla="*/ 501 h 668"/>
                  <a:gd name="T50" fmla="*/ 11 w 457"/>
                  <a:gd name="T51" fmla="*/ 545 h 668"/>
                  <a:gd name="T52" fmla="*/ 21 w 457"/>
                  <a:gd name="T53" fmla="*/ 570 h 668"/>
                  <a:gd name="T54" fmla="*/ 34 w 457"/>
                  <a:gd name="T55" fmla="*/ 593 h 668"/>
                  <a:gd name="T56" fmla="*/ 52 w 457"/>
                  <a:gd name="T57" fmla="*/ 613 h 668"/>
                  <a:gd name="T58" fmla="*/ 71 w 457"/>
                  <a:gd name="T59" fmla="*/ 628 h 668"/>
                  <a:gd name="T60" fmla="*/ 94 w 457"/>
                  <a:gd name="T61" fmla="*/ 641 h 668"/>
                  <a:gd name="T62" fmla="*/ 134 w 457"/>
                  <a:gd name="T63" fmla="*/ 657 h 668"/>
                  <a:gd name="T64" fmla="*/ 196 w 457"/>
                  <a:gd name="T65" fmla="*/ 666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7" h="668">
                    <a:moveTo>
                      <a:pt x="232" y="668"/>
                    </a:moveTo>
                    <a:lnTo>
                      <a:pt x="267" y="666"/>
                    </a:lnTo>
                    <a:lnTo>
                      <a:pt x="297" y="661"/>
                    </a:lnTo>
                    <a:lnTo>
                      <a:pt x="313" y="657"/>
                    </a:lnTo>
                    <a:lnTo>
                      <a:pt x="326" y="653"/>
                    </a:lnTo>
                    <a:lnTo>
                      <a:pt x="341" y="647"/>
                    </a:lnTo>
                    <a:lnTo>
                      <a:pt x="353" y="641"/>
                    </a:lnTo>
                    <a:lnTo>
                      <a:pt x="366" y="634"/>
                    </a:lnTo>
                    <a:lnTo>
                      <a:pt x="378" y="626"/>
                    </a:lnTo>
                    <a:lnTo>
                      <a:pt x="387" y="618"/>
                    </a:lnTo>
                    <a:lnTo>
                      <a:pt x="397" y="609"/>
                    </a:lnTo>
                    <a:lnTo>
                      <a:pt x="407" y="599"/>
                    </a:lnTo>
                    <a:lnTo>
                      <a:pt x="416" y="590"/>
                    </a:lnTo>
                    <a:lnTo>
                      <a:pt x="424" y="578"/>
                    </a:lnTo>
                    <a:lnTo>
                      <a:pt x="430" y="567"/>
                    </a:lnTo>
                    <a:lnTo>
                      <a:pt x="437" y="553"/>
                    </a:lnTo>
                    <a:lnTo>
                      <a:pt x="441" y="542"/>
                    </a:lnTo>
                    <a:lnTo>
                      <a:pt x="447" y="526"/>
                    </a:lnTo>
                    <a:lnTo>
                      <a:pt x="451" y="513"/>
                    </a:lnTo>
                    <a:lnTo>
                      <a:pt x="455" y="482"/>
                    </a:lnTo>
                    <a:lnTo>
                      <a:pt x="457" y="451"/>
                    </a:lnTo>
                    <a:lnTo>
                      <a:pt x="457" y="0"/>
                    </a:lnTo>
                    <a:lnTo>
                      <a:pt x="305" y="0"/>
                    </a:lnTo>
                    <a:lnTo>
                      <a:pt x="305" y="463"/>
                    </a:lnTo>
                    <a:lnTo>
                      <a:pt x="305" y="478"/>
                    </a:lnTo>
                    <a:lnTo>
                      <a:pt x="301" y="494"/>
                    </a:lnTo>
                    <a:lnTo>
                      <a:pt x="297" y="507"/>
                    </a:lnTo>
                    <a:lnTo>
                      <a:pt x="290" y="520"/>
                    </a:lnTo>
                    <a:lnTo>
                      <a:pt x="278" y="530"/>
                    </a:lnTo>
                    <a:lnTo>
                      <a:pt x="265" y="540"/>
                    </a:lnTo>
                    <a:lnTo>
                      <a:pt x="257" y="542"/>
                    </a:lnTo>
                    <a:lnTo>
                      <a:pt x="247" y="543"/>
                    </a:lnTo>
                    <a:lnTo>
                      <a:pt x="238" y="545"/>
                    </a:lnTo>
                    <a:lnTo>
                      <a:pt x="228" y="545"/>
                    </a:lnTo>
                    <a:lnTo>
                      <a:pt x="217" y="545"/>
                    </a:lnTo>
                    <a:lnTo>
                      <a:pt x="205" y="543"/>
                    </a:lnTo>
                    <a:lnTo>
                      <a:pt x="197" y="542"/>
                    </a:lnTo>
                    <a:lnTo>
                      <a:pt x="188" y="540"/>
                    </a:lnTo>
                    <a:lnTo>
                      <a:pt x="180" y="536"/>
                    </a:lnTo>
                    <a:lnTo>
                      <a:pt x="174" y="530"/>
                    </a:lnTo>
                    <a:lnTo>
                      <a:pt x="169" y="526"/>
                    </a:lnTo>
                    <a:lnTo>
                      <a:pt x="163" y="520"/>
                    </a:lnTo>
                    <a:lnTo>
                      <a:pt x="155" y="507"/>
                    </a:lnTo>
                    <a:lnTo>
                      <a:pt x="151" y="494"/>
                    </a:lnTo>
                    <a:lnTo>
                      <a:pt x="148" y="478"/>
                    </a:lnTo>
                    <a:lnTo>
                      <a:pt x="148" y="461"/>
                    </a:lnTo>
                    <a:lnTo>
                      <a:pt x="148" y="417"/>
                    </a:lnTo>
                    <a:lnTo>
                      <a:pt x="0" y="417"/>
                    </a:lnTo>
                    <a:lnTo>
                      <a:pt x="0" y="467"/>
                    </a:lnTo>
                    <a:lnTo>
                      <a:pt x="2" y="501"/>
                    </a:lnTo>
                    <a:lnTo>
                      <a:pt x="7" y="532"/>
                    </a:lnTo>
                    <a:lnTo>
                      <a:pt x="11" y="545"/>
                    </a:lnTo>
                    <a:lnTo>
                      <a:pt x="15" y="559"/>
                    </a:lnTo>
                    <a:lnTo>
                      <a:pt x="21" y="570"/>
                    </a:lnTo>
                    <a:lnTo>
                      <a:pt x="27" y="582"/>
                    </a:lnTo>
                    <a:lnTo>
                      <a:pt x="34" y="593"/>
                    </a:lnTo>
                    <a:lnTo>
                      <a:pt x="42" y="603"/>
                    </a:lnTo>
                    <a:lnTo>
                      <a:pt x="52" y="613"/>
                    </a:lnTo>
                    <a:lnTo>
                      <a:pt x="61" y="620"/>
                    </a:lnTo>
                    <a:lnTo>
                      <a:pt x="71" y="628"/>
                    </a:lnTo>
                    <a:lnTo>
                      <a:pt x="82" y="636"/>
                    </a:lnTo>
                    <a:lnTo>
                      <a:pt x="94" y="641"/>
                    </a:lnTo>
                    <a:lnTo>
                      <a:pt x="107" y="647"/>
                    </a:lnTo>
                    <a:lnTo>
                      <a:pt x="134" y="657"/>
                    </a:lnTo>
                    <a:lnTo>
                      <a:pt x="165" y="663"/>
                    </a:lnTo>
                    <a:lnTo>
                      <a:pt x="196" y="666"/>
                    </a:lnTo>
                    <a:lnTo>
                      <a:pt x="232" y="668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Freeform 20"/>
              <p:cNvSpPr>
                <a:spLocks noEditPoints="1"/>
              </p:cNvSpPr>
              <p:nvPr/>
            </p:nvSpPr>
            <p:spPr bwMode="auto">
              <a:xfrm>
                <a:off x="5559425" y="1724422"/>
                <a:ext cx="452438" cy="521494"/>
              </a:xfrm>
              <a:custGeom>
                <a:avLst/>
                <a:gdLst>
                  <a:gd name="T0" fmla="*/ 209 w 570"/>
                  <a:gd name="T1" fmla="*/ 399 h 657"/>
                  <a:gd name="T2" fmla="*/ 277 w 570"/>
                  <a:gd name="T3" fmla="*/ 148 h 657"/>
                  <a:gd name="T4" fmla="*/ 278 w 570"/>
                  <a:gd name="T5" fmla="*/ 148 h 657"/>
                  <a:gd name="T6" fmla="*/ 346 w 570"/>
                  <a:gd name="T7" fmla="*/ 399 h 657"/>
                  <a:gd name="T8" fmla="*/ 209 w 570"/>
                  <a:gd name="T9" fmla="*/ 399 h 657"/>
                  <a:gd name="T10" fmla="*/ 0 w 570"/>
                  <a:gd name="T11" fmla="*/ 657 h 657"/>
                  <a:gd name="T12" fmla="*/ 142 w 570"/>
                  <a:gd name="T13" fmla="*/ 657 h 657"/>
                  <a:gd name="T14" fmla="*/ 179 w 570"/>
                  <a:gd name="T15" fmla="*/ 517 h 657"/>
                  <a:gd name="T16" fmla="*/ 376 w 570"/>
                  <a:gd name="T17" fmla="*/ 517 h 657"/>
                  <a:gd name="T18" fmla="*/ 415 w 570"/>
                  <a:gd name="T19" fmla="*/ 657 h 657"/>
                  <a:gd name="T20" fmla="*/ 570 w 570"/>
                  <a:gd name="T21" fmla="*/ 657 h 657"/>
                  <a:gd name="T22" fmla="*/ 382 w 570"/>
                  <a:gd name="T23" fmla="*/ 0 h 657"/>
                  <a:gd name="T24" fmla="*/ 192 w 570"/>
                  <a:gd name="T25" fmla="*/ 0 h 657"/>
                  <a:gd name="T26" fmla="*/ 0 w 570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0" h="657">
                    <a:moveTo>
                      <a:pt x="209" y="399"/>
                    </a:moveTo>
                    <a:lnTo>
                      <a:pt x="277" y="148"/>
                    </a:lnTo>
                    <a:lnTo>
                      <a:pt x="278" y="148"/>
                    </a:lnTo>
                    <a:lnTo>
                      <a:pt x="346" y="399"/>
                    </a:lnTo>
                    <a:lnTo>
                      <a:pt x="209" y="399"/>
                    </a:lnTo>
                    <a:close/>
                    <a:moveTo>
                      <a:pt x="0" y="657"/>
                    </a:moveTo>
                    <a:lnTo>
                      <a:pt x="142" y="657"/>
                    </a:lnTo>
                    <a:lnTo>
                      <a:pt x="179" y="517"/>
                    </a:lnTo>
                    <a:lnTo>
                      <a:pt x="376" y="517"/>
                    </a:lnTo>
                    <a:lnTo>
                      <a:pt x="415" y="657"/>
                    </a:lnTo>
                    <a:lnTo>
                      <a:pt x="570" y="657"/>
                    </a:lnTo>
                    <a:lnTo>
                      <a:pt x="382" y="0"/>
                    </a:lnTo>
                    <a:lnTo>
                      <a:pt x="192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5172075" y="1724422"/>
                <a:ext cx="338931" cy="521494"/>
              </a:xfrm>
              <a:custGeom>
                <a:avLst/>
                <a:gdLst>
                  <a:gd name="T0" fmla="*/ 0 w 427"/>
                  <a:gd name="T1" fmla="*/ 657 h 657"/>
                  <a:gd name="T2" fmla="*/ 427 w 427"/>
                  <a:gd name="T3" fmla="*/ 657 h 657"/>
                  <a:gd name="T4" fmla="*/ 427 w 427"/>
                  <a:gd name="T5" fmla="*/ 532 h 657"/>
                  <a:gd name="T6" fmla="*/ 154 w 427"/>
                  <a:gd name="T7" fmla="*/ 532 h 657"/>
                  <a:gd name="T8" fmla="*/ 154 w 427"/>
                  <a:gd name="T9" fmla="*/ 0 h 657"/>
                  <a:gd name="T10" fmla="*/ 0 w 427"/>
                  <a:gd name="T11" fmla="*/ 0 h 657"/>
                  <a:gd name="T12" fmla="*/ 0 w 427"/>
                  <a:gd name="T1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657">
                    <a:moveTo>
                      <a:pt x="0" y="657"/>
                    </a:moveTo>
                    <a:lnTo>
                      <a:pt x="427" y="657"/>
                    </a:lnTo>
                    <a:lnTo>
                      <a:pt x="427" y="532"/>
                    </a:lnTo>
                    <a:lnTo>
                      <a:pt x="154" y="532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Freeform 22"/>
              <p:cNvSpPr>
                <a:spLocks noEditPoints="1"/>
              </p:cNvSpPr>
              <p:nvPr/>
            </p:nvSpPr>
            <p:spPr bwMode="auto">
              <a:xfrm>
                <a:off x="4658519" y="1724422"/>
                <a:ext cx="451644" cy="521494"/>
              </a:xfrm>
              <a:custGeom>
                <a:avLst/>
                <a:gdLst>
                  <a:gd name="T0" fmla="*/ 210 w 569"/>
                  <a:gd name="T1" fmla="*/ 399 h 657"/>
                  <a:gd name="T2" fmla="*/ 275 w 569"/>
                  <a:gd name="T3" fmla="*/ 148 h 657"/>
                  <a:gd name="T4" fmla="*/ 279 w 569"/>
                  <a:gd name="T5" fmla="*/ 148 h 657"/>
                  <a:gd name="T6" fmla="*/ 344 w 569"/>
                  <a:gd name="T7" fmla="*/ 399 h 657"/>
                  <a:gd name="T8" fmla="*/ 210 w 569"/>
                  <a:gd name="T9" fmla="*/ 399 h 657"/>
                  <a:gd name="T10" fmla="*/ 0 w 569"/>
                  <a:gd name="T11" fmla="*/ 657 h 657"/>
                  <a:gd name="T12" fmla="*/ 141 w 569"/>
                  <a:gd name="T13" fmla="*/ 657 h 657"/>
                  <a:gd name="T14" fmla="*/ 177 w 569"/>
                  <a:gd name="T15" fmla="*/ 517 h 657"/>
                  <a:gd name="T16" fmla="*/ 377 w 569"/>
                  <a:gd name="T17" fmla="*/ 517 h 657"/>
                  <a:gd name="T18" fmla="*/ 413 w 569"/>
                  <a:gd name="T19" fmla="*/ 657 h 657"/>
                  <a:gd name="T20" fmla="*/ 569 w 569"/>
                  <a:gd name="T21" fmla="*/ 657 h 657"/>
                  <a:gd name="T22" fmla="*/ 381 w 569"/>
                  <a:gd name="T23" fmla="*/ 0 h 657"/>
                  <a:gd name="T24" fmla="*/ 190 w 569"/>
                  <a:gd name="T25" fmla="*/ 0 h 657"/>
                  <a:gd name="T26" fmla="*/ 0 w 569"/>
                  <a:gd name="T2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9" h="657">
                    <a:moveTo>
                      <a:pt x="210" y="399"/>
                    </a:moveTo>
                    <a:lnTo>
                      <a:pt x="275" y="148"/>
                    </a:lnTo>
                    <a:lnTo>
                      <a:pt x="279" y="148"/>
                    </a:lnTo>
                    <a:lnTo>
                      <a:pt x="344" y="399"/>
                    </a:lnTo>
                    <a:lnTo>
                      <a:pt x="210" y="399"/>
                    </a:lnTo>
                    <a:close/>
                    <a:moveTo>
                      <a:pt x="0" y="657"/>
                    </a:moveTo>
                    <a:lnTo>
                      <a:pt x="141" y="657"/>
                    </a:lnTo>
                    <a:lnTo>
                      <a:pt x="177" y="517"/>
                    </a:lnTo>
                    <a:lnTo>
                      <a:pt x="377" y="517"/>
                    </a:lnTo>
                    <a:lnTo>
                      <a:pt x="413" y="657"/>
                    </a:lnTo>
                    <a:lnTo>
                      <a:pt x="569" y="657"/>
                    </a:lnTo>
                    <a:lnTo>
                      <a:pt x="381" y="0"/>
                    </a:lnTo>
                    <a:lnTo>
                      <a:pt x="19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224338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4 w 501"/>
                  <a:gd name="T3" fmla="*/ 657 h 657"/>
                  <a:gd name="T4" fmla="*/ 154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4 w 501"/>
                  <a:gd name="T19" fmla="*/ 301 h 657"/>
                  <a:gd name="T20" fmla="*/ 154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4" y="657"/>
                    </a:lnTo>
                    <a:lnTo>
                      <a:pt x="154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4" y="301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37599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3 w 501"/>
                  <a:gd name="T3" fmla="*/ 657 h 657"/>
                  <a:gd name="T4" fmla="*/ 153 w 501"/>
                  <a:gd name="T5" fmla="*/ 463 h 657"/>
                  <a:gd name="T6" fmla="*/ 217 w 501"/>
                  <a:gd name="T7" fmla="*/ 373 h 657"/>
                  <a:gd name="T8" fmla="*/ 336 w 501"/>
                  <a:gd name="T9" fmla="*/ 657 h 657"/>
                  <a:gd name="T10" fmla="*/ 501 w 501"/>
                  <a:gd name="T11" fmla="*/ 657 h 657"/>
                  <a:gd name="T12" fmla="*/ 330 w 501"/>
                  <a:gd name="T13" fmla="*/ 257 h 657"/>
                  <a:gd name="T14" fmla="*/ 501 w 501"/>
                  <a:gd name="T15" fmla="*/ 0 h 657"/>
                  <a:gd name="T16" fmla="*/ 349 w 501"/>
                  <a:gd name="T17" fmla="*/ 0 h 657"/>
                  <a:gd name="T18" fmla="*/ 153 w 501"/>
                  <a:gd name="T19" fmla="*/ 301 h 657"/>
                  <a:gd name="T20" fmla="*/ 153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3" y="657"/>
                    </a:lnTo>
                    <a:lnTo>
                      <a:pt x="153" y="463"/>
                    </a:lnTo>
                    <a:lnTo>
                      <a:pt x="217" y="373"/>
                    </a:lnTo>
                    <a:lnTo>
                      <a:pt x="336" y="657"/>
                    </a:lnTo>
                    <a:lnTo>
                      <a:pt x="501" y="657"/>
                    </a:lnTo>
                    <a:lnTo>
                      <a:pt x="330" y="257"/>
                    </a:lnTo>
                    <a:lnTo>
                      <a:pt x="501" y="0"/>
                    </a:lnTo>
                    <a:lnTo>
                      <a:pt x="349" y="0"/>
                    </a:lnTo>
                    <a:lnTo>
                      <a:pt x="153" y="30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3543300" y="1724422"/>
                <a:ext cx="122238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3328194" y="1724422"/>
                <a:ext cx="120650" cy="521494"/>
              </a:xfrm>
              <a:prstGeom prst="rect">
                <a:avLst/>
              </a:pr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2840831" y="1724422"/>
                <a:ext cx="391319" cy="521494"/>
              </a:xfrm>
              <a:custGeom>
                <a:avLst/>
                <a:gdLst>
                  <a:gd name="T0" fmla="*/ 0 w 493"/>
                  <a:gd name="T1" fmla="*/ 657 h 657"/>
                  <a:gd name="T2" fmla="*/ 136 w 493"/>
                  <a:gd name="T3" fmla="*/ 657 h 657"/>
                  <a:gd name="T4" fmla="*/ 136 w 493"/>
                  <a:gd name="T5" fmla="*/ 263 h 657"/>
                  <a:gd name="T6" fmla="*/ 138 w 493"/>
                  <a:gd name="T7" fmla="*/ 263 h 657"/>
                  <a:gd name="T8" fmla="*/ 367 w 493"/>
                  <a:gd name="T9" fmla="*/ 657 h 657"/>
                  <a:gd name="T10" fmla="*/ 493 w 493"/>
                  <a:gd name="T11" fmla="*/ 657 h 657"/>
                  <a:gd name="T12" fmla="*/ 493 w 493"/>
                  <a:gd name="T13" fmla="*/ 0 h 657"/>
                  <a:gd name="T14" fmla="*/ 359 w 493"/>
                  <a:gd name="T15" fmla="*/ 0 h 657"/>
                  <a:gd name="T16" fmla="*/ 359 w 493"/>
                  <a:gd name="T17" fmla="*/ 357 h 657"/>
                  <a:gd name="T18" fmla="*/ 357 w 493"/>
                  <a:gd name="T19" fmla="*/ 357 h 657"/>
                  <a:gd name="T20" fmla="*/ 150 w 493"/>
                  <a:gd name="T21" fmla="*/ 0 h 657"/>
                  <a:gd name="T22" fmla="*/ 0 w 493"/>
                  <a:gd name="T23" fmla="*/ 0 h 657"/>
                  <a:gd name="T24" fmla="*/ 0 w 493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" h="657">
                    <a:moveTo>
                      <a:pt x="0" y="657"/>
                    </a:moveTo>
                    <a:lnTo>
                      <a:pt x="136" y="657"/>
                    </a:lnTo>
                    <a:lnTo>
                      <a:pt x="136" y="263"/>
                    </a:lnTo>
                    <a:lnTo>
                      <a:pt x="138" y="263"/>
                    </a:lnTo>
                    <a:lnTo>
                      <a:pt x="367" y="657"/>
                    </a:lnTo>
                    <a:lnTo>
                      <a:pt x="493" y="657"/>
                    </a:lnTo>
                    <a:lnTo>
                      <a:pt x="493" y="0"/>
                    </a:lnTo>
                    <a:lnTo>
                      <a:pt x="359" y="0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2375694" y="1724422"/>
                <a:ext cx="397669" cy="521494"/>
              </a:xfrm>
              <a:custGeom>
                <a:avLst/>
                <a:gdLst>
                  <a:gd name="T0" fmla="*/ 0 w 501"/>
                  <a:gd name="T1" fmla="*/ 657 h 657"/>
                  <a:gd name="T2" fmla="*/ 152 w 501"/>
                  <a:gd name="T3" fmla="*/ 657 h 657"/>
                  <a:gd name="T4" fmla="*/ 152 w 501"/>
                  <a:gd name="T5" fmla="*/ 463 h 657"/>
                  <a:gd name="T6" fmla="*/ 217 w 501"/>
                  <a:gd name="T7" fmla="*/ 373 h 657"/>
                  <a:gd name="T8" fmla="*/ 334 w 501"/>
                  <a:gd name="T9" fmla="*/ 657 h 657"/>
                  <a:gd name="T10" fmla="*/ 500 w 501"/>
                  <a:gd name="T11" fmla="*/ 657 h 657"/>
                  <a:gd name="T12" fmla="*/ 331 w 501"/>
                  <a:gd name="T13" fmla="*/ 257 h 657"/>
                  <a:gd name="T14" fmla="*/ 501 w 501"/>
                  <a:gd name="T15" fmla="*/ 0 h 657"/>
                  <a:gd name="T16" fmla="*/ 350 w 501"/>
                  <a:gd name="T17" fmla="*/ 0 h 657"/>
                  <a:gd name="T18" fmla="*/ 152 w 501"/>
                  <a:gd name="T19" fmla="*/ 301 h 657"/>
                  <a:gd name="T20" fmla="*/ 152 w 501"/>
                  <a:gd name="T21" fmla="*/ 0 h 657"/>
                  <a:gd name="T22" fmla="*/ 0 w 501"/>
                  <a:gd name="T23" fmla="*/ 0 h 657"/>
                  <a:gd name="T24" fmla="*/ 0 w 501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1" h="657">
                    <a:moveTo>
                      <a:pt x="0" y="657"/>
                    </a:moveTo>
                    <a:lnTo>
                      <a:pt x="152" y="657"/>
                    </a:lnTo>
                    <a:lnTo>
                      <a:pt x="152" y="463"/>
                    </a:lnTo>
                    <a:lnTo>
                      <a:pt x="217" y="373"/>
                    </a:lnTo>
                    <a:lnTo>
                      <a:pt x="334" y="657"/>
                    </a:lnTo>
                    <a:lnTo>
                      <a:pt x="500" y="657"/>
                    </a:lnTo>
                    <a:lnTo>
                      <a:pt x="331" y="257"/>
                    </a:lnTo>
                    <a:lnTo>
                      <a:pt x="501" y="0"/>
                    </a:lnTo>
                    <a:lnTo>
                      <a:pt x="350" y="0"/>
                    </a:lnTo>
                    <a:lnTo>
                      <a:pt x="152" y="301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1954213" y="1724422"/>
                <a:ext cx="338138" cy="521494"/>
              </a:xfrm>
              <a:custGeom>
                <a:avLst/>
                <a:gdLst>
                  <a:gd name="T0" fmla="*/ 0 w 426"/>
                  <a:gd name="T1" fmla="*/ 657 h 657"/>
                  <a:gd name="T2" fmla="*/ 426 w 426"/>
                  <a:gd name="T3" fmla="*/ 657 h 657"/>
                  <a:gd name="T4" fmla="*/ 426 w 426"/>
                  <a:gd name="T5" fmla="*/ 532 h 657"/>
                  <a:gd name="T6" fmla="*/ 153 w 426"/>
                  <a:gd name="T7" fmla="*/ 532 h 657"/>
                  <a:gd name="T8" fmla="*/ 153 w 426"/>
                  <a:gd name="T9" fmla="*/ 386 h 657"/>
                  <a:gd name="T10" fmla="*/ 368 w 426"/>
                  <a:gd name="T11" fmla="*/ 386 h 657"/>
                  <a:gd name="T12" fmla="*/ 368 w 426"/>
                  <a:gd name="T13" fmla="*/ 261 h 657"/>
                  <a:gd name="T14" fmla="*/ 153 w 426"/>
                  <a:gd name="T15" fmla="*/ 261 h 657"/>
                  <a:gd name="T16" fmla="*/ 153 w 426"/>
                  <a:gd name="T17" fmla="*/ 125 h 657"/>
                  <a:gd name="T18" fmla="*/ 424 w 426"/>
                  <a:gd name="T19" fmla="*/ 125 h 657"/>
                  <a:gd name="T20" fmla="*/ 424 w 426"/>
                  <a:gd name="T21" fmla="*/ 0 h 657"/>
                  <a:gd name="T22" fmla="*/ 0 w 426"/>
                  <a:gd name="T23" fmla="*/ 0 h 657"/>
                  <a:gd name="T24" fmla="*/ 0 w 426"/>
                  <a:gd name="T25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57">
                    <a:moveTo>
                      <a:pt x="0" y="657"/>
                    </a:moveTo>
                    <a:lnTo>
                      <a:pt x="426" y="657"/>
                    </a:lnTo>
                    <a:lnTo>
                      <a:pt x="426" y="532"/>
                    </a:lnTo>
                    <a:lnTo>
                      <a:pt x="153" y="532"/>
                    </a:lnTo>
                    <a:lnTo>
                      <a:pt x="153" y="386"/>
                    </a:lnTo>
                    <a:lnTo>
                      <a:pt x="368" y="386"/>
                    </a:lnTo>
                    <a:lnTo>
                      <a:pt x="368" y="261"/>
                    </a:lnTo>
                    <a:lnTo>
                      <a:pt x="153" y="261"/>
                    </a:lnTo>
                    <a:lnTo>
                      <a:pt x="153" y="125"/>
                    </a:lnTo>
                    <a:lnTo>
                      <a:pt x="424" y="125"/>
                    </a:lnTo>
                    <a:lnTo>
                      <a:pt x="424" y="0"/>
                    </a:lnTo>
                    <a:lnTo>
                      <a:pt x="0" y="0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1497013" y="1724422"/>
                <a:ext cx="389731" cy="521494"/>
              </a:xfrm>
              <a:custGeom>
                <a:avLst/>
                <a:gdLst>
                  <a:gd name="T0" fmla="*/ 169 w 491"/>
                  <a:gd name="T1" fmla="*/ 657 h 657"/>
                  <a:gd name="T2" fmla="*/ 322 w 491"/>
                  <a:gd name="T3" fmla="*/ 657 h 657"/>
                  <a:gd name="T4" fmla="*/ 322 w 491"/>
                  <a:gd name="T5" fmla="*/ 123 h 657"/>
                  <a:gd name="T6" fmla="*/ 491 w 491"/>
                  <a:gd name="T7" fmla="*/ 123 h 657"/>
                  <a:gd name="T8" fmla="*/ 491 w 491"/>
                  <a:gd name="T9" fmla="*/ 0 h 657"/>
                  <a:gd name="T10" fmla="*/ 0 w 491"/>
                  <a:gd name="T11" fmla="*/ 0 h 657"/>
                  <a:gd name="T12" fmla="*/ 0 w 491"/>
                  <a:gd name="T13" fmla="*/ 123 h 657"/>
                  <a:gd name="T14" fmla="*/ 169 w 491"/>
                  <a:gd name="T15" fmla="*/ 123 h 657"/>
                  <a:gd name="T16" fmla="*/ 169 w 491"/>
                  <a:gd name="T17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657">
                    <a:moveTo>
                      <a:pt x="169" y="657"/>
                    </a:moveTo>
                    <a:lnTo>
                      <a:pt x="322" y="657"/>
                    </a:lnTo>
                    <a:lnTo>
                      <a:pt x="322" y="123"/>
                    </a:lnTo>
                    <a:lnTo>
                      <a:pt x="491" y="123"/>
                    </a:lnTo>
                    <a:lnTo>
                      <a:pt x="491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169" y="123"/>
                    </a:lnTo>
                    <a:lnTo>
                      <a:pt x="169" y="657"/>
                    </a:lnTo>
                    <a:close/>
                  </a:path>
                </a:pathLst>
              </a:custGeom>
              <a:solidFill>
                <a:srgbClr val="007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336263" y="3401865"/>
            <a:ext cx="586408" cy="165101"/>
          </a:xfrm>
        </p:spPr>
        <p:txBody>
          <a:bodyPr/>
          <a:lstStyle/>
          <a:p>
            <a:fld id="{5308C3C6-782A-43E2-AD54-B04851F6C879}" type="datetime1">
              <a:rPr lang="fi-FI" smtClean="0"/>
              <a:t>24.3.2017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36550" y="2787653"/>
            <a:ext cx="4883150" cy="614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2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4949852" y="-8892"/>
            <a:ext cx="4212000" cy="5156892"/>
          </a:xfrm>
          <a:custGeom>
            <a:avLst/>
            <a:gdLst>
              <a:gd name="connsiteX0" fmla="*/ 0 w 4184650"/>
              <a:gd name="connsiteY0" fmla="*/ 0 h 5143500"/>
              <a:gd name="connsiteX1" fmla="*/ 3487194 w 4184650"/>
              <a:gd name="connsiteY1" fmla="*/ 0 h 5143500"/>
              <a:gd name="connsiteX2" fmla="*/ 4184650 w 4184650"/>
              <a:gd name="connsiteY2" fmla="*/ 697456 h 5143500"/>
              <a:gd name="connsiteX3" fmla="*/ 4184650 w 4184650"/>
              <a:gd name="connsiteY3" fmla="*/ 5143500 h 5143500"/>
              <a:gd name="connsiteX4" fmla="*/ 4184650 w 4184650"/>
              <a:gd name="connsiteY4" fmla="*/ 5143500 h 5143500"/>
              <a:gd name="connsiteX5" fmla="*/ 697456 w 4184650"/>
              <a:gd name="connsiteY5" fmla="*/ 5143500 h 5143500"/>
              <a:gd name="connsiteX6" fmla="*/ 0 w 4184650"/>
              <a:gd name="connsiteY6" fmla="*/ 4446044 h 5143500"/>
              <a:gd name="connsiteX7" fmla="*/ 0 w 4184650"/>
              <a:gd name="connsiteY7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697456 h 5143500"/>
              <a:gd name="connsiteX3" fmla="*/ 4184650 w 4184650"/>
              <a:gd name="connsiteY3" fmla="*/ 5143500 h 5143500"/>
              <a:gd name="connsiteX4" fmla="*/ 4184650 w 4184650"/>
              <a:gd name="connsiteY4" fmla="*/ 5143500 h 5143500"/>
              <a:gd name="connsiteX5" fmla="*/ 697456 w 4184650"/>
              <a:gd name="connsiteY5" fmla="*/ 5143500 h 5143500"/>
              <a:gd name="connsiteX6" fmla="*/ 0 w 4184650"/>
              <a:gd name="connsiteY6" fmla="*/ 4446044 h 5143500"/>
              <a:gd name="connsiteX7" fmla="*/ 0 w 4184650"/>
              <a:gd name="connsiteY7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697456 w 4184650"/>
              <a:gd name="connsiteY4" fmla="*/ 5143500 h 5143500"/>
              <a:gd name="connsiteX5" fmla="*/ 0 w 4184650"/>
              <a:gd name="connsiteY5" fmla="*/ 4446044 h 5143500"/>
              <a:gd name="connsiteX6" fmla="*/ 0 w 4184650"/>
              <a:gd name="connsiteY6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697456 w 4184650"/>
              <a:gd name="connsiteY4" fmla="*/ 5143500 h 5143500"/>
              <a:gd name="connsiteX5" fmla="*/ 24063 w 4184650"/>
              <a:gd name="connsiteY5" fmla="*/ 5131844 h 5143500"/>
              <a:gd name="connsiteX6" fmla="*/ 0 w 4184650"/>
              <a:gd name="connsiteY6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4063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61936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61936 w 4184650"/>
              <a:gd name="connsiteY4" fmla="*/ 5131844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994 w 4184650"/>
              <a:gd name="connsiteY1" fmla="*/ 12032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62180 w 4184650"/>
              <a:gd name="connsiteY1" fmla="*/ 1156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0 h 5143500"/>
              <a:gd name="connsiteX1" fmla="*/ 4172163 w 4184650"/>
              <a:gd name="connsiteY1" fmla="*/ 11195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92768"/>
              <a:gd name="connsiteY0" fmla="*/ 0 h 5143500"/>
              <a:gd name="connsiteX1" fmla="*/ 4192129 w 4192768"/>
              <a:gd name="connsiteY1" fmla="*/ 11195 h 5143500"/>
              <a:gd name="connsiteX2" fmla="*/ 4184650 w 4192768"/>
              <a:gd name="connsiteY2" fmla="*/ 5143500 h 5143500"/>
              <a:gd name="connsiteX3" fmla="*/ 4184650 w 4192768"/>
              <a:gd name="connsiteY3" fmla="*/ 5143500 h 5143500"/>
              <a:gd name="connsiteX4" fmla="*/ 2251826 w 4192768"/>
              <a:gd name="connsiteY4" fmla="*/ 5141892 h 5143500"/>
              <a:gd name="connsiteX5" fmla="*/ 0 w 4192768"/>
              <a:gd name="connsiteY5" fmla="*/ 0 h 5143500"/>
              <a:gd name="connsiteX0" fmla="*/ 0 w 4184650"/>
              <a:gd name="connsiteY0" fmla="*/ 0 h 5143500"/>
              <a:gd name="connsiteX1" fmla="*/ 4182146 w 4184650"/>
              <a:gd name="connsiteY1" fmla="*/ 11195 h 5143500"/>
              <a:gd name="connsiteX2" fmla="*/ 4184650 w 4184650"/>
              <a:gd name="connsiteY2" fmla="*/ 5143500 h 5143500"/>
              <a:gd name="connsiteX3" fmla="*/ 4184650 w 4184650"/>
              <a:gd name="connsiteY3" fmla="*/ 5143500 h 5143500"/>
              <a:gd name="connsiteX4" fmla="*/ 2251826 w 4184650"/>
              <a:gd name="connsiteY4" fmla="*/ 5141892 h 5143500"/>
              <a:gd name="connsiteX5" fmla="*/ 0 w 4184650"/>
              <a:gd name="connsiteY5" fmla="*/ 0 h 5143500"/>
              <a:gd name="connsiteX0" fmla="*/ 0 w 4184650"/>
              <a:gd name="connsiteY0" fmla="*/ 8884 h 5152384"/>
              <a:gd name="connsiteX1" fmla="*/ 4182146 w 4184650"/>
              <a:gd name="connsiteY1" fmla="*/ 0 h 5152384"/>
              <a:gd name="connsiteX2" fmla="*/ 4184650 w 4184650"/>
              <a:gd name="connsiteY2" fmla="*/ 5152384 h 5152384"/>
              <a:gd name="connsiteX3" fmla="*/ 4184650 w 4184650"/>
              <a:gd name="connsiteY3" fmla="*/ 5152384 h 5152384"/>
              <a:gd name="connsiteX4" fmla="*/ 2251826 w 4184650"/>
              <a:gd name="connsiteY4" fmla="*/ 5150776 h 5152384"/>
              <a:gd name="connsiteX5" fmla="*/ 0 w 4184650"/>
              <a:gd name="connsiteY5" fmla="*/ 8884 h 515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4650" h="5152384">
                <a:moveTo>
                  <a:pt x="0" y="8884"/>
                </a:moveTo>
                <a:lnTo>
                  <a:pt x="4182146" y="0"/>
                </a:lnTo>
                <a:cubicBezTo>
                  <a:pt x="4186031" y="1710489"/>
                  <a:pt x="4180765" y="3441895"/>
                  <a:pt x="4184650" y="5152384"/>
                </a:cubicBezTo>
                <a:lnTo>
                  <a:pt x="4184650" y="5152384"/>
                </a:lnTo>
                <a:lnTo>
                  <a:pt x="2251826" y="5150776"/>
                </a:lnTo>
                <a:lnTo>
                  <a:pt x="0" y="8884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69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0" y="0"/>
            <a:ext cx="1144524" cy="2571750"/>
          </a:xfrm>
          <a:custGeom>
            <a:avLst/>
            <a:gdLst>
              <a:gd name="T0" fmla="*/ 0 w 1919"/>
              <a:gd name="T1" fmla="*/ 0 h 4312"/>
              <a:gd name="T2" fmla="*/ 1919 w 1919"/>
              <a:gd name="T3" fmla="*/ 0 h 4312"/>
              <a:gd name="T4" fmla="*/ 0 w 1919"/>
              <a:gd name="T5" fmla="*/ 4312 h 4312"/>
              <a:gd name="T6" fmla="*/ 0 w 1919"/>
              <a:gd name="T7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9" h="4312">
                <a:moveTo>
                  <a:pt x="0" y="0"/>
                </a:moveTo>
                <a:lnTo>
                  <a:pt x="1919" y="0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415846"/>
            <a:ext cx="6480720" cy="2452047"/>
          </a:xfrm>
        </p:spPr>
        <p:txBody>
          <a:bodyPr>
            <a:normAutofit/>
          </a:bodyPr>
          <a:lstStyle>
            <a:lvl1pPr algn="l">
              <a:lnSpc>
                <a:spcPct val="75000"/>
              </a:lnSpc>
              <a:defRPr sz="4000" cap="all" baseline="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26" name="Ryhmä 25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Freeform 6"/>
          <p:cNvSpPr>
            <a:spLocks/>
          </p:cNvSpPr>
          <p:nvPr/>
        </p:nvSpPr>
        <p:spPr bwMode="auto">
          <a:xfrm>
            <a:off x="0" y="0"/>
            <a:ext cx="1144524" cy="2571750"/>
          </a:xfrm>
          <a:custGeom>
            <a:avLst/>
            <a:gdLst>
              <a:gd name="T0" fmla="*/ 0 w 1919"/>
              <a:gd name="T1" fmla="*/ 0 h 4312"/>
              <a:gd name="T2" fmla="*/ 1919 w 1919"/>
              <a:gd name="T3" fmla="*/ 0 h 4312"/>
              <a:gd name="T4" fmla="*/ 0 w 1919"/>
              <a:gd name="T5" fmla="*/ 4312 h 4312"/>
              <a:gd name="T6" fmla="*/ 0 w 1919"/>
              <a:gd name="T7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9" h="4312">
                <a:moveTo>
                  <a:pt x="0" y="0"/>
                </a:moveTo>
                <a:lnTo>
                  <a:pt x="1919" y="0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412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0" y="0"/>
            <a:ext cx="1144524" cy="2571750"/>
          </a:xfrm>
          <a:custGeom>
            <a:avLst/>
            <a:gdLst>
              <a:gd name="T0" fmla="*/ 0 w 1919"/>
              <a:gd name="T1" fmla="*/ 0 h 4312"/>
              <a:gd name="T2" fmla="*/ 1919 w 1919"/>
              <a:gd name="T3" fmla="*/ 0 h 4312"/>
              <a:gd name="T4" fmla="*/ 0 w 1919"/>
              <a:gd name="T5" fmla="*/ 4312 h 4312"/>
              <a:gd name="T6" fmla="*/ 0 w 1919"/>
              <a:gd name="T7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9" h="4312">
                <a:moveTo>
                  <a:pt x="0" y="0"/>
                </a:moveTo>
                <a:lnTo>
                  <a:pt x="1919" y="0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415846"/>
            <a:ext cx="6480720" cy="2452047"/>
          </a:xfrm>
        </p:spPr>
        <p:txBody>
          <a:bodyPr>
            <a:normAutofit/>
          </a:bodyPr>
          <a:lstStyle>
            <a:lvl1pPr algn="l">
              <a:lnSpc>
                <a:spcPct val="75000"/>
              </a:lnSpc>
              <a:defRPr sz="4000" cap="all" baseline="0">
                <a:solidFill>
                  <a:srgbClr val="0075C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26" name="Ryhmä 25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Freeform 6"/>
          <p:cNvSpPr>
            <a:spLocks/>
          </p:cNvSpPr>
          <p:nvPr/>
        </p:nvSpPr>
        <p:spPr bwMode="auto">
          <a:xfrm>
            <a:off x="0" y="0"/>
            <a:ext cx="1144524" cy="2571750"/>
          </a:xfrm>
          <a:custGeom>
            <a:avLst/>
            <a:gdLst>
              <a:gd name="T0" fmla="*/ 0 w 1919"/>
              <a:gd name="T1" fmla="*/ 0 h 4312"/>
              <a:gd name="T2" fmla="*/ 1919 w 1919"/>
              <a:gd name="T3" fmla="*/ 0 h 4312"/>
              <a:gd name="T4" fmla="*/ 0 w 1919"/>
              <a:gd name="T5" fmla="*/ 4312 h 4312"/>
              <a:gd name="T6" fmla="*/ 0 w 1919"/>
              <a:gd name="T7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9" h="4312">
                <a:moveTo>
                  <a:pt x="0" y="0"/>
                </a:moveTo>
                <a:lnTo>
                  <a:pt x="1919" y="0"/>
                </a:lnTo>
                <a:lnTo>
                  <a:pt x="0" y="4312"/>
                </a:lnTo>
                <a:lnTo>
                  <a:pt x="0" y="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2652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luettelo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682" y="915567"/>
            <a:ext cx="8352118" cy="316835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87D1-F0BC-4A06-BB74-39A8ACD4F237}" type="datetime1">
              <a:rPr lang="fi-FI" smtClean="0"/>
              <a:t>24.3.2017</a:t>
            </a:fld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4" name="Ryhmä 13"/>
          <p:cNvGrpSpPr/>
          <p:nvPr/>
        </p:nvGrpSpPr>
        <p:grpSpPr>
          <a:xfrm>
            <a:off x="7618797" y="4188052"/>
            <a:ext cx="1132955" cy="540691"/>
            <a:chOff x="403474" y="544749"/>
            <a:chExt cx="8578849" cy="4094162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03474" y="544749"/>
              <a:ext cx="3580606" cy="4035425"/>
            </a:xfrm>
            <a:custGeom>
              <a:avLst/>
              <a:gdLst>
                <a:gd name="T0" fmla="*/ 2248 w 4511"/>
                <a:gd name="T1" fmla="*/ 2795 h 5084"/>
                <a:gd name="T2" fmla="*/ 3183 w 4511"/>
                <a:gd name="T3" fmla="*/ 5084 h 5084"/>
                <a:gd name="T4" fmla="*/ 4511 w 4511"/>
                <a:gd name="T5" fmla="*/ 5084 h 5084"/>
                <a:gd name="T6" fmla="*/ 2255 w 4511"/>
                <a:gd name="T7" fmla="*/ 0 h 5084"/>
                <a:gd name="T8" fmla="*/ 0 w 4511"/>
                <a:gd name="T9" fmla="*/ 5084 h 5084"/>
                <a:gd name="T10" fmla="*/ 1315 w 4511"/>
                <a:gd name="T11" fmla="*/ 5084 h 5084"/>
                <a:gd name="T12" fmla="*/ 2248 w 4511"/>
                <a:gd name="T13" fmla="*/ 2795 h 5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1" h="5084">
                  <a:moveTo>
                    <a:pt x="2248" y="2795"/>
                  </a:moveTo>
                  <a:lnTo>
                    <a:pt x="3183" y="5084"/>
                  </a:lnTo>
                  <a:lnTo>
                    <a:pt x="4511" y="5084"/>
                  </a:lnTo>
                  <a:lnTo>
                    <a:pt x="2255" y="0"/>
                  </a:lnTo>
                  <a:lnTo>
                    <a:pt x="0" y="5084"/>
                  </a:lnTo>
                  <a:lnTo>
                    <a:pt x="1315" y="5084"/>
                  </a:lnTo>
                  <a:lnTo>
                    <a:pt x="2248" y="279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0792" y="1350405"/>
              <a:ext cx="2497138" cy="3229769"/>
            </a:xfrm>
            <a:custGeom>
              <a:avLst/>
              <a:gdLst>
                <a:gd name="T0" fmla="*/ 2463 w 3146"/>
                <a:gd name="T1" fmla="*/ 2654 h 4069"/>
                <a:gd name="T2" fmla="*/ 2561 w 3146"/>
                <a:gd name="T3" fmla="*/ 2581 h 4069"/>
                <a:gd name="T4" fmla="*/ 2649 w 3146"/>
                <a:gd name="T5" fmla="*/ 2498 h 4069"/>
                <a:gd name="T6" fmla="*/ 2730 w 3146"/>
                <a:gd name="T7" fmla="*/ 2408 h 4069"/>
                <a:gd name="T8" fmla="*/ 2801 w 3146"/>
                <a:gd name="T9" fmla="*/ 2310 h 4069"/>
                <a:gd name="T10" fmla="*/ 2860 w 3146"/>
                <a:gd name="T11" fmla="*/ 2204 h 4069"/>
                <a:gd name="T12" fmla="*/ 2912 w 3146"/>
                <a:gd name="T13" fmla="*/ 2091 h 4069"/>
                <a:gd name="T14" fmla="*/ 2953 w 3146"/>
                <a:gd name="T15" fmla="*/ 1972 h 4069"/>
                <a:gd name="T16" fmla="*/ 2983 w 3146"/>
                <a:gd name="T17" fmla="*/ 1843 h 4069"/>
                <a:gd name="T18" fmla="*/ 3002 w 3146"/>
                <a:gd name="T19" fmla="*/ 1709 h 4069"/>
                <a:gd name="T20" fmla="*/ 3012 w 3146"/>
                <a:gd name="T21" fmla="*/ 1569 h 4069"/>
                <a:gd name="T22" fmla="*/ 3006 w 3146"/>
                <a:gd name="T23" fmla="*/ 1356 h 4069"/>
                <a:gd name="T24" fmla="*/ 2968 w 3146"/>
                <a:gd name="T25" fmla="*/ 1121 h 4069"/>
                <a:gd name="T26" fmla="*/ 2899 w 3146"/>
                <a:gd name="T27" fmla="*/ 905 h 4069"/>
                <a:gd name="T28" fmla="*/ 2797 w 3146"/>
                <a:gd name="T29" fmla="*/ 707 h 4069"/>
                <a:gd name="T30" fmla="*/ 2668 w 3146"/>
                <a:gd name="T31" fmla="*/ 530 h 4069"/>
                <a:gd name="T32" fmla="*/ 2511 w 3146"/>
                <a:gd name="T33" fmla="*/ 375 h 4069"/>
                <a:gd name="T34" fmla="*/ 2325 w 3146"/>
                <a:gd name="T35" fmla="*/ 244 h 4069"/>
                <a:gd name="T36" fmla="*/ 2114 w 3146"/>
                <a:gd name="T37" fmla="*/ 140 h 4069"/>
                <a:gd name="T38" fmla="*/ 1875 w 3146"/>
                <a:gd name="T39" fmla="*/ 64 h 4069"/>
                <a:gd name="T40" fmla="*/ 1614 w 3146"/>
                <a:gd name="T41" fmla="*/ 18 h 4069"/>
                <a:gd name="T42" fmla="*/ 1328 w 3146"/>
                <a:gd name="T43" fmla="*/ 0 h 4069"/>
                <a:gd name="T44" fmla="*/ 1334 w 3146"/>
                <a:gd name="T45" fmla="*/ 1081 h 4069"/>
                <a:gd name="T46" fmla="*/ 1424 w 3146"/>
                <a:gd name="T47" fmla="*/ 1087 h 4069"/>
                <a:gd name="T48" fmla="*/ 1507 w 3146"/>
                <a:gd name="T49" fmla="*/ 1102 h 4069"/>
                <a:gd name="T50" fmla="*/ 1584 w 3146"/>
                <a:gd name="T51" fmla="*/ 1127 h 4069"/>
                <a:gd name="T52" fmla="*/ 1651 w 3146"/>
                <a:gd name="T53" fmla="*/ 1160 h 4069"/>
                <a:gd name="T54" fmla="*/ 1710 w 3146"/>
                <a:gd name="T55" fmla="*/ 1202 h 4069"/>
                <a:gd name="T56" fmla="*/ 1762 w 3146"/>
                <a:gd name="T57" fmla="*/ 1252 h 4069"/>
                <a:gd name="T58" fmla="*/ 1804 w 3146"/>
                <a:gd name="T59" fmla="*/ 1310 h 4069"/>
                <a:gd name="T60" fmla="*/ 1837 w 3146"/>
                <a:gd name="T61" fmla="*/ 1373 h 4069"/>
                <a:gd name="T62" fmla="*/ 1860 w 3146"/>
                <a:gd name="T63" fmla="*/ 1442 h 4069"/>
                <a:gd name="T64" fmla="*/ 1874 w 3146"/>
                <a:gd name="T65" fmla="*/ 1517 h 4069"/>
                <a:gd name="T66" fmla="*/ 1874 w 3146"/>
                <a:gd name="T67" fmla="*/ 1598 h 4069"/>
                <a:gd name="T68" fmla="*/ 1866 w 3146"/>
                <a:gd name="T69" fmla="*/ 1674 h 4069"/>
                <a:gd name="T70" fmla="*/ 1847 w 3146"/>
                <a:gd name="T71" fmla="*/ 1745 h 4069"/>
                <a:gd name="T72" fmla="*/ 1816 w 3146"/>
                <a:gd name="T73" fmla="*/ 1811 h 4069"/>
                <a:gd name="T74" fmla="*/ 1778 w 3146"/>
                <a:gd name="T75" fmla="*/ 1870 h 4069"/>
                <a:gd name="T76" fmla="*/ 1730 w 3146"/>
                <a:gd name="T77" fmla="*/ 1922 h 4069"/>
                <a:gd name="T78" fmla="*/ 1672 w 3146"/>
                <a:gd name="T79" fmla="*/ 1966 h 4069"/>
                <a:gd name="T80" fmla="*/ 1607 w 3146"/>
                <a:gd name="T81" fmla="*/ 2005 h 4069"/>
                <a:gd name="T82" fmla="*/ 1534 w 3146"/>
                <a:gd name="T83" fmla="*/ 2031 h 4069"/>
                <a:gd name="T84" fmla="*/ 1453 w 3146"/>
                <a:gd name="T85" fmla="*/ 2051 h 4069"/>
                <a:gd name="T86" fmla="*/ 1365 w 3146"/>
                <a:gd name="T87" fmla="*/ 2058 h 4069"/>
                <a:gd name="T88" fmla="*/ 1818 w 3146"/>
                <a:gd name="T89" fmla="*/ 4069 h 4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6" h="4069">
                  <a:moveTo>
                    <a:pt x="3146" y="4069"/>
                  </a:moveTo>
                  <a:lnTo>
                    <a:pt x="2428" y="2677"/>
                  </a:lnTo>
                  <a:lnTo>
                    <a:pt x="2463" y="2654"/>
                  </a:lnTo>
                  <a:lnTo>
                    <a:pt x="2496" y="2631"/>
                  </a:lnTo>
                  <a:lnTo>
                    <a:pt x="2528" y="2606"/>
                  </a:lnTo>
                  <a:lnTo>
                    <a:pt x="2561" y="2581"/>
                  </a:lnTo>
                  <a:lnTo>
                    <a:pt x="2592" y="2554"/>
                  </a:lnTo>
                  <a:lnTo>
                    <a:pt x="2620" y="2527"/>
                  </a:lnTo>
                  <a:lnTo>
                    <a:pt x="2649" y="2498"/>
                  </a:lnTo>
                  <a:lnTo>
                    <a:pt x="2678" y="2469"/>
                  </a:lnTo>
                  <a:lnTo>
                    <a:pt x="2705" y="2440"/>
                  </a:lnTo>
                  <a:lnTo>
                    <a:pt x="2730" y="2408"/>
                  </a:lnTo>
                  <a:lnTo>
                    <a:pt x="2755" y="2377"/>
                  </a:lnTo>
                  <a:lnTo>
                    <a:pt x="2778" y="2344"/>
                  </a:lnTo>
                  <a:lnTo>
                    <a:pt x="2801" y="2310"/>
                  </a:lnTo>
                  <a:lnTo>
                    <a:pt x="2822" y="2277"/>
                  </a:lnTo>
                  <a:lnTo>
                    <a:pt x="2841" y="2241"/>
                  </a:lnTo>
                  <a:lnTo>
                    <a:pt x="2860" y="2204"/>
                  </a:lnTo>
                  <a:lnTo>
                    <a:pt x="2880" y="2168"/>
                  </a:lnTo>
                  <a:lnTo>
                    <a:pt x="2897" y="2131"/>
                  </a:lnTo>
                  <a:lnTo>
                    <a:pt x="2912" y="2091"/>
                  </a:lnTo>
                  <a:lnTo>
                    <a:pt x="2926" y="2053"/>
                  </a:lnTo>
                  <a:lnTo>
                    <a:pt x="2941" y="2012"/>
                  </a:lnTo>
                  <a:lnTo>
                    <a:pt x="2953" y="1972"/>
                  </a:lnTo>
                  <a:lnTo>
                    <a:pt x="2964" y="1930"/>
                  </a:lnTo>
                  <a:lnTo>
                    <a:pt x="2974" y="1888"/>
                  </a:lnTo>
                  <a:lnTo>
                    <a:pt x="2983" y="1843"/>
                  </a:lnTo>
                  <a:lnTo>
                    <a:pt x="2991" y="1799"/>
                  </a:lnTo>
                  <a:lnTo>
                    <a:pt x="2997" y="1755"/>
                  </a:lnTo>
                  <a:lnTo>
                    <a:pt x="3002" y="1709"/>
                  </a:lnTo>
                  <a:lnTo>
                    <a:pt x="3006" y="1663"/>
                  </a:lnTo>
                  <a:lnTo>
                    <a:pt x="3010" y="1615"/>
                  </a:lnTo>
                  <a:lnTo>
                    <a:pt x="3012" y="1569"/>
                  </a:lnTo>
                  <a:lnTo>
                    <a:pt x="3012" y="1519"/>
                  </a:lnTo>
                  <a:lnTo>
                    <a:pt x="3010" y="1436"/>
                  </a:lnTo>
                  <a:lnTo>
                    <a:pt x="3006" y="1356"/>
                  </a:lnTo>
                  <a:lnTo>
                    <a:pt x="2997" y="1275"/>
                  </a:lnTo>
                  <a:lnTo>
                    <a:pt x="2983" y="1196"/>
                  </a:lnTo>
                  <a:lnTo>
                    <a:pt x="2968" y="1121"/>
                  </a:lnTo>
                  <a:lnTo>
                    <a:pt x="2947" y="1047"/>
                  </a:lnTo>
                  <a:lnTo>
                    <a:pt x="2924" y="974"/>
                  </a:lnTo>
                  <a:lnTo>
                    <a:pt x="2899" y="905"/>
                  </a:lnTo>
                  <a:lnTo>
                    <a:pt x="2868" y="835"/>
                  </a:lnTo>
                  <a:lnTo>
                    <a:pt x="2835" y="770"/>
                  </a:lnTo>
                  <a:lnTo>
                    <a:pt x="2797" y="707"/>
                  </a:lnTo>
                  <a:lnTo>
                    <a:pt x="2759" y="645"/>
                  </a:lnTo>
                  <a:lnTo>
                    <a:pt x="2714" y="586"/>
                  </a:lnTo>
                  <a:lnTo>
                    <a:pt x="2668" y="530"/>
                  </a:lnTo>
                  <a:lnTo>
                    <a:pt x="2618" y="476"/>
                  </a:lnTo>
                  <a:lnTo>
                    <a:pt x="2567" y="425"/>
                  </a:lnTo>
                  <a:lnTo>
                    <a:pt x="2511" y="375"/>
                  </a:lnTo>
                  <a:lnTo>
                    <a:pt x="2451" y="329"/>
                  </a:lnTo>
                  <a:lnTo>
                    <a:pt x="2390" y="286"/>
                  </a:lnTo>
                  <a:lnTo>
                    <a:pt x="2325" y="244"/>
                  </a:lnTo>
                  <a:lnTo>
                    <a:pt x="2258" y="208"/>
                  </a:lnTo>
                  <a:lnTo>
                    <a:pt x="2187" y="173"/>
                  </a:lnTo>
                  <a:lnTo>
                    <a:pt x="2114" y="140"/>
                  </a:lnTo>
                  <a:lnTo>
                    <a:pt x="2037" y="112"/>
                  </a:lnTo>
                  <a:lnTo>
                    <a:pt x="1958" y="87"/>
                  </a:lnTo>
                  <a:lnTo>
                    <a:pt x="1875" y="64"/>
                  </a:lnTo>
                  <a:lnTo>
                    <a:pt x="1791" y="44"/>
                  </a:lnTo>
                  <a:lnTo>
                    <a:pt x="1705" y="29"/>
                  </a:lnTo>
                  <a:lnTo>
                    <a:pt x="1614" y="18"/>
                  </a:lnTo>
                  <a:lnTo>
                    <a:pt x="1522" y="8"/>
                  </a:lnTo>
                  <a:lnTo>
                    <a:pt x="1426" y="2"/>
                  </a:lnTo>
                  <a:lnTo>
                    <a:pt x="1328" y="0"/>
                  </a:lnTo>
                  <a:lnTo>
                    <a:pt x="0" y="0"/>
                  </a:lnTo>
                  <a:lnTo>
                    <a:pt x="534" y="1081"/>
                  </a:lnTo>
                  <a:lnTo>
                    <a:pt x="1334" y="1081"/>
                  </a:lnTo>
                  <a:lnTo>
                    <a:pt x="1365" y="1081"/>
                  </a:lnTo>
                  <a:lnTo>
                    <a:pt x="1396" y="1083"/>
                  </a:lnTo>
                  <a:lnTo>
                    <a:pt x="1424" y="1087"/>
                  </a:lnTo>
                  <a:lnTo>
                    <a:pt x="1453" y="1091"/>
                  </a:lnTo>
                  <a:lnTo>
                    <a:pt x="1480" y="1095"/>
                  </a:lnTo>
                  <a:lnTo>
                    <a:pt x="1507" y="1102"/>
                  </a:lnTo>
                  <a:lnTo>
                    <a:pt x="1534" y="1108"/>
                  </a:lnTo>
                  <a:lnTo>
                    <a:pt x="1559" y="1118"/>
                  </a:lnTo>
                  <a:lnTo>
                    <a:pt x="1584" y="1127"/>
                  </a:lnTo>
                  <a:lnTo>
                    <a:pt x="1607" y="1137"/>
                  </a:lnTo>
                  <a:lnTo>
                    <a:pt x="1630" y="1148"/>
                  </a:lnTo>
                  <a:lnTo>
                    <a:pt x="1651" y="1160"/>
                  </a:lnTo>
                  <a:lnTo>
                    <a:pt x="1672" y="1173"/>
                  </a:lnTo>
                  <a:lnTo>
                    <a:pt x="1691" y="1187"/>
                  </a:lnTo>
                  <a:lnTo>
                    <a:pt x="1710" y="1202"/>
                  </a:lnTo>
                  <a:lnTo>
                    <a:pt x="1730" y="1217"/>
                  </a:lnTo>
                  <a:lnTo>
                    <a:pt x="1747" y="1235"/>
                  </a:lnTo>
                  <a:lnTo>
                    <a:pt x="1762" y="1252"/>
                  </a:lnTo>
                  <a:lnTo>
                    <a:pt x="1778" y="1271"/>
                  </a:lnTo>
                  <a:lnTo>
                    <a:pt x="1791" y="1290"/>
                  </a:lnTo>
                  <a:lnTo>
                    <a:pt x="1804" y="1310"/>
                  </a:lnTo>
                  <a:lnTo>
                    <a:pt x="1816" y="1331"/>
                  </a:lnTo>
                  <a:lnTo>
                    <a:pt x="1827" y="1352"/>
                  </a:lnTo>
                  <a:lnTo>
                    <a:pt x="1837" y="1373"/>
                  </a:lnTo>
                  <a:lnTo>
                    <a:pt x="1847" y="1396"/>
                  </a:lnTo>
                  <a:lnTo>
                    <a:pt x="1854" y="1419"/>
                  </a:lnTo>
                  <a:lnTo>
                    <a:pt x="1860" y="1442"/>
                  </a:lnTo>
                  <a:lnTo>
                    <a:pt x="1866" y="1467"/>
                  </a:lnTo>
                  <a:lnTo>
                    <a:pt x="1870" y="1492"/>
                  </a:lnTo>
                  <a:lnTo>
                    <a:pt x="1874" y="1517"/>
                  </a:lnTo>
                  <a:lnTo>
                    <a:pt x="1874" y="1544"/>
                  </a:lnTo>
                  <a:lnTo>
                    <a:pt x="1875" y="1571"/>
                  </a:lnTo>
                  <a:lnTo>
                    <a:pt x="1874" y="1598"/>
                  </a:lnTo>
                  <a:lnTo>
                    <a:pt x="1874" y="1623"/>
                  </a:lnTo>
                  <a:lnTo>
                    <a:pt x="1870" y="1649"/>
                  </a:lnTo>
                  <a:lnTo>
                    <a:pt x="1866" y="1674"/>
                  </a:lnTo>
                  <a:lnTo>
                    <a:pt x="1860" y="1697"/>
                  </a:lnTo>
                  <a:lnTo>
                    <a:pt x="1854" y="1722"/>
                  </a:lnTo>
                  <a:lnTo>
                    <a:pt x="1847" y="1745"/>
                  </a:lnTo>
                  <a:lnTo>
                    <a:pt x="1837" y="1767"/>
                  </a:lnTo>
                  <a:lnTo>
                    <a:pt x="1827" y="1790"/>
                  </a:lnTo>
                  <a:lnTo>
                    <a:pt x="1816" y="1811"/>
                  </a:lnTo>
                  <a:lnTo>
                    <a:pt x="1804" y="1832"/>
                  </a:lnTo>
                  <a:lnTo>
                    <a:pt x="1791" y="1851"/>
                  </a:lnTo>
                  <a:lnTo>
                    <a:pt x="1778" y="1870"/>
                  </a:lnTo>
                  <a:lnTo>
                    <a:pt x="1762" y="1888"/>
                  </a:lnTo>
                  <a:lnTo>
                    <a:pt x="1747" y="1905"/>
                  </a:lnTo>
                  <a:lnTo>
                    <a:pt x="1730" y="1922"/>
                  </a:lnTo>
                  <a:lnTo>
                    <a:pt x="1710" y="1937"/>
                  </a:lnTo>
                  <a:lnTo>
                    <a:pt x="1691" y="1953"/>
                  </a:lnTo>
                  <a:lnTo>
                    <a:pt x="1672" y="1966"/>
                  </a:lnTo>
                  <a:lnTo>
                    <a:pt x="1651" y="1980"/>
                  </a:lnTo>
                  <a:lnTo>
                    <a:pt x="1630" y="1993"/>
                  </a:lnTo>
                  <a:lnTo>
                    <a:pt x="1607" y="2005"/>
                  </a:lnTo>
                  <a:lnTo>
                    <a:pt x="1584" y="2014"/>
                  </a:lnTo>
                  <a:lnTo>
                    <a:pt x="1559" y="2024"/>
                  </a:lnTo>
                  <a:lnTo>
                    <a:pt x="1534" y="2031"/>
                  </a:lnTo>
                  <a:lnTo>
                    <a:pt x="1507" y="2039"/>
                  </a:lnTo>
                  <a:lnTo>
                    <a:pt x="1480" y="2045"/>
                  </a:lnTo>
                  <a:lnTo>
                    <a:pt x="1453" y="2051"/>
                  </a:lnTo>
                  <a:lnTo>
                    <a:pt x="1424" y="2055"/>
                  </a:lnTo>
                  <a:lnTo>
                    <a:pt x="1396" y="2056"/>
                  </a:lnTo>
                  <a:lnTo>
                    <a:pt x="1365" y="2058"/>
                  </a:lnTo>
                  <a:lnTo>
                    <a:pt x="1334" y="2060"/>
                  </a:lnTo>
                  <a:lnTo>
                    <a:pt x="921" y="2060"/>
                  </a:lnTo>
                  <a:lnTo>
                    <a:pt x="1818" y="4069"/>
                  </a:lnTo>
                  <a:lnTo>
                    <a:pt x="3146" y="4069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68417" y="1269442"/>
              <a:ext cx="3313906" cy="3369469"/>
            </a:xfrm>
            <a:custGeom>
              <a:avLst/>
              <a:gdLst>
                <a:gd name="T0" fmla="*/ 1962 w 4175"/>
                <a:gd name="T1" fmla="*/ 3155 h 4245"/>
                <a:gd name="T2" fmla="*/ 1760 w 4175"/>
                <a:gd name="T3" fmla="*/ 3103 h 4245"/>
                <a:gd name="T4" fmla="*/ 1580 w 4175"/>
                <a:gd name="T5" fmla="*/ 3015 h 4245"/>
                <a:gd name="T6" fmla="*/ 1422 w 4175"/>
                <a:gd name="T7" fmla="*/ 2896 h 4245"/>
                <a:gd name="T8" fmla="*/ 1292 w 4175"/>
                <a:gd name="T9" fmla="*/ 2746 h 4245"/>
                <a:gd name="T10" fmla="*/ 1192 w 4175"/>
                <a:gd name="T11" fmla="*/ 2571 h 4245"/>
                <a:gd name="T12" fmla="*/ 1125 w 4175"/>
                <a:gd name="T13" fmla="*/ 2377 h 4245"/>
                <a:gd name="T14" fmla="*/ 1094 w 4175"/>
                <a:gd name="T15" fmla="*/ 2166 h 4245"/>
                <a:gd name="T16" fmla="*/ 1106 w 4175"/>
                <a:gd name="T17" fmla="*/ 1945 h 4245"/>
                <a:gd name="T18" fmla="*/ 1154 w 4175"/>
                <a:gd name="T19" fmla="*/ 1742 h 4245"/>
                <a:gd name="T20" fmla="*/ 1238 w 4175"/>
                <a:gd name="T21" fmla="*/ 1558 h 4245"/>
                <a:gd name="T22" fmla="*/ 1355 w 4175"/>
                <a:gd name="T23" fmla="*/ 1398 h 4245"/>
                <a:gd name="T24" fmla="*/ 1501 w 4175"/>
                <a:gd name="T25" fmla="*/ 1268 h 4245"/>
                <a:gd name="T26" fmla="*/ 1670 w 4175"/>
                <a:gd name="T27" fmla="*/ 1166 h 4245"/>
                <a:gd name="T28" fmla="*/ 1860 w 4175"/>
                <a:gd name="T29" fmla="*/ 1101 h 4245"/>
                <a:gd name="T30" fmla="*/ 2069 w 4175"/>
                <a:gd name="T31" fmla="*/ 1070 h 4245"/>
                <a:gd name="T32" fmla="*/ 2296 w 4175"/>
                <a:gd name="T33" fmla="*/ 1078 h 4245"/>
                <a:gd name="T34" fmla="*/ 2492 w 4175"/>
                <a:gd name="T35" fmla="*/ 1120 h 4245"/>
                <a:gd name="T36" fmla="*/ 2655 w 4175"/>
                <a:gd name="T37" fmla="*/ 1189 h 4245"/>
                <a:gd name="T38" fmla="*/ 2787 w 4175"/>
                <a:gd name="T39" fmla="*/ 1283 h 4245"/>
                <a:gd name="T40" fmla="*/ 4145 w 4175"/>
                <a:gd name="T41" fmla="*/ 1786 h 4245"/>
                <a:gd name="T42" fmla="*/ 4114 w 4175"/>
                <a:gd name="T43" fmla="*/ 1492 h 4245"/>
                <a:gd name="T44" fmla="*/ 3983 w 4175"/>
                <a:gd name="T45" fmla="*/ 1145 h 4245"/>
                <a:gd name="T46" fmla="*/ 3797 w 4175"/>
                <a:gd name="T47" fmla="*/ 832 h 4245"/>
                <a:gd name="T48" fmla="*/ 3563 w 4175"/>
                <a:gd name="T49" fmla="*/ 561 h 4245"/>
                <a:gd name="T50" fmla="*/ 3285 w 4175"/>
                <a:gd name="T51" fmla="*/ 338 h 4245"/>
                <a:gd name="T52" fmla="*/ 2966 w 4175"/>
                <a:gd name="T53" fmla="*/ 168 h 4245"/>
                <a:gd name="T54" fmla="*/ 2611 w 4175"/>
                <a:gd name="T55" fmla="*/ 54 h 4245"/>
                <a:gd name="T56" fmla="*/ 2225 w 4175"/>
                <a:gd name="T57" fmla="*/ 2 h 4245"/>
                <a:gd name="T58" fmla="*/ 1791 w 4175"/>
                <a:gd name="T59" fmla="*/ 24 h 4245"/>
                <a:gd name="T60" fmla="*/ 1380 w 4175"/>
                <a:gd name="T61" fmla="*/ 125 h 4245"/>
                <a:gd name="T62" fmla="*/ 1008 w 4175"/>
                <a:gd name="T63" fmla="*/ 300 h 4245"/>
                <a:gd name="T64" fmla="*/ 681 w 4175"/>
                <a:gd name="T65" fmla="*/ 540 h 4245"/>
                <a:gd name="T66" fmla="*/ 412 w 4175"/>
                <a:gd name="T67" fmla="*/ 838 h 4245"/>
                <a:gd name="T68" fmla="*/ 203 w 4175"/>
                <a:gd name="T69" fmla="*/ 1189 h 4245"/>
                <a:gd name="T70" fmla="*/ 65 w 4175"/>
                <a:gd name="T71" fmla="*/ 1581 h 4245"/>
                <a:gd name="T72" fmla="*/ 4 w 4175"/>
                <a:gd name="T73" fmla="*/ 2011 h 4245"/>
                <a:gd name="T74" fmla="*/ 23 w 4175"/>
                <a:gd name="T75" fmla="*/ 2454 h 4245"/>
                <a:gd name="T76" fmla="*/ 123 w 4175"/>
                <a:gd name="T77" fmla="*/ 2867 h 4245"/>
                <a:gd name="T78" fmla="*/ 293 w 4175"/>
                <a:gd name="T79" fmla="*/ 3239 h 4245"/>
                <a:gd name="T80" fmla="*/ 532 w 4175"/>
                <a:gd name="T81" fmla="*/ 3566 h 4245"/>
                <a:gd name="T82" fmla="*/ 827 w 4175"/>
                <a:gd name="T83" fmla="*/ 3835 h 4245"/>
                <a:gd name="T84" fmla="*/ 1177 w 4175"/>
                <a:gd name="T85" fmla="*/ 4044 h 4245"/>
                <a:gd name="T86" fmla="*/ 1572 w 4175"/>
                <a:gd name="T87" fmla="*/ 4182 h 4245"/>
                <a:gd name="T88" fmla="*/ 2008 w 4175"/>
                <a:gd name="T89" fmla="*/ 4243 h 4245"/>
                <a:gd name="T90" fmla="*/ 2309 w 4175"/>
                <a:gd name="T91" fmla="*/ 4240 h 4245"/>
                <a:gd name="T92" fmla="*/ 2547 w 4175"/>
                <a:gd name="T93" fmla="*/ 4213 h 4245"/>
                <a:gd name="T94" fmla="*/ 2774 w 4175"/>
                <a:gd name="T95" fmla="*/ 4165 h 4245"/>
                <a:gd name="T96" fmla="*/ 2987 w 4175"/>
                <a:gd name="T97" fmla="*/ 4096 h 4245"/>
                <a:gd name="T98" fmla="*/ 3187 w 4175"/>
                <a:gd name="T99" fmla="*/ 4005 h 4245"/>
                <a:gd name="T100" fmla="*/ 3373 w 4175"/>
                <a:gd name="T101" fmla="*/ 3896 h 4245"/>
                <a:gd name="T102" fmla="*/ 3544 w 4175"/>
                <a:gd name="T103" fmla="*/ 3767 h 4245"/>
                <a:gd name="T104" fmla="*/ 3701 w 4175"/>
                <a:gd name="T105" fmla="*/ 3620 h 4245"/>
                <a:gd name="T106" fmla="*/ 2830 w 4175"/>
                <a:gd name="T107" fmla="*/ 2894 h 4245"/>
                <a:gd name="T108" fmla="*/ 2657 w 4175"/>
                <a:gd name="T109" fmla="*/ 3022 h 4245"/>
                <a:gd name="T110" fmla="*/ 2459 w 4175"/>
                <a:gd name="T111" fmla="*/ 3113 h 4245"/>
                <a:gd name="T112" fmla="*/ 2240 w 4175"/>
                <a:gd name="T113" fmla="*/ 3161 h 4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75" h="4245">
                  <a:moveTo>
                    <a:pt x="2123" y="3166"/>
                  </a:moveTo>
                  <a:lnTo>
                    <a:pt x="2067" y="3164"/>
                  </a:lnTo>
                  <a:lnTo>
                    <a:pt x="2014" y="3161"/>
                  </a:lnTo>
                  <a:lnTo>
                    <a:pt x="1962" y="3155"/>
                  </a:lnTo>
                  <a:lnTo>
                    <a:pt x="1910" y="3145"/>
                  </a:lnTo>
                  <a:lnTo>
                    <a:pt x="1858" y="3134"/>
                  </a:lnTo>
                  <a:lnTo>
                    <a:pt x="1808" y="3118"/>
                  </a:lnTo>
                  <a:lnTo>
                    <a:pt x="1760" y="3103"/>
                  </a:lnTo>
                  <a:lnTo>
                    <a:pt x="1712" y="3084"/>
                  </a:lnTo>
                  <a:lnTo>
                    <a:pt x="1666" y="3063"/>
                  </a:lnTo>
                  <a:lnTo>
                    <a:pt x="1622" y="3040"/>
                  </a:lnTo>
                  <a:lnTo>
                    <a:pt x="1580" y="3015"/>
                  </a:lnTo>
                  <a:lnTo>
                    <a:pt x="1538" y="2988"/>
                  </a:lnTo>
                  <a:lnTo>
                    <a:pt x="1497" y="2959"/>
                  </a:lnTo>
                  <a:lnTo>
                    <a:pt x="1459" y="2928"/>
                  </a:lnTo>
                  <a:lnTo>
                    <a:pt x="1422" y="2896"/>
                  </a:lnTo>
                  <a:lnTo>
                    <a:pt x="1386" y="2859"/>
                  </a:lnTo>
                  <a:lnTo>
                    <a:pt x="1353" y="2823"/>
                  </a:lnTo>
                  <a:lnTo>
                    <a:pt x="1321" y="2786"/>
                  </a:lnTo>
                  <a:lnTo>
                    <a:pt x="1292" y="2746"/>
                  </a:lnTo>
                  <a:lnTo>
                    <a:pt x="1263" y="2704"/>
                  </a:lnTo>
                  <a:lnTo>
                    <a:pt x="1238" y="2661"/>
                  </a:lnTo>
                  <a:lnTo>
                    <a:pt x="1213" y="2617"/>
                  </a:lnTo>
                  <a:lnTo>
                    <a:pt x="1192" y="2571"/>
                  </a:lnTo>
                  <a:lnTo>
                    <a:pt x="1171" y="2525"/>
                  </a:lnTo>
                  <a:lnTo>
                    <a:pt x="1154" y="2477"/>
                  </a:lnTo>
                  <a:lnTo>
                    <a:pt x="1138" y="2427"/>
                  </a:lnTo>
                  <a:lnTo>
                    <a:pt x="1125" y="2377"/>
                  </a:lnTo>
                  <a:lnTo>
                    <a:pt x="1113" y="2325"/>
                  </a:lnTo>
                  <a:lnTo>
                    <a:pt x="1106" y="2274"/>
                  </a:lnTo>
                  <a:lnTo>
                    <a:pt x="1098" y="2220"/>
                  </a:lnTo>
                  <a:lnTo>
                    <a:pt x="1094" y="2166"/>
                  </a:lnTo>
                  <a:lnTo>
                    <a:pt x="1094" y="2110"/>
                  </a:lnTo>
                  <a:lnTo>
                    <a:pt x="1094" y="2055"/>
                  </a:lnTo>
                  <a:lnTo>
                    <a:pt x="1098" y="1999"/>
                  </a:lnTo>
                  <a:lnTo>
                    <a:pt x="1106" y="1945"/>
                  </a:lnTo>
                  <a:lnTo>
                    <a:pt x="1113" y="1894"/>
                  </a:lnTo>
                  <a:lnTo>
                    <a:pt x="1125" y="1842"/>
                  </a:lnTo>
                  <a:lnTo>
                    <a:pt x="1138" y="1790"/>
                  </a:lnTo>
                  <a:lnTo>
                    <a:pt x="1154" y="1742"/>
                  </a:lnTo>
                  <a:lnTo>
                    <a:pt x="1173" y="1694"/>
                  </a:lnTo>
                  <a:lnTo>
                    <a:pt x="1192" y="1646"/>
                  </a:lnTo>
                  <a:lnTo>
                    <a:pt x="1215" y="1602"/>
                  </a:lnTo>
                  <a:lnTo>
                    <a:pt x="1238" y="1558"/>
                  </a:lnTo>
                  <a:lnTo>
                    <a:pt x="1265" y="1515"/>
                  </a:lnTo>
                  <a:lnTo>
                    <a:pt x="1294" y="1475"/>
                  </a:lnTo>
                  <a:lnTo>
                    <a:pt x="1324" y="1437"/>
                  </a:lnTo>
                  <a:lnTo>
                    <a:pt x="1355" y="1398"/>
                  </a:lnTo>
                  <a:lnTo>
                    <a:pt x="1390" y="1364"/>
                  </a:lnTo>
                  <a:lnTo>
                    <a:pt x="1424" y="1329"/>
                  </a:lnTo>
                  <a:lnTo>
                    <a:pt x="1461" y="1298"/>
                  </a:lnTo>
                  <a:lnTo>
                    <a:pt x="1501" y="1268"/>
                  </a:lnTo>
                  <a:lnTo>
                    <a:pt x="1541" y="1239"/>
                  </a:lnTo>
                  <a:lnTo>
                    <a:pt x="1582" y="1214"/>
                  </a:lnTo>
                  <a:lnTo>
                    <a:pt x="1626" y="1189"/>
                  </a:lnTo>
                  <a:lnTo>
                    <a:pt x="1670" y="1166"/>
                  </a:lnTo>
                  <a:lnTo>
                    <a:pt x="1716" y="1147"/>
                  </a:lnTo>
                  <a:lnTo>
                    <a:pt x="1762" y="1129"/>
                  </a:lnTo>
                  <a:lnTo>
                    <a:pt x="1810" y="1112"/>
                  </a:lnTo>
                  <a:lnTo>
                    <a:pt x="1860" y="1101"/>
                  </a:lnTo>
                  <a:lnTo>
                    <a:pt x="1912" y="1089"/>
                  </a:lnTo>
                  <a:lnTo>
                    <a:pt x="1962" y="1079"/>
                  </a:lnTo>
                  <a:lnTo>
                    <a:pt x="2016" y="1074"/>
                  </a:lnTo>
                  <a:lnTo>
                    <a:pt x="2069" y="1070"/>
                  </a:lnTo>
                  <a:lnTo>
                    <a:pt x="2123" y="1068"/>
                  </a:lnTo>
                  <a:lnTo>
                    <a:pt x="2183" y="1070"/>
                  </a:lnTo>
                  <a:lnTo>
                    <a:pt x="2240" y="1074"/>
                  </a:lnTo>
                  <a:lnTo>
                    <a:pt x="2296" y="1078"/>
                  </a:lnTo>
                  <a:lnTo>
                    <a:pt x="2348" y="1085"/>
                  </a:lnTo>
                  <a:lnTo>
                    <a:pt x="2398" y="1095"/>
                  </a:lnTo>
                  <a:lnTo>
                    <a:pt x="2446" y="1106"/>
                  </a:lnTo>
                  <a:lnTo>
                    <a:pt x="2492" y="1120"/>
                  </a:lnTo>
                  <a:lnTo>
                    <a:pt x="2536" y="1135"/>
                  </a:lnTo>
                  <a:lnTo>
                    <a:pt x="2578" y="1151"/>
                  </a:lnTo>
                  <a:lnTo>
                    <a:pt x="2618" y="1170"/>
                  </a:lnTo>
                  <a:lnTo>
                    <a:pt x="2655" y="1189"/>
                  </a:lnTo>
                  <a:lnTo>
                    <a:pt x="2691" y="1210"/>
                  </a:lnTo>
                  <a:lnTo>
                    <a:pt x="2726" y="1233"/>
                  </a:lnTo>
                  <a:lnTo>
                    <a:pt x="2757" y="1258"/>
                  </a:lnTo>
                  <a:lnTo>
                    <a:pt x="2787" y="1283"/>
                  </a:lnTo>
                  <a:lnTo>
                    <a:pt x="2816" y="1310"/>
                  </a:lnTo>
                  <a:lnTo>
                    <a:pt x="1532" y="1857"/>
                  </a:lnTo>
                  <a:lnTo>
                    <a:pt x="1945" y="2784"/>
                  </a:lnTo>
                  <a:lnTo>
                    <a:pt x="4145" y="1786"/>
                  </a:lnTo>
                  <a:lnTo>
                    <a:pt x="4175" y="1774"/>
                  </a:lnTo>
                  <a:lnTo>
                    <a:pt x="4160" y="1678"/>
                  </a:lnTo>
                  <a:lnTo>
                    <a:pt x="4139" y="1584"/>
                  </a:lnTo>
                  <a:lnTo>
                    <a:pt x="4114" y="1492"/>
                  </a:lnTo>
                  <a:lnTo>
                    <a:pt x="4087" y="1402"/>
                  </a:lnTo>
                  <a:lnTo>
                    <a:pt x="4056" y="1314"/>
                  </a:lnTo>
                  <a:lnTo>
                    <a:pt x="4020" y="1227"/>
                  </a:lnTo>
                  <a:lnTo>
                    <a:pt x="3983" y="1145"/>
                  </a:lnTo>
                  <a:lnTo>
                    <a:pt x="3941" y="1062"/>
                  </a:lnTo>
                  <a:lnTo>
                    <a:pt x="3897" y="983"/>
                  </a:lnTo>
                  <a:lnTo>
                    <a:pt x="3849" y="907"/>
                  </a:lnTo>
                  <a:lnTo>
                    <a:pt x="3797" y="832"/>
                  </a:lnTo>
                  <a:lnTo>
                    <a:pt x="3743" y="761"/>
                  </a:lnTo>
                  <a:lnTo>
                    <a:pt x="3686" y="692"/>
                  </a:lnTo>
                  <a:lnTo>
                    <a:pt x="3626" y="624"/>
                  </a:lnTo>
                  <a:lnTo>
                    <a:pt x="3563" y="561"/>
                  </a:lnTo>
                  <a:lnTo>
                    <a:pt x="3498" y="502"/>
                  </a:lnTo>
                  <a:lnTo>
                    <a:pt x="3429" y="444"/>
                  </a:lnTo>
                  <a:lnTo>
                    <a:pt x="3358" y="390"/>
                  </a:lnTo>
                  <a:lnTo>
                    <a:pt x="3285" y="338"/>
                  </a:lnTo>
                  <a:lnTo>
                    <a:pt x="3208" y="290"/>
                  </a:lnTo>
                  <a:lnTo>
                    <a:pt x="3129" y="246"/>
                  </a:lnTo>
                  <a:lnTo>
                    <a:pt x="3048" y="204"/>
                  </a:lnTo>
                  <a:lnTo>
                    <a:pt x="2966" y="168"/>
                  </a:lnTo>
                  <a:lnTo>
                    <a:pt x="2879" y="133"/>
                  </a:lnTo>
                  <a:lnTo>
                    <a:pt x="2793" y="102"/>
                  </a:lnTo>
                  <a:lnTo>
                    <a:pt x="2703" y="75"/>
                  </a:lnTo>
                  <a:lnTo>
                    <a:pt x="2611" y="54"/>
                  </a:lnTo>
                  <a:lnTo>
                    <a:pt x="2517" y="35"/>
                  </a:lnTo>
                  <a:lnTo>
                    <a:pt x="2421" y="20"/>
                  </a:lnTo>
                  <a:lnTo>
                    <a:pt x="2323" y="10"/>
                  </a:lnTo>
                  <a:lnTo>
                    <a:pt x="2225" y="2"/>
                  </a:lnTo>
                  <a:lnTo>
                    <a:pt x="2123" y="0"/>
                  </a:lnTo>
                  <a:lnTo>
                    <a:pt x="2012" y="4"/>
                  </a:lnTo>
                  <a:lnTo>
                    <a:pt x="1900" y="12"/>
                  </a:lnTo>
                  <a:lnTo>
                    <a:pt x="1791" y="24"/>
                  </a:lnTo>
                  <a:lnTo>
                    <a:pt x="1685" y="43"/>
                  </a:lnTo>
                  <a:lnTo>
                    <a:pt x="1582" y="66"/>
                  </a:lnTo>
                  <a:lnTo>
                    <a:pt x="1478" y="93"/>
                  </a:lnTo>
                  <a:lnTo>
                    <a:pt x="1380" y="125"/>
                  </a:lnTo>
                  <a:lnTo>
                    <a:pt x="1282" y="164"/>
                  </a:lnTo>
                  <a:lnTo>
                    <a:pt x="1188" y="204"/>
                  </a:lnTo>
                  <a:lnTo>
                    <a:pt x="1096" y="250"/>
                  </a:lnTo>
                  <a:lnTo>
                    <a:pt x="1008" y="300"/>
                  </a:lnTo>
                  <a:lnTo>
                    <a:pt x="921" y="354"/>
                  </a:lnTo>
                  <a:lnTo>
                    <a:pt x="839" y="411"/>
                  </a:lnTo>
                  <a:lnTo>
                    <a:pt x="758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39" y="682"/>
                  </a:lnTo>
                  <a:lnTo>
                    <a:pt x="474" y="759"/>
                  </a:lnTo>
                  <a:lnTo>
                    <a:pt x="412" y="838"/>
                  </a:lnTo>
                  <a:lnTo>
                    <a:pt x="353" y="922"/>
                  </a:lnTo>
                  <a:lnTo>
                    <a:pt x="299" y="1007"/>
                  </a:lnTo>
                  <a:lnTo>
                    <a:pt x="249" y="1097"/>
                  </a:lnTo>
                  <a:lnTo>
                    <a:pt x="203" y="1189"/>
                  </a:lnTo>
                  <a:lnTo>
                    <a:pt x="163" y="1283"/>
                  </a:lnTo>
                  <a:lnTo>
                    <a:pt x="125" y="1379"/>
                  </a:lnTo>
                  <a:lnTo>
                    <a:pt x="94" y="1479"/>
                  </a:lnTo>
                  <a:lnTo>
                    <a:pt x="65" y="1581"/>
                  </a:lnTo>
                  <a:lnTo>
                    <a:pt x="42" y="1686"/>
                  </a:lnTo>
                  <a:lnTo>
                    <a:pt x="25" y="1792"/>
                  </a:lnTo>
                  <a:lnTo>
                    <a:pt x="11" y="1901"/>
                  </a:lnTo>
                  <a:lnTo>
                    <a:pt x="4" y="2011"/>
                  </a:lnTo>
                  <a:lnTo>
                    <a:pt x="0" y="2124"/>
                  </a:lnTo>
                  <a:lnTo>
                    <a:pt x="4" y="2235"/>
                  </a:lnTo>
                  <a:lnTo>
                    <a:pt x="11" y="2347"/>
                  </a:lnTo>
                  <a:lnTo>
                    <a:pt x="23" y="2454"/>
                  </a:lnTo>
                  <a:lnTo>
                    <a:pt x="42" y="2562"/>
                  </a:lnTo>
                  <a:lnTo>
                    <a:pt x="63" y="2665"/>
                  </a:lnTo>
                  <a:lnTo>
                    <a:pt x="90" y="2767"/>
                  </a:lnTo>
                  <a:lnTo>
                    <a:pt x="123" y="2867"/>
                  </a:lnTo>
                  <a:lnTo>
                    <a:pt x="159" y="2965"/>
                  </a:lnTo>
                  <a:lnTo>
                    <a:pt x="199" y="3059"/>
                  </a:lnTo>
                  <a:lnTo>
                    <a:pt x="245" y="3151"/>
                  </a:lnTo>
                  <a:lnTo>
                    <a:pt x="293" y="3239"/>
                  </a:lnTo>
                  <a:lnTo>
                    <a:pt x="347" y="3326"/>
                  </a:lnTo>
                  <a:lnTo>
                    <a:pt x="405" y="3408"/>
                  </a:lnTo>
                  <a:lnTo>
                    <a:pt x="466" y="3489"/>
                  </a:lnTo>
                  <a:lnTo>
                    <a:pt x="532" y="3566"/>
                  </a:lnTo>
                  <a:lnTo>
                    <a:pt x="599" y="3639"/>
                  </a:lnTo>
                  <a:lnTo>
                    <a:pt x="672" y="3708"/>
                  </a:lnTo>
                  <a:lnTo>
                    <a:pt x="748" y="3773"/>
                  </a:lnTo>
                  <a:lnTo>
                    <a:pt x="827" y="3835"/>
                  </a:lnTo>
                  <a:lnTo>
                    <a:pt x="910" y="3892"/>
                  </a:lnTo>
                  <a:lnTo>
                    <a:pt x="996" y="3948"/>
                  </a:lnTo>
                  <a:lnTo>
                    <a:pt x="1084" y="3998"/>
                  </a:lnTo>
                  <a:lnTo>
                    <a:pt x="1177" y="4044"/>
                  </a:lnTo>
                  <a:lnTo>
                    <a:pt x="1271" y="4084"/>
                  </a:lnTo>
                  <a:lnTo>
                    <a:pt x="1369" y="4121"/>
                  </a:lnTo>
                  <a:lnTo>
                    <a:pt x="1470" y="4153"/>
                  </a:lnTo>
                  <a:lnTo>
                    <a:pt x="1572" y="4182"/>
                  </a:lnTo>
                  <a:lnTo>
                    <a:pt x="1678" y="4205"/>
                  </a:lnTo>
                  <a:lnTo>
                    <a:pt x="1785" y="4222"/>
                  </a:lnTo>
                  <a:lnTo>
                    <a:pt x="1897" y="4236"/>
                  </a:lnTo>
                  <a:lnTo>
                    <a:pt x="2008" y="4243"/>
                  </a:lnTo>
                  <a:lnTo>
                    <a:pt x="2123" y="4245"/>
                  </a:lnTo>
                  <a:lnTo>
                    <a:pt x="2186" y="4245"/>
                  </a:lnTo>
                  <a:lnTo>
                    <a:pt x="2248" y="4243"/>
                  </a:lnTo>
                  <a:lnTo>
                    <a:pt x="2309" y="4240"/>
                  </a:lnTo>
                  <a:lnTo>
                    <a:pt x="2371" y="4236"/>
                  </a:lnTo>
                  <a:lnTo>
                    <a:pt x="2430" y="4230"/>
                  </a:lnTo>
                  <a:lnTo>
                    <a:pt x="2490" y="4222"/>
                  </a:lnTo>
                  <a:lnTo>
                    <a:pt x="2547" y="4213"/>
                  </a:lnTo>
                  <a:lnTo>
                    <a:pt x="2605" y="4203"/>
                  </a:lnTo>
                  <a:lnTo>
                    <a:pt x="2663" y="4192"/>
                  </a:lnTo>
                  <a:lnTo>
                    <a:pt x="2718" y="4178"/>
                  </a:lnTo>
                  <a:lnTo>
                    <a:pt x="2774" y="4165"/>
                  </a:lnTo>
                  <a:lnTo>
                    <a:pt x="2828" y="4149"/>
                  </a:lnTo>
                  <a:lnTo>
                    <a:pt x="2881" y="4132"/>
                  </a:lnTo>
                  <a:lnTo>
                    <a:pt x="2935" y="4115"/>
                  </a:lnTo>
                  <a:lnTo>
                    <a:pt x="2987" y="4096"/>
                  </a:lnTo>
                  <a:lnTo>
                    <a:pt x="3037" y="4075"/>
                  </a:lnTo>
                  <a:lnTo>
                    <a:pt x="3089" y="4053"/>
                  </a:lnTo>
                  <a:lnTo>
                    <a:pt x="3137" y="4030"/>
                  </a:lnTo>
                  <a:lnTo>
                    <a:pt x="3187" y="4005"/>
                  </a:lnTo>
                  <a:lnTo>
                    <a:pt x="3235" y="3980"/>
                  </a:lnTo>
                  <a:lnTo>
                    <a:pt x="3281" y="3954"/>
                  </a:lnTo>
                  <a:lnTo>
                    <a:pt x="3327" y="3925"/>
                  </a:lnTo>
                  <a:lnTo>
                    <a:pt x="3373" y="3896"/>
                  </a:lnTo>
                  <a:lnTo>
                    <a:pt x="3417" y="3865"/>
                  </a:lnTo>
                  <a:lnTo>
                    <a:pt x="3459" y="3835"/>
                  </a:lnTo>
                  <a:lnTo>
                    <a:pt x="3502" y="3802"/>
                  </a:lnTo>
                  <a:lnTo>
                    <a:pt x="3544" y="3767"/>
                  </a:lnTo>
                  <a:lnTo>
                    <a:pt x="3584" y="3731"/>
                  </a:lnTo>
                  <a:lnTo>
                    <a:pt x="3624" y="3694"/>
                  </a:lnTo>
                  <a:lnTo>
                    <a:pt x="3663" y="3658"/>
                  </a:lnTo>
                  <a:lnTo>
                    <a:pt x="3701" y="3620"/>
                  </a:lnTo>
                  <a:lnTo>
                    <a:pt x="3738" y="3579"/>
                  </a:lnTo>
                  <a:lnTo>
                    <a:pt x="2904" y="2817"/>
                  </a:lnTo>
                  <a:lnTo>
                    <a:pt x="2868" y="2855"/>
                  </a:lnTo>
                  <a:lnTo>
                    <a:pt x="2830" y="2894"/>
                  </a:lnTo>
                  <a:lnTo>
                    <a:pt x="2789" y="2928"/>
                  </a:lnTo>
                  <a:lnTo>
                    <a:pt x="2747" y="2963"/>
                  </a:lnTo>
                  <a:lnTo>
                    <a:pt x="2703" y="2994"/>
                  </a:lnTo>
                  <a:lnTo>
                    <a:pt x="2657" y="3022"/>
                  </a:lnTo>
                  <a:lnTo>
                    <a:pt x="2611" y="3047"/>
                  </a:lnTo>
                  <a:lnTo>
                    <a:pt x="2561" y="3072"/>
                  </a:lnTo>
                  <a:lnTo>
                    <a:pt x="2511" y="3093"/>
                  </a:lnTo>
                  <a:lnTo>
                    <a:pt x="2459" y="3113"/>
                  </a:lnTo>
                  <a:lnTo>
                    <a:pt x="2407" y="3128"/>
                  </a:lnTo>
                  <a:lnTo>
                    <a:pt x="2353" y="3141"/>
                  </a:lnTo>
                  <a:lnTo>
                    <a:pt x="2298" y="3153"/>
                  </a:lnTo>
                  <a:lnTo>
                    <a:pt x="2240" y="3161"/>
                  </a:lnTo>
                  <a:lnTo>
                    <a:pt x="2183" y="3164"/>
                  </a:lnTo>
                  <a:lnTo>
                    <a:pt x="2123" y="3166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3530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31562" y="4660485"/>
            <a:ext cx="586408" cy="165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FA2E-5A57-44FD-A208-C18C79FE1F6E}" type="datetime1">
              <a:rPr lang="fi-FI" smtClean="0"/>
              <a:t>24.3.2017</a:t>
            </a:fld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682" y="280897"/>
            <a:ext cx="8352118" cy="480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 descr="Älä sijoita mitään logon päälle tai ihan viereen.&#10;Mikäli Franklin Gothic Demi Cond ei ole käytettävissä voi sen korvata Arialilla.&#10;" title="Ohjeita"/>
          <p:cNvSpPr>
            <a:spLocks noGrp="1"/>
          </p:cNvSpPr>
          <p:nvPr>
            <p:ph type="body" idx="1"/>
          </p:nvPr>
        </p:nvSpPr>
        <p:spPr>
          <a:xfrm>
            <a:off x="334682" y="915567"/>
            <a:ext cx="835211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41984" y="4660485"/>
            <a:ext cx="2895600" cy="165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/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682" y="4659983"/>
            <a:ext cx="288000" cy="16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1EE0-2825-44EE-99A2-5E7080B2029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646695" y="4659983"/>
            <a:ext cx="60854" cy="165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fi-FI" dirty="0" smtClean="0"/>
              <a:t>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9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59" r:id="rId5"/>
    <p:sldLayoutId id="214748366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2" r:id="rId13"/>
    <p:sldLayoutId id="2147483683" r:id="rId14"/>
    <p:sldLayoutId id="2147483679" r:id="rId15"/>
    <p:sldLayoutId id="2147483681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0075C9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rgbClr val="0075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Clr>
          <a:srgbClr val="0075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rgbClr val="0075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" indent="0" algn="l" defTabSz="914400" rtl="0" eaLnBrk="1" latinLnBrk="0" hangingPunct="1">
        <a:spcBef>
          <a:spcPct val="20000"/>
        </a:spcBef>
        <a:buClr>
          <a:srgbClr val="0075C9"/>
        </a:buClr>
        <a:buFont typeface="Arial" panose="020B0604020202020204" pitchFamily="34" charset="0"/>
        <a:buNone/>
        <a:defRPr sz="1400" kern="1200" cap="all" baseline="0">
          <a:solidFill>
            <a:srgbClr val="0075C9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Clr>
          <a:srgbClr val="0075C9"/>
        </a:buClr>
        <a:buFont typeface="Arial" panose="020B0604020202020204" pitchFamily="34" charset="0"/>
        <a:buNone/>
        <a:defRPr sz="1400" kern="1200" baseline="0">
          <a:solidFill>
            <a:srgbClr val="0075C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265" y="1415846"/>
            <a:ext cx="6900031" cy="2452047"/>
          </a:xfrm>
        </p:spPr>
        <p:txBody>
          <a:bodyPr/>
          <a:lstStyle/>
          <a:p>
            <a:r>
              <a:rPr lang="fi-FI" dirty="0" smtClean="0"/>
              <a:t>PÄÄSKYVUOREN KOULU</a:t>
            </a:r>
            <a:br>
              <a:rPr lang="fi-FI" dirty="0" smtClean="0"/>
            </a:br>
            <a:r>
              <a:rPr lang="fi-FI" sz="2800" dirty="0" smtClean="0"/>
              <a:t>VOC-PITOISUUDEN mittaukset</a:t>
            </a:r>
            <a:br>
              <a:rPr lang="fi-FI" sz="2800" dirty="0" smtClean="0"/>
            </a:br>
            <a:r>
              <a:rPr lang="fi-FI" sz="2000" dirty="0" smtClean="0"/>
              <a:t>21.11. – 28.11.2016</a:t>
            </a:r>
            <a:endParaRPr lang="fi-FI" sz="2000" dirty="0"/>
          </a:p>
        </p:txBody>
      </p:sp>
      <p:sp>
        <p:nvSpPr>
          <p:cNvPr id="3" name="Suorakulmio 2"/>
          <p:cNvSpPr/>
          <p:nvPr/>
        </p:nvSpPr>
        <p:spPr>
          <a:xfrm>
            <a:off x="625848" y="4659982"/>
            <a:ext cx="720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1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24.3.2017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rgbClr val="000000">
                    <a:tint val="75000"/>
                  </a:srgbClr>
                </a:solidFill>
              </a:rPr>
              <a:t>/ </a:t>
            </a:r>
            <a:r>
              <a:rPr lang="fi-FI" dirty="0" smtClean="0">
                <a:solidFill>
                  <a:srgbClr val="000000">
                    <a:tint val="75000"/>
                  </a:srgbClr>
                </a:solidFill>
              </a:rPr>
              <a:t>JUSSI KYRÖNLAHTI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334682" y="342236"/>
            <a:ext cx="8413782" cy="422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</a:t>
            </a:r>
            <a:r>
              <a:rPr lang="fi-FI" sz="2000" dirty="0" err="1" smtClean="0"/>
              <a:t>voc</a:t>
            </a:r>
            <a:r>
              <a:rPr lang="fi-FI" sz="2000" dirty="0" smtClean="0"/>
              <a:t>-mittausten yhteenveto</a:t>
            </a:r>
            <a:endParaRPr lang="fi-FI" sz="2000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57200" y="771550"/>
            <a:ext cx="8291264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7" indent="0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None/>
              <a:defRPr sz="1400" kern="1200" cap="all" baseline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None/>
              <a:defRPr sz="1400" kern="1200" baseline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 smtClean="0">
                <a:solidFill>
                  <a:srgbClr val="000000"/>
                </a:solidFill>
              </a:rPr>
              <a:t>VOC-mittaukset:</a:t>
            </a:r>
            <a:r>
              <a:rPr lang="fi-FI" u="sng" dirty="0" smtClean="0">
                <a:solidFill>
                  <a:srgbClr val="000000"/>
                </a:solidFill>
              </a:rPr>
              <a:t> </a:t>
            </a:r>
            <a:endParaRPr lang="fi-FI" u="sng" dirty="0">
              <a:solidFill>
                <a:srgbClr val="000000"/>
              </a:solidFill>
            </a:endParaRPr>
          </a:p>
          <a:p>
            <a:pPr lvl="1" algn="just"/>
            <a:r>
              <a:rPr lang="fi-FI" dirty="0" smtClean="0">
                <a:solidFill>
                  <a:srgbClr val="000000"/>
                </a:solidFill>
              </a:rPr>
              <a:t>Kaikissa mitatuissa pisteissä, lukuun ottamatta käytöstä poistettua luokkahuonetta B106, esiintyy tavanomaista käyttäjien aiheuttamaa päästölukemien nousua. Korkeimmat piikit nähdään myös iltaisin käytössä olevassa liikuntasalissa. </a:t>
            </a:r>
          </a:p>
          <a:p>
            <a:pPr lvl="2" algn="just"/>
            <a:r>
              <a:rPr lang="fi-FI" dirty="0" smtClean="0">
                <a:solidFill>
                  <a:srgbClr val="000000"/>
                </a:solidFill>
              </a:rPr>
              <a:t>Liikuntasalin käyttöaste tarkistettu Timmi.fi-verkkopalvelusta, jossa liikuntasalin varaukset ovat raportin kirjoitushetkellä esillä.</a:t>
            </a:r>
          </a:p>
          <a:p>
            <a:pPr algn="just"/>
            <a:r>
              <a:rPr lang="fi-FI" dirty="0" smtClean="0">
                <a:solidFill>
                  <a:srgbClr val="000000"/>
                </a:solidFill>
              </a:rPr>
              <a:t>Käytössä olevan mittalaitteiston tuottaman aineiston perusteella käyttäjien tuottamien päästöjen lisäksi tiloissa ei esiinny kohonneita VOC-pitoisuuksia.</a:t>
            </a:r>
          </a:p>
          <a:p>
            <a:pPr lvl="2" algn="just"/>
            <a:r>
              <a:rPr lang="fi-FI" dirty="0" smtClean="0">
                <a:solidFill>
                  <a:srgbClr val="000000"/>
                </a:solidFill>
              </a:rPr>
              <a:t>Kiinteistön ilmanvaihto huuhtelee tilat riittävällä tasolla.</a:t>
            </a:r>
          </a:p>
          <a:p>
            <a:pPr marL="358775" lvl="2" indent="0" algn="just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77800" lvl="1" indent="-177800" algn="just"/>
            <a:r>
              <a:rPr lang="fi-FI" sz="1600" b="1" dirty="0" smtClean="0">
                <a:solidFill>
                  <a:srgbClr val="000000"/>
                </a:solidFill>
              </a:rPr>
              <a:t>Suositukset</a:t>
            </a:r>
          </a:p>
          <a:p>
            <a:pPr marL="358775" lvl="2" indent="-177800" algn="just"/>
            <a:r>
              <a:rPr lang="fi-FI" dirty="0" smtClean="0">
                <a:solidFill>
                  <a:srgbClr val="000000"/>
                </a:solidFill>
              </a:rPr>
              <a:t>Mikäli tiloista otetaan TVOC-näytteitä, käyrästöistä löytyvät niille sopivimmat ajankohdat.</a:t>
            </a:r>
          </a:p>
          <a:p>
            <a:pPr marL="358775" lvl="2" indent="-177800" algn="just"/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/ jussi </a:t>
            </a:r>
            <a:r>
              <a:rPr lang="fi-FI" dirty="0" err="1" smtClean="0"/>
              <a:t>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334682" y="367958"/>
            <a:ext cx="8468044" cy="3764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300" dirty="0" smtClean="0"/>
              <a:t>Pääskyvuoren koulu, </a:t>
            </a:r>
            <a:r>
              <a:rPr lang="fi-FI" sz="2300" dirty="0" err="1" smtClean="0"/>
              <a:t>voc</a:t>
            </a:r>
            <a:r>
              <a:rPr lang="fi-FI" sz="2300" dirty="0" smtClean="0"/>
              <a:t>-mittaukset</a:t>
            </a:r>
            <a:endParaRPr lang="fi-FI" sz="2300" dirty="0"/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457200" y="771548"/>
            <a:ext cx="8345526" cy="3528394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7" indent="0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None/>
              <a:defRPr sz="1400" kern="1200" cap="all" baseline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Clr>
                <a:srgbClr val="0075C9"/>
              </a:buClr>
              <a:buFont typeface="Arial" panose="020B0604020202020204" pitchFamily="34" charset="0"/>
              <a:buNone/>
              <a:defRPr sz="1400" kern="1200" baseline="0">
                <a:solidFill>
                  <a:srgbClr val="0075C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Mittaus toteutettiin 21.11. – 28.11.2016 välisenä aikana. Mittaukset toteutettiin </a:t>
            </a:r>
            <a:r>
              <a:rPr lang="fi-FI" dirty="0" err="1" smtClean="0"/>
              <a:t>Are</a:t>
            </a:r>
            <a:r>
              <a:rPr lang="fi-FI" dirty="0" smtClean="0"/>
              <a:t> Oy:n langattomalla </a:t>
            </a:r>
            <a:r>
              <a:rPr lang="fi-FI" dirty="0" err="1" smtClean="0"/>
              <a:t>wAREless</a:t>
            </a:r>
            <a:r>
              <a:rPr lang="fi-FI" dirty="0" smtClean="0"/>
              <a:t>-mittauslaitteistolla.</a:t>
            </a:r>
          </a:p>
          <a:p>
            <a:endParaRPr lang="fi-FI" dirty="0" smtClean="0"/>
          </a:p>
          <a:p>
            <a:r>
              <a:rPr lang="fi-FI" dirty="0" smtClean="0"/>
              <a:t>Kiinteistössä mitattiin sisäilman VOC-tason hiilidioksidiverrannollisia arvoja.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wAREless</a:t>
            </a:r>
            <a:r>
              <a:rPr lang="fi-FI" dirty="0"/>
              <a:t> -olosuhteiden </a:t>
            </a:r>
            <a:r>
              <a:rPr lang="fi-FI" dirty="0" smtClean="0"/>
              <a:t>seurantajärjestelmässä </a:t>
            </a:r>
            <a:r>
              <a:rPr lang="fi-FI" dirty="0"/>
              <a:t>käyttämämme </a:t>
            </a:r>
            <a:r>
              <a:rPr lang="fi-FI" dirty="0" smtClean="0"/>
              <a:t>VOC-anturit reagoivat </a:t>
            </a:r>
            <a:r>
              <a:rPr lang="fi-FI" dirty="0"/>
              <a:t>useisiin hiilivetyihin, esim. tupakansavuun, uloshengitettyyn ilmaan, liuotinainehöyryihin, rakennusmateriaalien päästöihin ja puhdistusainehöyryihin.</a:t>
            </a:r>
          </a:p>
          <a:p>
            <a:pPr lvl="1"/>
            <a:r>
              <a:rPr lang="fi-FI" dirty="0"/>
              <a:t>Vastaavia antureita käytetään uusissa tarpeenmukaisien ilmanvaihtojärjestelmien ohjauksessa</a:t>
            </a:r>
          </a:p>
          <a:p>
            <a:pPr lvl="1"/>
            <a:r>
              <a:rPr lang="fi-FI" dirty="0"/>
              <a:t>Mittaustulos ilmoitetaan hiilidioksidiverrannollisena (ppm), eikä se ole verrannollinen </a:t>
            </a:r>
            <a:r>
              <a:rPr lang="fi-FI" dirty="0" smtClean="0"/>
              <a:t>TVOC-ohjearvoihin </a:t>
            </a:r>
            <a:r>
              <a:rPr lang="fi-FI" dirty="0"/>
              <a:t>tai muihin näytteenottomenetelmiin. Mittausalue on 0 – 2000 ppm.</a:t>
            </a:r>
          </a:p>
          <a:p>
            <a:pPr lvl="1"/>
            <a:r>
              <a:rPr lang="fi-FI" dirty="0"/>
              <a:t>Anturi kertoo </a:t>
            </a:r>
            <a:r>
              <a:rPr lang="fi-FI" dirty="0" smtClean="0"/>
              <a:t>vain muutoksista </a:t>
            </a:r>
            <a:r>
              <a:rPr lang="fi-FI" dirty="0"/>
              <a:t>VOC tasoissa, eikä se erittele tunnistamiaan kaasuja.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8590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269766" cy="7177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liikuntasali B132</a:t>
            </a:r>
          </a:p>
          <a:p>
            <a:r>
              <a:rPr lang="fi-FI" sz="2000" dirty="0" smtClean="0"/>
              <a:t>Mittausaika: 21.11. – 28.11.2016</a:t>
            </a:r>
            <a:endParaRPr lang="fi-FI" sz="20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39552" y="3946484"/>
            <a:ext cx="6995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fi-FI" sz="1200" dirty="0" smtClean="0"/>
              <a:t>Liikuntasalin mittauksissa esiintyy epätasaisesti lyhyitä piikkejä, jotka luultavasti johtuvat iltakäyttäjien toimista. Viikonloppuna keskimääräinen taso on korkeimmillaan. Öisin päästötasot tuulettuvat neutraaleiksi.</a:t>
            </a:r>
            <a:endParaRPr lang="fi-FI" sz="1200" dirty="0"/>
          </a:p>
        </p:txBody>
      </p:sp>
      <p:graphicFrame>
        <p:nvGraphicFramePr>
          <p:cNvPr id="12" name="Kaavi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236170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7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485790" cy="717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luokkahuone a120</a:t>
            </a:r>
          </a:p>
          <a:p>
            <a:r>
              <a:rPr lang="fi-FI" sz="2000" dirty="0" smtClean="0"/>
              <a:t>Mittausaika: 21.11. – 28.11.2016</a:t>
            </a:r>
            <a:br>
              <a:rPr lang="fi-FI" sz="2000" dirty="0" smtClean="0"/>
            </a:br>
            <a:endParaRPr lang="fi-FI" sz="2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57200" y="4030517"/>
            <a:ext cx="69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Luokkahuoneessa A120 päästötaso on matala. Mittauksissa esiintyvät piikit ovat käytössä olevalle tilalle tavanomaisia.</a:t>
            </a:r>
            <a:endParaRPr lang="fi-FI" sz="1200" dirty="0"/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19788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69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413782" cy="717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käytävä a-b-osa</a:t>
            </a:r>
          </a:p>
          <a:p>
            <a:r>
              <a:rPr lang="fi-FI" sz="2000" dirty="0" smtClean="0"/>
              <a:t>Mittausaika: 21.11. – 28.11.2016</a:t>
            </a:r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450202" y="3972150"/>
            <a:ext cx="69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A- ja B-osien välisellä käytävällä päästöpitoisuudet korreloivat selvästi käyttöaikojen kanssa. Anturin sijoitus naulakon lähellä näkyy voimakkaampina pitoisuuksina.</a:t>
            </a:r>
            <a:endParaRPr lang="fi-FI" sz="1200" dirty="0"/>
          </a:p>
        </p:txBody>
      </p:sp>
      <p:graphicFrame>
        <p:nvGraphicFramePr>
          <p:cNvPr id="12" name="Kaavi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7758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0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413782" cy="717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luokkahuone b116</a:t>
            </a:r>
            <a:br>
              <a:rPr lang="fi-FI" sz="2000" dirty="0" smtClean="0"/>
            </a:br>
            <a:r>
              <a:rPr lang="fi-FI" sz="2000" dirty="0" smtClean="0"/>
              <a:t>mittausaika: 21.11. – 28.11.2016</a:t>
            </a:r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457200" y="4030517"/>
            <a:ext cx="699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Luokkahuoneessa B116 esiintyy lieviä kohoumia ja heilahteluja mittausarvoissa.</a:t>
            </a:r>
            <a:endParaRPr lang="fi-FI" sz="1200" dirty="0"/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47041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6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413782" cy="717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luokkahuone B106</a:t>
            </a:r>
            <a:br>
              <a:rPr lang="fi-FI" sz="2000" dirty="0" smtClean="0"/>
            </a:br>
            <a:r>
              <a:rPr lang="fi-FI" sz="2000" dirty="0" smtClean="0"/>
              <a:t>mittausaika: 21.11. – 28.11.2016</a:t>
            </a:r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457200" y="4030517"/>
            <a:ext cx="69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Käytöstä suljetun siiven luokkahuoneessa B106 ei anturin asettelun jälkeen esiinny lainkaan kohoumia tai heilahteluja päästöarvoissa.</a:t>
            </a:r>
            <a:endParaRPr lang="fi-FI" sz="1200" dirty="0"/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17063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66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784"/>
            <a:ext cx="8413782" cy="7177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mittaukset</a:t>
            </a:r>
            <a:br>
              <a:rPr lang="fi-FI" sz="2000" dirty="0" smtClean="0"/>
            </a:br>
            <a:r>
              <a:rPr lang="fi-FI" sz="2000" dirty="0" smtClean="0"/>
              <a:t>mittausaika: 21.11. – 28.11.2016</a:t>
            </a:r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457200" y="4030517"/>
            <a:ext cx="699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Kaikilla paitsi käytöstä poistetulla mittausalueella esiintyy tavanomaista käytönajan heilahtelua.</a:t>
            </a:r>
            <a:endParaRPr lang="fi-FI" sz="1200" dirty="0"/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48967"/>
              </p:ext>
            </p:extLst>
          </p:nvPr>
        </p:nvGraphicFramePr>
        <p:xfrm>
          <a:off x="286200" y="1171350"/>
          <a:ext cx="8571600" cy="28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3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568F-768E-48F9-ACF8-199FC8060C72}" type="datetime1">
              <a:rPr lang="fi-FI" smtClean="0"/>
              <a:t>24.3.2017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/ </a:t>
            </a:r>
            <a:r>
              <a:rPr lang="fi-FI" dirty="0" smtClean="0"/>
              <a:t>JUSSI KYRÖNLAHTI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1EE0-2825-44EE-99A2-5E7080B20297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34682" y="341997"/>
            <a:ext cx="8296858" cy="4295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0075C9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i-FI" sz="2000" dirty="0" smtClean="0"/>
              <a:t>PÄÄSKYVUOREN KOULU, </a:t>
            </a:r>
            <a:r>
              <a:rPr lang="fi-FI" sz="2000" dirty="0" err="1" smtClean="0"/>
              <a:t>MittausKOOSTE</a:t>
            </a:r>
            <a:endParaRPr lang="fi-FI" sz="2000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44970"/>
              </p:ext>
            </p:extLst>
          </p:nvPr>
        </p:nvGraphicFramePr>
        <p:xfrm>
          <a:off x="334964" y="978625"/>
          <a:ext cx="8351835" cy="3043376"/>
        </p:xfrm>
        <a:graphic>
          <a:graphicData uri="http://schemas.openxmlformats.org/drawingml/2006/table">
            <a:tbl>
              <a:tblPr/>
              <a:tblGrid>
                <a:gridCol w="1212767"/>
                <a:gridCol w="237552"/>
                <a:gridCol w="587629"/>
                <a:gridCol w="525115"/>
                <a:gridCol w="662646"/>
                <a:gridCol w="687651"/>
                <a:gridCol w="687651"/>
                <a:gridCol w="625137"/>
                <a:gridCol w="700154"/>
                <a:gridCol w="687651"/>
                <a:gridCol w="512613"/>
                <a:gridCol w="537618"/>
                <a:gridCol w="687651"/>
              </a:tblGrid>
              <a:tr h="19504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49"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SISÄILMAMITTAUKSET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Kohde: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Pääskyvuoren koulu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50702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Osoite: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Talvitie 10, 20610 Turku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47554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Alku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Loppu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Alku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Loppu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Sisäilmaluokka: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43804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Aikaväli: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21.11.2016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28.11.2016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Työaika: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8:00:00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15:00:00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7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Anturin positio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Mittauspisteen</a:t>
                      </a:r>
                      <a:b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Sijainti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Keskiarvo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Ylitys/</a:t>
                      </a:r>
                      <a:b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Alitus%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Ylitys%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Alitus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Ylin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Alin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Mitattava arvo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7541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Huone nro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Huonetila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00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Liikuntasali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VOC-pitoisuus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00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Luokkahuone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VOC-pitoisuus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00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Käytävä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VOC-pitoisuus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00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Luokkahuone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VOC-pitoisuus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754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Luokkahuone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VOC-pitoisuus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661025" y="977900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661025" y="121443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85938"/>
            <a:ext cx="22050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7"/>
          <a:stretch/>
        </p:blipFill>
        <p:spPr>
          <a:xfrm>
            <a:off x="334963" y="977900"/>
            <a:ext cx="8512175" cy="5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RE">
      <a:dk1>
        <a:srgbClr val="000000"/>
      </a:dk1>
      <a:lt1>
        <a:sysClr val="window" lastClr="FFFFFF"/>
      </a:lt1>
      <a:dk2>
        <a:srgbClr val="0075C9"/>
      </a:dk2>
      <a:lt2>
        <a:srgbClr val="EEECE1"/>
      </a:lt2>
      <a:accent1>
        <a:srgbClr val="0074C5"/>
      </a:accent1>
      <a:accent2>
        <a:srgbClr val="B3CBEA"/>
      </a:accent2>
      <a:accent3>
        <a:srgbClr val="000000"/>
      </a:accent3>
      <a:accent4>
        <a:srgbClr val="BDB6AE"/>
      </a:accent4>
      <a:accent5>
        <a:srgbClr val="938A82"/>
      </a:accent5>
      <a:accent6>
        <a:srgbClr val="F3B633"/>
      </a:accent6>
      <a:hlink>
        <a:srgbClr val="0000FF"/>
      </a:hlink>
      <a:folHlink>
        <a:srgbClr val="800080"/>
      </a:folHlink>
    </a:clrScheme>
    <a:fontScheme name="Are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7E64B180-A772-4CA7-95FE-BABA5DC2EA7F}" vid="{155D21D8-9951-4210-BADE-EE6B5AB530A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467</Words>
  <Application>Microsoft Office PowerPoint</Application>
  <PresentationFormat>Näytössä katseltava esitys (16:9)</PresentationFormat>
  <Paragraphs>165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Adobe Fan Heiti Std B</vt:lpstr>
      <vt:lpstr>Arial</vt:lpstr>
      <vt:lpstr>Baskerville Old Face</vt:lpstr>
      <vt:lpstr>Calibri</vt:lpstr>
      <vt:lpstr>Franklin Gothic Medium</vt:lpstr>
      <vt:lpstr>Times New Roman</vt:lpstr>
      <vt:lpstr>Default Theme</vt:lpstr>
      <vt:lpstr>PÄÄSKYVUOREN KOULU VOC-PITOISUUDEN mittaukset 21.11. – 28.11.2016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2014-11-24T10:26:22Z</dcterms:created>
  <dcterms:modified xsi:type="dcterms:W3CDTF">2017-03-24T12:11:52Z</dcterms:modified>
</cp:coreProperties>
</file>