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3E_DE312FF4.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385" r:id="rId5"/>
    <p:sldId id="523" r:id="rId6"/>
    <p:sldId id="411" r:id="rId7"/>
    <p:sldId id="442" r:id="rId8"/>
    <p:sldId id="412" r:id="rId9"/>
    <p:sldId id="260" r:id="rId10"/>
    <p:sldId id="261" r:id="rId11"/>
    <p:sldId id="441" r:id="rId12"/>
    <p:sldId id="258" r:id="rId13"/>
    <p:sldId id="415" r:id="rId14"/>
    <p:sldId id="443" r:id="rId15"/>
    <p:sldId id="444" r:id="rId16"/>
    <p:sldId id="345" r:id="rId17"/>
    <p:sldId id="317" r:id="rId18"/>
    <p:sldId id="329" r:id="rId19"/>
    <p:sldId id="522" r:id="rId20"/>
    <p:sldId id="340" r:id="rId21"/>
    <p:sldId id="320" r:id="rId22"/>
    <p:sldId id="318" r:id="rId23"/>
    <p:sldId id="468" r:id="rId24"/>
    <p:sldId id="342" r:id="rId25"/>
    <p:sldId id="486"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D9C855-0D3B-29F8-4DDA-1EB8D8409E9F}" name="Vainio Reetta-Kaisa" initials="VR" userId="S::reetta-kaisa.vainio@turku.fi::c48b6d01-cd03-4b37-b90b-ba513252b2d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D9E1"/>
    <a:srgbClr val="C1CF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885106-5099-4C80-BA1D-AEF814C2C95A}" v="16" dt="2024-11-27T08:36:26.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52"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viranta Laura" userId="S::laura-ilona.kiviranta@turku.fi::4335b645-2798-427d-9a4f-32e22dedf623" providerId="AD" clId="Web-{E19D2B69-6F88-AA9C-6F6A-6A935F369FFF}"/>
    <pc:docChg chg="modSld">
      <pc:chgData name="Kiviranta Laura" userId="S::laura-ilona.kiviranta@turku.fi::4335b645-2798-427d-9a4f-32e22dedf623" providerId="AD" clId="Web-{E19D2B69-6F88-AA9C-6F6A-6A935F369FFF}" dt="2024-06-19T05:28:29.841" v="46" actId="20577"/>
      <pc:docMkLst>
        <pc:docMk/>
      </pc:docMkLst>
      <pc:sldChg chg="delSp modSp">
        <pc:chgData name="Kiviranta Laura" userId="S::laura-ilona.kiviranta@turku.fi::4335b645-2798-427d-9a4f-32e22dedf623" providerId="AD" clId="Web-{E19D2B69-6F88-AA9C-6F6A-6A935F369FFF}" dt="2024-06-19T05:28:29.841" v="46" actId="20577"/>
        <pc:sldMkLst>
          <pc:docMk/>
          <pc:sldMk cId="3030833188" sldId="340"/>
        </pc:sldMkLst>
        <pc:spChg chg="mod">
          <ac:chgData name="Kiviranta Laura" userId="S::laura-ilona.kiviranta@turku.fi::4335b645-2798-427d-9a4f-32e22dedf623" providerId="AD" clId="Web-{E19D2B69-6F88-AA9C-6F6A-6A935F369FFF}" dt="2024-06-19T05:28:29.841" v="46" actId="20577"/>
          <ac:spMkLst>
            <pc:docMk/>
            <pc:sldMk cId="3030833188" sldId="340"/>
            <ac:spMk id="2" creationId="{7B54B2C6-1398-8E11-D58B-EDC01B9EC2F5}"/>
          </ac:spMkLst>
        </pc:spChg>
        <pc:spChg chg="del">
          <ac:chgData name="Kiviranta Laura" userId="S::laura-ilona.kiviranta@turku.fi::4335b645-2798-427d-9a4f-32e22dedf623" providerId="AD" clId="Web-{E19D2B69-6F88-AA9C-6F6A-6A935F369FFF}" dt="2024-06-19T05:26:41.135" v="3"/>
          <ac:spMkLst>
            <pc:docMk/>
            <pc:sldMk cId="3030833188" sldId="340"/>
            <ac:spMk id="4" creationId="{DD4F7AFB-81B3-7663-8806-4113FF414F6F}"/>
          </ac:spMkLst>
        </pc:spChg>
        <pc:spChg chg="del">
          <ac:chgData name="Kiviranta Laura" userId="S::laura-ilona.kiviranta@turku.fi::4335b645-2798-427d-9a4f-32e22dedf623" providerId="AD" clId="Web-{E19D2B69-6F88-AA9C-6F6A-6A935F369FFF}" dt="2024-06-19T05:26:39.870" v="2"/>
          <ac:spMkLst>
            <pc:docMk/>
            <pc:sldMk cId="3030833188" sldId="340"/>
            <ac:spMk id="6" creationId="{CAB83121-F117-B030-DCC1-78D54F127A7B}"/>
          </ac:spMkLst>
        </pc:spChg>
        <pc:spChg chg="mod">
          <ac:chgData name="Kiviranta Laura" userId="S::laura-ilona.kiviranta@turku.fi::4335b645-2798-427d-9a4f-32e22dedf623" providerId="AD" clId="Web-{E19D2B69-6F88-AA9C-6F6A-6A935F369FFF}" dt="2024-06-19T05:27:30.480" v="23" actId="20577"/>
          <ac:spMkLst>
            <pc:docMk/>
            <pc:sldMk cId="3030833188" sldId="340"/>
            <ac:spMk id="8" creationId="{0F050E13-31DD-2763-D2BB-1E8F7F2CDD89}"/>
          </ac:spMkLst>
        </pc:spChg>
        <pc:spChg chg="mod">
          <ac:chgData name="Kiviranta Laura" userId="S::laura-ilona.kiviranta@turku.fi::4335b645-2798-427d-9a4f-32e22dedf623" providerId="AD" clId="Web-{E19D2B69-6F88-AA9C-6F6A-6A935F369FFF}" dt="2024-06-19T05:28:19.841" v="42" actId="20577"/>
          <ac:spMkLst>
            <pc:docMk/>
            <pc:sldMk cId="3030833188" sldId="340"/>
            <ac:spMk id="9" creationId="{41109E42-5A7B-6A44-ADE3-6BBFDD7E064B}"/>
          </ac:spMkLst>
        </pc:spChg>
        <pc:spChg chg="del">
          <ac:chgData name="Kiviranta Laura" userId="S::laura-ilona.kiviranta@turku.fi::4335b645-2798-427d-9a4f-32e22dedf623" providerId="AD" clId="Web-{E19D2B69-6F88-AA9C-6F6A-6A935F369FFF}" dt="2024-06-19T05:26:57.323" v="5"/>
          <ac:spMkLst>
            <pc:docMk/>
            <pc:sldMk cId="3030833188" sldId="340"/>
            <ac:spMk id="10" creationId="{DFF1862C-764B-3291-FE41-045D93B7DEA5}"/>
          </ac:spMkLst>
        </pc:spChg>
        <pc:spChg chg="del">
          <ac:chgData name="Kiviranta Laura" userId="S::laura-ilona.kiviranta@turku.fi::4335b645-2798-427d-9a4f-32e22dedf623" providerId="AD" clId="Web-{E19D2B69-6F88-AA9C-6F6A-6A935F369FFF}" dt="2024-06-19T05:26:58.901" v="6"/>
          <ac:spMkLst>
            <pc:docMk/>
            <pc:sldMk cId="3030833188" sldId="340"/>
            <ac:spMk id="11" creationId="{4322BD9E-EDA2-2481-362A-0048AA2B1390}"/>
          </ac:spMkLst>
        </pc:spChg>
        <pc:spChg chg="del">
          <ac:chgData name="Kiviranta Laura" userId="S::laura-ilona.kiviranta@turku.fi::4335b645-2798-427d-9a4f-32e22dedf623" providerId="AD" clId="Web-{E19D2B69-6F88-AA9C-6F6A-6A935F369FFF}" dt="2024-06-19T05:26:37.604" v="0"/>
          <ac:spMkLst>
            <pc:docMk/>
            <pc:sldMk cId="3030833188" sldId="340"/>
            <ac:spMk id="12" creationId="{A8DA16CB-429A-3897-00F0-D24281DDE166}"/>
          </ac:spMkLst>
        </pc:spChg>
        <pc:spChg chg="del">
          <ac:chgData name="Kiviranta Laura" userId="S::laura-ilona.kiviranta@turku.fi::4335b645-2798-427d-9a4f-32e22dedf623" providerId="AD" clId="Web-{E19D2B69-6F88-AA9C-6F6A-6A935F369FFF}" dt="2024-06-19T05:26:39.260" v="1"/>
          <ac:spMkLst>
            <pc:docMk/>
            <pc:sldMk cId="3030833188" sldId="340"/>
            <ac:spMk id="13" creationId="{699D23FE-5799-BAB3-76AD-19CF03C99F6D}"/>
          </ac:spMkLst>
        </pc:spChg>
        <pc:spChg chg="del">
          <ac:chgData name="Kiviranta Laura" userId="S::laura-ilona.kiviranta@turku.fi::4335b645-2798-427d-9a4f-32e22dedf623" providerId="AD" clId="Web-{E19D2B69-6F88-AA9C-6F6A-6A935F369FFF}" dt="2024-06-19T05:26:43.011" v="4"/>
          <ac:spMkLst>
            <pc:docMk/>
            <pc:sldMk cId="3030833188" sldId="340"/>
            <ac:spMk id="14" creationId="{8B55C2D4-0D03-FEFA-6D6D-5A00D8AA59D5}"/>
          </ac:spMkLst>
        </pc:spChg>
      </pc:sldChg>
    </pc:docChg>
  </pc:docChgLst>
  <pc:docChgLst>
    <pc:chgData name="Tahko Sanna" userId="S::sanna.tahko@turku.fi::ea86f26d-8e8b-4ef9-be84-be1cae0e5dd4" providerId="AD" clId="Web-{977E24BB-0BE2-2221-B3EC-0657FC689EF5}"/>
    <pc:docChg chg="addSld delSld modSld sldOrd">
      <pc:chgData name="Tahko Sanna" userId="S::sanna.tahko@turku.fi::ea86f26d-8e8b-4ef9-be84-be1cae0e5dd4" providerId="AD" clId="Web-{977E24BB-0BE2-2221-B3EC-0657FC689EF5}" dt="2023-12-04T09:01:35.120" v="967" actId="1076"/>
      <pc:docMkLst>
        <pc:docMk/>
      </pc:docMkLst>
      <pc:sldChg chg="modSp">
        <pc:chgData name="Tahko Sanna" userId="S::sanna.tahko@turku.fi::ea86f26d-8e8b-4ef9-be84-be1cae0e5dd4" providerId="AD" clId="Web-{977E24BB-0BE2-2221-B3EC-0657FC689EF5}" dt="2023-12-04T08:19:21.383" v="2" actId="20577"/>
        <pc:sldMkLst>
          <pc:docMk/>
          <pc:sldMk cId="3401100175" sldId="326"/>
        </pc:sldMkLst>
        <pc:spChg chg="mod">
          <ac:chgData name="Tahko Sanna" userId="S::sanna.tahko@turku.fi::ea86f26d-8e8b-4ef9-be84-be1cae0e5dd4" providerId="AD" clId="Web-{977E24BB-0BE2-2221-B3EC-0657FC689EF5}" dt="2023-12-04T08:19:21.383" v="2" actId="20577"/>
          <ac:spMkLst>
            <pc:docMk/>
            <pc:sldMk cId="3401100175" sldId="326"/>
            <ac:spMk id="2" creationId="{6CD3A68B-2169-4940-97C5-A10F00CDEB9F}"/>
          </ac:spMkLst>
        </pc:spChg>
      </pc:sldChg>
      <pc:sldChg chg="modSp">
        <pc:chgData name="Tahko Sanna" userId="S::sanna.tahko@turku.fi::ea86f26d-8e8b-4ef9-be84-be1cae0e5dd4" providerId="AD" clId="Web-{977E24BB-0BE2-2221-B3EC-0657FC689EF5}" dt="2023-12-04T08:20:22.822" v="27" actId="20577"/>
        <pc:sldMkLst>
          <pc:docMk/>
          <pc:sldMk cId="2986049761" sldId="384"/>
        </pc:sldMkLst>
        <pc:spChg chg="mod">
          <ac:chgData name="Tahko Sanna" userId="S::sanna.tahko@turku.fi::ea86f26d-8e8b-4ef9-be84-be1cae0e5dd4" providerId="AD" clId="Web-{977E24BB-0BE2-2221-B3EC-0657FC689EF5}" dt="2023-12-04T08:20:22.822" v="27" actId="20577"/>
          <ac:spMkLst>
            <pc:docMk/>
            <pc:sldMk cId="2986049761" sldId="384"/>
            <ac:spMk id="2" creationId="{4F9F2584-2ED8-43AF-AE15-4C6251365022}"/>
          </ac:spMkLst>
        </pc:spChg>
      </pc:sldChg>
      <pc:sldChg chg="del">
        <pc:chgData name="Tahko Sanna" userId="S::sanna.tahko@turku.fi::ea86f26d-8e8b-4ef9-be84-be1cae0e5dd4" providerId="AD" clId="Web-{977E24BB-0BE2-2221-B3EC-0657FC689EF5}" dt="2023-12-04T08:26:28.146" v="447"/>
        <pc:sldMkLst>
          <pc:docMk/>
          <pc:sldMk cId="773797428" sldId="404"/>
        </pc:sldMkLst>
      </pc:sldChg>
      <pc:sldChg chg="addSp modSp">
        <pc:chgData name="Tahko Sanna" userId="S::sanna.tahko@turku.fi::ea86f26d-8e8b-4ef9-be84-be1cae0e5dd4" providerId="AD" clId="Web-{977E24BB-0BE2-2221-B3EC-0657FC689EF5}" dt="2023-12-04T08:26:24.396" v="446" actId="20577"/>
        <pc:sldMkLst>
          <pc:docMk/>
          <pc:sldMk cId="3198427379" sldId="406"/>
        </pc:sldMkLst>
        <pc:spChg chg="mod">
          <ac:chgData name="Tahko Sanna" userId="S::sanna.tahko@turku.fi::ea86f26d-8e8b-4ef9-be84-be1cae0e5dd4" providerId="AD" clId="Web-{977E24BB-0BE2-2221-B3EC-0657FC689EF5}" dt="2023-12-04T08:22:15.091" v="78" actId="20577"/>
          <ac:spMkLst>
            <pc:docMk/>
            <pc:sldMk cId="3198427379" sldId="406"/>
            <ac:spMk id="2" creationId="{4F9F2584-2ED8-43AF-AE15-4C6251365022}"/>
          </ac:spMkLst>
        </pc:spChg>
        <pc:spChg chg="mod">
          <ac:chgData name="Tahko Sanna" userId="S::sanna.tahko@turku.fi::ea86f26d-8e8b-4ef9-be84-be1cae0e5dd4" providerId="AD" clId="Web-{977E24BB-0BE2-2221-B3EC-0657FC689EF5}" dt="2023-12-04T08:20:52.573" v="39" actId="20577"/>
          <ac:spMkLst>
            <pc:docMk/>
            <pc:sldMk cId="3198427379" sldId="406"/>
            <ac:spMk id="3" creationId="{4D3C7F67-F13E-4271-8834-399815C7EFCB}"/>
          </ac:spMkLst>
        </pc:spChg>
        <pc:spChg chg="add mod">
          <ac:chgData name="Tahko Sanna" userId="S::sanna.tahko@turku.fi::ea86f26d-8e8b-4ef9-be84-be1cae0e5dd4" providerId="AD" clId="Web-{977E24BB-0BE2-2221-B3EC-0657FC689EF5}" dt="2023-12-04T08:26:24.396" v="446" actId="20577"/>
          <ac:spMkLst>
            <pc:docMk/>
            <pc:sldMk cId="3198427379" sldId="406"/>
            <ac:spMk id="4" creationId="{0A471BED-27DA-3F38-9456-D3FB7295754D}"/>
          </ac:spMkLst>
        </pc:spChg>
      </pc:sldChg>
      <pc:sldChg chg="addSp modSp">
        <pc:chgData name="Tahko Sanna" userId="S::sanna.tahko@turku.fi::ea86f26d-8e8b-4ef9-be84-be1cae0e5dd4" providerId="AD" clId="Web-{977E24BB-0BE2-2221-B3EC-0657FC689EF5}" dt="2023-12-04T09:01:35.120" v="967" actId="1076"/>
        <pc:sldMkLst>
          <pc:docMk/>
          <pc:sldMk cId="491251599" sldId="407"/>
        </pc:sldMkLst>
        <pc:spChg chg="mod">
          <ac:chgData name="Tahko Sanna" userId="S::sanna.tahko@turku.fi::ea86f26d-8e8b-4ef9-be84-be1cae0e5dd4" providerId="AD" clId="Web-{977E24BB-0BE2-2221-B3EC-0657FC689EF5}" dt="2023-12-04T08:27:51.227" v="505" actId="20577"/>
          <ac:spMkLst>
            <pc:docMk/>
            <pc:sldMk cId="491251599" sldId="407"/>
            <ac:spMk id="2" creationId="{4F9F2584-2ED8-43AF-AE15-4C6251365022}"/>
          </ac:spMkLst>
        </pc:spChg>
        <pc:spChg chg="mod">
          <ac:chgData name="Tahko Sanna" userId="S::sanna.tahko@turku.fi::ea86f26d-8e8b-4ef9-be84-be1cae0e5dd4" providerId="AD" clId="Web-{977E24BB-0BE2-2221-B3EC-0657FC689EF5}" dt="2023-12-04T09:01:27.713" v="966" actId="14100"/>
          <ac:spMkLst>
            <pc:docMk/>
            <pc:sldMk cId="491251599" sldId="407"/>
            <ac:spMk id="3" creationId="{4D3C7F67-F13E-4271-8834-399815C7EFCB}"/>
          </ac:spMkLst>
        </pc:spChg>
        <pc:picChg chg="add mod">
          <ac:chgData name="Tahko Sanna" userId="S::sanna.tahko@turku.fi::ea86f26d-8e8b-4ef9-be84-be1cae0e5dd4" providerId="AD" clId="Web-{977E24BB-0BE2-2221-B3EC-0657FC689EF5}" dt="2023-12-04T09:01:35.120" v="967" actId="1076"/>
          <ac:picMkLst>
            <pc:docMk/>
            <pc:sldMk cId="491251599" sldId="407"/>
            <ac:picMk id="4" creationId="{06A033A4-E925-9418-DE0F-68CFF678751D}"/>
          </ac:picMkLst>
        </pc:picChg>
      </pc:sldChg>
      <pc:sldChg chg="modSp">
        <pc:chgData name="Tahko Sanna" userId="S::sanna.tahko@turku.fi::ea86f26d-8e8b-4ef9-be84-be1cae0e5dd4" providerId="AD" clId="Web-{977E24BB-0BE2-2221-B3EC-0657FC689EF5}" dt="2023-12-04T08:27:06.976" v="493" actId="20577"/>
        <pc:sldMkLst>
          <pc:docMk/>
          <pc:sldMk cId="803622119" sldId="408"/>
        </pc:sldMkLst>
        <pc:spChg chg="mod">
          <ac:chgData name="Tahko Sanna" userId="S::sanna.tahko@turku.fi::ea86f26d-8e8b-4ef9-be84-be1cae0e5dd4" providerId="AD" clId="Web-{977E24BB-0BE2-2221-B3EC-0657FC689EF5}" dt="2023-12-04T08:27:06.976" v="493" actId="20577"/>
          <ac:spMkLst>
            <pc:docMk/>
            <pc:sldMk cId="803622119" sldId="408"/>
            <ac:spMk id="3" creationId="{4D3C7F67-F13E-4271-8834-399815C7EFCB}"/>
          </ac:spMkLst>
        </pc:spChg>
      </pc:sldChg>
      <pc:sldChg chg="ord">
        <pc:chgData name="Tahko Sanna" userId="S::sanna.tahko@turku.fi::ea86f26d-8e8b-4ef9-be84-be1cae0e5dd4" providerId="AD" clId="Web-{977E24BB-0BE2-2221-B3EC-0657FC689EF5}" dt="2023-12-04T08:26:34.475" v="448"/>
        <pc:sldMkLst>
          <pc:docMk/>
          <pc:sldMk cId="2486564027" sldId="409"/>
        </pc:sldMkLst>
      </pc:sldChg>
      <pc:sldChg chg="modSp">
        <pc:chgData name="Tahko Sanna" userId="S::sanna.tahko@turku.fi::ea86f26d-8e8b-4ef9-be84-be1cae0e5dd4" providerId="AD" clId="Web-{977E24BB-0BE2-2221-B3EC-0657FC689EF5}" dt="2023-12-04T08:20:41.760" v="37" actId="20577"/>
        <pc:sldMkLst>
          <pc:docMk/>
          <pc:sldMk cId="533706207" sldId="411"/>
        </pc:sldMkLst>
        <pc:spChg chg="mod">
          <ac:chgData name="Tahko Sanna" userId="S::sanna.tahko@turku.fi::ea86f26d-8e8b-4ef9-be84-be1cae0e5dd4" providerId="AD" clId="Web-{977E24BB-0BE2-2221-B3EC-0657FC689EF5}" dt="2023-12-04T08:20:41.760" v="37" actId="20577"/>
          <ac:spMkLst>
            <pc:docMk/>
            <pc:sldMk cId="533706207" sldId="411"/>
            <ac:spMk id="2" creationId="{4F9F2584-2ED8-43AF-AE15-4C6251365022}"/>
          </ac:spMkLst>
        </pc:spChg>
        <pc:spChg chg="mod">
          <ac:chgData name="Tahko Sanna" userId="S::sanna.tahko@turku.fi::ea86f26d-8e8b-4ef9-be84-be1cae0e5dd4" providerId="AD" clId="Web-{977E24BB-0BE2-2221-B3EC-0657FC689EF5}" dt="2023-12-04T08:20:34.885" v="29" actId="20577"/>
          <ac:spMkLst>
            <pc:docMk/>
            <pc:sldMk cId="533706207" sldId="411"/>
            <ac:spMk id="3" creationId="{4D3C7F67-F13E-4271-8834-399815C7EFCB}"/>
          </ac:spMkLst>
        </pc:spChg>
      </pc:sldChg>
      <pc:sldChg chg="modSp">
        <pc:chgData name="Tahko Sanna" userId="S::sanna.tahko@turku.fi::ea86f26d-8e8b-4ef9-be84-be1cae0e5dd4" providerId="AD" clId="Web-{977E24BB-0BE2-2221-B3EC-0657FC689EF5}" dt="2023-12-04T08:27:10.210" v="495" actId="20577"/>
        <pc:sldMkLst>
          <pc:docMk/>
          <pc:sldMk cId="3339069410" sldId="412"/>
        </pc:sldMkLst>
        <pc:spChg chg="mod">
          <ac:chgData name="Tahko Sanna" userId="S::sanna.tahko@turku.fi::ea86f26d-8e8b-4ef9-be84-be1cae0e5dd4" providerId="AD" clId="Web-{977E24BB-0BE2-2221-B3EC-0657FC689EF5}" dt="2023-12-04T08:27:10.210" v="495" actId="20577"/>
          <ac:spMkLst>
            <pc:docMk/>
            <pc:sldMk cId="3339069410" sldId="412"/>
            <ac:spMk id="2" creationId="{6CD3A68B-2169-4940-97C5-A10F00CDEB9F}"/>
          </ac:spMkLst>
        </pc:spChg>
      </pc:sldChg>
      <pc:sldChg chg="addSp delSp modSp mod modClrScheme chgLayout">
        <pc:chgData name="Tahko Sanna" userId="S::sanna.tahko@turku.fi::ea86f26d-8e8b-4ef9-be84-be1cae0e5dd4" providerId="AD" clId="Web-{977E24BB-0BE2-2221-B3EC-0657FC689EF5}" dt="2023-12-04T08:47:48.437" v="926"/>
        <pc:sldMkLst>
          <pc:docMk/>
          <pc:sldMk cId="1349187081" sldId="414"/>
        </pc:sldMkLst>
        <pc:spChg chg="del mod">
          <ac:chgData name="Tahko Sanna" userId="S::sanna.tahko@turku.fi::ea86f26d-8e8b-4ef9-be84-be1cae0e5dd4" providerId="AD" clId="Web-{977E24BB-0BE2-2221-B3EC-0657FC689EF5}" dt="2023-12-04T08:47:24.108" v="912"/>
          <ac:spMkLst>
            <pc:docMk/>
            <pc:sldMk cId="1349187081" sldId="414"/>
            <ac:spMk id="2" creationId="{A68AB48E-9D68-4407-839E-1409BDAF5708}"/>
          </ac:spMkLst>
        </pc:spChg>
        <pc:spChg chg="add mod">
          <ac:chgData name="Tahko Sanna" userId="S::sanna.tahko@turku.fi::ea86f26d-8e8b-4ef9-be84-be1cae0e5dd4" providerId="AD" clId="Web-{977E24BB-0BE2-2221-B3EC-0657FC689EF5}" dt="2023-12-04T08:47:44.984" v="925" actId="20577"/>
          <ac:spMkLst>
            <pc:docMk/>
            <pc:sldMk cId="1349187081" sldId="414"/>
            <ac:spMk id="5" creationId="{6DE5C178-33FB-5423-56B5-592C04DAF92C}"/>
          </ac:spMkLst>
        </pc:spChg>
        <pc:spChg chg="del">
          <ac:chgData name="Tahko Sanna" userId="S::sanna.tahko@turku.fi::ea86f26d-8e8b-4ef9-be84-be1cae0e5dd4" providerId="AD" clId="Web-{977E24BB-0BE2-2221-B3EC-0657FC689EF5}" dt="2023-12-04T08:47:05.561" v="908"/>
          <ac:spMkLst>
            <pc:docMk/>
            <pc:sldMk cId="1349187081" sldId="414"/>
            <ac:spMk id="9" creationId="{C5ECE86F-CA8D-9F3C-0DBD-8B1FD1286D09}"/>
          </ac:spMkLst>
        </pc:spChg>
        <pc:spChg chg="add mod">
          <ac:chgData name="Tahko Sanna" userId="S::sanna.tahko@turku.fi::ea86f26d-8e8b-4ef9-be84-be1cae0e5dd4" providerId="AD" clId="Web-{977E24BB-0BE2-2221-B3EC-0657FC689EF5}" dt="2023-12-04T08:47:13.592" v="910" actId="20577"/>
          <ac:spMkLst>
            <pc:docMk/>
            <pc:sldMk cId="1349187081" sldId="414"/>
            <ac:spMk id="14" creationId="{2BCDDEEC-A1E2-1869-BB66-5B8CFA47B334}"/>
          </ac:spMkLst>
        </pc:spChg>
        <pc:spChg chg="add del mod">
          <ac:chgData name="Tahko Sanna" userId="S::sanna.tahko@turku.fi::ea86f26d-8e8b-4ef9-be84-be1cae0e5dd4" providerId="AD" clId="Web-{977E24BB-0BE2-2221-B3EC-0657FC689EF5}" dt="2023-12-04T08:47:19.280" v="911"/>
          <ac:spMkLst>
            <pc:docMk/>
            <pc:sldMk cId="1349187081" sldId="414"/>
            <ac:spMk id="16" creationId="{9C19CD6A-0E0A-CF0D-0507-B7BDFC611DC6}"/>
          </ac:spMkLst>
        </pc:spChg>
        <pc:spChg chg="add del mod">
          <ac:chgData name="Tahko Sanna" userId="S::sanna.tahko@turku.fi::ea86f26d-8e8b-4ef9-be84-be1cae0e5dd4" providerId="AD" clId="Web-{977E24BB-0BE2-2221-B3EC-0657FC689EF5}" dt="2023-12-04T08:47:48.437" v="926"/>
          <ac:spMkLst>
            <pc:docMk/>
            <pc:sldMk cId="1349187081" sldId="414"/>
            <ac:spMk id="18" creationId="{E257AFB0-F508-75BE-3E3D-A61B88DB8BD0}"/>
          </ac:spMkLst>
        </pc:spChg>
        <pc:picChg chg="mod">
          <ac:chgData name="Tahko Sanna" userId="S::sanna.tahko@turku.fi::ea86f26d-8e8b-4ef9-be84-be1cae0e5dd4" providerId="AD" clId="Web-{977E24BB-0BE2-2221-B3EC-0657FC689EF5}" dt="2023-12-04T08:47:05.561" v="908"/>
          <ac:picMkLst>
            <pc:docMk/>
            <pc:sldMk cId="1349187081" sldId="414"/>
            <ac:picMk id="4" creationId="{AA11304C-E810-9A18-8F17-207CDB81C5E9}"/>
          </ac:picMkLst>
        </pc:picChg>
      </pc:sldChg>
      <pc:sldChg chg="addSp modSp ord">
        <pc:chgData name="Tahko Sanna" userId="S::sanna.tahko@turku.fi::ea86f26d-8e8b-4ef9-be84-be1cae0e5dd4" providerId="AD" clId="Web-{977E24BB-0BE2-2221-B3EC-0657FC689EF5}" dt="2023-12-04T08:46:33.497" v="907" actId="14100"/>
        <pc:sldMkLst>
          <pc:docMk/>
          <pc:sldMk cId="4076949212" sldId="415"/>
        </pc:sldMkLst>
        <pc:spChg chg="mod">
          <ac:chgData name="Tahko Sanna" userId="S::sanna.tahko@turku.fi::ea86f26d-8e8b-4ef9-be84-be1cae0e5dd4" providerId="AD" clId="Web-{977E24BB-0BE2-2221-B3EC-0657FC689EF5}" dt="2023-12-04T08:36:37.494" v="773" actId="20577"/>
          <ac:spMkLst>
            <pc:docMk/>
            <pc:sldMk cId="4076949212" sldId="415"/>
            <ac:spMk id="2" creationId="{2492E100-5B93-2EB4-8D11-8EA86C990931}"/>
          </ac:spMkLst>
        </pc:spChg>
        <pc:spChg chg="mod">
          <ac:chgData name="Tahko Sanna" userId="S::sanna.tahko@turku.fi::ea86f26d-8e8b-4ef9-be84-be1cae0e5dd4" providerId="AD" clId="Web-{977E24BB-0BE2-2221-B3EC-0657FC689EF5}" dt="2023-12-04T08:46:00.840" v="903" actId="14100"/>
          <ac:spMkLst>
            <pc:docMk/>
            <pc:sldMk cId="4076949212" sldId="415"/>
            <ac:spMk id="3" creationId="{1EC80900-F2D3-1204-8E5B-886B4E785726}"/>
          </ac:spMkLst>
        </pc:spChg>
        <pc:picChg chg="add mod">
          <ac:chgData name="Tahko Sanna" userId="S::sanna.tahko@turku.fi::ea86f26d-8e8b-4ef9-be84-be1cae0e5dd4" providerId="AD" clId="Web-{977E24BB-0BE2-2221-B3EC-0657FC689EF5}" dt="2023-12-04T08:46:33.497" v="907" actId="14100"/>
          <ac:picMkLst>
            <pc:docMk/>
            <pc:sldMk cId="4076949212" sldId="415"/>
            <ac:picMk id="4" creationId="{A859226D-68E9-0D77-FAEB-266A96173E33}"/>
          </ac:picMkLst>
        </pc:picChg>
      </pc:sldChg>
      <pc:sldChg chg="addSp delSp modSp new mod modClrScheme chgLayout">
        <pc:chgData name="Tahko Sanna" userId="S::sanna.tahko@turku.fi::ea86f26d-8e8b-4ef9-be84-be1cae0e5dd4" providerId="AD" clId="Web-{977E24BB-0BE2-2221-B3EC-0657FC689EF5}" dt="2023-12-04T08:51:58.164" v="960" actId="20577"/>
        <pc:sldMkLst>
          <pc:docMk/>
          <pc:sldMk cId="3813139023" sldId="416"/>
        </pc:sldMkLst>
        <pc:spChg chg="mod ord">
          <ac:chgData name="Tahko Sanna" userId="S::sanna.tahko@turku.fi::ea86f26d-8e8b-4ef9-be84-be1cae0e5dd4" providerId="AD" clId="Web-{977E24BB-0BE2-2221-B3EC-0657FC689EF5}" dt="2023-12-04T08:51:14.647" v="927"/>
          <ac:spMkLst>
            <pc:docMk/>
            <pc:sldMk cId="3813139023" sldId="416"/>
            <ac:spMk id="2" creationId="{03C6200C-F9B2-6152-6861-EDC2E2BF3CCA}"/>
          </ac:spMkLst>
        </pc:spChg>
        <pc:spChg chg="del">
          <ac:chgData name="Tahko Sanna" userId="S::sanna.tahko@turku.fi::ea86f26d-8e8b-4ef9-be84-be1cae0e5dd4" providerId="AD" clId="Web-{977E24BB-0BE2-2221-B3EC-0657FC689EF5}" dt="2023-12-04T08:34:54.428" v="752"/>
          <ac:spMkLst>
            <pc:docMk/>
            <pc:sldMk cId="3813139023" sldId="416"/>
            <ac:spMk id="3" creationId="{1306A1B9-78D3-0A40-1FBA-1DB4F64A822B}"/>
          </ac:spMkLst>
        </pc:spChg>
        <pc:spChg chg="add mod">
          <ac:chgData name="Tahko Sanna" userId="S::sanna.tahko@turku.fi::ea86f26d-8e8b-4ef9-be84-be1cae0e5dd4" providerId="AD" clId="Web-{977E24BB-0BE2-2221-B3EC-0657FC689EF5}" dt="2023-12-04T08:51:58.164" v="960" actId="20577"/>
          <ac:spMkLst>
            <pc:docMk/>
            <pc:sldMk cId="3813139023" sldId="416"/>
            <ac:spMk id="6" creationId="{2647E682-A1F1-EFF0-FF3C-1AC1FA49785B}"/>
          </ac:spMkLst>
        </pc:spChg>
        <pc:spChg chg="add del mod">
          <ac:chgData name="Tahko Sanna" userId="S::sanna.tahko@turku.fi::ea86f26d-8e8b-4ef9-be84-be1cae0e5dd4" providerId="AD" clId="Web-{977E24BB-0BE2-2221-B3EC-0657FC689EF5}" dt="2023-12-04T08:35:21.992" v="756"/>
          <ac:spMkLst>
            <pc:docMk/>
            <pc:sldMk cId="3813139023" sldId="416"/>
            <ac:spMk id="9" creationId="{324F562E-5DA2-C231-651F-C20B15F46A4B}"/>
          </ac:spMkLst>
        </pc:spChg>
        <pc:spChg chg="add del mod">
          <ac:chgData name="Tahko Sanna" userId="S::sanna.tahko@turku.fi::ea86f26d-8e8b-4ef9-be84-be1cae0e5dd4" providerId="AD" clId="Web-{977E24BB-0BE2-2221-B3EC-0657FC689EF5}" dt="2023-12-04T08:35:21.992" v="756"/>
          <ac:spMkLst>
            <pc:docMk/>
            <pc:sldMk cId="3813139023" sldId="416"/>
            <ac:spMk id="11" creationId="{9D8A8C35-15A4-3F34-1440-C4F77EEDE617}"/>
          </ac:spMkLst>
        </pc:spChg>
        <pc:picChg chg="add mod">
          <ac:chgData name="Tahko Sanna" userId="S::sanna.tahko@turku.fi::ea86f26d-8e8b-4ef9-be84-be1cae0e5dd4" providerId="AD" clId="Web-{977E24BB-0BE2-2221-B3EC-0657FC689EF5}" dt="2023-12-04T08:51:35.320" v="955" actId="1076"/>
          <ac:picMkLst>
            <pc:docMk/>
            <pc:sldMk cId="3813139023" sldId="416"/>
            <ac:picMk id="4" creationId="{4B581E6D-893B-654B-901B-BA6818DA4F6D}"/>
          </ac:picMkLst>
        </pc:picChg>
      </pc:sldChg>
    </pc:docChg>
  </pc:docChgLst>
  <pc:docChgLst>
    <pc:chgData name="Kiviranta Laura" userId="4335b645-2798-427d-9a4f-32e22dedf623" providerId="ADAL" clId="{7A555DDB-69AA-4723-8DAD-579411D8EBFF}"/>
    <pc:docChg chg="undo custSel addSld delSld modSld sldOrd">
      <pc:chgData name="Kiviranta Laura" userId="4335b645-2798-427d-9a4f-32e22dedf623" providerId="ADAL" clId="{7A555DDB-69AA-4723-8DAD-579411D8EBFF}" dt="2024-08-26T18:06:59.939" v="705"/>
      <pc:docMkLst>
        <pc:docMk/>
      </pc:docMkLst>
      <pc:sldChg chg="modSp mod">
        <pc:chgData name="Kiviranta Laura" userId="4335b645-2798-427d-9a4f-32e22dedf623" providerId="ADAL" clId="{7A555DDB-69AA-4723-8DAD-579411D8EBFF}" dt="2024-08-26T17:44:31.405" v="96" actId="21"/>
        <pc:sldMkLst>
          <pc:docMk/>
          <pc:sldMk cId="1960201441" sldId="317"/>
        </pc:sldMkLst>
        <pc:spChg chg="mod">
          <ac:chgData name="Kiviranta Laura" userId="4335b645-2798-427d-9a4f-32e22dedf623" providerId="ADAL" clId="{7A555DDB-69AA-4723-8DAD-579411D8EBFF}" dt="2024-08-26T17:41:36.464" v="83" actId="20577"/>
          <ac:spMkLst>
            <pc:docMk/>
            <pc:sldMk cId="1960201441" sldId="317"/>
            <ac:spMk id="2" creationId="{F1F316FE-3B1C-2397-7F3E-F025C7B3F9E3}"/>
          </ac:spMkLst>
        </pc:spChg>
        <pc:spChg chg="mod">
          <ac:chgData name="Kiviranta Laura" userId="4335b645-2798-427d-9a4f-32e22dedf623" providerId="ADAL" clId="{7A555DDB-69AA-4723-8DAD-579411D8EBFF}" dt="2024-08-26T17:44:31.405" v="96" actId="21"/>
          <ac:spMkLst>
            <pc:docMk/>
            <pc:sldMk cId="1960201441" sldId="317"/>
            <ac:spMk id="3" creationId="{07DFAC2E-B083-ED2A-F5EE-48467174D854}"/>
          </ac:spMkLst>
        </pc:spChg>
        <pc:picChg chg="mod">
          <ac:chgData name="Kiviranta Laura" userId="4335b645-2798-427d-9a4f-32e22dedf623" providerId="ADAL" clId="{7A555DDB-69AA-4723-8DAD-579411D8EBFF}" dt="2024-08-26T17:41:09.805" v="6" actId="1076"/>
          <ac:picMkLst>
            <pc:docMk/>
            <pc:sldMk cId="1960201441" sldId="317"/>
            <ac:picMk id="4" creationId="{882FDBB8-BC63-A705-2071-ED6CD301FA25}"/>
          </ac:picMkLst>
        </pc:picChg>
      </pc:sldChg>
      <pc:sldChg chg="addSp delSp modSp mod modClrScheme modCm chgLayout">
        <pc:chgData name="Kiviranta Laura" userId="4335b645-2798-427d-9a4f-32e22dedf623" providerId="ADAL" clId="{7A555DDB-69AA-4723-8DAD-579411D8EBFF}" dt="2024-08-26T18:01:36.888" v="662" actId="1076"/>
        <pc:sldMkLst>
          <pc:docMk/>
          <pc:sldMk cId="3727765492" sldId="318"/>
        </pc:sldMkLst>
        <pc:spChg chg="mod ord">
          <ac:chgData name="Kiviranta Laura" userId="4335b645-2798-427d-9a4f-32e22dedf623" providerId="ADAL" clId="{7A555DDB-69AA-4723-8DAD-579411D8EBFF}" dt="2024-08-26T18:01:36.888" v="662" actId="1076"/>
          <ac:spMkLst>
            <pc:docMk/>
            <pc:sldMk cId="3727765492" sldId="318"/>
            <ac:spMk id="2" creationId="{F6861667-28EE-805E-987D-D3DA87588F24}"/>
          </ac:spMkLst>
        </pc:spChg>
        <pc:spChg chg="mod ord">
          <ac:chgData name="Kiviranta Laura" userId="4335b645-2798-427d-9a4f-32e22dedf623" providerId="ADAL" clId="{7A555DDB-69AA-4723-8DAD-579411D8EBFF}" dt="2024-08-26T18:01:31.875" v="661" actId="20577"/>
          <ac:spMkLst>
            <pc:docMk/>
            <pc:sldMk cId="3727765492" sldId="318"/>
            <ac:spMk id="3079" creationId="{86861C3A-3EAD-EFD0-8C73-B0CFAE8C39D8}"/>
          </ac:spMkLst>
        </pc:spChg>
        <pc:picChg chg="del">
          <ac:chgData name="Kiviranta Laura" userId="4335b645-2798-427d-9a4f-32e22dedf623" providerId="ADAL" clId="{7A555DDB-69AA-4723-8DAD-579411D8EBFF}" dt="2024-08-26T18:00:24.419" v="635" actId="478"/>
          <ac:picMkLst>
            <pc:docMk/>
            <pc:sldMk cId="3727765492" sldId="318"/>
            <ac:picMk id="4" creationId="{8690D557-90B8-4D99-04AF-3AF24A93C9EF}"/>
          </ac:picMkLst>
        </pc:picChg>
        <pc:picChg chg="add del">
          <ac:chgData name="Kiviranta Laura" userId="4335b645-2798-427d-9a4f-32e22dedf623" providerId="ADAL" clId="{7A555DDB-69AA-4723-8DAD-579411D8EBFF}" dt="2024-08-26T18:00:30.493" v="638" actId="478"/>
          <ac:picMkLst>
            <pc:docMk/>
            <pc:sldMk cId="3727765492" sldId="318"/>
            <ac:picMk id="5" creationId="{FD22FCD3-E05C-108E-13D9-87F8F28B3628}"/>
          </ac:picMkLst>
        </pc:picChg>
        <pc:picChg chg="add mod ord">
          <ac:chgData name="Kiviranta Laura" userId="4335b645-2798-427d-9a4f-32e22dedf623" providerId="ADAL" clId="{7A555DDB-69AA-4723-8DAD-579411D8EBFF}" dt="2024-08-26T18:00:51.748" v="643" actId="167"/>
          <ac:picMkLst>
            <pc:docMk/>
            <pc:sldMk cId="3727765492" sldId="318"/>
            <ac:picMk id="6" creationId="{E73CC51A-69D5-4F1F-622E-E18F1437DFE5}"/>
          </ac:picMkLst>
        </pc:picChg>
        <pc:extLst>
          <p:ext xmlns:p="http://schemas.openxmlformats.org/presentationml/2006/main" uri="{D6D511B9-2390-475A-947B-AFAB55BFBCF1}">
            <pc226:cmChg xmlns:pc226="http://schemas.microsoft.com/office/powerpoint/2022/06/main/command" chg="mod">
              <pc226:chgData name="Kiviranta Laura" userId="4335b645-2798-427d-9a4f-32e22dedf623" providerId="ADAL" clId="{7A555DDB-69AA-4723-8DAD-579411D8EBFF}" dt="2024-08-26T18:00:24.435" v="636" actId="2056"/>
              <pc2:cmMkLst xmlns:pc2="http://schemas.microsoft.com/office/powerpoint/2019/9/main/command">
                <pc:docMk/>
                <pc:sldMk cId="3727765492" sldId="318"/>
                <pc2:cmMk id="{AC237A76-9E63-4AA2-A961-0DAD84CF7DAA}"/>
              </pc2:cmMkLst>
            </pc226:cmChg>
          </p:ext>
        </pc:extLst>
      </pc:sldChg>
      <pc:sldChg chg="addSp delSp modSp mod">
        <pc:chgData name="Kiviranta Laura" userId="4335b645-2798-427d-9a4f-32e22dedf623" providerId="ADAL" clId="{7A555DDB-69AA-4723-8DAD-579411D8EBFF}" dt="2024-08-26T18:04:11.418" v="666" actId="1076"/>
        <pc:sldMkLst>
          <pc:docMk/>
          <pc:sldMk cId="3543243866" sldId="320"/>
        </pc:sldMkLst>
        <pc:spChg chg="mod">
          <ac:chgData name="Kiviranta Laura" userId="4335b645-2798-427d-9a4f-32e22dedf623" providerId="ADAL" clId="{7A555DDB-69AA-4723-8DAD-579411D8EBFF}" dt="2024-08-26T17:59:49.043" v="630" actId="404"/>
          <ac:spMkLst>
            <pc:docMk/>
            <pc:sldMk cId="3543243866" sldId="320"/>
            <ac:spMk id="2" creationId="{6974C82E-E159-E9DC-B853-694D448F0D5B}"/>
          </ac:spMkLst>
        </pc:spChg>
        <pc:spChg chg="mod">
          <ac:chgData name="Kiviranta Laura" userId="4335b645-2798-427d-9a4f-32e22dedf623" providerId="ADAL" clId="{7A555DDB-69AA-4723-8DAD-579411D8EBFF}" dt="2024-08-26T18:00:05.864" v="633" actId="403"/>
          <ac:spMkLst>
            <pc:docMk/>
            <pc:sldMk cId="3543243866" sldId="320"/>
            <ac:spMk id="3" creationId="{0FB807A0-15A8-7AA9-2972-2CA2E8BB80D6}"/>
          </ac:spMkLst>
        </pc:spChg>
        <pc:spChg chg="mod">
          <ac:chgData name="Kiviranta Laura" userId="4335b645-2798-427d-9a4f-32e22dedf623" providerId="ADAL" clId="{7A555DDB-69AA-4723-8DAD-579411D8EBFF}" dt="2024-08-26T18:00:12.179" v="634" actId="1076"/>
          <ac:spMkLst>
            <pc:docMk/>
            <pc:sldMk cId="3543243866" sldId="320"/>
            <ac:spMk id="4" creationId="{F48B1C13-8099-C2DD-CFC0-2CB15FE4A32C}"/>
          </ac:spMkLst>
        </pc:spChg>
        <pc:picChg chg="add mod ord">
          <ac:chgData name="Kiviranta Laura" userId="4335b645-2798-427d-9a4f-32e22dedf623" providerId="ADAL" clId="{7A555DDB-69AA-4723-8DAD-579411D8EBFF}" dt="2024-08-26T18:04:11.418" v="666" actId="1076"/>
          <ac:picMkLst>
            <pc:docMk/>
            <pc:sldMk cId="3543243866" sldId="320"/>
            <ac:picMk id="5" creationId="{F5D808F8-6FF5-DC6E-BABA-EFE5849DE094}"/>
          </ac:picMkLst>
        </pc:picChg>
        <pc:picChg chg="add mod">
          <ac:chgData name="Kiviranta Laura" userId="4335b645-2798-427d-9a4f-32e22dedf623" providerId="ADAL" clId="{7A555DDB-69AA-4723-8DAD-579411D8EBFF}" dt="2024-08-26T17:59:44.320" v="628" actId="1076"/>
          <ac:picMkLst>
            <pc:docMk/>
            <pc:sldMk cId="3543243866" sldId="320"/>
            <ac:picMk id="6" creationId="{4140077A-E15E-42EA-E9FD-BE63BD999D4A}"/>
          </ac:picMkLst>
        </pc:picChg>
        <pc:picChg chg="del">
          <ac:chgData name="Kiviranta Laura" userId="4335b645-2798-427d-9a4f-32e22dedf623" providerId="ADAL" clId="{7A555DDB-69AA-4723-8DAD-579411D8EBFF}" dt="2024-08-26T17:59:02.891" v="620" actId="478"/>
          <ac:picMkLst>
            <pc:docMk/>
            <pc:sldMk cId="3543243866" sldId="320"/>
            <ac:picMk id="1026" creationId="{6515C664-5840-5D11-AFB1-1768A7751562}"/>
          </ac:picMkLst>
        </pc:picChg>
        <pc:picChg chg="del">
          <ac:chgData name="Kiviranta Laura" userId="4335b645-2798-427d-9a4f-32e22dedf623" providerId="ADAL" clId="{7A555DDB-69AA-4723-8DAD-579411D8EBFF}" dt="2024-08-26T17:59:39.452" v="626" actId="478"/>
          <ac:picMkLst>
            <pc:docMk/>
            <pc:sldMk cId="3543243866" sldId="320"/>
            <ac:picMk id="1028" creationId="{A498397B-2A4B-CEC8-E99C-0E38495B8DA7}"/>
          </ac:picMkLst>
        </pc:picChg>
      </pc:sldChg>
      <pc:sldChg chg="addSp delSp modSp mod">
        <pc:chgData name="Kiviranta Laura" userId="4335b645-2798-427d-9a4f-32e22dedf623" providerId="ADAL" clId="{7A555DDB-69AA-4723-8DAD-579411D8EBFF}" dt="2024-08-26T17:48:11.957" v="499" actId="5793"/>
        <pc:sldMkLst>
          <pc:docMk/>
          <pc:sldMk cId="496814045" sldId="329"/>
        </pc:sldMkLst>
        <pc:spChg chg="add mod">
          <ac:chgData name="Kiviranta Laura" userId="4335b645-2798-427d-9a4f-32e22dedf623" providerId="ADAL" clId="{7A555DDB-69AA-4723-8DAD-579411D8EBFF}" dt="2024-08-26T17:47:36.535" v="494" actId="207"/>
          <ac:spMkLst>
            <pc:docMk/>
            <pc:sldMk cId="496814045" sldId="329"/>
            <ac:spMk id="3" creationId="{DD27B9AA-7B9F-0E8E-5A34-BC7AF71C0301}"/>
          </ac:spMkLst>
        </pc:spChg>
        <pc:spChg chg="mod">
          <ac:chgData name="Kiviranta Laura" userId="4335b645-2798-427d-9a4f-32e22dedf623" providerId="ADAL" clId="{7A555DDB-69AA-4723-8DAD-579411D8EBFF}" dt="2024-08-26T17:47:58.872" v="496" actId="1076"/>
          <ac:spMkLst>
            <pc:docMk/>
            <pc:sldMk cId="496814045" sldId="329"/>
            <ac:spMk id="18" creationId="{5A03DAE0-E8D1-8EC2-C1B1-A0CDAB5A9667}"/>
          </ac:spMkLst>
        </pc:spChg>
        <pc:spChg chg="mod">
          <ac:chgData name="Kiviranta Laura" userId="4335b645-2798-427d-9a4f-32e22dedf623" providerId="ADAL" clId="{7A555DDB-69AA-4723-8DAD-579411D8EBFF}" dt="2024-08-26T17:44:05.951" v="95" actId="207"/>
          <ac:spMkLst>
            <pc:docMk/>
            <pc:sldMk cId="496814045" sldId="329"/>
            <ac:spMk id="23" creationId="{54538D61-BB12-B165-B6DA-8DB0C9E16878}"/>
          </ac:spMkLst>
        </pc:spChg>
        <pc:spChg chg="mod">
          <ac:chgData name="Kiviranta Laura" userId="4335b645-2798-427d-9a4f-32e22dedf623" providerId="ADAL" clId="{7A555DDB-69AA-4723-8DAD-579411D8EBFF}" dt="2024-08-26T17:48:11.957" v="499" actId="5793"/>
          <ac:spMkLst>
            <pc:docMk/>
            <pc:sldMk cId="496814045" sldId="329"/>
            <ac:spMk id="25" creationId="{0124BADA-9E06-22C2-D76D-6D03CA5482AA}"/>
          </ac:spMkLst>
        </pc:spChg>
        <pc:picChg chg="add mod ord">
          <ac:chgData name="Kiviranta Laura" userId="4335b645-2798-427d-9a4f-32e22dedf623" providerId="ADAL" clId="{7A555DDB-69AA-4723-8DAD-579411D8EBFF}" dt="2024-08-26T17:43:59.189" v="94" actId="167"/>
          <ac:picMkLst>
            <pc:docMk/>
            <pc:sldMk cId="496814045" sldId="329"/>
            <ac:picMk id="2" creationId="{AD96AFDA-AD52-B167-918D-A96FFF073E43}"/>
          </ac:picMkLst>
        </pc:picChg>
        <pc:picChg chg="del mod">
          <ac:chgData name="Kiviranta Laura" userId="4335b645-2798-427d-9a4f-32e22dedf623" providerId="ADAL" clId="{7A555DDB-69AA-4723-8DAD-579411D8EBFF}" dt="2024-08-26T17:46:41.088" v="481" actId="478"/>
          <ac:picMkLst>
            <pc:docMk/>
            <pc:sldMk cId="496814045" sldId="329"/>
            <ac:picMk id="4" creationId="{0371450B-9110-CC31-D451-5C7D20C82058}"/>
          </ac:picMkLst>
        </pc:picChg>
      </pc:sldChg>
      <pc:sldChg chg="addSp delSp modSp mod delAnim modAnim">
        <pc:chgData name="Kiviranta Laura" userId="4335b645-2798-427d-9a4f-32e22dedf623" providerId="ADAL" clId="{7A555DDB-69AA-4723-8DAD-579411D8EBFF}" dt="2024-08-26T17:59:34.836" v="625" actId="21"/>
        <pc:sldMkLst>
          <pc:docMk/>
          <pc:sldMk cId="3030833188" sldId="340"/>
        </pc:sldMkLst>
        <pc:spChg chg="mod">
          <ac:chgData name="Kiviranta Laura" userId="4335b645-2798-427d-9a4f-32e22dedf623" providerId="ADAL" clId="{7A555DDB-69AA-4723-8DAD-579411D8EBFF}" dt="2024-08-26T17:49:00.803" v="507" actId="1076"/>
          <ac:spMkLst>
            <pc:docMk/>
            <pc:sldMk cId="3030833188" sldId="340"/>
            <ac:spMk id="2" creationId="{7B54B2C6-1398-8E11-D58B-EDC01B9EC2F5}"/>
          </ac:spMkLst>
        </pc:spChg>
        <pc:spChg chg="mod">
          <ac:chgData name="Kiviranta Laura" userId="4335b645-2798-427d-9a4f-32e22dedf623" providerId="ADAL" clId="{7A555DDB-69AA-4723-8DAD-579411D8EBFF}" dt="2024-08-26T17:51:53.361" v="542" actId="14100"/>
          <ac:spMkLst>
            <pc:docMk/>
            <pc:sldMk cId="3030833188" sldId="340"/>
            <ac:spMk id="3" creationId="{33BD2B0A-CF66-CB0B-BE0B-5212D279CD6D}"/>
          </ac:spMkLst>
        </pc:spChg>
        <pc:spChg chg="mod">
          <ac:chgData name="Kiviranta Laura" userId="4335b645-2798-427d-9a4f-32e22dedf623" providerId="ADAL" clId="{7A555DDB-69AA-4723-8DAD-579411D8EBFF}" dt="2024-08-26T17:49:38.960" v="510" actId="21"/>
          <ac:spMkLst>
            <pc:docMk/>
            <pc:sldMk cId="3030833188" sldId="340"/>
            <ac:spMk id="8" creationId="{0F050E13-31DD-2763-D2BB-1E8F7F2CDD89}"/>
          </ac:spMkLst>
        </pc:spChg>
        <pc:spChg chg="del mod">
          <ac:chgData name="Kiviranta Laura" userId="4335b645-2798-427d-9a4f-32e22dedf623" providerId="ADAL" clId="{7A555DDB-69AA-4723-8DAD-579411D8EBFF}" dt="2024-08-26T17:54:18.432" v="585"/>
          <ac:spMkLst>
            <pc:docMk/>
            <pc:sldMk cId="3030833188" sldId="340"/>
            <ac:spMk id="9" creationId="{41109E42-5A7B-6A44-ADE3-6BBFDD7E064B}"/>
          </ac:spMkLst>
        </pc:spChg>
        <pc:graphicFrameChg chg="add del mod modGraphic">
          <ac:chgData name="Kiviranta Laura" userId="4335b645-2798-427d-9a4f-32e22dedf623" providerId="ADAL" clId="{7A555DDB-69AA-4723-8DAD-579411D8EBFF}" dt="2024-08-26T17:59:28.411" v="624" actId="21"/>
          <ac:graphicFrameMkLst>
            <pc:docMk/>
            <pc:sldMk cId="3030833188" sldId="340"/>
            <ac:graphicFrameMk id="11" creationId="{1D441D46-75C1-8150-30EF-72E11FC98264}"/>
          </ac:graphicFrameMkLst>
        </pc:graphicFrameChg>
        <pc:picChg chg="del mod">
          <ac:chgData name="Kiviranta Laura" userId="4335b645-2798-427d-9a4f-32e22dedf623" providerId="ADAL" clId="{7A555DDB-69AA-4723-8DAD-579411D8EBFF}" dt="2024-08-26T17:54:23.094" v="588" actId="478"/>
          <ac:picMkLst>
            <pc:docMk/>
            <pc:sldMk cId="3030833188" sldId="340"/>
            <ac:picMk id="5" creationId="{8E8F4F39-8F3F-4F02-D472-08C2EC79041F}"/>
          </ac:picMkLst>
        </pc:picChg>
        <pc:picChg chg="add del">
          <ac:chgData name="Kiviranta Laura" userId="4335b645-2798-427d-9a4f-32e22dedf623" providerId="ADAL" clId="{7A555DDB-69AA-4723-8DAD-579411D8EBFF}" dt="2024-08-26T17:48:28.612" v="501" actId="478"/>
          <ac:picMkLst>
            <pc:docMk/>
            <pc:sldMk cId="3030833188" sldId="340"/>
            <ac:picMk id="6" creationId="{0BFFF438-D069-FB44-FDDA-ABF2D559B5D0}"/>
          </ac:picMkLst>
        </pc:picChg>
        <pc:picChg chg="del mod">
          <ac:chgData name="Kiviranta Laura" userId="4335b645-2798-427d-9a4f-32e22dedf623" providerId="ADAL" clId="{7A555DDB-69AA-4723-8DAD-579411D8EBFF}" dt="2024-08-26T17:54:18.432" v="583" actId="478"/>
          <ac:picMkLst>
            <pc:docMk/>
            <pc:sldMk cId="3030833188" sldId="340"/>
            <ac:picMk id="7" creationId="{D6EF45EF-A062-862E-6FE6-24601D377326}"/>
          </ac:picMkLst>
        </pc:picChg>
        <pc:picChg chg="add mod ord">
          <ac:chgData name="Kiviranta Laura" userId="4335b645-2798-427d-9a4f-32e22dedf623" providerId="ADAL" clId="{7A555DDB-69AA-4723-8DAD-579411D8EBFF}" dt="2024-08-26T17:48:46.405" v="504" actId="167"/>
          <ac:picMkLst>
            <pc:docMk/>
            <pc:sldMk cId="3030833188" sldId="340"/>
            <ac:picMk id="10" creationId="{D8A207EA-D0B8-9C46-21D8-AFAC8DC42916}"/>
          </ac:picMkLst>
        </pc:picChg>
        <pc:picChg chg="add del mod ord">
          <ac:chgData name="Kiviranta Laura" userId="4335b645-2798-427d-9a4f-32e22dedf623" providerId="ADAL" clId="{7A555DDB-69AA-4723-8DAD-579411D8EBFF}" dt="2024-08-26T17:59:34.836" v="625" actId="21"/>
          <ac:picMkLst>
            <pc:docMk/>
            <pc:sldMk cId="3030833188" sldId="340"/>
            <ac:picMk id="13" creationId="{39BDF03E-AD65-A0CE-18E3-C2F9DB2AC55A}"/>
          </ac:picMkLst>
        </pc:picChg>
      </pc:sldChg>
      <pc:sldChg chg="del">
        <pc:chgData name="Kiviranta Laura" userId="4335b645-2798-427d-9a4f-32e22dedf623" providerId="ADAL" clId="{7A555DDB-69AA-4723-8DAD-579411D8EBFF}" dt="2024-08-26T18:06:53.592" v="703" actId="47"/>
        <pc:sldMkLst>
          <pc:docMk/>
          <pc:sldMk cId="1685612437" sldId="344"/>
        </pc:sldMkLst>
      </pc:sldChg>
      <pc:sldChg chg="new del">
        <pc:chgData name="Kiviranta Laura" userId="4335b645-2798-427d-9a4f-32e22dedf623" providerId="ADAL" clId="{7A555DDB-69AA-4723-8DAD-579411D8EBFF}" dt="2024-08-26T18:03:47.674" v="664" actId="680"/>
        <pc:sldMkLst>
          <pc:docMk/>
          <pc:sldMk cId="1678527371" sldId="487"/>
        </pc:sldMkLst>
      </pc:sldChg>
      <pc:sldChg chg="addSp delSp modSp mod ord delAnim modAnim">
        <pc:chgData name="Kiviranta Laura" userId="4335b645-2798-427d-9a4f-32e22dedf623" providerId="ADAL" clId="{7A555DDB-69AA-4723-8DAD-579411D8EBFF}" dt="2024-08-26T18:06:59.939" v="705"/>
        <pc:sldMkLst>
          <pc:docMk/>
          <pc:sldMk cId="1960934035" sldId="522"/>
        </pc:sldMkLst>
        <pc:spChg chg="mod">
          <ac:chgData name="Kiviranta Laura" userId="4335b645-2798-427d-9a4f-32e22dedf623" providerId="ADAL" clId="{7A555DDB-69AA-4723-8DAD-579411D8EBFF}" dt="2024-08-26T18:04:39.909" v="672" actId="1076"/>
          <ac:spMkLst>
            <pc:docMk/>
            <pc:sldMk cId="1960934035" sldId="522"/>
            <ac:spMk id="2" creationId="{AF1C2A11-7539-0EC1-DE86-62B640A72567}"/>
          </ac:spMkLst>
        </pc:spChg>
        <pc:spChg chg="mod">
          <ac:chgData name="Kiviranta Laura" userId="4335b645-2798-427d-9a4f-32e22dedf623" providerId="ADAL" clId="{7A555DDB-69AA-4723-8DAD-579411D8EBFF}" dt="2024-08-26T18:05:56.371" v="696" actId="14100"/>
          <ac:spMkLst>
            <pc:docMk/>
            <pc:sldMk cId="1960934035" sldId="522"/>
            <ac:spMk id="3" creationId="{482BFFF0-6507-76A4-119B-98CF90A69379}"/>
          </ac:spMkLst>
        </pc:spChg>
        <pc:spChg chg="del">
          <ac:chgData name="Kiviranta Laura" userId="4335b645-2798-427d-9a4f-32e22dedf623" providerId="ADAL" clId="{7A555DDB-69AA-4723-8DAD-579411D8EBFF}" dt="2024-08-26T18:04:49.320" v="675" actId="478"/>
          <ac:spMkLst>
            <pc:docMk/>
            <pc:sldMk cId="1960934035" sldId="522"/>
            <ac:spMk id="8" creationId="{8B4ABE01-D1E2-E33D-C142-13FB3AC13D8D}"/>
          </ac:spMkLst>
        </pc:spChg>
        <pc:spChg chg="del">
          <ac:chgData name="Kiviranta Laura" userId="4335b645-2798-427d-9a4f-32e22dedf623" providerId="ADAL" clId="{7A555DDB-69AA-4723-8DAD-579411D8EBFF}" dt="2024-08-26T18:04:00.164" v="665" actId="478"/>
          <ac:spMkLst>
            <pc:docMk/>
            <pc:sldMk cId="1960934035" sldId="522"/>
            <ac:spMk id="9" creationId="{69A50FFB-55A3-DBB8-648D-33CAB0E9CA0B}"/>
          </ac:spMkLst>
        </pc:spChg>
        <pc:picChg chg="add mod ord">
          <ac:chgData name="Kiviranta Laura" userId="4335b645-2798-427d-9a4f-32e22dedf623" providerId="ADAL" clId="{7A555DDB-69AA-4723-8DAD-579411D8EBFF}" dt="2024-08-26T18:04:26.600" v="669" actId="167"/>
          <ac:picMkLst>
            <pc:docMk/>
            <pc:sldMk cId="1960934035" sldId="522"/>
            <ac:picMk id="4" creationId="{332CAC35-E879-D6D6-8F20-96E777055ECB}"/>
          </ac:picMkLst>
        </pc:picChg>
        <pc:picChg chg="mod">
          <ac:chgData name="Kiviranta Laura" userId="4335b645-2798-427d-9a4f-32e22dedf623" providerId="ADAL" clId="{7A555DDB-69AA-4723-8DAD-579411D8EBFF}" dt="2024-08-26T18:04:46.841" v="674" actId="1076"/>
          <ac:picMkLst>
            <pc:docMk/>
            <pc:sldMk cId="1960934035" sldId="522"/>
            <ac:picMk id="6" creationId="{DBE1F2AB-5FC4-D0B4-0FEB-EF6E5556FD08}"/>
          </ac:picMkLst>
        </pc:picChg>
      </pc:sldChg>
    </pc:docChg>
  </pc:docChgLst>
  <pc:docChgLst>
    <pc:chgData name="Tahko Sanna" userId="S::sanna.tahko@turku.fi::ea86f26d-8e8b-4ef9-be84-be1cae0e5dd4" providerId="AD" clId="Web-{C682D05E-90B2-4617-66DF-7A6DB7B1925C}"/>
    <pc:docChg chg="addSld delSld modSld">
      <pc:chgData name="Tahko Sanna" userId="S::sanna.tahko@turku.fi::ea86f26d-8e8b-4ef9-be84-be1cae0e5dd4" providerId="AD" clId="Web-{C682D05E-90B2-4617-66DF-7A6DB7B1925C}" dt="2024-06-03T10:13:26.722" v="186"/>
      <pc:docMkLst>
        <pc:docMk/>
      </pc:docMkLst>
      <pc:sldChg chg="del">
        <pc:chgData name="Tahko Sanna" userId="S::sanna.tahko@turku.fi::ea86f26d-8e8b-4ef9-be84-be1cae0e5dd4" providerId="AD" clId="Web-{C682D05E-90B2-4617-66DF-7A6DB7B1925C}" dt="2024-06-03T10:07:32.949" v="80"/>
        <pc:sldMkLst>
          <pc:docMk/>
          <pc:sldMk cId="0" sldId="256"/>
        </pc:sldMkLst>
      </pc:sldChg>
      <pc:sldChg chg="del">
        <pc:chgData name="Tahko Sanna" userId="S::sanna.tahko@turku.fi::ea86f26d-8e8b-4ef9-be84-be1cae0e5dd4" providerId="AD" clId="Web-{C682D05E-90B2-4617-66DF-7A6DB7B1925C}" dt="2024-06-03T08:33:59.852" v="23"/>
        <pc:sldMkLst>
          <pc:docMk/>
          <pc:sldMk cId="1457300584" sldId="257"/>
        </pc:sldMkLst>
      </pc:sldChg>
      <pc:sldChg chg="modSp add del">
        <pc:chgData name="Tahko Sanna" userId="S::sanna.tahko@turku.fi::ea86f26d-8e8b-4ef9-be84-be1cae0e5dd4" providerId="AD" clId="Web-{C682D05E-90B2-4617-66DF-7A6DB7B1925C}" dt="2024-06-03T10:00:56.691" v="27" actId="20577"/>
        <pc:sldMkLst>
          <pc:docMk/>
          <pc:sldMk cId="3565889255" sldId="261"/>
        </pc:sldMkLst>
        <pc:spChg chg="mod">
          <ac:chgData name="Tahko Sanna" userId="S::sanna.tahko@turku.fi::ea86f26d-8e8b-4ef9-be84-be1cae0e5dd4" providerId="AD" clId="Web-{C682D05E-90B2-4617-66DF-7A6DB7B1925C}" dt="2024-06-03T10:00:56.691" v="27" actId="20577"/>
          <ac:spMkLst>
            <pc:docMk/>
            <pc:sldMk cId="3565889255" sldId="261"/>
            <ac:spMk id="3" creationId="{D1C9597D-70C0-6AFA-E93B-FE5C455409DA}"/>
          </ac:spMkLst>
        </pc:spChg>
      </pc:sldChg>
      <pc:sldChg chg="del">
        <pc:chgData name="Tahko Sanna" userId="S::sanna.tahko@turku.fi::ea86f26d-8e8b-4ef9-be84-be1cae0e5dd4" providerId="AD" clId="Web-{C682D05E-90B2-4617-66DF-7A6DB7B1925C}" dt="2024-06-03T08:25:47.497" v="8"/>
        <pc:sldMkLst>
          <pc:docMk/>
          <pc:sldMk cId="1809137451" sldId="309"/>
        </pc:sldMkLst>
      </pc:sldChg>
      <pc:sldChg chg="del">
        <pc:chgData name="Tahko Sanna" userId="S::sanna.tahko@turku.fi::ea86f26d-8e8b-4ef9-be84-be1cae0e5dd4" providerId="AD" clId="Web-{C682D05E-90B2-4617-66DF-7A6DB7B1925C}" dt="2024-06-03T10:01:00.660" v="28"/>
        <pc:sldMkLst>
          <pc:docMk/>
          <pc:sldMk cId="3401100175" sldId="326"/>
        </pc:sldMkLst>
      </pc:sldChg>
      <pc:sldChg chg="addSp modSp">
        <pc:chgData name="Tahko Sanna" userId="S::sanna.tahko@turku.fi::ea86f26d-8e8b-4ef9-be84-be1cae0e5dd4" providerId="AD" clId="Web-{C682D05E-90B2-4617-66DF-7A6DB7B1925C}" dt="2024-06-03T10:01:51.083" v="36" actId="20577"/>
        <pc:sldMkLst>
          <pc:docMk/>
          <pc:sldMk cId="1714351566" sldId="385"/>
        </pc:sldMkLst>
        <pc:spChg chg="mod">
          <ac:chgData name="Tahko Sanna" userId="S::sanna.tahko@turku.fi::ea86f26d-8e8b-4ef9-be84-be1cae0e5dd4" providerId="AD" clId="Web-{C682D05E-90B2-4617-66DF-7A6DB7B1925C}" dt="2024-06-03T10:01:51.083" v="36" actId="20577"/>
          <ac:spMkLst>
            <pc:docMk/>
            <pc:sldMk cId="1714351566" sldId="385"/>
            <ac:spMk id="8" creationId="{DA0A5C1C-FDF1-7FB9-F034-E2D594F02029}"/>
          </ac:spMkLst>
        </pc:spChg>
        <pc:picChg chg="add mod">
          <ac:chgData name="Tahko Sanna" userId="S::sanna.tahko@turku.fi::ea86f26d-8e8b-4ef9-be84-be1cae0e5dd4" providerId="AD" clId="Web-{C682D05E-90B2-4617-66DF-7A6DB7B1925C}" dt="2024-06-03T10:01:30.161" v="32" actId="1076"/>
          <ac:picMkLst>
            <pc:docMk/>
            <pc:sldMk cId="1714351566" sldId="385"/>
            <ac:picMk id="4" creationId="{E59712F3-574E-2222-F94C-D029FC24CABB}"/>
          </ac:picMkLst>
        </pc:picChg>
      </pc:sldChg>
      <pc:sldChg chg="del">
        <pc:chgData name="Tahko Sanna" userId="S::sanna.tahko@turku.fi::ea86f26d-8e8b-4ef9-be84-be1cae0e5dd4" providerId="AD" clId="Web-{C682D05E-90B2-4617-66DF-7A6DB7B1925C}" dt="2024-06-03T10:03:22.835" v="45"/>
        <pc:sldMkLst>
          <pc:docMk/>
          <pc:sldMk cId="3198427379" sldId="406"/>
        </pc:sldMkLst>
      </pc:sldChg>
      <pc:sldChg chg="modNotes">
        <pc:chgData name="Tahko Sanna" userId="S::sanna.tahko@turku.fi::ea86f26d-8e8b-4ef9-be84-be1cae0e5dd4" providerId="AD" clId="Web-{C682D05E-90B2-4617-66DF-7A6DB7B1925C}" dt="2024-06-03T08:33:03.382" v="20"/>
        <pc:sldMkLst>
          <pc:docMk/>
          <pc:sldMk cId="491251599" sldId="407"/>
        </pc:sldMkLst>
      </pc:sldChg>
      <pc:sldChg chg="add del modNotes">
        <pc:chgData name="Tahko Sanna" userId="S::sanna.tahko@turku.fi::ea86f26d-8e8b-4ef9-be84-be1cae0e5dd4" providerId="AD" clId="Web-{C682D05E-90B2-4617-66DF-7A6DB7B1925C}" dt="2024-06-03T08:25:46.138" v="7"/>
        <pc:sldMkLst>
          <pc:docMk/>
          <pc:sldMk cId="533706207" sldId="411"/>
        </pc:sldMkLst>
      </pc:sldChg>
      <pc:sldChg chg="addSp delSp modSp">
        <pc:chgData name="Tahko Sanna" userId="S::sanna.tahko@turku.fi::ea86f26d-8e8b-4ef9-be84-be1cae0e5dd4" providerId="AD" clId="Web-{C682D05E-90B2-4617-66DF-7A6DB7B1925C}" dt="2024-06-03T10:06:28.979" v="79"/>
        <pc:sldMkLst>
          <pc:docMk/>
          <pc:sldMk cId="3339069410" sldId="412"/>
        </pc:sldMkLst>
        <pc:spChg chg="mod">
          <ac:chgData name="Tahko Sanna" userId="S::sanna.tahko@turku.fi::ea86f26d-8e8b-4ef9-be84-be1cae0e5dd4" providerId="AD" clId="Web-{C682D05E-90B2-4617-66DF-7A6DB7B1925C}" dt="2024-06-03T10:06:14.823" v="77" actId="1076"/>
          <ac:spMkLst>
            <pc:docMk/>
            <pc:sldMk cId="3339069410" sldId="412"/>
            <ac:spMk id="2" creationId="{6CD3A68B-2169-4940-97C5-A10F00CDEB9F}"/>
          </ac:spMkLst>
        </pc:spChg>
        <pc:spChg chg="add del mod">
          <ac:chgData name="Tahko Sanna" userId="S::sanna.tahko@turku.fi::ea86f26d-8e8b-4ef9-be84-be1cae0e5dd4" providerId="AD" clId="Web-{C682D05E-90B2-4617-66DF-7A6DB7B1925C}" dt="2024-06-03T10:06:28.979" v="79"/>
          <ac:spMkLst>
            <pc:docMk/>
            <pc:sldMk cId="3339069410" sldId="412"/>
            <ac:spMk id="6" creationId="{74135DA2-3804-ECBE-A6A3-4D0A4B599384}"/>
          </ac:spMkLst>
        </pc:spChg>
        <pc:spChg chg="del">
          <ac:chgData name="Tahko Sanna" userId="S::sanna.tahko@turku.fi::ea86f26d-8e8b-4ef9-be84-be1cae0e5dd4" providerId="AD" clId="Web-{C682D05E-90B2-4617-66DF-7A6DB7B1925C}" dt="2024-06-03T10:06:24.964" v="78"/>
          <ac:spMkLst>
            <pc:docMk/>
            <pc:sldMk cId="3339069410" sldId="412"/>
            <ac:spMk id="10" creationId="{EB576BD7-9D8B-F3DB-98C8-C66FF420B2BA}"/>
          </ac:spMkLst>
        </pc:spChg>
      </pc:sldChg>
      <pc:sldChg chg="del">
        <pc:chgData name="Tahko Sanna" userId="S::sanna.tahko@turku.fi::ea86f26d-8e8b-4ef9-be84-be1cae0e5dd4" providerId="AD" clId="Web-{C682D05E-90B2-4617-66DF-7A6DB7B1925C}" dt="2024-06-03T08:35:06.244" v="25"/>
        <pc:sldMkLst>
          <pc:docMk/>
          <pc:sldMk cId="1349187081" sldId="414"/>
        </pc:sldMkLst>
      </pc:sldChg>
      <pc:sldChg chg="modSp modNotes">
        <pc:chgData name="Tahko Sanna" userId="S::sanna.tahko@turku.fi::ea86f26d-8e8b-4ef9-be84-be1cae0e5dd4" providerId="AD" clId="Web-{C682D05E-90B2-4617-66DF-7A6DB7B1925C}" dt="2024-06-03T10:12:21.674" v="166"/>
        <pc:sldMkLst>
          <pc:docMk/>
          <pc:sldMk cId="4076949212" sldId="415"/>
        </pc:sldMkLst>
        <pc:spChg chg="mod">
          <ac:chgData name="Tahko Sanna" userId="S::sanna.tahko@turku.fi::ea86f26d-8e8b-4ef9-be84-be1cae0e5dd4" providerId="AD" clId="Web-{C682D05E-90B2-4617-66DF-7A6DB7B1925C}" dt="2024-06-03T10:10:22.562" v="126" actId="20577"/>
          <ac:spMkLst>
            <pc:docMk/>
            <pc:sldMk cId="4076949212" sldId="415"/>
            <ac:spMk id="3" creationId="{1EC80900-F2D3-1204-8E5B-886B4E785726}"/>
          </ac:spMkLst>
        </pc:spChg>
      </pc:sldChg>
      <pc:sldChg chg="addSp delSp modSp">
        <pc:chgData name="Tahko Sanna" userId="S::sanna.tahko@turku.fi::ea86f26d-8e8b-4ef9-be84-be1cae0e5dd4" providerId="AD" clId="Web-{C682D05E-90B2-4617-66DF-7A6DB7B1925C}" dt="2024-06-03T10:13:26.722" v="186"/>
        <pc:sldMkLst>
          <pc:docMk/>
          <pc:sldMk cId="4262150701" sldId="417"/>
        </pc:sldMkLst>
        <pc:spChg chg="mod">
          <ac:chgData name="Tahko Sanna" userId="S::sanna.tahko@turku.fi::ea86f26d-8e8b-4ef9-be84-be1cae0e5dd4" providerId="AD" clId="Web-{C682D05E-90B2-4617-66DF-7A6DB7B1925C}" dt="2024-06-03T10:13:19.519" v="183" actId="1076"/>
          <ac:spMkLst>
            <pc:docMk/>
            <pc:sldMk cId="4262150701" sldId="417"/>
            <ac:spMk id="2" creationId="{34504D6D-09F8-2CBC-EFCF-6BC3B610A4E0}"/>
          </ac:spMkLst>
        </pc:spChg>
        <pc:spChg chg="add del mod">
          <ac:chgData name="Tahko Sanna" userId="S::sanna.tahko@turku.fi::ea86f26d-8e8b-4ef9-be84-be1cae0e5dd4" providerId="AD" clId="Web-{C682D05E-90B2-4617-66DF-7A6DB7B1925C}" dt="2024-06-03T10:13:26.722" v="186"/>
          <ac:spMkLst>
            <pc:docMk/>
            <pc:sldMk cId="4262150701" sldId="417"/>
            <ac:spMk id="6" creationId="{A0518455-0EB2-4033-8E4C-637784A49F29}"/>
          </ac:spMkLst>
        </pc:spChg>
        <pc:spChg chg="del">
          <ac:chgData name="Tahko Sanna" userId="S::sanna.tahko@turku.fi::ea86f26d-8e8b-4ef9-be84-be1cae0e5dd4" providerId="AD" clId="Web-{C682D05E-90B2-4617-66DF-7A6DB7B1925C}" dt="2024-06-03T10:13:24.581" v="185"/>
          <ac:spMkLst>
            <pc:docMk/>
            <pc:sldMk cId="4262150701" sldId="417"/>
            <ac:spMk id="10" creationId="{4BA8E459-6AFB-5AC5-9DD6-12D1EFE3C9A2}"/>
          </ac:spMkLst>
        </pc:spChg>
        <pc:picChg chg="mod">
          <ac:chgData name="Tahko Sanna" userId="S::sanna.tahko@turku.fi::ea86f26d-8e8b-4ef9-be84-be1cae0e5dd4" providerId="AD" clId="Web-{C682D05E-90B2-4617-66DF-7A6DB7B1925C}" dt="2024-06-03T10:13:22.144" v="184" actId="1076"/>
          <ac:picMkLst>
            <pc:docMk/>
            <pc:sldMk cId="4262150701" sldId="417"/>
            <ac:picMk id="5" creationId="{EE30D194-FA5C-3025-AE58-28B53B75D312}"/>
          </ac:picMkLst>
        </pc:picChg>
      </pc:sldChg>
      <pc:sldChg chg="del">
        <pc:chgData name="Tahko Sanna" userId="S::sanna.tahko@turku.fi::ea86f26d-8e8b-4ef9-be84-be1cae0e5dd4" providerId="AD" clId="Web-{C682D05E-90B2-4617-66DF-7A6DB7B1925C}" dt="2024-06-03T08:19:02.910" v="0"/>
        <pc:sldMkLst>
          <pc:docMk/>
          <pc:sldMk cId="1329633907" sldId="420"/>
        </pc:sldMkLst>
      </pc:sldChg>
      <pc:sldChg chg="modSp add">
        <pc:chgData name="Tahko Sanna" userId="S::sanna.tahko@turku.fi::ea86f26d-8e8b-4ef9-be84-be1cae0e5dd4" providerId="AD" clId="Web-{C682D05E-90B2-4617-66DF-7A6DB7B1925C}" dt="2024-06-03T10:02:48.350" v="43" actId="1076"/>
        <pc:sldMkLst>
          <pc:docMk/>
          <pc:sldMk cId="47377515" sldId="421"/>
        </pc:sldMkLst>
        <pc:graphicFrameChg chg="mod modGraphic">
          <ac:chgData name="Tahko Sanna" userId="S::sanna.tahko@turku.fi::ea86f26d-8e8b-4ef9-be84-be1cae0e5dd4" providerId="AD" clId="Web-{C682D05E-90B2-4617-66DF-7A6DB7B1925C}" dt="2024-06-03T10:02:48.350" v="43" actId="1076"/>
          <ac:graphicFrameMkLst>
            <pc:docMk/>
            <pc:sldMk cId="47377515" sldId="421"/>
            <ac:graphicFrameMk id="8" creationId="{632DF969-4EE8-6896-7645-CAA8B2E3F9D3}"/>
          </ac:graphicFrameMkLst>
        </pc:graphicFrameChg>
      </pc:sldChg>
      <pc:sldChg chg="add">
        <pc:chgData name="Tahko Sanna" userId="S::sanna.tahko@turku.fi::ea86f26d-8e8b-4ef9-be84-be1cae0e5dd4" providerId="AD" clId="Web-{C682D05E-90B2-4617-66DF-7A6DB7B1925C}" dt="2024-06-03T08:34:02.774" v="24"/>
        <pc:sldMkLst>
          <pc:docMk/>
          <pc:sldMk cId="1542206358" sldId="441"/>
        </pc:sldMkLst>
      </pc:sldChg>
      <pc:sldChg chg="add">
        <pc:chgData name="Tahko Sanna" userId="S::sanna.tahko@turku.fi::ea86f26d-8e8b-4ef9-be84-be1cae0e5dd4" providerId="AD" clId="Web-{C682D05E-90B2-4617-66DF-7A6DB7B1925C}" dt="2024-06-03T10:03:19.679" v="44"/>
        <pc:sldMkLst>
          <pc:docMk/>
          <pc:sldMk cId="199163709" sldId="442"/>
        </pc:sldMkLst>
      </pc:sldChg>
      <pc:sldChg chg="add del">
        <pc:chgData name="Tahko Sanna" userId="S::sanna.tahko@turku.fi::ea86f26d-8e8b-4ef9-be84-be1cae0e5dd4" providerId="AD" clId="Web-{C682D05E-90B2-4617-66DF-7A6DB7B1925C}" dt="2024-06-03T10:01:11.770" v="30"/>
        <pc:sldMkLst>
          <pc:docMk/>
          <pc:sldMk cId="4072635608" sldId="442"/>
        </pc:sldMkLst>
      </pc:sldChg>
    </pc:docChg>
  </pc:docChgLst>
  <pc:docChgLst>
    <pc:chgData name="Tahko Sanna" userId="S::sanna.tahko@turku.fi::ea86f26d-8e8b-4ef9-be84-be1cae0e5dd4" providerId="AD" clId="Web-{CF447177-744B-41D4-ADF3-CD05E260C466}"/>
    <pc:docChg chg="addSld delSld">
      <pc:chgData name="Tahko Sanna" userId="S::sanna.tahko@turku.fi::ea86f26d-8e8b-4ef9-be84-be1cae0e5dd4" providerId="AD" clId="Web-{CF447177-744B-41D4-ADF3-CD05E260C466}" dt="2024-08-27T05:45:34.659" v="1"/>
      <pc:docMkLst>
        <pc:docMk/>
      </pc:docMkLst>
      <pc:sldChg chg="del">
        <pc:chgData name="Tahko Sanna" userId="S::sanna.tahko@turku.fi::ea86f26d-8e8b-4ef9-be84-be1cae0e5dd4" providerId="AD" clId="Web-{CF447177-744B-41D4-ADF3-CD05E260C466}" dt="2024-08-27T05:45:34.659" v="1"/>
        <pc:sldMkLst>
          <pc:docMk/>
          <pc:sldMk cId="47377515" sldId="421"/>
        </pc:sldMkLst>
      </pc:sldChg>
      <pc:sldChg chg="add">
        <pc:chgData name="Tahko Sanna" userId="S::sanna.tahko@turku.fi::ea86f26d-8e8b-4ef9-be84-be1cae0e5dd4" providerId="AD" clId="Web-{CF447177-744B-41D4-ADF3-CD05E260C466}" dt="2024-08-27T05:45:31.440" v="0"/>
        <pc:sldMkLst>
          <pc:docMk/>
          <pc:sldMk cId="1126069325" sldId="523"/>
        </pc:sldMkLst>
      </pc:sldChg>
    </pc:docChg>
  </pc:docChgLst>
  <pc:docChgLst>
    <pc:chgData name="Helenius Kristiina" userId="S::kristiina.helenius@turku.fi::56647750-1a7f-4e9b-b9b1-7962ac945275" providerId="AD" clId="Web-{BCA95BB0-092B-4C98-271B-E28A83D8E00D}"/>
    <pc:docChg chg="modSld">
      <pc:chgData name="Helenius Kristiina" userId="S::kristiina.helenius@turku.fi::56647750-1a7f-4e9b-b9b1-7962ac945275" providerId="AD" clId="Web-{BCA95BB0-092B-4C98-271B-E28A83D8E00D}" dt="2024-08-29T11:36:09.435" v="1" actId="20577"/>
      <pc:docMkLst>
        <pc:docMk/>
      </pc:docMkLst>
      <pc:sldChg chg="modSp">
        <pc:chgData name="Helenius Kristiina" userId="S::kristiina.helenius@turku.fi::56647750-1a7f-4e9b-b9b1-7962ac945275" providerId="AD" clId="Web-{BCA95BB0-092B-4C98-271B-E28A83D8E00D}" dt="2024-08-29T11:36:09.435" v="1" actId="20577"/>
        <pc:sldMkLst>
          <pc:docMk/>
          <pc:sldMk cId="1714351566" sldId="385"/>
        </pc:sldMkLst>
        <pc:spChg chg="mod">
          <ac:chgData name="Helenius Kristiina" userId="S::kristiina.helenius@turku.fi::56647750-1a7f-4e9b-b9b1-7962ac945275" providerId="AD" clId="Web-{BCA95BB0-092B-4C98-271B-E28A83D8E00D}" dt="2024-08-29T11:36:09.435" v="1" actId="20577"/>
          <ac:spMkLst>
            <pc:docMk/>
            <pc:sldMk cId="1714351566" sldId="385"/>
            <ac:spMk id="8" creationId="{DA0A5C1C-FDF1-7FB9-F034-E2D594F02029}"/>
          </ac:spMkLst>
        </pc:spChg>
      </pc:sldChg>
    </pc:docChg>
  </pc:docChgLst>
  <pc:docChgLst>
    <pc:chgData name="Tahko Sanna" userId="S::sanna.tahko@turku.fi::ea86f26d-8e8b-4ef9-be84-be1cae0e5dd4" providerId="AD" clId="Web-{AF69654E-13E7-C3E8-E3A2-99996F619209}"/>
    <pc:docChg chg="addSld modSld sldOrd">
      <pc:chgData name="Tahko Sanna" userId="S::sanna.tahko@turku.fi::ea86f26d-8e8b-4ef9-be84-be1cae0e5dd4" providerId="AD" clId="Web-{AF69654E-13E7-C3E8-E3A2-99996F619209}" dt="2024-03-14T08:59:54.853" v="48" actId="20577"/>
      <pc:docMkLst>
        <pc:docMk/>
      </pc:docMkLst>
      <pc:sldChg chg="modSp">
        <pc:chgData name="Tahko Sanna" userId="S::sanna.tahko@turku.fi::ea86f26d-8e8b-4ef9-be84-be1cae0e5dd4" providerId="AD" clId="Web-{AF69654E-13E7-C3E8-E3A2-99996F619209}" dt="2024-03-14T08:59:54.853" v="48" actId="20577"/>
        <pc:sldMkLst>
          <pc:docMk/>
          <pc:sldMk cId="3339069410" sldId="412"/>
        </pc:sldMkLst>
        <pc:spChg chg="mod">
          <ac:chgData name="Tahko Sanna" userId="S::sanna.tahko@turku.fi::ea86f26d-8e8b-4ef9-be84-be1cae0e5dd4" providerId="AD" clId="Web-{AF69654E-13E7-C3E8-E3A2-99996F619209}" dt="2024-03-14T08:59:54.853" v="48" actId="20577"/>
          <ac:spMkLst>
            <pc:docMk/>
            <pc:sldMk cId="3339069410" sldId="412"/>
            <ac:spMk id="10" creationId="{EB576BD7-9D8B-F3DB-98C8-C66FF420B2BA}"/>
          </ac:spMkLst>
        </pc:spChg>
      </pc:sldChg>
      <pc:sldChg chg="modSp ord">
        <pc:chgData name="Tahko Sanna" userId="S::sanna.tahko@turku.fi::ea86f26d-8e8b-4ef9-be84-be1cae0e5dd4" providerId="AD" clId="Web-{AF69654E-13E7-C3E8-E3A2-99996F619209}" dt="2024-03-08T08:15:21.367" v="2" actId="20577"/>
        <pc:sldMkLst>
          <pc:docMk/>
          <pc:sldMk cId="4076949212" sldId="415"/>
        </pc:sldMkLst>
        <pc:spChg chg="mod">
          <ac:chgData name="Tahko Sanna" userId="S::sanna.tahko@turku.fi::ea86f26d-8e8b-4ef9-be84-be1cae0e5dd4" providerId="AD" clId="Web-{AF69654E-13E7-C3E8-E3A2-99996F619209}" dt="2024-03-08T08:15:21.367" v="2" actId="20577"/>
          <ac:spMkLst>
            <pc:docMk/>
            <pc:sldMk cId="4076949212" sldId="415"/>
            <ac:spMk id="3" creationId="{1EC80900-F2D3-1204-8E5B-886B4E785726}"/>
          </ac:spMkLst>
        </pc:spChg>
      </pc:sldChg>
      <pc:sldChg chg="modSp add">
        <pc:chgData name="Tahko Sanna" userId="S::sanna.tahko@turku.fi::ea86f26d-8e8b-4ef9-be84-be1cae0e5dd4" providerId="AD" clId="Web-{AF69654E-13E7-C3E8-E3A2-99996F619209}" dt="2024-03-11T07:58:00.385" v="43"/>
        <pc:sldMkLst>
          <pc:docMk/>
          <pc:sldMk cId="1329633907" sldId="420"/>
        </pc:sldMkLst>
        <pc:graphicFrameChg chg="mod modGraphic">
          <ac:chgData name="Tahko Sanna" userId="S::sanna.tahko@turku.fi::ea86f26d-8e8b-4ef9-be84-be1cae0e5dd4" providerId="AD" clId="Web-{AF69654E-13E7-C3E8-E3A2-99996F619209}" dt="2024-03-11T07:58:00.385" v="43"/>
          <ac:graphicFrameMkLst>
            <pc:docMk/>
            <pc:sldMk cId="1329633907" sldId="420"/>
            <ac:graphicFrameMk id="8" creationId="{632DF969-4EE8-6896-7645-CAA8B2E3F9D3}"/>
          </ac:graphicFrameMkLst>
        </pc:graphicFrameChg>
      </pc:sldChg>
    </pc:docChg>
  </pc:docChgLst>
  <pc:docChgLst>
    <pc:chgData name="Kiviranta Laura" userId="S::laura-ilona.kiviranta@turku.fi::4335b645-2798-427d-9a4f-32e22dedf623" providerId="AD" clId="Web-{94CE8365-76FA-0EC8-03CD-C0861CD7D89E}"/>
    <pc:docChg chg="modSld">
      <pc:chgData name="Kiviranta Laura" userId="S::laura-ilona.kiviranta@turku.fi::4335b645-2798-427d-9a4f-32e22dedf623" providerId="AD" clId="Web-{94CE8365-76FA-0EC8-03CD-C0861CD7D89E}" dt="2024-08-26T17:40:21.922" v="12" actId="1076"/>
      <pc:docMkLst>
        <pc:docMk/>
      </pc:docMkLst>
      <pc:sldChg chg="addSp delSp modSp">
        <pc:chgData name="Kiviranta Laura" userId="S::laura-ilona.kiviranta@turku.fi::4335b645-2798-427d-9a4f-32e22dedf623" providerId="AD" clId="Web-{94CE8365-76FA-0EC8-03CD-C0861CD7D89E}" dt="2024-08-26T17:40:21.922" v="12" actId="1076"/>
        <pc:sldMkLst>
          <pc:docMk/>
          <pc:sldMk cId="1960201441" sldId="317"/>
        </pc:sldMkLst>
        <pc:spChg chg="mod">
          <ac:chgData name="Kiviranta Laura" userId="S::laura-ilona.kiviranta@turku.fi::4335b645-2798-427d-9a4f-32e22dedf623" providerId="AD" clId="Web-{94CE8365-76FA-0EC8-03CD-C0861CD7D89E}" dt="2024-08-26T17:40:17.453" v="11" actId="20577"/>
          <ac:spMkLst>
            <pc:docMk/>
            <pc:sldMk cId="1960201441" sldId="317"/>
            <ac:spMk id="2" creationId="{F1F316FE-3B1C-2397-7F3E-F025C7B3F9E3}"/>
          </ac:spMkLst>
        </pc:spChg>
        <pc:spChg chg="mod">
          <ac:chgData name="Kiviranta Laura" userId="S::laura-ilona.kiviranta@turku.fi::4335b645-2798-427d-9a4f-32e22dedf623" providerId="AD" clId="Web-{94CE8365-76FA-0EC8-03CD-C0861CD7D89E}" dt="2024-08-26T17:40:21.922" v="12" actId="1076"/>
          <ac:spMkLst>
            <pc:docMk/>
            <pc:sldMk cId="1960201441" sldId="317"/>
            <ac:spMk id="3" creationId="{07DFAC2E-B083-ED2A-F5EE-48467174D854}"/>
          </ac:spMkLst>
        </pc:spChg>
        <pc:picChg chg="add mod ord">
          <ac:chgData name="Kiviranta Laura" userId="S::laura-ilona.kiviranta@turku.fi::4335b645-2798-427d-9a4f-32e22dedf623" providerId="AD" clId="Web-{94CE8365-76FA-0EC8-03CD-C0861CD7D89E}" dt="2024-08-26T17:39:51.452" v="6" actId="14100"/>
          <ac:picMkLst>
            <pc:docMk/>
            <pc:sldMk cId="1960201441" sldId="317"/>
            <ac:picMk id="4" creationId="{882FDBB8-BC63-A705-2071-ED6CD301FA25}"/>
          </ac:picMkLst>
        </pc:picChg>
        <pc:picChg chg="del">
          <ac:chgData name="Kiviranta Laura" userId="S::laura-ilona.kiviranta@turku.fi::4335b645-2798-427d-9a4f-32e22dedf623" providerId="AD" clId="Web-{94CE8365-76FA-0EC8-03CD-C0861CD7D89E}" dt="2024-08-26T17:39:55.327" v="8"/>
          <ac:picMkLst>
            <pc:docMk/>
            <pc:sldMk cId="1960201441" sldId="317"/>
            <ac:picMk id="5" creationId="{83029B54-2F5D-433B-8E0E-E3D5E4321BEE}"/>
          </ac:picMkLst>
        </pc:picChg>
      </pc:sldChg>
    </pc:docChg>
  </pc:docChgLst>
  <pc:docChgLst>
    <pc:chgData name="Tahko Sanna" userId="S::sanna.tahko@turku.fi::ea86f26d-8e8b-4ef9-be84-be1cae0e5dd4" providerId="AD" clId="Web-{614DB280-653F-045C-9D4C-D7AC13EB5901}"/>
    <pc:docChg chg="addSld modSld">
      <pc:chgData name="Tahko Sanna" userId="S::sanna.tahko@turku.fi::ea86f26d-8e8b-4ef9-be84-be1cae0e5dd4" providerId="AD" clId="Web-{614DB280-653F-045C-9D4C-D7AC13EB5901}" dt="2024-05-27T11:49:56.011" v="494"/>
      <pc:docMkLst>
        <pc:docMk/>
      </pc:docMkLst>
      <pc:sldChg chg="add">
        <pc:chgData name="Tahko Sanna" userId="S::sanna.tahko@turku.fi::ea86f26d-8e8b-4ef9-be84-be1cae0e5dd4" providerId="AD" clId="Web-{614DB280-653F-045C-9D4C-D7AC13EB5901}" dt="2024-05-27T11:49:56.011" v="494"/>
        <pc:sldMkLst>
          <pc:docMk/>
          <pc:sldMk cId="0" sldId="256"/>
        </pc:sldMkLst>
      </pc:sldChg>
      <pc:sldChg chg="modSp modNotes">
        <pc:chgData name="Tahko Sanna" userId="S::sanna.tahko@turku.fi::ea86f26d-8e8b-4ef9-be84-be1cae0e5dd4" providerId="AD" clId="Web-{614DB280-653F-045C-9D4C-D7AC13EB5901}" dt="2024-05-27T11:43:11.111" v="493"/>
        <pc:sldMkLst>
          <pc:docMk/>
          <pc:sldMk cId="491251599" sldId="407"/>
        </pc:sldMkLst>
        <pc:spChg chg="mod">
          <ac:chgData name="Tahko Sanna" userId="S::sanna.tahko@turku.fi::ea86f26d-8e8b-4ef9-be84-be1cae0e5dd4" providerId="AD" clId="Web-{614DB280-653F-045C-9D4C-D7AC13EB5901}" dt="2024-05-27T11:37:18.447" v="32" actId="20577"/>
          <ac:spMkLst>
            <pc:docMk/>
            <pc:sldMk cId="491251599" sldId="407"/>
            <ac:spMk id="3" creationId="{4D3C7F67-F13E-4271-8834-399815C7EFCB}"/>
          </ac:spMkLst>
        </pc:spChg>
      </pc:sldChg>
      <pc:sldMasterChg chg="addSldLayout">
        <pc:chgData name="Tahko Sanna" userId="S::sanna.tahko@turku.fi::ea86f26d-8e8b-4ef9-be84-be1cae0e5dd4" providerId="AD" clId="Web-{614DB280-653F-045C-9D4C-D7AC13EB5901}" dt="2024-05-27T11:49:56.011" v="494"/>
        <pc:sldMasterMkLst>
          <pc:docMk/>
          <pc:sldMasterMk cId="2242198281" sldId="2147483660"/>
        </pc:sldMasterMkLst>
        <pc:sldLayoutChg chg="add">
          <pc:chgData name="Tahko Sanna" userId="S::sanna.tahko@turku.fi::ea86f26d-8e8b-4ef9-be84-be1cae0e5dd4" providerId="AD" clId="Web-{614DB280-653F-045C-9D4C-D7AC13EB5901}" dt="2024-05-27T11:49:56.011" v="494"/>
          <pc:sldLayoutMkLst>
            <pc:docMk/>
            <pc:sldMasterMk cId="2242198281" sldId="2147483660"/>
            <pc:sldLayoutMk cId="4279182593" sldId="2147483677"/>
          </pc:sldLayoutMkLst>
        </pc:sldLayoutChg>
      </pc:sldMasterChg>
    </pc:docChg>
  </pc:docChgLst>
  <pc:docChgLst>
    <pc:chgData name="Tahko Sanna" userId="S::sanna.tahko@turku.fi::ea86f26d-8e8b-4ef9-be84-be1cae0e5dd4" providerId="AD" clId="Web-{5E58EA3A-F92A-613D-9BBD-27753FBE3FB3}"/>
    <pc:docChg chg="addSld delSld modSld sldOrd">
      <pc:chgData name="Tahko Sanna" userId="S::sanna.tahko@turku.fi::ea86f26d-8e8b-4ef9-be84-be1cae0e5dd4" providerId="AD" clId="Web-{5E58EA3A-F92A-613D-9BBD-27753FBE3FB3}" dt="2024-06-19T03:43:55.091" v="26"/>
      <pc:docMkLst>
        <pc:docMk/>
      </pc:docMkLst>
      <pc:sldChg chg="add">
        <pc:chgData name="Tahko Sanna" userId="S::sanna.tahko@turku.fi::ea86f26d-8e8b-4ef9-be84-be1cae0e5dd4" providerId="AD" clId="Web-{5E58EA3A-F92A-613D-9BBD-27753FBE3FB3}" dt="2024-06-19T03:42:59.527" v="15"/>
        <pc:sldMkLst>
          <pc:docMk/>
          <pc:sldMk cId="1960201441" sldId="317"/>
        </pc:sldMkLst>
      </pc:sldChg>
      <pc:sldChg chg="add del">
        <pc:chgData name="Tahko Sanna" userId="S::sanna.tahko@turku.fi::ea86f26d-8e8b-4ef9-be84-be1cae0e5dd4" providerId="AD" clId="Web-{5E58EA3A-F92A-613D-9BBD-27753FBE3FB3}" dt="2024-06-19T03:42:59.606" v="20"/>
        <pc:sldMkLst>
          <pc:docMk/>
          <pc:sldMk cId="3727765492" sldId="318"/>
        </pc:sldMkLst>
      </pc:sldChg>
      <pc:sldChg chg="add">
        <pc:chgData name="Tahko Sanna" userId="S::sanna.tahko@turku.fi::ea86f26d-8e8b-4ef9-be84-be1cae0e5dd4" providerId="AD" clId="Web-{5E58EA3A-F92A-613D-9BBD-27753FBE3FB3}" dt="2024-06-19T03:42:59.590" v="19"/>
        <pc:sldMkLst>
          <pc:docMk/>
          <pc:sldMk cId="3543243866" sldId="320"/>
        </pc:sldMkLst>
      </pc:sldChg>
      <pc:sldChg chg="del">
        <pc:chgData name="Tahko Sanna" userId="S::sanna.tahko@turku.fi::ea86f26d-8e8b-4ef9-be84-be1cae0e5dd4" providerId="AD" clId="Web-{5E58EA3A-F92A-613D-9BBD-27753FBE3FB3}" dt="2024-06-19T03:42:45.043" v="5"/>
        <pc:sldMkLst>
          <pc:docMk/>
          <pc:sldMk cId="2983466192" sldId="321"/>
        </pc:sldMkLst>
      </pc:sldChg>
      <pc:sldChg chg="add">
        <pc:chgData name="Tahko Sanna" userId="S::sanna.tahko@turku.fi::ea86f26d-8e8b-4ef9-be84-be1cae0e5dd4" providerId="AD" clId="Web-{5E58EA3A-F92A-613D-9BBD-27753FBE3FB3}" dt="2024-06-19T03:42:59.543" v="16"/>
        <pc:sldMkLst>
          <pc:docMk/>
          <pc:sldMk cId="496814045" sldId="329"/>
        </pc:sldMkLst>
      </pc:sldChg>
      <pc:sldChg chg="add">
        <pc:chgData name="Tahko Sanna" userId="S::sanna.tahko@turku.fi::ea86f26d-8e8b-4ef9-be84-be1cae0e5dd4" providerId="AD" clId="Web-{5E58EA3A-F92A-613D-9BBD-27753FBE3FB3}" dt="2024-06-19T03:42:59.574" v="18"/>
        <pc:sldMkLst>
          <pc:docMk/>
          <pc:sldMk cId="3030833188" sldId="340"/>
        </pc:sldMkLst>
      </pc:sldChg>
      <pc:sldChg chg="add del">
        <pc:chgData name="Tahko Sanna" userId="S::sanna.tahko@turku.fi::ea86f26d-8e8b-4ef9-be84-be1cae0e5dd4" providerId="AD" clId="Web-{5E58EA3A-F92A-613D-9BBD-27753FBE3FB3}" dt="2024-06-19T03:42:59.637" v="22"/>
        <pc:sldMkLst>
          <pc:docMk/>
          <pc:sldMk cId="3974009996" sldId="342"/>
        </pc:sldMkLst>
      </pc:sldChg>
      <pc:sldChg chg="add">
        <pc:chgData name="Tahko Sanna" userId="S::sanna.tahko@turku.fi::ea86f26d-8e8b-4ef9-be84-be1cae0e5dd4" providerId="AD" clId="Web-{5E58EA3A-F92A-613D-9BBD-27753FBE3FB3}" dt="2024-06-19T03:42:59.559" v="17"/>
        <pc:sldMkLst>
          <pc:docMk/>
          <pc:sldMk cId="1685612437" sldId="344"/>
        </pc:sldMkLst>
      </pc:sldChg>
      <pc:sldChg chg="add del">
        <pc:chgData name="Tahko Sanna" userId="S::sanna.tahko@turku.fi::ea86f26d-8e8b-4ef9-be84-be1cae0e5dd4" providerId="AD" clId="Web-{5E58EA3A-F92A-613D-9BBD-27753FBE3FB3}" dt="2024-06-19T03:42:59.496" v="14"/>
        <pc:sldMkLst>
          <pc:docMk/>
          <pc:sldMk cId="1048554057" sldId="345"/>
        </pc:sldMkLst>
      </pc:sldChg>
      <pc:sldChg chg="del">
        <pc:chgData name="Tahko Sanna" userId="S::sanna.tahko@turku.fi::ea86f26d-8e8b-4ef9-be84-be1cae0e5dd4" providerId="AD" clId="Web-{5E58EA3A-F92A-613D-9BBD-27753FBE3FB3}" dt="2024-06-19T03:42:45.574" v="6"/>
        <pc:sldMkLst>
          <pc:docMk/>
          <pc:sldMk cId="1480181129" sldId="350"/>
        </pc:sldMkLst>
      </pc:sldChg>
      <pc:sldChg chg="del">
        <pc:chgData name="Tahko Sanna" userId="S::sanna.tahko@turku.fi::ea86f26d-8e8b-4ef9-be84-be1cae0e5dd4" providerId="AD" clId="Web-{5E58EA3A-F92A-613D-9BBD-27753FBE3FB3}" dt="2024-06-19T03:42:47.730" v="10"/>
        <pc:sldMkLst>
          <pc:docMk/>
          <pc:sldMk cId="2069994264" sldId="353"/>
        </pc:sldMkLst>
      </pc:sldChg>
      <pc:sldChg chg="modSp">
        <pc:chgData name="Tahko Sanna" userId="S::sanna.tahko@turku.fi::ea86f26d-8e8b-4ef9-be84-be1cae0e5dd4" providerId="AD" clId="Web-{5E58EA3A-F92A-613D-9BBD-27753FBE3FB3}" dt="2024-06-18T11:00:07.042" v="3" actId="20577"/>
        <pc:sldMkLst>
          <pc:docMk/>
          <pc:sldMk cId="1714351566" sldId="385"/>
        </pc:sldMkLst>
        <pc:spChg chg="mod">
          <ac:chgData name="Tahko Sanna" userId="S::sanna.tahko@turku.fi::ea86f26d-8e8b-4ef9-be84-be1cae0e5dd4" providerId="AD" clId="Web-{5E58EA3A-F92A-613D-9BBD-27753FBE3FB3}" dt="2024-06-18T11:00:07.042" v="3" actId="20577"/>
          <ac:spMkLst>
            <pc:docMk/>
            <pc:sldMk cId="1714351566" sldId="385"/>
            <ac:spMk id="8" creationId="{DA0A5C1C-FDF1-7FB9-F034-E2D594F02029}"/>
          </ac:spMkLst>
        </pc:spChg>
      </pc:sldChg>
      <pc:sldChg chg="del">
        <pc:chgData name="Tahko Sanna" userId="S::sanna.tahko@turku.fi::ea86f26d-8e8b-4ef9-be84-be1cae0e5dd4" providerId="AD" clId="Web-{5E58EA3A-F92A-613D-9BBD-27753FBE3FB3}" dt="2024-06-19T03:43:30.122" v="25"/>
        <pc:sldMkLst>
          <pc:docMk/>
          <pc:sldMk cId="4262150701" sldId="417"/>
        </pc:sldMkLst>
      </pc:sldChg>
      <pc:sldChg chg="ord">
        <pc:chgData name="Tahko Sanna" userId="S::sanna.tahko@turku.fi::ea86f26d-8e8b-4ef9-be84-be1cae0e5dd4" providerId="AD" clId="Web-{5E58EA3A-F92A-613D-9BBD-27753FBE3FB3}" dt="2024-06-19T03:43:27.200" v="24"/>
        <pc:sldMkLst>
          <pc:docMk/>
          <pc:sldMk cId="1123976920" sldId="443"/>
        </pc:sldMkLst>
      </pc:sldChg>
      <pc:sldChg chg="ord">
        <pc:chgData name="Tahko Sanna" userId="S::sanna.tahko@turku.fi::ea86f26d-8e8b-4ef9-be84-be1cae0e5dd4" providerId="AD" clId="Web-{5E58EA3A-F92A-613D-9BBD-27753FBE3FB3}" dt="2024-06-19T03:43:55.091" v="26"/>
        <pc:sldMkLst>
          <pc:docMk/>
          <pc:sldMk cId="4082462394" sldId="444"/>
        </pc:sldMkLst>
      </pc:sldChg>
      <pc:sldChg chg="add">
        <pc:chgData name="Tahko Sanna" userId="S::sanna.tahko@turku.fi::ea86f26d-8e8b-4ef9-be84-be1cae0e5dd4" providerId="AD" clId="Web-{5E58EA3A-F92A-613D-9BBD-27753FBE3FB3}" dt="2024-06-19T03:42:59.621" v="21"/>
        <pc:sldMkLst>
          <pc:docMk/>
          <pc:sldMk cId="2958105082" sldId="468"/>
        </pc:sldMkLst>
      </pc:sldChg>
      <pc:sldChg chg="del">
        <pc:chgData name="Tahko Sanna" userId="S::sanna.tahko@turku.fi::ea86f26d-8e8b-4ef9-be84-be1cae0e5dd4" providerId="AD" clId="Web-{5E58EA3A-F92A-613D-9BBD-27753FBE3FB3}" dt="2024-06-19T03:42:46.652" v="8"/>
        <pc:sldMkLst>
          <pc:docMk/>
          <pc:sldMk cId="1868534147" sldId="469"/>
        </pc:sldMkLst>
      </pc:sldChg>
      <pc:sldChg chg="del">
        <pc:chgData name="Tahko Sanna" userId="S::sanna.tahko@turku.fi::ea86f26d-8e8b-4ef9-be84-be1cae0e5dd4" providerId="AD" clId="Web-{5E58EA3A-F92A-613D-9BBD-27753FBE3FB3}" dt="2024-06-19T03:42:46.230" v="7"/>
        <pc:sldMkLst>
          <pc:docMk/>
          <pc:sldMk cId="3034868488" sldId="470"/>
        </pc:sldMkLst>
      </pc:sldChg>
      <pc:sldChg chg="add del">
        <pc:chgData name="Tahko Sanna" userId="S::sanna.tahko@turku.fi::ea86f26d-8e8b-4ef9-be84-be1cae0e5dd4" providerId="AD" clId="Web-{5E58EA3A-F92A-613D-9BBD-27753FBE3FB3}" dt="2024-06-19T03:42:59.652" v="23"/>
        <pc:sldMkLst>
          <pc:docMk/>
          <pc:sldMk cId="850173160" sldId="486"/>
        </pc:sldMkLst>
      </pc:sldChg>
      <pc:sldChg chg="del">
        <pc:chgData name="Tahko Sanna" userId="S::sanna.tahko@turku.fi::ea86f26d-8e8b-4ef9-be84-be1cae0e5dd4" providerId="AD" clId="Web-{5E58EA3A-F92A-613D-9BBD-27753FBE3FB3}" dt="2024-06-19T03:42:53.887" v="13"/>
        <pc:sldMkLst>
          <pc:docMk/>
          <pc:sldMk cId="2447022797" sldId="487"/>
        </pc:sldMkLst>
      </pc:sldChg>
    </pc:docChg>
  </pc:docChgLst>
  <pc:docChgLst>
    <pc:chgData name="Tahko Sanna" userId="S::sanna.tahko@turku.fi::ea86f26d-8e8b-4ef9-be84-be1cae0e5dd4" providerId="AD" clId="Web-{2384C68B-F341-C609-1C36-1A0093D900CE}"/>
    <pc:docChg chg="modSld">
      <pc:chgData name="Tahko Sanna" userId="S::sanna.tahko@turku.fi::ea86f26d-8e8b-4ef9-be84-be1cae0e5dd4" providerId="AD" clId="Web-{2384C68B-F341-C609-1C36-1A0093D900CE}" dt="2023-12-18T12:18:43.634" v="2" actId="20577"/>
      <pc:docMkLst>
        <pc:docMk/>
      </pc:docMkLst>
      <pc:sldChg chg="modSp">
        <pc:chgData name="Tahko Sanna" userId="S::sanna.tahko@turku.fi::ea86f26d-8e8b-4ef9-be84-be1cae0e5dd4" providerId="AD" clId="Web-{2384C68B-F341-C609-1C36-1A0093D900CE}" dt="2023-12-18T12:18:20.243" v="1" actId="1076"/>
        <pc:sldMkLst>
          <pc:docMk/>
          <pc:sldMk cId="491251599" sldId="407"/>
        </pc:sldMkLst>
        <pc:spChg chg="mod">
          <ac:chgData name="Tahko Sanna" userId="S::sanna.tahko@turku.fi::ea86f26d-8e8b-4ef9-be84-be1cae0e5dd4" providerId="AD" clId="Web-{2384C68B-F341-C609-1C36-1A0093D900CE}" dt="2023-12-18T12:18:15.508" v="0" actId="20577"/>
          <ac:spMkLst>
            <pc:docMk/>
            <pc:sldMk cId="491251599" sldId="407"/>
            <ac:spMk id="3" creationId="{4D3C7F67-F13E-4271-8834-399815C7EFCB}"/>
          </ac:spMkLst>
        </pc:spChg>
        <pc:picChg chg="mod">
          <ac:chgData name="Tahko Sanna" userId="S::sanna.tahko@turku.fi::ea86f26d-8e8b-4ef9-be84-be1cae0e5dd4" providerId="AD" clId="Web-{2384C68B-F341-C609-1C36-1A0093D900CE}" dt="2023-12-18T12:18:20.243" v="1" actId="1076"/>
          <ac:picMkLst>
            <pc:docMk/>
            <pc:sldMk cId="491251599" sldId="407"/>
            <ac:picMk id="4" creationId="{06A033A4-E925-9418-DE0F-68CFF678751D}"/>
          </ac:picMkLst>
        </pc:picChg>
      </pc:sldChg>
      <pc:sldChg chg="modSp">
        <pc:chgData name="Tahko Sanna" userId="S::sanna.tahko@turku.fi::ea86f26d-8e8b-4ef9-be84-be1cae0e5dd4" providerId="AD" clId="Web-{2384C68B-F341-C609-1C36-1A0093D900CE}" dt="2023-12-18T12:18:43.634" v="2" actId="20577"/>
        <pc:sldMkLst>
          <pc:docMk/>
          <pc:sldMk cId="4076949212" sldId="415"/>
        </pc:sldMkLst>
        <pc:spChg chg="mod">
          <ac:chgData name="Tahko Sanna" userId="S::sanna.tahko@turku.fi::ea86f26d-8e8b-4ef9-be84-be1cae0e5dd4" providerId="AD" clId="Web-{2384C68B-F341-C609-1C36-1A0093D900CE}" dt="2023-12-18T12:18:43.634" v="2" actId="20577"/>
          <ac:spMkLst>
            <pc:docMk/>
            <pc:sldMk cId="4076949212" sldId="415"/>
            <ac:spMk id="3" creationId="{1EC80900-F2D3-1204-8E5B-886B4E785726}"/>
          </ac:spMkLst>
        </pc:spChg>
      </pc:sldChg>
    </pc:docChg>
  </pc:docChgLst>
  <pc:docChgLst>
    <pc:chgData name="Tahko Sanna" userId="S::sanna.tahko@turku.fi::ea86f26d-8e8b-4ef9-be84-be1cae0e5dd4" providerId="AD" clId="Web-{F86FE43D-7803-42E9-8AE6-5FEB8B44F915}"/>
    <pc:docChg chg="modSld">
      <pc:chgData name="Tahko Sanna" userId="S::sanna.tahko@turku.fi::ea86f26d-8e8b-4ef9-be84-be1cae0e5dd4" providerId="AD" clId="Web-{F86FE43D-7803-42E9-8AE6-5FEB8B44F915}" dt="2024-07-29T10:27:08.351" v="53"/>
      <pc:docMkLst>
        <pc:docMk/>
      </pc:docMkLst>
      <pc:sldChg chg="modSp modNotes">
        <pc:chgData name="Tahko Sanna" userId="S::sanna.tahko@turku.fi::ea86f26d-8e8b-4ef9-be84-be1cae0e5dd4" providerId="AD" clId="Web-{F86FE43D-7803-42E9-8AE6-5FEB8B44F915}" dt="2024-07-29T10:27:08.351" v="53"/>
        <pc:sldMkLst>
          <pc:docMk/>
          <pc:sldMk cId="47377515" sldId="421"/>
        </pc:sldMkLst>
        <pc:graphicFrameChg chg="mod modGraphic">
          <ac:chgData name="Tahko Sanna" userId="S::sanna.tahko@turku.fi::ea86f26d-8e8b-4ef9-be84-be1cae0e5dd4" providerId="AD" clId="Web-{F86FE43D-7803-42E9-8AE6-5FEB8B44F915}" dt="2024-07-29T10:27:08.351" v="53"/>
          <ac:graphicFrameMkLst>
            <pc:docMk/>
            <pc:sldMk cId="47377515" sldId="421"/>
            <ac:graphicFrameMk id="8" creationId="{632DF969-4EE8-6896-7645-CAA8B2E3F9D3}"/>
          </ac:graphicFrameMkLst>
        </pc:graphicFrameChg>
      </pc:sldChg>
    </pc:docChg>
  </pc:docChgLst>
  <pc:docChgLst>
    <pc:chgData name="Tahko Sanna" userId="S::sanna.tahko@turku.fi::ea86f26d-8e8b-4ef9-be84-be1cae0e5dd4" providerId="AD" clId="Web-{9A885106-5099-4C80-BA1D-AEF814C2C95A}"/>
    <pc:docChg chg="modSld">
      <pc:chgData name="Tahko Sanna" userId="S::sanna.tahko@turku.fi::ea86f26d-8e8b-4ef9-be84-be1cae0e5dd4" providerId="AD" clId="Web-{9A885106-5099-4C80-BA1D-AEF814C2C95A}" dt="2024-11-27T08:36:19.596" v="1"/>
      <pc:docMkLst>
        <pc:docMk/>
      </pc:docMkLst>
      <pc:sldChg chg="modSp">
        <pc:chgData name="Tahko Sanna" userId="S::sanna.tahko@turku.fi::ea86f26d-8e8b-4ef9-be84-be1cae0e5dd4" providerId="AD" clId="Web-{9A885106-5099-4C80-BA1D-AEF814C2C95A}" dt="2024-11-27T08:36:19.596" v="1"/>
        <pc:sldMkLst>
          <pc:docMk/>
          <pc:sldMk cId="1126069325" sldId="523"/>
        </pc:sldMkLst>
        <pc:graphicFrameChg chg="mod modGraphic">
          <ac:chgData name="Tahko Sanna" userId="S::sanna.tahko@turku.fi::ea86f26d-8e8b-4ef9-be84-be1cae0e5dd4" providerId="AD" clId="Web-{9A885106-5099-4C80-BA1D-AEF814C2C95A}" dt="2024-11-27T08:36:19.596" v="1"/>
          <ac:graphicFrameMkLst>
            <pc:docMk/>
            <pc:sldMk cId="1126069325" sldId="523"/>
            <ac:graphicFrameMk id="8" creationId="{632DF969-4EE8-6896-7645-CAA8B2E3F9D3}"/>
          </ac:graphicFrameMkLst>
        </pc:graphicFrameChg>
      </pc:sldChg>
    </pc:docChg>
  </pc:docChgLst>
  <pc:docChgLst>
    <pc:chgData name="Tahko Sanna" userId="ea86f26d-8e8b-4ef9-be84-be1cae0e5dd4" providerId="ADAL" clId="{DF1F3E75-B6D7-4225-8577-53DFC9840D7A}"/>
    <pc:docChg chg="modSld">
      <pc:chgData name="Tahko Sanna" userId="ea86f26d-8e8b-4ef9-be84-be1cae0e5dd4" providerId="ADAL" clId="{DF1F3E75-B6D7-4225-8577-53DFC9840D7A}" dt="2024-08-26T10:16:37.055" v="28" actId="33553"/>
      <pc:docMkLst>
        <pc:docMk/>
      </pc:docMkLst>
      <pc:sldChg chg="modSp">
        <pc:chgData name="Tahko Sanna" userId="ea86f26d-8e8b-4ef9-be84-be1cae0e5dd4" providerId="ADAL" clId="{DF1F3E75-B6D7-4225-8577-53DFC9840D7A}" dt="2024-08-26T10:15:31.873" v="16" actId="962"/>
        <pc:sldMkLst>
          <pc:docMk/>
          <pc:sldMk cId="2652498586" sldId="260"/>
        </pc:sldMkLst>
        <pc:picChg chg="mod">
          <ac:chgData name="Tahko Sanna" userId="ea86f26d-8e8b-4ef9-be84-be1cae0e5dd4" providerId="ADAL" clId="{DF1F3E75-B6D7-4225-8577-53DFC9840D7A}" dt="2024-08-26T10:15:31.873" v="16" actId="962"/>
          <ac:picMkLst>
            <pc:docMk/>
            <pc:sldMk cId="2652498586" sldId="260"/>
            <ac:picMk id="1026" creationId="{F9911150-3EB4-FA3F-8CBC-E1D50CF4824B}"/>
          </ac:picMkLst>
        </pc:picChg>
      </pc:sldChg>
      <pc:sldChg chg="modSp mod">
        <pc:chgData name="Tahko Sanna" userId="ea86f26d-8e8b-4ef9-be84-be1cae0e5dd4" providerId="ADAL" clId="{DF1F3E75-B6D7-4225-8577-53DFC9840D7A}" dt="2024-08-26T10:15:57.382" v="22" actId="962"/>
        <pc:sldMkLst>
          <pc:docMk/>
          <pc:sldMk cId="496814045" sldId="329"/>
        </pc:sldMkLst>
        <pc:picChg chg="mod">
          <ac:chgData name="Tahko Sanna" userId="ea86f26d-8e8b-4ef9-be84-be1cae0e5dd4" providerId="ADAL" clId="{DF1F3E75-B6D7-4225-8577-53DFC9840D7A}" dt="2024-08-26T10:15:57.382" v="22" actId="962"/>
          <ac:picMkLst>
            <pc:docMk/>
            <pc:sldMk cId="496814045" sldId="329"/>
            <ac:picMk id="4" creationId="{0371450B-9110-CC31-D451-5C7D20C82058}"/>
          </ac:picMkLst>
        </pc:picChg>
      </pc:sldChg>
      <pc:sldChg chg="modSp mod">
        <pc:chgData name="Tahko Sanna" userId="ea86f26d-8e8b-4ef9-be84-be1cae0e5dd4" providerId="ADAL" clId="{DF1F3E75-B6D7-4225-8577-53DFC9840D7A}" dt="2024-08-26T10:16:04.879" v="24" actId="962"/>
        <pc:sldMkLst>
          <pc:docMk/>
          <pc:sldMk cId="3030833188" sldId="340"/>
        </pc:sldMkLst>
        <pc:spChg chg="mod">
          <ac:chgData name="Tahko Sanna" userId="ea86f26d-8e8b-4ef9-be84-be1cae0e5dd4" providerId="ADAL" clId="{DF1F3E75-B6D7-4225-8577-53DFC9840D7A}" dt="2024-08-26T10:16:04.879" v="24" actId="962"/>
          <ac:spMkLst>
            <pc:docMk/>
            <pc:sldMk cId="3030833188" sldId="340"/>
            <ac:spMk id="3" creationId="{33BD2B0A-CF66-CB0B-BE0B-5212D279CD6D}"/>
          </ac:spMkLst>
        </pc:spChg>
      </pc:sldChg>
      <pc:sldChg chg="modSp mod">
        <pc:chgData name="Tahko Sanna" userId="ea86f26d-8e8b-4ef9-be84-be1cae0e5dd4" providerId="ADAL" clId="{DF1F3E75-B6D7-4225-8577-53DFC9840D7A}" dt="2024-08-26T10:16:30.496" v="26" actId="33553"/>
        <pc:sldMkLst>
          <pc:docMk/>
          <pc:sldMk cId="1685612437" sldId="344"/>
        </pc:sldMkLst>
        <pc:spChg chg="mod">
          <ac:chgData name="Tahko Sanna" userId="ea86f26d-8e8b-4ef9-be84-be1cae0e5dd4" providerId="ADAL" clId="{DF1F3E75-B6D7-4225-8577-53DFC9840D7A}" dt="2024-08-26T10:16:30.496" v="26" actId="33553"/>
          <ac:spMkLst>
            <pc:docMk/>
            <pc:sldMk cId="1685612437" sldId="344"/>
            <ac:spMk id="7" creationId="{8ABF750E-D106-0450-86A2-FF87317BF153}"/>
          </ac:spMkLst>
        </pc:spChg>
        <pc:picChg chg="mod">
          <ac:chgData name="Tahko Sanna" userId="ea86f26d-8e8b-4ef9-be84-be1cae0e5dd4" providerId="ADAL" clId="{DF1F3E75-B6D7-4225-8577-53DFC9840D7A}" dt="2024-08-26T10:16:01.346" v="23" actId="962"/>
          <ac:picMkLst>
            <pc:docMk/>
            <pc:sldMk cId="1685612437" sldId="344"/>
            <ac:picMk id="2050" creationId="{936F929D-15CE-2C1E-22FE-17599C1574AC}"/>
          </ac:picMkLst>
        </pc:picChg>
      </pc:sldChg>
      <pc:sldChg chg="delSp modSp mod">
        <pc:chgData name="Tahko Sanna" userId="ea86f26d-8e8b-4ef9-be84-be1cae0e5dd4" providerId="ADAL" clId="{DF1F3E75-B6D7-4225-8577-53DFC9840D7A}" dt="2024-08-26T10:16:33.746" v="27" actId="33553"/>
        <pc:sldMkLst>
          <pc:docMk/>
          <pc:sldMk cId="1048554057" sldId="345"/>
        </pc:sldMkLst>
        <pc:spChg chg="del">
          <ac:chgData name="Tahko Sanna" userId="ea86f26d-8e8b-4ef9-be84-be1cae0e5dd4" providerId="ADAL" clId="{DF1F3E75-B6D7-4225-8577-53DFC9840D7A}" dt="2024-08-26T10:16:24.267" v="25" actId="478"/>
          <ac:spMkLst>
            <pc:docMk/>
            <pc:sldMk cId="1048554057" sldId="345"/>
            <ac:spMk id="2" creationId="{C614A122-DE05-44AE-AC68-CDD34FF6F56E}"/>
          </ac:spMkLst>
        </pc:spChg>
        <pc:spChg chg="mod">
          <ac:chgData name="Tahko Sanna" userId="ea86f26d-8e8b-4ef9-be84-be1cae0e5dd4" providerId="ADAL" clId="{DF1F3E75-B6D7-4225-8577-53DFC9840D7A}" dt="2024-08-26T10:15:41.174" v="18" actId="962"/>
          <ac:spMkLst>
            <pc:docMk/>
            <pc:sldMk cId="1048554057" sldId="345"/>
            <ac:spMk id="3" creationId="{6FA07076-FA7C-418E-AC45-28069630983B}"/>
          </ac:spMkLst>
        </pc:spChg>
        <pc:spChg chg="mod">
          <ac:chgData name="Tahko Sanna" userId="ea86f26d-8e8b-4ef9-be84-be1cae0e5dd4" providerId="ADAL" clId="{DF1F3E75-B6D7-4225-8577-53DFC9840D7A}" dt="2024-08-26T10:16:33.746" v="27" actId="33553"/>
          <ac:spMkLst>
            <pc:docMk/>
            <pc:sldMk cId="1048554057" sldId="345"/>
            <ac:spMk id="6" creationId="{AF5DFBB8-004B-F8DD-7994-BA6D16DEC019}"/>
          </ac:spMkLst>
        </pc:spChg>
        <pc:picChg chg="mod">
          <ac:chgData name="Tahko Sanna" userId="ea86f26d-8e8b-4ef9-be84-be1cae0e5dd4" providerId="ADAL" clId="{DF1F3E75-B6D7-4225-8577-53DFC9840D7A}" dt="2024-08-26T10:15:44.432" v="19" actId="962"/>
          <ac:picMkLst>
            <pc:docMk/>
            <pc:sldMk cId="1048554057" sldId="345"/>
            <ac:picMk id="4" creationId="{7127372D-BD3E-A4D4-29CF-C9A235E241C0}"/>
          </ac:picMkLst>
        </pc:picChg>
        <pc:picChg chg="mod">
          <ac:chgData name="Tahko Sanna" userId="ea86f26d-8e8b-4ef9-be84-be1cae0e5dd4" providerId="ADAL" clId="{DF1F3E75-B6D7-4225-8577-53DFC9840D7A}" dt="2024-08-26T10:15:48.217" v="20" actId="962"/>
          <ac:picMkLst>
            <pc:docMk/>
            <pc:sldMk cId="1048554057" sldId="345"/>
            <ac:picMk id="7" creationId="{A20BB0B0-4727-9305-7747-924253D7FE98}"/>
          </ac:picMkLst>
        </pc:picChg>
        <pc:picChg chg="mod">
          <ac:chgData name="Tahko Sanna" userId="ea86f26d-8e8b-4ef9-be84-be1cae0e5dd4" providerId="ADAL" clId="{DF1F3E75-B6D7-4225-8577-53DFC9840D7A}" dt="2024-08-26T10:15:53.196" v="21" actId="962"/>
          <ac:picMkLst>
            <pc:docMk/>
            <pc:sldMk cId="1048554057" sldId="345"/>
            <ac:picMk id="9" creationId="{8E355B60-C15E-2723-77B1-B1A16D5FF046}"/>
          </ac:picMkLst>
        </pc:picChg>
      </pc:sldChg>
      <pc:sldChg chg="modSp mod">
        <pc:chgData name="Tahko Sanna" userId="ea86f26d-8e8b-4ef9-be84-be1cae0e5dd4" providerId="ADAL" clId="{DF1F3E75-B6D7-4225-8577-53DFC9840D7A}" dt="2024-08-26T10:15:23.205" v="15" actId="962"/>
        <pc:sldMkLst>
          <pc:docMk/>
          <pc:sldMk cId="1714351566" sldId="385"/>
        </pc:sldMkLst>
        <pc:spChg chg="mod">
          <ac:chgData name="Tahko Sanna" userId="ea86f26d-8e8b-4ef9-be84-be1cae0e5dd4" providerId="ADAL" clId="{DF1F3E75-B6D7-4225-8577-53DFC9840D7A}" dt="2024-08-26T10:15:23.205" v="15" actId="962"/>
          <ac:spMkLst>
            <pc:docMk/>
            <pc:sldMk cId="1714351566" sldId="385"/>
            <ac:spMk id="3" creationId="{4D3C7F67-F13E-4271-8834-399815C7EFCB}"/>
          </ac:spMkLst>
        </pc:spChg>
      </pc:sldChg>
      <pc:sldChg chg="modSp mod">
        <pc:chgData name="Tahko Sanna" userId="ea86f26d-8e8b-4ef9-be84-be1cae0e5dd4" providerId="ADAL" clId="{DF1F3E75-B6D7-4225-8577-53DFC9840D7A}" dt="2024-08-26T10:15:36.433" v="17" actId="962"/>
        <pc:sldMkLst>
          <pc:docMk/>
          <pc:sldMk cId="4076949212" sldId="415"/>
        </pc:sldMkLst>
        <pc:picChg chg="mod">
          <ac:chgData name="Tahko Sanna" userId="ea86f26d-8e8b-4ef9-be84-be1cae0e5dd4" providerId="ADAL" clId="{DF1F3E75-B6D7-4225-8577-53DFC9840D7A}" dt="2024-08-26T10:15:36.433" v="17" actId="962"/>
          <ac:picMkLst>
            <pc:docMk/>
            <pc:sldMk cId="4076949212" sldId="415"/>
            <ac:picMk id="4" creationId="{A859226D-68E9-0D77-FAEB-266A96173E33}"/>
          </ac:picMkLst>
        </pc:picChg>
      </pc:sldChg>
      <pc:sldChg chg="modSp mod">
        <pc:chgData name="Tahko Sanna" userId="ea86f26d-8e8b-4ef9-be84-be1cae0e5dd4" providerId="ADAL" clId="{DF1F3E75-B6D7-4225-8577-53DFC9840D7A}" dt="2024-08-26T10:16:37.055" v="28" actId="33553"/>
        <pc:sldMkLst>
          <pc:docMk/>
          <pc:sldMk cId="2958105082" sldId="468"/>
        </pc:sldMkLst>
        <pc:spChg chg="mod">
          <ac:chgData name="Tahko Sanna" userId="ea86f26d-8e8b-4ef9-be84-be1cae0e5dd4" providerId="ADAL" clId="{DF1F3E75-B6D7-4225-8577-53DFC9840D7A}" dt="2024-08-26T10:16:37.055" v="28" actId="33553"/>
          <ac:spMkLst>
            <pc:docMk/>
            <pc:sldMk cId="2958105082" sldId="468"/>
            <ac:spMk id="2" creationId="{AEC92BC2-CD81-0031-1F18-6FC50D6ACA0C}"/>
          </ac:spMkLst>
        </pc:spChg>
      </pc:sldChg>
    </pc:docChg>
  </pc:docChgLst>
  <pc:docChgLst>
    <pc:chgData name="Tahko Sanna" userId="S::sanna.tahko@turku.fi::ea86f26d-8e8b-4ef9-be84-be1cae0e5dd4" providerId="AD" clId="Web-{DD8B37F6-A2AF-8583-F6E4-C6688B1A6767}"/>
    <pc:docChg chg="addSld modSld">
      <pc:chgData name="Tahko Sanna" userId="S::sanna.tahko@turku.fi::ea86f26d-8e8b-4ef9-be84-be1cae0e5dd4" providerId="AD" clId="Web-{DD8B37F6-A2AF-8583-F6E4-C6688B1A6767}" dt="2023-12-15T09:57:52.098" v="2" actId="20577"/>
      <pc:docMkLst>
        <pc:docMk/>
      </pc:docMkLst>
      <pc:sldChg chg="modSp add replId">
        <pc:chgData name="Tahko Sanna" userId="S::sanna.tahko@turku.fi::ea86f26d-8e8b-4ef9-be84-be1cae0e5dd4" providerId="AD" clId="Web-{DD8B37F6-A2AF-8583-F6E4-C6688B1A6767}" dt="2023-12-15T09:57:52.098" v="2" actId="20577"/>
        <pc:sldMkLst>
          <pc:docMk/>
          <pc:sldMk cId="4262150701" sldId="417"/>
        </pc:sldMkLst>
        <pc:spChg chg="mod">
          <ac:chgData name="Tahko Sanna" userId="S::sanna.tahko@turku.fi::ea86f26d-8e8b-4ef9-be84-be1cae0e5dd4" providerId="AD" clId="Web-{DD8B37F6-A2AF-8583-F6E4-C6688B1A6767}" dt="2023-12-15T09:57:52.098" v="2" actId="20577"/>
          <ac:spMkLst>
            <pc:docMk/>
            <pc:sldMk cId="4262150701" sldId="417"/>
            <ac:spMk id="3" creationId="{6E1DF4B9-E8A3-0178-75DC-2E0C64FE0CCB}"/>
          </ac:spMkLst>
        </pc:spChg>
      </pc:sldChg>
    </pc:docChg>
  </pc:docChgLst>
  <pc:docChgLst>
    <pc:chgData name="Tahko Sanna" userId="S::sanna.tahko@turku.fi::ea86f26d-8e8b-4ef9-be84-be1cae0e5dd4" providerId="AD" clId="Web-{F95DD075-0EBB-4F02-82CE-A487E3374121}"/>
    <pc:docChg chg="addSld delSld modSld sldOrd">
      <pc:chgData name="Tahko Sanna" userId="S::sanna.tahko@turku.fi::ea86f26d-8e8b-4ef9-be84-be1cae0e5dd4" providerId="AD" clId="Web-{F95DD075-0EBB-4F02-82CE-A487E3374121}" dt="2024-02-15T09:04:21.642" v="39" actId="20577"/>
      <pc:docMkLst>
        <pc:docMk/>
      </pc:docMkLst>
      <pc:sldChg chg="ord">
        <pc:chgData name="Tahko Sanna" userId="S::sanna.tahko@turku.fi::ea86f26d-8e8b-4ef9-be84-be1cae0e5dd4" providerId="AD" clId="Web-{F95DD075-0EBB-4F02-82CE-A487E3374121}" dt="2024-02-15T08:51:50.432" v="25"/>
        <pc:sldMkLst>
          <pc:docMk/>
          <pc:sldMk cId="1457300584" sldId="257"/>
        </pc:sldMkLst>
      </pc:sldChg>
      <pc:sldChg chg="modSp ord">
        <pc:chgData name="Tahko Sanna" userId="S::sanna.tahko@turku.fi::ea86f26d-8e8b-4ef9-be84-be1cae0e5dd4" providerId="AD" clId="Web-{F95DD075-0EBB-4F02-82CE-A487E3374121}" dt="2024-02-15T08:53:51.342" v="26"/>
        <pc:sldMkLst>
          <pc:docMk/>
          <pc:sldMk cId="3770007777" sldId="258"/>
        </pc:sldMkLst>
        <pc:spChg chg="mod">
          <ac:chgData name="Tahko Sanna" userId="S::sanna.tahko@turku.fi::ea86f26d-8e8b-4ef9-be84-be1cae0e5dd4" providerId="AD" clId="Web-{F95DD075-0EBB-4F02-82CE-A487E3374121}" dt="2024-02-15T06:00:10.602" v="5" actId="20577"/>
          <ac:spMkLst>
            <pc:docMk/>
            <pc:sldMk cId="3770007777" sldId="258"/>
            <ac:spMk id="2" creationId="{9BEEB19D-D7E1-12A7-26F8-82826DDEC19A}"/>
          </ac:spMkLst>
        </pc:spChg>
        <pc:spChg chg="mod">
          <ac:chgData name="Tahko Sanna" userId="S::sanna.tahko@turku.fi::ea86f26d-8e8b-4ef9-be84-be1cae0e5dd4" providerId="AD" clId="Web-{F95DD075-0EBB-4F02-82CE-A487E3374121}" dt="2024-02-15T06:00:30.587" v="14" actId="20577"/>
          <ac:spMkLst>
            <pc:docMk/>
            <pc:sldMk cId="3770007777" sldId="258"/>
            <ac:spMk id="3" creationId="{03FDFDBE-0B35-78EC-EF38-F72C46D22936}"/>
          </ac:spMkLst>
        </pc:spChg>
      </pc:sldChg>
      <pc:sldChg chg="modSp">
        <pc:chgData name="Tahko Sanna" userId="S::sanna.tahko@turku.fi::ea86f26d-8e8b-4ef9-be84-be1cae0e5dd4" providerId="AD" clId="Web-{F95DD075-0EBB-4F02-82CE-A487E3374121}" dt="2024-02-15T05:59:40.679" v="3" actId="20577"/>
        <pc:sldMkLst>
          <pc:docMk/>
          <pc:sldMk cId="3565889255" sldId="261"/>
        </pc:sldMkLst>
        <pc:spChg chg="mod">
          <ac:chgData name="Tahko Sanna" userId="S::sanna.tahko@turku.fi::ea86f26d-8e8b-4ef9-be84-be1cae0e5dd4" providerId="AD" clId="Web-{F95DD075-0EBB-4F02-82CE-A487E3374121}" dt="2024-02-15T05:59:31.772" v="1" actId="20577"/>
          <ac:spMkLst>
            <pc:docMk/>
            <pc:sldMk cId="3565889255" sldId="261"/>
            <ac:spMk id="2" creationId="{7D125954-A153-3D9D-8F0F-DBCE95627930}"/>
          </ac:spMkLst>
        </pc:spChg>
        <pc:spChg chg="mod">
          <ac:chgData name="Tahko Sanna" userId="S::sanna.tahko@turku.fi::ea86f26d-8e8b-4ef9-be84-be1cae0e5dd4" providerId="AD" clId="Web-{F95DD075-0EBB-4F02-82CE-A487E3374121}" dt="2024-02-15T05:59:40.679" v="3" actId="20577"/>
          <ac:spMkLst>
            <pc:docMk/>
            <pc:sldMk cId="3565889255" sldId="261"/>
            <ac:spMk id="3" creationId="{D1C9597D-70C0-6AFA-E93B-FE5C455409DA}"/>
          </ac:spMkLst>
        </pc:spChg>
      </pc:sldChg>
      <pc:sldChg chg="modSp">
        <pc:chgData name="Tahko Sanna" userId="S::sanna.tahko@turku.fi::ea86f26d-8e8b-4ef9-be84-be1cae0e5dd4" providerId="AD" clId="Web-{F95DD075-0EBB-4F02-82CE-A487E3374121}" dt="2024-02-15T09:04:21.642" v="39" actId="20577"/>
        <pc:sldMkLst>
          <pc:docMk/>
          <pc:sldMk cId="3339069410" sldId="412"/>
        </pc:sldMkLst>
        <pc:spChg chg="mod">
          <ac:chgData name="Tahko Sanna" userId="S::sanna.tahko@turku.fi::ea86f26d-8e8b-4ef9-be84-be1cae0e5dd4" providerId="AD" clId="Web-{F95DD075-0EBB-4F02-82CE-A487E3374121}" dt="2024-02-15T09:04:21.642" v="39" actId="20577"/>
          <ac:spMkLst>
            <pc:docMk/>
            <pc:sldMk cId="3339069410" sldId="412"/>
            <ac:spMk id="2" creationId="{6CD3A68B-2169-4940-97C5-A10F00CDEB9F}"/>
          </ac:spMkLst>
        </pc:spChg>
      </pc:sldChg>
      <pc:sldChg chg="modSp">
        <pc:chgData name="Tahko Sanna" userId="S::sanna.tahko@turku.fi::ea86f26d-8e8b-4ef9-be84-be1cae0e5dd4" providerId="AD" clId="Web-{F95DD075-0EBB-4F02-82CE-A487E3374121}" dt="2024-02-15T06:01:14.650" v="24" actId="1076"/>
        <pc:sldMkLst>
          <pc:docMk/>
          <pc:sldMk cId="4076949212" sldId="415"/>
        </pc:sldMkLst>
        <pc:spChg chg="mod">
          <ac:chgData name="Tahko Sanna" userId="S::sanna.tahko@turku.fi::ea86f26d-8e8b-4ef9-be84-be1cae0e5dd4" providerId="AD" clId="Web-{F95DD075-0EBB-4F02-82CE-A487E3374121}" dt="2024-02-15T06:01:14.650" v="24" actId="1076"/>
          <ac:spMkLst>
            <pc:docMk/>
            <pc:sldMk cId="4076949212" sldId="415"/>
            <ac:spMk id="3" creationId="{1EC80900-F2D3-1204-8E5B-886B4E785726}"/>
          </ac:spMkLst>
        </pc:spChg>
        <pc:picChg chg="mod">
          <ac:chgData name="Tahko Sanna" userId="S::sanna.tahko@turku.fi::ea86f26d-8e8b-4ef9-be84-be1cae0e5dd4" providerId="AD" clId="Web-{F95DD075-0EBB-4F02-82CE-A487E3374121}" dt="2024-02-15T06:01:03.791" v="23" actId="14100"/>
          <ac:picMkLst>
            <pc:docMk/>
            <pc:sldMk cId="4076949212" sldId="415"/>
            <ac:picMk id="4" creationId="{A859226D-68E9-0D77-FAEB-266A96173E33}"/>
          </ac:picMkLst>
        </pc:picChg>
      </pc:sldChg>
      <pc:sldChg chg="modSp new del">
        <pc:chgData name="Tahko Sanna" userId="S::sanna.tahko@turku.fi::ea86f26d-8e8b-4ef9-be84-be1cae0e5dd4" providerId="AD" clId="Web-{F95DD075-0EBB-4F02-82CE-A487E3374121}" dt="2024-02-15T08:56:06.362" v="38"/>
        <pc:sldMkLst>
          <pc:docMk/>
          <pc:sldMk cId="3788162305" sldId="418"/>
        </pc:sldMkLst>
        <pc:spChg chg="mod">
          <ac:chgData name="Tahko Sanna" userId="S::sanna.tahko@turku.fi::ea86f26d-8e8b-4ef9-be84-be1cae0e5dd4" providerId="AD" clId="Web-{F95DD075-0EBB-4F02-82CE-A487E3374121}" dt="2024-02-15T08:56:05.721" v="37" actId="20577"/>
          <ac:spMkLst>
            <pc:docMk/>
            <pc:sldMk cId="3788162305" sldId="418"/>
            <ac:spMk id="2" creationId="{3FEB1687-9D6B-5FBC-6D71-FCC0F51A7DFF}"/>
          </ac:spMkLst>
        </pc:spChg>
      </pc:sldChg>
    </pc:docChg>
  </pc:docChgLst>
  <pc:docChgLst>
    <pc:chgData name="Tahko Sanna" userId="S::sanna.tahko@turku.fi::ea86f26d-8e8b-4ef9-be84-be1cae0e5dd4" providerId="AD" clId="Web-{0585623C-323F-14EF-4414-9A403F54D124}"/>
    <pc:docChg chg="addSld delSld modSld">
      <pc:chgData name="Tahko Sanna" userId="S::sanna.tahko@turku.fi::ea86f26d-8e8b-4ef9-be84-be1cae0e5dd4" providerId="AD" clId="Web-{0585623C-323F-14EF-4414-9A403F54D124}" dt="2024-06-10T10:41:36.630" v="9"/>
      <pc:docMkLst>
        <pc:docMk/>
      </pc:docMkLst>
      <pc:sldChg chg="modSp add">
        <pc:chgData name="Tahko Sanna" userId="S::sanna.tahko@turku.fi::ea86f26d-8e8b-4ef9-be84-be1cae0e5dd4" providerId="AD" clId="Web-{0585623C-323F-14EF-4414-9A403F54D124}" dt="2024-06-10T10:41:29.490" v="8" actId="20577"/>
        <pc:sldMkLst>
          <pc:docMk/>
          <pc:sldMk cId="2652498586" sldId="260"/>
        </pc:sldMkLst>
        <pc:spChg chg="mod">
          <ac:chgData name="Tahko Sanna" userId="S::sanna.tahko@turku.fi::ea86f26d-8e8b-4ef9-be84-be1cae0e5dd4" providerId="AD" clId="Web-{0585623C-323F-14EF-4414-9A403F54D124}" dt="2024-06-10T10:41:29.490" v="8" actId="20577"/>
          <ac:spMkLst>
            <pc:docMk/>
            <pc:sldMk cId="2652498586" sldId="260"/>
            <ac:spMk id="3" creationId="{12B9FF58-F659-C579-B38F-EA66696CF47D}"/>
          </ac:spMkLst>
        </pc:spChg>
      </pc:sldChg>
      <pc:sldChg chg="del">
        <pc:chgData name="Tahko Sanna" userId="S::sanna.tahko@turku.fi::ea86f26d-8e8b-4ef9-be84-be1cae0e5dd4" providerId="AD" clId="Web-{0585623C-323F-14EF-4414-9A403F54D124}" dt="2024-06-10T10:41:36.630" v="9"/>
        <pc:sldMkLst>
          <pc:docMk/>
          <pc:sldMk cId="491251599" sldId="407"/>
        </pc:sldMkLst>
      </pc:sldChg>
    </pc:docChg>
  </pc:docChgLst>
  <pc:docChgLst>
    <pc:chgData name="Tahko Sanna" userId="S::sanna.tahko@turku.fi::ea86f26d-8e8b-4ef9-be84-be1cae0e5dd4" providerId="AD" clId="Web-{94314E69-B43A-4279-BE3F-DADD831B6A77}"/>
    <pc:docChg chg="modSld">
      <pc:chgData name="Tahko Sanna" userId="S::sanna.tahko@turku.fi::ea86f26d-8e8b-4ef9-be84-be1cae0e5dd4" providerId="AD" clId="Web-{94314E69-B43A-4279-BE3F-DADD831B6A77}" dt="2024-06-19T04:53:10.350" v="12" actId="14100"/>
      <pc:docMkLst>
        <pc:docMk/>
      </pc:docMkLst>
      <pc:sldChg chg="modSp">
        <pc:chgData name="Tahko Sanna" userId="S::sanna.tahko@turku.fi::ea86f26d-8e8b-4ef9-be84-be1cae0e5dd4" providerId="AD" clId="Web-{94314E69-B43A-4279-BE3F-DADD831B6A77}" dt="2024-06-19T04:52:52.240" v="6" actId="1076"/>
        <pc:sldMkLst>
          <pc:docMk/>
          <pc:sldMk cId="1714351566" sldId="385"/>
        </pc:sldMkLst>
        <pc:spChg chg="mod">
          <ac:chgData name="Tahko Sanna" userId="S::sanna.tahko@turku.fi::ea86f26d-8e8b-4ef9-be84-be1cae0e5dd4" providerId="AD" clId="Web-{94314E69-B43A-4279-BE3F-DADD831B6A77}" dt="2024-06-19T04:52:46.662" v="5" actId="1076"/>
          <ac:spMkLst>
            <pc:docMk/>
            <pc:sldMk cId="1714351566" sldId="385"/>
            <ac:spMk id="2" creationId="{4F9F2584-2ED8-43AF-AE15-4C6251365022}"/>
          </ac:spMkLst>
        </pc:spChg>
        <pc:spChg chg="mod">
          <ac:chgData name="Tahko Sanna" userId="S::sanna.tahko@turku.fi::ea86f26d-8e8b-4ef9-be84-be1cae0e5dd4" providerId="AD" clId="Web-{94314E69-B43A-4279-BE3F-DADD831B6A77}" dt="2024-06-19T04:52:25.485" v="0" actId="14100"/>
          <ac:spMkLst>
            <pc:docMk/>
            <pc:sldMk cId="1714351566" sldId="385"/>
            <ac:spMk id="3" creationId="{4D3C7F67-F13E-4271-8834-399815C7EFCB}"/>
          </ac:spMkLst>
        </pc:spChg>
        <pc:spChg chg="mod">
          <ac:chgData name="Tahko Sanna" userId="S::sanna.tahko@turku.fi::ea86f26d-8e8b-4ef9-be84-be1cae0e5dd4" providerId="AD" clId="Web-{94314E69-B43A-4279-BE3F-DADD831B6A77}" dt="2024-06-19T04:52:52.240" v="6" actId="1076"/>
          <ac:spMkLst>
            <pc:docMk/>
            <pc:sldMk cId="1714351566" sldId="385"/>
            <ac:spMk id="8" creationId="{DA0A5C1C-FDF1-7FB9-F034-E2D594F02029}"/>
          </ac:spMkLst>
        </pc:spChg>
      </pc:sldChg>
      <pc:sldChg chg="modSp">
        <pc:chgData name="Tahko Sanna" userId="S::sanna.tahko@turku.fi::ea86f26d-8e8b-4ef9-be84-be1cae0e5dd4" providerId="AD" clId="Web-{94314E69-B43A-4279-BE3F-DADD831B6A77}" dt="2024-06-19T04:53:10.350" v="12" actId="14100"/>
        <pc:sldMkLst>
          <pc:docMk/>
          <pc:sldMk cId="3339069410" sldId="412"/>
        </pc:sldMkLst>
        <pc:spChg chg="mod">
          <ac:chgData name="Tahko Sanna" userId="S::sanna.tahko@turku.fi::ea86f26d-8e8b-4ef9-be84-be1cae0e5dd4" providerId="AD" clId="Web-{94314E69-B43A-4279-BE3F-DADD831B6A77}" dt="2024-06-19T04:53:10.350" v="12" actId="14100"/>
          <ac:spMkLst>
            <pc:docMk/>
            <pc:sldMk cId="3339069410" sldId="412"/>
            <ac:spMk id="3" creationId="{EBB4AF93-CB7D-4D7E-B004-990FB059E389}"/>
          </ac:spMkLst>
        </pc:spChg>
      </pc:sldChg>
    </pc:docChg>
  </pc:docChgLst>
  <pc:docChgLst>
    <pc:chgData name="Tahko Sanna" userId="S::sanna.tahko@turku.fi::ea86f26d-8e8b-4ef9-be84-be1cae0e5dd4" providerId="AD" clId="Web-{E06BCAAA-4285-2587-6E87-14F2CB54E09C}"/>
    <pc:docChg chg="addSld delSld modSld">
      <pc:chgData name="Tahko Sanna" userId="S::sanna.tahko@turku.fi::ea86f26d-8e8b-4ef9-be84-be1cae0e5dd4" providerId="AD" clId="Web-{E06BCAAA-4285-2587-6E87-14F2CB54E09C}" dt="2024-04-26T11:03:09.860" v="465"/>
      <pc:docMkLst>
        <pc:docMk/>
      </pc:docMkLst>
      <pc:sldChg chg="addSp modSp">
        <pc:chgData name="Tahko Sanna" userId="S::sanna.tahko@turku.fi::ea86f26d-8e8b-4ef9-be84-be1cae0e5dd4" providerId="AD" clId="Web-{E06BCAAA-4285-2587-6E87-14F2CB54E09C}" dt="2024-04-25T06:13:57.293" v="278" actId="1076"/>
        <pc:sldMkLst>
          <pc:docMk/>
          <pc:sldMk cId="1457300584" sldId="257"/>
        </pc:sldMkLst>
        <pc:spChg chg="mod">
          <ac:chgData name="Tahko Sanna" userId="S::sanna.tahko@turku.fi::ea86f26d-8e8b-4ef9-be84-be1cae0e5dd4" providerId="AD" clId="Web-{E06BCAAA-4285-2587-6E87-14F2CB54E09C}" dt="2024-04-25T06:12:56.306" v="271" actId="1076"/>
          <ac:spMkLst>
            <pc:docMk/>
            <pc:sldMk cId="1457300584" sldId="257"/>
            <ac:spMk id="2" creationId="{B7C5DB2A-BAC8-68DF-2632-11BD264DBA27}"/>
          </ac:spMkLst>
        </pc:spChg>
        <pc:spChg chg="mod">
          <ac:chgData name="Tahko Sanna" userId="S::sanna.tahko@turku.fi::ea86f26d-8e8b-4ef9-be84-be1cae0e5dd4" providerId="AD" clId="Web-{E06BCAAA-4285-2587-6E87-14F2CB54E09C}" dt="2024-04-25T06:13:44.527" v="275" actId="14100"/>
          <ac:spMkLst>
            <pc:docMk/>
            <pc:sldMk cId="1457300584" sldId="257"/>
            <ac:spMk id="3" creationId="{3820EC16-0531-A10A-33E1-202079F6CC44}"/>
          </ac:spMkLst>
        </pc:spChg>
        <pc:picChg chg="mod">
          <ac:chgData name="Tahko Sanna" userId="S::sanna.tahko@turku.fi::ea86f26d-8e8b-4ef9-be84-be1cae0e5dd4" providerId="AD" clId="Web-{E06BCAAA-4285-2587-6E87-14F2CB54E09C}" dt="2024-04-25T06:13:57.293" v="278" actId="1076"/>
          <ac:picMkLst>
            <pc:docMk/>
            <pc:sldMk cId="1457300584" sldId="257"/>
            <ac:picMk id="4" creationId="{224CF16F-7454-4B6D-43A5-D0266A078DF3}"/>
          </ac:picMkLst>
        </pc:picChg>
        <pc:picChg chg="add mod">
          <ac:chgData name="Tahko Sanna" userId="S::sanna.tahko@turku.fi::ea86f26d-8e8b-4ef9-be84-be1cae0e5dd4" providerId="AD" clId="Web-{E06BCAAA-4285-2587-6E87-14F2CB54E09C}" dt="2024-04-25T06:13:51.152" v="277" actId="1076"/>
          <ac:picMkLst>
            <pc:docMk/>
            <pc:sldMk cId="1457300584" sldId="257"/>
            <ac:picMk id="5" creationId="{7B2678CB-4781-2C83-36D8-492AF408D318}"/>
          </ac:picMkLst>
        </pc:picChg>
      </pc:sldChg>
      <pc:sldChg chg="modSp">
        <pc:chgData name="Tahko Sanna" userId="S::sanna.tahko@turku.fi::ea86f26d-8e8b-4ef9-be84-be1cae0e5dd4" providerId="AD" clId="Web-{E06BCAAA-4285-2587-6E87-14F2CB54E09C}" dt="2024-04-25T06:14:54.482" v="303" actId="14100"/>
        <pc:sldMkLst>
          <pc:docMk/>
          <pc:sldMk cId="3770007777" sldId="258"/>
        </pc:sldMkLst>
        <pc:spChg chg="mod">
          <ac:chgData name="Tahko Sanna" userId="S::sanna.tahko@turku.fi::ea86f26d-8e8b-4ef9-be84-be1cae0e5dd4" providerId="AD" clId="Web-{E06BCAAA-4285-2587-6E87-14F2CB54E09C}" dt="2024-04-25T06:14:54.482" v="303" actId="14100"/>
          <ac:spMkLst>
            <pc:docMk/>
            <pc:sldMk cId="3770007777" sldId="258"/>
            <ac:spMk id="3" creationId="{03FDFDBE-0B35-78EC-EF38-F72C46D22936}"/>
          </ac:spMkLst>
        </pc:spChg>
      </pc:sldChg>
      <pc:sldChg chg="modSp">
        <pc:chgData name="Tahko Sanna" userId="S::sanna.tahko@turku.fi::ea86f26d-8e8b-4ef9-be84-be1cae0e5dd4" providerId="AD" clId="Web-{E06BCAAA-4285-2587-6E87-14F2CB54E09C}" dt="2024-04-26T10:22:46.865" v="447" actId="14100"/>
        <pc:sldMkLst>
          <pc:docMk/>
          <pc:sldMk cId="3565889255" sldId="261"/>
        </pc:sldMkLst>
        <pc:spChg chg="mod">
          <ac:chgData name="Tahko Sanna" userId="S::sanna.tahko@turku.fi::ea86f26d-8e8b-4ef9-be84-be1cae0e5dd4" providerId="AD" clId="Web-{E06BCAAA-4285-2587-6E87-14F2CB54E09C}" dt="2024-04-26T10:22:14.238" v="443" actId="20577"/>
          <ac:spMkLst>
            <pc:docMk/>
            <pc:sldMk cId="3565889255" sldId="261"/>
            <ac:spMk id="2" creationId="{7D125954-A153-3D9D-8F0F-DBCE95627930}"/>
          </ac:spMkLst>
        </pc:spChg>
        <pc:spChg chg="mod">
          <ac:chgData name="Tahko Sanna" userId="S::sanna.tahko@turku.fi::ea86f26d-8e8b-4ef9-be84-be1cae0e5dd4" providerId="AD" clId="Web-{E06BCAAA-4285-2587-6E87-14F2CB54E09C}" dt="2024-04-26T10:22:46.865" v="447" actId="14100"/>
          <ac:spMkLst>
            <pc:docMk/>
            <pc:sldMk cId="3565889255" sldId="261"/>
            <ac:spMk id="3" creationId="{D1C9597D-70C0-6AFA-E93B-FE5C455409DA}"/>
          </ac:spMkLst>
        </pc:spChg>
      </pc:sldChg>
      <pc:sldChg chg="add del">
        <pc:chgData name="Tahko Sanna" userId="S::sanna.tahko@turku.fi::ea86f26d-8e8b-4ef9-be84-be1cae0e5dd4" providerId="AD" clId="Web-{E06BCAAA-4285-2587-6E87-14F2CB54E09C}" dt="2024-04-26T11:00:14.670" v="455"/>
        <pc:sldMkLst>
          <pc:docMk/>
          <pc:sldMk cId="2238479266" sldId="303"/>
        </pc:sldMkLst>
      </pc:sldChg>
      <pc:sldChg chg="del">
        <pc:chgData name="Tahko Sanna" userId="S::sanna.tahko@turku.fi::ea86f26d-8e8b-4ef9-be84-be1cae0e5dd4" providerId="AD" clId="Web-{E06BCAAA-4285-2587-6E87-14F2CB54E09C}" dt="2024-04-26T11:00:00.826" v="454"/>
        <pc:sldMkLst>
          <pc:docMk/>
          <pc:sldMk cId="3430510909" sldId="305"/>
        </pc:sldMkLst>
      </pc:sldChg>
      <pc:sldChg chg="del">
        <pc:chgData name="Tahko Sanna" userId="S::sanna.tahko@turku.fi::ea86f26d-8e8b-4ef9-be84-be1cae0e5dd4" providerId="AD" clId="Web-{E06BCAAA-4285-2587-6E87-14F2CB54E09C}" dt="2024-04-26T10:59:55.701" v="450"/>
        <pc:sldMkLst>
          <pc:docMk/>
          <pc:sldMk cId="2538574613" sldId="310"/>
        </pc:sldMkLst>
      </pc:sldChg>
      <pc:sldChg chg="del">
        <pc:chgData name="Tahko Sanna" userId="S::sanna.tahko@turku.fi::ea86f26d-8e8b-4ef9-be84-be1cae0e5dd4" providerId="AD" clId="Web-{E06BCAAA-4285-2587-6E87-14F2CB54E09C}" dt="2024-04-26T10:59:56.185" v="451"/>
        <pc:sldMkLst>
          <pc:docMk/>
          <pc:sldMk cId="1327735134" sldId="315"/>
        </pc:sldMkLst>
      </pc:sldChg>
      <pc:sldChg chg="del">
        <pc:chgData name="Tahko Sanna" userId="S::sanna.tahko@turku.fi::ea86f26d-8e8b-4ef9-be84-be1cae0e5dd4" providerId="AD" clId="Web-{E06BCAAA-4285-2587-6E87-14F2CB54E09C}" dt="2024-04-26T10:59:55.388" v="449"/>
        <pc:sldMkLst>
          <pc:docMk/>
          <pc:sldMk cId="403445933" sldId="316"/>
        </pc:sldMkLst>
      </pc:sldChg>
      <pc:sldChg chg="add del">
        <pc:chgData name="Tahko Sanna" userId="S::sanna.tahko@turku.fi::ea86f26d-8e8b-4ef9-be84-be1cae0e5dd4" providerId="AD" clId="Web-{E06BCAAA-4285-2587-6E87-14F2CB54E09C}" dt="2024-04-26T11:00:48.951" v="458"/>
        <pc:sldMkLst>
          <pc:docMk/>
          <pc:sldMk cId="1960201441" sldId="317"/>
        </pc:sldMkLst>
      </pc:sldChg>
      <pc:sldChg chg="del">
        <pc:chgData name="Tahko Sanna" userId="S::sanna.tahko@turku.fi::ea86f26d-8e8b-4ef9-be84-be1cae0e5dd4" providerId="AD" clId="Web-{E06BCAAA-4285-2587-6E87-14F2CB54E09C}" dt="2024-04-26T10:59:56.841" v="453"/>
        <pc:sldMkLst>
          <pc:docMk/>
          <pc:sldMk cId="2034339689" sldId="318"/>
        </pc:sldMkLst>
      </pc:sldChg>
      <pc:sldChg chg="add">
        <pc:chgData name="Tahko Sanna" userId="S::sanna.tahko@turku.fi::ea86f26d-8e8b-4ef9-be84-be1cae0e5dd4" providerId="AD" clId="Web-{E06BCAAA-4285-2587-6E87-14F2CB54E09C}" dt="2024-04-26T11:02:09.563" v="461"/>
        <pc:sldMkLst>
          <pc:docMk/>
          <pc:sldMk cId="3727765492" sldId="318"/>
        </pc:sldMkLst>
      </pc:sldChg>
      <pc:sldChg chg="add">
        <pc:chgData name="Tahko Sanna" userId="S::sanna.tahko@turku.fi::ea86f26d-8e8b-4ef9-be84-be1cae0e5dd4" providerId="AD" clId="Web-{E06BCAAA-4285-2587-6E87-14F2CB54E09C}" dt="2024-04-26T11:01:46.234" v="460"/>
        <pc:sldMkLst>
          <pc:docMk/>
          <pc:sldMk cId="3543243866" sldId="320"/>
        </pc:sldMkLst>
      </pc:sldChg>
      <pc:sldChg chg="add">
        <pc:chgData name="Tahko Sanna" userId="S::sanna.tahko@turku.fi::ea86f26d-8e8b-4ef9-be84-be1cae0e5dd4" providerId="AD" clId="Web-{E06BCAAA-4285-2587-6E87-14F2CB54E09C}" dt="2024-04-26T11:00:25.326" v="456"/>
        <pc:sldMkLst>
          <pc:docMk/>
          <pc:sldMk cId="496814045" sldId="329"/>
        </pc:sldMkLst>
      </pc:sldChg>
      <pc:sldChg chg="add">
        <pc:chgData name="Tahko Sanna" userId="S::sanna.tahko@turku.fi::ea86f26d-8e8b-4ef9-be84-be1cae0e5dd4" providerId="AD" clId="Web-{E06BCAAA-4285-2587-6E87-14F2CB54E09C}" dt="2024-04-26T11:02:20.453" v="462"/>
        <pc:sldMkLst>
          <pc:docMk/>
          <pc:sldMk cId="2034339689" sldId="336"/>
        </pc:sldMkLst>
      </pc:sldChg>
      <pc:sldChg chg="add">
        <pc:chgData name="Tahko Sanna" userId="S::sanna.tahko@turku.fi::ea86f26d-8e8b-4ef9-be84-be1cae0e5dd4" providerId="AD" clId="Web-{E06BCAAA-4285-2587-6E87-14F2CB54E09C}" dt="2024-04-26T11:01:05.140" v="459"/>
        <pc:sldMkLst>
          <pc:docMk/>
          <pc:sldMk cId="3030833188" sldId="340"/>
        </pc:sldMkLst>
      </pc:sldChg>
      <pc:sldChg chg="add">
        <pc:chgData name="Tahko Sanna" userId="S::sanna.tahko@turku.fi::ea86f26d-8e8b-4ef9-be84-be1cae0e5dd4" providerId="AD" clId="Web-{E06BCAAA-4285-2587-6E87-14F2CB54E09C}" dt="2024-04-26T11:03:09.860" v="465"/>
        <pc:sldMkLst>
          <pc:docMk/>
          <pc:sldMk cId="459445762" sldId="341"/>
        </pc:sldMkLst>
      </pc:sldChg>
      <pc:sldChg chg="add">
        <pc:chgData name="Tahko Sanna" userId="S::sanna.tahko@turku.fi::ea86f26d-8e8b-4ef9-be84-be1cae0e5dd4" providerId="AD" clId="Web-{E06BCAAA-4285-2587-6E87-14F2CB54E09C}" dt="2024-04-26T11:02:36.266" v="463"/>
        <pc:sldMkLst>
          <pc:docMk/>
          <pc:sldMk cId="3974009996" sldId="342"/>
        </pc:sldMkLst>
      </pc:sldChg>
      <pc:sldChg chg="add">
        <pc:chgData name="Tahko Sanna" userId="S::sanna.tahko@turku.fi::ea86f26d-8e8b-4ef9-be84-be1cae0e5dd4" providerId="AD" clId="Web-{E06BCAAA-4285-2587-6E87-14F2CB54E09C}" dt="2024-04-26T11:02:54.188" v="464"/>
        <pc:sldMkLst>
          <pc:docMk/>
          <pc:sldMk cId="803688566" sldId="343"/>
        </pc:sldMkLst>
      </pc:sldChg>
      <pc:sldChg chg="add">
        <pc:chgData name="Tahko Sanna" userId="S::sanna.tahko@turku.fi::ea86f26d-8e8b-4ef9-be84-be1cae0e5dd4" providerId="AD" clId="Web-{E06BCAAA-4285-2587-6E87-14F2CB54E09C}" dt="2024-04-26T11:00:35.732" v="457"/>
        <pc:sldMkLst>
          <pc:docMk/>
          <pc:sldMk cId="1685612437" sldId="344"/>
        </pc:sldMkLst>
      </pc:sldChg>
      <pc:sldChg chg="modNotes">
        <pc:chgData name="Tahko Sanna" userId="S::sanna.tahko@turku.fi::ea86f26d-8e8b-4ef9-be84-be1cae0e5dd4" providerId="AD" clId="Web-{E06BCAAA-4285-2587-6E87-14F2CB54E09C}" dt="2024-04-24T10:49:40.049" v="85"/>
        <pc:sldMkLst>
          <pc:docMk/>
          <pc:sldMk cId="1714351566" sldId="385"/>
        </pc:sldMkLst>
      </pc:sldChg>
      <pc:sldChg chg="addSp delSp modSp mod modClrScheme chgLayout">
        <pc:chgData name="Tahko Sanna" userId="S::sanna.tahko@turku.fi::ea86f26d-8e8b-4ef9-be84-be1cae0e5dd4" providerId="AD" clId="Web-{E06BCAAA-4285-2587-6E87-14F2CB54E09C}" dt="2024-04-26T10:21:44.175" v="437" actId="1076"/>
        <pc:sldMkLst>
          <pc:docMk/>
          <pc:sldMk cId="491251599" sldId="407"/>
        </pc:sldMkLst>
        <pc:spChg chg="mod">
          <ac:chgData name="Tahko Sanna" userId="S::sanna.tahko@turku.fi::ea86f26d-8e8b-4ef9-be84-be1cae0e5dd4" providerId="AD" clId="Web-{E06BCAAA-4285-2587-6E87-14F2CB54E09C}" dt="2024-04-25T08:08:03.600" v="430"/>
          <ac:spMkLst>
            <pc:docMk/>
            <pc:sldMk cId="491251599" sldId="407"/>
            <ac:spMk id="2" creationId="{4F9F2584-2ED8-43AF-AE15-4C6251365022}"/>
          </ac:spMkLst>
        </pc:spChg>
        <pc:spChg chg="mod">
          <ac:chgData name="Tahko Sanna" userId="S::sanna.tahko@turku.fi::ea86f26d-8e8b-4ef9-be84-be1cae0e5dd4" providerId="AD" clId="Web-{E06BCAAA-4285-2587-6E87-14F2CB54E09C}" dt="2024-04-25T08:08:03.600" v="430"/>
          <ac:spMkLst>
            <pc:docMk/>
            <pc:sldMk cId="491251599" sldId="407"/>
            <ac:spMk id="3" creationId="{4D3C7F67-F13E-4271-8834-399815C7EFCB}"/>
          </ac:spMkLst>
        </pc:spChg>
        <pc:spChg chg="add mod">
          <ac:chgData name="Tahko Sanna" userId="S::sanna.tahko@turku.fi::ea86f26d-8e8b-4ef9-be84-be1cae0e5dd4" providerId="AD" clId="Web-{E06BCAAA-4285-2587-6E87-14F2CB54E09C}" dt="2024-04-25T08:08:16.428" v="431" actId="20577"/>
          <ac:spMkLst>
            <pc:docMk/>
            <pc:sldMk cId="491251599" sldId="407"/>
            <ac:spMk id="11" creationId="{9D53D3B8-3721-DE60-8072-8D385E99C296}"/>
          </ac:spMkLst>
        </pc:spChg>
        <pc:spChg chg="add mod">
          <ac:chgData name="Tahko Sanna" userId="S::sanna.tahko@turku.fi::ea86f26d-8e8b-4ef9-be84-be1cae0e5dd4" providerId="AD" clId="Web-{E06BCAAA-4285-2587-6E87-14F2CB54E09C}" dt="2024-04-25T08:08:03.600" v="430"/>
          <ac:spMkLst>
            <pc:docMk/>
            <pc:sldMk cId="491251599" sldId="407"/>
            <ac:spMk id="13" creationId="{AD6F0F59-6661-8FF6-4670-4B7DDB818B0D}"/>
          </ac:spMkLst>
        </pc:spChg>
        <pc:picChg chg="del mod">
          <ac:chgData name="Tahko Sanna" userId="S::sanna.tahko@turku.fi::ea86f26d-8e8b-4ef9-be84-be1cae0e5dd4" providerId="AD" clId="Web-{E06BCAAA-4285-2587-6E87-14F2CB54E09C}" dt="2024-04-25T08:06:52.207" v="421"/>
          <ac:picMkLst>
            <pc:docMk/>
            <pc:sldMk cId="491251599" sldId="407"/>
            <ac:picMk id="4" creationId="{06A033A4-E925-9418-DE0F-68CFF678751D}"/>
          </ac:picMkLst>
        </pc:picChg>
        <pc:picChg chg="add mod">
          <ac:chgData name="Tahko Sanna" userId="S::sanna.tahko@turku.fi::ea86f26d-8e8b-4ef9-be84-be1cae0e5dd4" providerId="AD" clId="Web-{E06BCAAA-4285-2587-6E87-14F2CB54E09C}" dt="2024-04-26T10:21:40.222" v="436" actId="1076"/>
          <ac:picMkLst>
            <pc:docMk/>
            <pc:sldMk cId="491251599" sldId="407"/>
            <ac:picMk id="5" creationId="{822A5938-925D-23F8-ABA0-10150D966EA5}"/>
          </ac:picMkLst>
        </pc:picChg>
        <pc:picChg chg="add mod">
          <ac:chgData name="Tahko Sanna" userId="S::sanna.tahko@turku.fi::ea86f26d-8e8b-4ef9-be84-be1cae0e5dd4" providerId="AD" clId="Web-{E06BCAAA-4285-2587-6E87-14F2CB54E09C}" dt="2024-04-26T10:21:44.175" v="437" actId="1076"/>
          <ac:picMkLst>
            <pc:docMk/>
            <pc:sldMk cId="491251599" sldId="407"/>
            <ac:picMk id="6" creationId="{887D93E1-DEEA-4893-0154-40E21650C9BD}"/>
          </ac:picMkLst>
        </pc:picChg>
      </pc:sldChg>
      <pc:sldChg chg="modNotes">
        <pc:chgData name="Tahko Sanna" userId="S::sanna.tahko@turku.fi::ea86f26d-8e8b-4ef9-be84-be1cae0e5dd4" providerId="AD" clId="Web-{E06BCAAA-4285-2587-6E87-14F2CB54E09C}" dt="2024-04-25T06:08:57.891" v="184"/>
        <pc:sldMkLst>
          <pc:docMk/>
          <pc:sldMk cId="533706207" sldId="411"/>
        </pc:sldMkLst>
      </pc:sldChg>
      <pc:sldChg chg="modSp modNotes">
        <pc:chgData name="Tahko Sanna" userId="S::sanna.tahko@turku.fi::ea86f26d-8e8b-4ef9-be84-be1cae0e5dd4" providerId="AD" clId="Web-{E06BCAAA-4285-2587-6E87-14F2CB54E09C}" dt="2024-04-25T06:16:26.861" v="420"/>
        <pc:sldMkLst>
          <pc:docMk/>
          <pc:sldMk cId="4076949212" sldId="415"/>
        </pc:sldMkLst>
        <pc:spChg chg="mod">
          <ac:chgData name="Tahko Sanna" userId="S::sanna.tahko@turku.fi::ea86f26d-8e8b-4ef9-be84-be1cae0e5dd4" providerId="AD" clId="Web-{E06BCAAA-4285-2587-6E87-14F2CB54E09C}" dt="2024-04-25T06:15:10.592" v="306" actId="20577"/>
          <ac:spMkLst>
            <pc:docMk/>
            <pc:sldMk cId="4076949212" sldId="415"/>
            <ac:spMk id="3" creationId="{1EC80900-F2D3-1204-8E5B-886B4E785726}"/>
          </ac:spMkLst>
        </pc:spChg>
      </pc:sldChg>
      <pc:sldChg chg="modNotes">
        <pc:chgData name="Tahko Sanna" userId="S::sanna.tahko@turku.fi::ea86f26d-8e8b-4ef9-be84-be1cae0e5dd4" providerId="AD" clId="Web-{E06BCAAA-4285-2587-6E87-14F2CB54E09C}" dt="2024-04-24T10:50:24.426" v="126"/>
        <pc:sldMkLst>
          <pc:docMk/>
          <pc:sldMk cId="1329633907" sldId="420"/>
        </pc:sldMkLst>
      </pc:sldChg>
    </pc:docChg>
  </pc:docChgLst>
  <pc:docChgLst>
    <pc:chgData name="Tahko Sanna" userId="S::sanna.tahko@turku.fi::ea86f26d-8e8b-4ef9-be84-be1cae0e5dd4" providerId="AD" clId="Web-{46E7BC8D-71B4-42DD-9AFB-E9D42B823DE9}"/>
    <pc:docChg chg="addSld delSld modSld">
      <pc:chgData name="Tahko Sanna" userId="S::sanna.tahko@turku.fi::ea86f26d-8e8b-4ef9-be84-be1cae0e5dd4" providerId="AD" clId="Web-{46E7BC8D-71B4-42DD-9AFB-E9D42B823DE9}" dt="2024-02-05T04:44:30.751" v="16"/>
      <pc:docMkLst>
        <pc:docMk/>
      </pc:docMkLst>
      <pc:sldChg chg="modSp add">
        <pc:chgData name="Tahko Sanna" userId="S::sanna.tahko@turku.fi::ea86f26d-8e8b-4ef9-be84-be1cae0e5dd4" providerId="AD" clId="Web-{46E7BC8D-71B4-42DD-9AFB-E9D42B823DE9}" dt="2024-02-05T04:44:08.703" v="15" actId="14100"/>
        <pc:sldMkLst>
          <pc:docMk/>
          <pc:sldMk cId="1457300584" sldId="257"/>
        </pc:sldMkLst>
        <pc:spChg chg="mod">
          <ac:chgData name="Tahko Sanna" userId="S::sanna.tahko@turku.fi::ea86f26d-8e8b-4ef9-be84-be1cae0e5dd4" providerId="AD" clId="Web-{46E7BC8D-71B4-42DD-9AFB-E9D42B823DE9}" dt="2024-02-05T04:43:38.874" v="8" actId="14100"/>
          <ac:spMkLst>
            <pc:docMk/>
            <pc:sldMk cId="1457300584" sldId="257"/>
            <ac:spMk id="2" creationId="{B7C5DB2A-BAC8-68DF-2632-11BD264DBA27}"/>
          </ac:spMkLst>
        </pc:spChg>
        <pc:spChg chg="mod">
          <ac:chgData name="Tahko Sanna" userId="S::sanna.tahko@turku.fi::ea86f26d-8e8b-4ef9-be84-be1cae0e5dd4" providerId="AD" clId="Web-{46E7BC8D-71B4-42DD-9AFB-E9D42B823DE9}" dt="2024-02-05T04:44:08.703" v="15" actId="14100"/>
          <ac:spMkLst>
            <pc:docMk/>
            <pc:sldMk cId="1457300584" sldId="257"/>
            <ac:spMk id="3" creationId="{3820EC16-0531-A10A-33E1-202079F6CC44}"/>
          </ac:spMkLst>
        </pc:spChg>
        <pc:picChg chg="mod">
          <ac:chgData name="Tahko Sanna" userId="S::sanna.tahko@turku.fi::ea86f26d-8e8b-4ef9-be84-be1cae0e5dd4" providerId="AD" clId="Web-{46E7BC8D-71B4-42DD-9AFB-E9D42B823DE9}" dt="2024-02-05T04:44:02.437" v="14" actId="1076"/>
          <ac:picMkLst>
            <pc:docMk/>
            <pc:sldMk cId="1457300584" sldId="257"/>
            <ac:picMk id="4" creationId="{224CF16F-7454-4B6D-43A5-D0266A078DF3}"/>
          </ac:picMkLst>
        </pc:picChg>
      </pc:sldChg>
      <pc:sldChg chg="add">
        <pc:chgData name="Tahko Sanna" userId="S::sanna.tahko@turku.fi::ea86f26d-8e8b-4ef9-be84-be1cae0e5dd4" providerId="AD" clId="Web-{46E7BC8D-71B4-42DD-9AFB-E9D42B823DE9}" dt="2024-02-05T04:44:30.751" v="16"/>
        <pc:sldMkLst>
          <pc:docMk/>
          <pc:sldMk cId="3770007777" sldId="258"/>
        </pc:sldMkLst>
      </pc:sldChg>
      <pc:sldChg chg="add">
        <pc:chgData name="Tahko Sanna" userId="S::sanna.tahko@turku.fi::ea86f26d-8e8b-4ef9-be84-be1cae0e5dd4" providerId="AD" clId="Web-{46E7BC8D-71B4-42DD-9AFB-E9D42B823DE9}" dt="2024-02-05T04:29:35.657" v="1"/>
        <pc:sldMkLst>
          <pc:docMk/>
          <pc:sldMk cId="3565889255" sldId="261"/>
        </pc:sldMkLst>
      </pc:sldChg>
      <pc:sldChg chg="modSp">
        <pc:chgData name="Tahko Sanna" userId="S::sanna.tahko@turku.fi::ea86f26d-8e8b-4ef9-be84-be1cae0e5dd4" providerId="AD" clId="Web-{46E7BC8D-71B4-42DD-9AFB-E9D42B823DE9}" dt="2024-02-05T04:43:08.654" v="6" actId="20577"/>
        <pc:sldMkLst>
          <pc:docMk/>
          <pc:sldMk cId="3339069410" sldId="412"/>
        </pc:sldMkLst>
        <pc:spChg chg="mod">
          <ac:chgData name="Tahko Sanna" userId="S::sanna.tahko@turku.fi::ea86f26d-8e8b-4ef9-be84-be1cae0e5dd4" providerId="AD" clId="Web-{46E7BC8D-71B4-42DD-9AFB-E9D42B823DE9}" dt="2024-02-05T04:43:08.654" v="6" actId="20577"/>
          <ac:spMkLst>
            <pc:docMk/>
            <pc:sldMk cId="3339069410" sldId="412"/>
            <ac:spMk id="2" creationId="{6CD3A68B-2169-4940-97C5-A10F00CDEB9F}"/>
          </ac:spMkLst>
        </pc:spChg>
      </pc:sldChg>
      <pc:sldChg chg="del">
        <pc:chgData name="Tahko Sanna" userId="S::sanna.tahko@turku.fi::ea86f26d-8e8b-4ef9-be84-be1cae0e5dd4" providerId="AD" clId="Web-{46E7BC8D-71B4-42DD-9AFB-E9D42B823DE9}" dt="2024-02-05T04:28:33.155" v="0"/>
        <pc:sldMkLst>
          <pc:docMk/>
          <pc:sldMk cId="1383930195" sldId="413"/>
        </pc:sldMkLst>
      </pc:sldChg>
      <pc:sldMasterChg chg="addSldLayout">
        <pc:chgData name="Tahko Sanna" userId="S::sanna.tahko@turku.fi::ea86f26d-8e8b-4ef9-be84-be1cae0e5dd4" providerId="AD" clId="Web-{46E7BC8D-71B4-42DD-9AFB-E9D42B823DE9}" dt="2024-02-05T04:44:30.751" v="16"/>
        <pc:sldMasterMkLst>
          <pc:docMk/>
          <pc:sldMasterMk cId="2242198281" sldId="2147483660"/>
        </pc:sldMasterMkLst>
        <pc:sldLayoutChg chg="add">
          <pc:chgData name="Tahko Sanna" userId="S::sanna.tahko@turku.fi::ea86f26d-8e8b-4ef9-be84-be1cae0e5dd4" providerId="AD" clId="Web-{46E7BC8D-71B4-42DD-9AFB-E9D42B823DE9}" dt="2024-02-05T04:29:35.657" v="1"/>
          <pc:sldLayoutMkLst>
            <pc:docMk/>
            <pc:sldMasterMk cId="2242198281" sldId="2147483660"/>
            <pc:sldLayoutMk cId="2807504652" sldId="2147483675"/>
          </pc:sldLayoutMkLst>
        </pc:sldLayoutChg>
        <pc:sldLayoutChg chg="add">
          <pc:chgData name="Tahko Sanna" userId="S::sanna.tahko@turku.fi::ea86f26d-8e8b-4ef9-be84-be1cae0e5dd4" providerId="AD" clId="Web-{46E7BC8D-71B4-42DD-9AFB-E9D42B823DE9}" dt="2024-02-05T04:44:30.751" v="16"/>
          <pc:sldLayoutMkLst>
            <pc:docMk/>
            <pc:sldMasterMk cId="2242198281" sldId="2147483660"/>
            <pc:sldLayoutMk cId="4260166289" sldId="2147483676"/>
          </pc:sldLayoutMkLst>
        </pc:sldLayoutChg>
      </pc:sldMasterChg>
    </pc:docChg>
  </pc:docChgLst>
  <pc:docChgLst>
    <pc:chgData name="Tahko Sanna" userId="S::sanna.tahko@turku.fi::ea86f26d-8e8b-4ef9-be84-be1cae0e5dd4" providerId="AD" clId="Web-{64CDE082-CF42-14A3-8857-9DBF63636B3B}"/>
    <pc:docChg chg="addSld delSld modSld sldOrd">
      <pc:chgData name="Tahko Sanna" userId="S::sanna.tahko@turku.fi::ea86f26d-8e8b-4ef9-be84-be1cae0e5dd4" providerId="AD" clId="Web-{64CDE082-CF42-14A3-8857-9DBF63636B3B}" dt="2024-02-28T07:16:07.611" v="9" actId="20577"/>
      <pc:docMkLst>
        <pc:docMk/>
      </pc:docMkLst>
      <pc:sldChg chg="modSp">
        <pc:chgData name="Tahko Sanna" userId="S::sanna.tahko@turku.fi::ea86f26d-8e8b-4ef9-be84-be1cae0e5dd4" providerId="AD" clId="Web-{64CDE082-CF42-14A3-8857-9DBF63636B3B}" dt="2024-02-28T07:16:07.611" v="9" actId="20577"/>
        <pc:sldMkLst>
          <pc:docMk/>
          <pc:sldMk cId="3401100175" sldId="326"/>
        </pc:sldMkLst>
        <pc:spChg chg="mod">
          <ac:chgData name="Tahko Sanna" userId="S::sanna.tahko@turku.fi::ea86f26d-8e8b-4ef9-be84-be1cae0e5dd4" providerId="AD" clId="Web-{64CDE082-CF42-14A3-8857-9DBF63636B3B}" dt="2024-02-28T07:16:07.611" v="9" actId="20577"/>
          <ac:spMkLst>
            <pc:docMk/>
            <pc:sldMk cId="3401100175" sldId="326"/>
            <ac:spMk id="2" creationId="{6CD3A68B-2169-4940-97C5-A10F00CDEB9F}"/>
          </ac:spMkLst>
        </pc:spChg>
      </pc:sldChg>
      <pc:sldChg chg="del">
        <pc:chgData name="Tahko Sanna" userId="S::sanna.tahko@turku.fi::ea86f26d-8e8b-4ef9-be84-be1cae0e5dd4" providerId="AD" clId="Web-{64CDE082-CF42-14A3-8857-9DBF63636B3B}" dt="2024-02-28T07:07:14.377" v="4"/>
        <pc:sldMkLst>
          <pc:docMk/>
          <pc:sldMk cId="2986049761" sldId="384"/>
        </pc:sldMkLst>
      </pc:sldChg>
      <pc:sldChg chg="del">
        <pc:chgData name="Tahko Sanna" userId="S::sanna.tahko@turku.fi::ea86f26d-8e8b-4ef9-be84-be1cae0e5dd4" providerId="AD" clId="Web-{64CDE082-CF42-14A3-8857-9DBF63636B3B}" dt="2024-02-27T18:38:48.409" v="3"/>
        <pc:sldMkLst>
          <pc:docMk/>
          <pc:sldMk cId="803622119" sldId="408"/>
        </pc:sldMkLst>
      </pc:sldChg>
      <pc:sldChg chg="ord">
        <pc:chgData name="Tahko Sanna" userId="S::sanna.tahko@turku.fi::ea86f26d-8e8b-4ef9-be84-be1cae0e5dd4" providerId="AD" clId="Web-{64CDE082-CF42-14A3-8857-9DBF63636B3B}" dt="2024-02-27T18:38:36.487" v="2"/>
        <pc:sldMkLst>
          <pc:docMk/>
          <pc:sldMk cId="2881701511" sldId="410"/>
        </pc:sldMkLst>
      </pc:sldChg>
      <pc:sldChg chg="add del replId">
        <pc:chgData name="Tahko Sanna" userId="S::sanna.tahko@turku.fi::ea86f26d-8e8b-4ef9-be84-be1cae0e5dd4" providerId="AD" clId="Web-{64CDE082-CF42-14A3-8857-9DBF63636B3B}" dt="2024-02-27T08:02:04.718" v="1"/>
        <pc:sldMkLst>
          <pc:docMk/>
          <pc:sldMk cId="3504601537" sldId="418"/>
        </pc:sldMkLst>
      </pc:sldChg>
    </pc:docChg>
  </pc:docChgLst>
  <pc:docChgLst>
    <pc:chgData name="Tahko Sanna" userId="S::sanna.tahko@turku.fi::ea86f26d-8e8b-4ef9-be84-be1cae0e5dd4" providerId="AD" clId="Web-{EAB96132-F810-18E5-6D29-FC0B8555A1E5}"/>
    <pc:docChg chg="modSld">
      <pc:chgData name="Tahko Sanna" userId="S::sanna.tahko@turku.fi::ea86f26d-8e8b-4ef9-be84-be1cae0e5dd4" providerId="AD" clId="Web-{EAB96132-F810-18E5-6D29-FC0B8555A1E5}" dt="2023-12-19T12:04:57.619" v="14" actId="20577"/>
      <pc:docMkLst>
        <pc:docMk/>
      </pc:docMkLst>
      <pc:sldChg chg="addSp delSp modSp mod setBg">
        <pc:chgData name="Tahko Sanna" userId="S::sanna.tahko@turku.fi::ea86f26d-8e8b-4ef9-be84-be1cae0e5dd4" providerId="AD" clId="Web-{EAB96132-F810-18E5-6D29-FC0B8555A1E5}" dt="2023-12-19T06:43:55.130" v="9" actId="20577"/>
        <pc:sldMkLst>
          <pc:docMk/>
          <pc:sldMk cId="3198427379" sldId="406"/>
        </pc:sldMkLst>
        <pc:spChg chg="mod">
          <ac:chgData name="Tahko Sanna" userId="S::sanna.tahko@turku.fi::ea86f26d-8e8b-4ef9-be84-be1cae0e5dd4" providerId="AD" clId="Web-{EAB96132-F810-18E5-6D29-FC0B8555A1E5}" dt="2023-12-19T06:43:55.130" v="9" actId="20577"/>
          <ac:spMkLst>
            <pc:docMk/>
            <pc:sldMk cId="3198427379" sldId="406"/>
            <ac:spMk id="2" creationId="{4F9F2584-2ED8-43AF-AE15-4C6251365022}"/>
          </ac:spMkLst>
        </pc:spChg>
        <pc:spChg chg="del mod">
          <ac:chgData name="Tahko Sanna" userId="S::sanna.tahko@turku.fi::ea86f26d-8e8b-4ef9-be84-be1cae0e5dd4" providerId="AD" clId="Web-{EAB96132-F810-18E5-6D29-FC0B8555A1E5}" dt="2023-12-19T06:42:01.153" v="2"/>
          <ac:spMkLst>
            <pc:docMk/>
            <pc:sldMk cId="3198427379" sldId="406"/>
            <ac:spMk id="4" creationId="{0A471BED-27DA-3F38-9456-D3FB7295754D}"/>
          </ac:spMkLst>
        </pc:spChg>
        <pc:picChg chg="add del mod">
          <ac:chgData name="Tahko Sanna" userId="S::sanna.tahko@turku.fi::ea86f26d-8e8b-4ef9-be84-be1cae0e5dd4" providerId="AD" clId="Web-{EAB96132-F810-18E5-6D29-FC0B8555A1E5}" dt="2023-12-19T06:42:46.562" v="5"/>
          <ac:picMkLst>
            <pc:docMk/>
            <pc:sldMk cId="3198427379" sldId="406"/>
            <ac:picMk id="5" creationId="{A26AB363-4997-71BF-527E-AA757FD040C7}"/>
          </ac:picMkLst>
        </pc:picChg>
      </pc:sldChg>
      <pc:sldChg chg="modSp">
        <pc:chgData name="Tahko Sanna" userId="S::sanna.tahko@turku.fi::ea86f26d-8e8b-4ef9-be84-be1cae0e5dd4" providerId="AD" clId="Web-{EAB96132-F810-18E5-6D29-FC0B8555A1E5}" dt="2023-12-19T12:04:57.619" v="14" actId="20577"/>
        <pc:sldMkLst>
          <pc:docMk/>
          <pc:sldMk cId="491251599" sldId="407"/>
        </pc:sldMkLst>
        <pc:spChg chg="mod">
          <ac:chgData name="Tahko Sanna" userId="S::sanna.tahko@turku.fi::ea86f26d-8e8b-4ef9-be84-be1cae0e5dd4" providerId="AD" clId="Web-{EAB96132-F810-18E5-6D29-FC0B8555A1E5}" dt="2023-12-19T12:04:57.619" v="14" actId="20577"/>
          <ac:spMkLst>
            <pc:docMk/>
            <pc:sldMk cId="491251599" sldId="407"/>
            <ac:spMk id="3" creationId="{4D3C7F67-F13E-4271-8834-399815C7EFCB}"/>
          </ac:spMkLst>
        </pc:spChg>
      </pc:sldChg>
    </pc:docChg>
  </pc:docChgLst>
  <pc:docChgLst>
    <pc:chgData name="Tahko Sanna" userId="S::sanna.tahko@turku.fi::ea86f26d-8e8b-4ef9-be84-be1cae0e5dd4" providerId="AD" clId="Web-{E41D5C00-8001-11B3-141E-DCC927245739}"/>
    <pc:docChg chg="delSld">
      <pc:chgData name="Tahko Sanna" userId="S::sanna.tahko@turku.fi::ea86f26d-8e8b-4ef9-be84-be1cae0e5dd4" providerId="AD" clId="Web-{E41D5C00-8001-11B3-141E-DCC927245739}" dt="2024-05-30T10:08:30.390" v="1"/>
      <pc:docMkLst>
        <pc:docMk/>
      </pc:docMkLst>
      <pc:sldChg chg="del">
        <pc:chgData name="Tahko Sanna" userId="S::sanna.tahko@turku.fi::ea86f26d-8e8b-4ef9-be84-be1cae0e5dd4" providerId="AD" clId="Web-{E41D5C00-8001-11B3-141E-DCC927245739}" dt="2024-05-30T10:08:30.390" v="1"/>
        <pc:sldMkLst>
          <pc:docMk/>
          <pc:sldMk cId="2486564027" sldId="409"/>
        </pc:sldMkLst>
      </pc:sldChg>
      <pc:sldChg chg="del">
        <pc:chgData name="Tahko Sanna" userId="S::sanna.tahko@turku.fi::ea86f26d-8e8b-4ef9-be84-be1cae0e5dd4" providerId="AD" clId="Web-{E41D5C00-8001-11B3-141E-DCC927245739}" dt="2024-05-30T10:08:19.217" v="0"/>
        <pc:sldMkLst>
          <pc:docMk/>
          <pc:sldMk cId="2881701511" sldId="410"/>
        </pc:sldMkLst>
      </pc:sldChg>
    </pc:docChg>
  </pc:docChgLst>
  <pc:docChgLst>
    <pc:chgData name="Vainio Reetta-Kaisa" userId="S::reetta-kaisa.vainio@turku.fi::c48b6d01-cd03-4b37-b90b-ba513252b2db" providerId="AD" clId="Web-{3F818ECC-873D-5E64-98DD-136C9240D353}"/>
    <pc:docChg chg="mod modSld">
      <pc:chgData name="Vainio Reetta-Kaisa" userId="S::reetta-kaisa.vainio@turku.fi::c48b6d01-cd03-4b37-b90b-ba513252b2db" providerId="AD" clId="Web-{3F818ECC-873D-5E64-98DD-136C9240D353}" dt="2024-08-26T13:33:11.479" v="74" actId="1076"/>
      <pc:docMkLst>
        <pc:docMk/>
      </pc:docMkLst>
      <pc:sldChg chg="modSp">
        <pc:chgData name="Vainio Reetta-Kaisa" userId="S::reetta-kaisa.vainio@turku.fi::c48b6d01-cd03-4b37-b90b-ba513252b2db" providerId="AD" clId="Web-{3F818ECC-873D-5E64-98DD-136C9240D353}" dt="2024-08-26T13:00:30.890" v="37" actId="20577"/>
        <pc:sldMkLst>
          <pc:docMk/>
          <pc:sldMk cId="1960201441" sldId="317"/>
        </pc:sldMkLst>
        <pc:spChg chg="mod">
          <ac:chgData name="Vainio Reetta-Kaisa" userId="S::reetta-kaisa.vainio@turku.fi::c48b6d01-cd03-4b37-b90b-ba513252b2db" providerId="AD" clId="Web-{3F818ECC-873D-5E64-98DD-136C9240D353}" dt="2024-08-26T13:00:30.890" v="37" actId="20577"/>
          <ac:spMkLst>
            <pc:docMk/>
            <pc:sldMk cId="1960201441" sldId="317"/>
            <ac:spMk id="3" creationId="{07DFAC2E-B083-ED2A-F5EE-48467174D854}"/>
          </ac:spMkLst>
        </pc:spChg>
      </pc:sldChg>
      <pc:sldChg chg="modSp">
        <pc:chgData name="Vainio Reetta-Kaisa" userId="S::reetta-kaisa.vainio@turku.fi::c48b6d01-cd03-4b37-b90b-ba513252b2db" providerId="AD" clId="Web-{3F818ECC-873D-5E64-98DD-136C9240D353}" dt="2024-08-26T13:02:48.657" v="64" actId="1076"/>
        <pc:sldMkLst>
          <pc:docMk/>
          <pc:sldMk cId="3727765492" sldId="318"/>
        </pc:sldMkLst>
        <pc:spChg chg="mod">
          <ac:chgData name="Vainio Reetta-Kaisa" userId="S::reetta-kaisa.vainio@turku.fi::c48b6d01-cd03-4b37-b90b-ba513252b2db" providerId="AD" clId="Web-{3F818ECC-873D-5E64-98DD-136C9240D353}" dt="2024-08-26T13:01:33.203" v="41" actId="20577"/>
          <ac:spMkLst>
            <pc:docMk/>
            <pc:sldMk cId="3727765492" sldId="318"/>
            <ac:spMk id="2" creationId="{F6861667-28EE-805E-987D-D3DA87588F24}"/>
          </ac:spMkLst>
        </pc:spChg>
        <pc:spChg chg="mod">
          <ac:chgData name="Vainio Reetta-Kaisa" userId="S::reetta-kaisa.vainio@turku.fi::c48b6d01-cd03-4b37-b90b-ba513252b2db" providerId="AD" clId="Web-{3F818ECC-873D-5E64-98DD-136C9240D353}" dt="2024-08-26T13:02:28.235" v="62" actId="1076"/>
          <ac:spMkLst>
            <pc:docMk/>
            <pc:sldMk cId="3727765492" sldId="318"/>
            <ac:spMk id="3" creationId="{9BC56770-4E8C-7328-9D41-7092A77BD282}"/>
          </ac:spMkLst>
        </pc:spChg>
        <pc:spChg chg="mod">
          <ac:chgData name="Vainio Reetta-Kaisa" userId="S::reetta-kaisa.vainio@turku.fi::c48b6d01-cd03-4b37-b90b-ba513252b2db" providerId="AD" clId="Web-{3F818ECC-873D-5E64-98DD-136C9240D353}" dt="2024-08-26T13:02:22.016" v="61" actId="20577"/>
          <ac:spMkLst>
            <pc:docMk/>
            <pc:sldMk cId="3727765492" sldId="318"/>
            <ac:spMk id="3079" creationId="{86861C3A-3EAD-EFD0-8C73-B0CFAE8C39D8}"/>
          </ac:spMkLst>
        </pc:spChg>
        <pc:picChg chg="mod">
          <ac:chgData name="Vainio Reetta-Kaisa" userId="S::reetta-kaisa.vainio@turku.fi::c48b6d01-cd03-4b37-b90b-ba513252b2db" providerId="AD" clId="Web-{3F818ECC-873D-5E64-98DD-136C9240D353}" dt="2024-08-26T13:02:48.657" v="64" actId="1076"/>
          <ac:picMkLst>
            <pc:docMk/>
            <pc:sldMk cId="3727765492" sldId="318"/>
            <ac:picMk id="4" creationId="{8690D557-90B8-4D99-04AF-3AF24A93C9EF}"/>
          </ac:picMkLst>
        </pc:picChg>
      </pc:sldChg>
      <pc:sldChg chg="modSp">
        <pc:chgData name="Vainio Reetta-Kaisa" userId="S::reetta-kaisa.vainio@turku.fi::c48b6d01-cd03-4b37-b90b-ba513252b2db" providerId="AD" clId="Web-{3F818ECC-873D-5E64-98DD-136C9240D353}" dt="2024-08-26T13:32:27.588" v="71" actId="20577"/>
        <pc:sldMkLst>
          <pc:docMk/>
          <pc:sldMk cId="3543243866" sldId="320"/>
        </pc:sldMkLst>
        <pc:spChg chg="mod">
          <ac:chgData name="Vainio Reetta-Kaisa" userId="S::reetta-kaisa.vainio@turku.fi::c48b6d01-cd03-4b37-b90b-ba513252b2db" providerId="AD" clId="Web-{3F818ECC-873D-5E64-98DD-136C9240D353}" dt="2024-08-26T13:01:17.703" v="40" actId="1076"/>
          <ac:spMkLst>
            <pc:docMk/>
            <pc:sldMk cId="3543243866" sldId="320"/>
            <ac:spMk id="2" creationId="{6974C82E-E159-E9DC-B853-694D448F0D5B}"/>
          </ac:spMkLst>
        </pc:spChg>
        <pc:spChg chg="mod">
          <ac:chgData name="Vainio Reetta-Kaisa" userId="S::reetta-kaisa.vainio@turku.fi::c48b6d01-cd03-4b37-b90b-ba513252b2db" providerId="AD" clId="Web-{3F818ECC-873D-5E64-98DD-136C9240D353}" dt="2024-08-26T13:32:10.620" v="68" actId="20577"/>
          <ac:spMkLst>
            <pc:docMk/>
            <pc:sldMk cId="3543243866" sldId="320"/>
            <ac:spMk id="3" creationId="{0FB807A0-15A8-7AA9-2972-2CA2E8BB80D6}"/>
          </ac:spMkLst>
        </pc:spChg>
        <pc:spChg chg="mod">
          <ac:chgData name="Vainio Reetta-Kaisa" userId="S::reetta-kaisa.vainio@turku.fi::c48b6d01-cd03-4b37-b90b-ba513252b2db" providerId="AD" clId="Web-{3F818ECC-873D-5E64-98DD-136C9240D353}" dt="2024-08-26T13:32:27.588" v="71" actId="20577"/>
          <ac:spMkLst>
            <pc:docMk/>
            <pc:sldMk cId="3543243866" sldId="320"/>
            <ac:spMk id="4" creationId="{F48B1C13-8099-C2DD-CFC0-2CB15FE4A32C}"/>
          </ac:spMkLst>
        </pc:spChg>
      </pc:sldChg>
      <pc:sldChg chg="modSp">
        <pc:chgData name="Vainio Reetta-Kaisa" userId="S::reetta-kaisa.vainio@turku.fi::c48b6d01-cd03-4b37-b90b-ba513252b2db" providerId="AD" clId="Web-{3F818ECC-873D-5E64-98DD-136C9240D353}" dt="2024-08-26T12:56:26.093" v="26" actId="1076"/>
        <pc:sldMkLst>
          <pc:docMk/>
          <pc:sldMk cId="496814045" sldId="329"/>
        </pc:sldMkLst>
        <pc:spChg chg="mod">
          <ac:chgData name="Vainio Reetta-Kaisa" userId="S::reetta-kaisa.vainio@turku.fi::c48b6d01-cd03-4b37-b90b-ba513252b2db" providerId="AD" clId="Web-{3F818ECC-873D-5E64-98DD-136C9240D353}" dt="2024-08-26T12:56:26.093" v="26" actId="1076"/>
          <ac:spMkLst>
            <pc:docMk/>
            <pc:sldMk cId="496814045" sldId="329"/>
            <ac:spMk id="18" creationId="{5A03DAE0-E8D1-8EC2-C1B1-A0CDAB5A9667}"/>
          </ac:spMkLst>
        </pc:spChg>
        <pc:spChg chg="mod">
          <ac:chgData name="Vainio Reetta-Kaisa" userId="S::reetta-kaisa.vainio@turku.fi::c48b6d01-cd03-4b37-b90b-ba513252b2db" providerId="AD" clId="Web-{3F818ECC-873D-5E64-98DD-136C9240D353}" dt="2024-08-26T12:55:06.670" v="17" actId="20577"/>
          <ac:spMkLst>
            <pc:docMk/>
            <pc:sldMk cId="496814045" sldId="329"/>
            <ac:spMk id="23" creationId="{54538D61-BB12-B165-B6DA-8DB0C9E16878}"/>
          </ac:spMkLst>
        </pc:spChg>
        <pc:spChg chg="mod">
          <ac:chgData name="Vainio Reetta-Kaisa" userId="S::reetta-kaisa.vainio@turku.fi::c48b6d01-cd03-4b37-b90b-ba513252b2db" providerId="AD" clId="Web-{3F818ECC-873D-5E64-98DD-136C9240D353}" dt="2024-08-26T12:56:07.155" v="23" actId="20577"/>
          <ac:spMkLst>
            <pc:docMk/>
            <pc:sldMk cId="496814045" sldId="329"/>
            <ac:spMk id="25" creationId="{0124BADA-9E06-22C2-D76D-6D03CA5482AA}"/>
          </ac:spMkLst>
        </pc:spChg>
      </pc:sldChg>
      <pc:sldChg chg="modSp">
        <pc:chgData name="Vainio Reetta-Kaisa" userId="S::reetta-kaisa.vainio@turku.fi::c48b6d01-cd03-4b37-b90b-ba513252b2db" providerId="AD" clId="Web-{3F818ECC-873D-5E64-98DD-136C9240D353}" dt="2024-08-26T13:33:11.479" v="74" actId="1076"/>
        <pc:sldMkLst>
          <pc:docMk/>
          <pc:sldMk cId="3974009996" sldId="342"/>
        </pc:sldMkLst>
        <pc:spChg chg="mod">
          <ac:chgData name="Vainio Reetta-Kaisa" userId="S::reetta-kaisa.vainio@turku.fi::c48b6d01-cd03-4b37-b90b-ba513252b2db" providerId="AD" clId="Web-{3F818ECC-873D-5E64-98DD-136C9240D353}" dt="2024-08-26T13:33:11.479" v="74" actId="1076"/>
          <ac:spMkLst>
            <pc:docMk/>
            <pc:sldMk cId="3974009996" sldId="342"/>
            <ac:spMk id="2" creationId="{EE371D4D-0008-39B9-CBC9-E97A2DAC04F3}"/>
          </ac:spMkLst>
        </pc:spChg>
        <pc:spChg chg="mod">
          <ac:chgData name="Vainio Reetta-Kaisa" userId="S::reetta-kaisa.vainio@turku.fi::c48b6d01-cd03-4b37-b90b-ba513252b2db" providerId="AD" clId="Web-{3F818ECC-873D-5E64-98DD-136C9240D353}" dt="2024-08-26T13:33:04.792" v="73" actId="20577"/>
          <ac:spMkLst>
            <pc:docMk/>
            <pc:sldMk cId="3974009996" sldId="342"/>
            <ac:spMk id="3" creationId="{956FB825-1215-226C-20A4-083323925B59}"/>
          </ac:spMkLst>
        </pc:spChg>
        <pc:spChg chg="mod">
          <ac:chgData name="Vainio Reetta-Kaisa" userId="S::reetta-kaisa.vainio@turku.fi::c48b6d01-cd03-4b37-b90b-ba513252b2db" providerId="AD" clId="Web-{3F818ECC-873D-5E64-98DD-136C9240D353}" dt="2024-08-26T13:19:51.490" v="67" actId="1076"/>
          <ac:spMkLst>
            <pc:docMk/>
            <pc:sldMk cId="3974009996" sldId="342"/>
            <ac:spMk id="4" creationId="{21D19B35-B2E8-894F-4962-47C405AF5F85}"/>
          </ac:spMkLst>
        </pc:spChg>
      </pc:sldChg>
      <pc:sldChg chg="modSp">
        <pc:chgData name="Vainio Reetta-Kaisa" userId="S::reetta-kaisa.vainio@turku.fi::c48b6d01-cd03-4b37-b90b-ba513252b2db" providerId="AD" clId="Web-{3F818ECC-873D-5E64-98DD-136C9240D353}" dt="2024-08-26T13:00:43.422" v="38" actId="20577"/>
        <pc:sldMkLst>
          <pc:docMk/>
          <pc:sldMk cId="1685612437" sldId="344"/>
        </pc:sldMkLst>
        <pc:spChg chg="mod">
          <ac:chgData name="Vainio Reetta-Kaisa" userId="S::reetta-kaisa.vainio@turku.fi::c48b6d01-cd03-4b37-b90b-ba513252b2db" providerId="AD" clId="Web-{3F818ECC-873D-5E64-98DD-136C9240D353}" dt="2024-08-26T13:00:43.422" v="38" actId="20577"/>
          <ac:spMkLst>
            <pc:docMk/>
            <pc:sldMk cId="1685612437" sldId="344"/>
            <ac:spMk id="2055" creationId="{B2C4F679-9207-EE1A-BE78-C72A123E7629}"/>
          </ac:spMkLst>
        </pc:spChg>
      </pc:sldChg>
      <pc:sldChg chg="modSp">
        <pc:chgData name="Vainio Reetta-Kaisa" userId="S::reetta-kaisa.vainio@turku.fi::c48b6d01-cd03-4b37-b90b-ba513252b2db" providerId="AD" clId="Web-{3F818ECC-873D-5E64-98DD-136C9240D353}" dt="2024-08-26T12:52:27.701" v="8" actId="20577"/>
        <pc:sldMkLst>
          <pc:docMk/>
          <pc:sldMk cId="1048554057" sldId="345"/>
        </pc:sldMkLst>
        <pc:spChg chg="mod">
          <ac:chgData name="Vainio Reetta-Kaisa" userId="S::reetta-kaisa.vainio@turku.fi::c48b6d01-cd03-4b37-b90b-ba513252b2db" providerId="AD" clId="Web-{3F818ECC-873D-5E64-98DD-136C9240D353}" dt="2024-08-26T12:51:37.513" v="0" actId="20577"/>
          <ac:spMkLst>
            <pc:docMk/>
            <pc:sldMk cId="1048554057" sldId="345"/>
            <ac:spMk id="6" creationId="{AF5DFBB8-004B-F8DD-7994-BA6D16DEC019}"/>
          </ac:spMkLst>
        </pc:spChg>
        <pc:spChg chg="mod">
          <ac:chgData name="Vainio Reetta-Kaisa" userId="S::reetta-kaisa.vainio@turku.fi::c48b6d01-cd03-4b37-b90b-ba513252b2db" providerId="AD" clId="Web-{3F818ECC-873D-5E64-98DD-136C9240D353}" dt="2024-08-26T12:52:27.701" v="8" actId="20577"/>
          <ac:spMkLst>
            <pc:docMk/>
            <pc:sldMk cId="1048554057" sldId="345"/>
            <ac:spMk id="8" creationId="{5C231A8E-29F8-9016-EA6A-F8A50B210ABD}"/>
          </ac:spMkLst>
        </pc:spChg>
      </pc:sldChg>
    </pc:docChg>
  </pc:docChgLst>
  <pc:docChgLst>
    <pc:chgData name="Tahko Sanna" userId="S::sanna.tahko@turku.fi::ea86f26d-8e8b-4ef9-be84-be1cae0e5dd4" providerId="AD" clId="Web-{F78FFC37-0263-2D58-8CC5-57DBF93C624A}"/>
    <pc:docChg chg="modSld">
      <pc:chgData name="Tahko Sanna" userId="S::sanna.tahko@turku.fi::ea86f26d-8e8b-4ef9-be84-be1cae0e5dd4" providerId="AD" clId="Web-{F78FFC37-0263-2D58-8CC5-57DBF93C624A}" dt="2024-02-28T11:33:25.955" v="2"/>
      <pc:docMkLst>
        <pc:docMk/>
      </pc:docMkLst>
      <pc:sldChg chg="delSp modSp">
        <pc:chgData name="Tahko Sanna" userId="S::sanna.tahko@turku.fi::ea86f26d-8e8b-4ef9-be84-be1cae0e5dd4" providerId="AD" clId="Web-{F78FFC37-0263-2D58-8CC5-57DBF93C624A}" dt="2024-02-28T11:33:25.955" v="2"/>
        <pc:sldMkLst>
          <pc:docMk/>
          <pc:sldMk cId="3401100175" sldId="326"/>
        </pc:sldMkLst>
        <pc:spChg chg="mod">
          <ac:chgData name="Tahko Sanna" userId="S::sanna.tahko@turku.fi::ea86f26d-8e8b-4ef9-be84-be1cae0e5dd4" providerId="AD" clId="Web-{F78FFC37-0263-2D58-8CC5-57DBF93C624A}" dt="2024-02-28T11:33:16.001" v="1" actId="20577"/>
          <ac:spMkLst>
            <pc:docMk/>
            <pc:sldMk cId="3401100175" sldId="326"/>
            <ac:spMk id="10" creationId="{EB576BD7-9D8B-F3DB-98C8-C66FF420B2BA}"/>
          </ac:spMkLst>
        </pc:spChg>
        <pc:spChg chg="del">
          <ac:chgData name="Tahko Sanna" userId="S::sanna.tahko@turku.fi::ea86f26d-8e8b-4ef9-be84-be1cae0e5dd4" providerId="AD" clId="Web-{F78FFC37-0263-2D58-8CC5-57DBF93C624A}" dt="2024-02-28T11:33:25.955" v="2"/>
          <ac:spMkLst>
            <pc:docMk/>
            <pc:sldMk cId="3401100175" sldId="326"/>
            <ac:spMk id="12" creationId="{E6B1451F-3257-CECB-24E6-7FA430D4CCD8}"/>
          </ac:spMkLst>
        </pc:spChg>
      </pc:sldChg>
    </pc:docChg>
  </pc:docChgLst>
  <pc:docChgLst>
    <pc:chgData name="Tahko Sanna" userId="ea86f26d-8e8b-4ef9-be84-be1cae0e5dd4" providerId="ADAL" clId="{993C0274-9617-4459-9326-3FD14D9F05BE}"/>
    <pc:docChg chg="custSel modSld">
      <pc:chgData name="Tahko Sanna" userId="ea86f26d-8e8b-4ef9-be84-be1cae0e5dd4" providerId="ADAL" clId="{993C0274-9617-4459-9326-3FD14D9F05BE}" dt="2024-08-29T11:04:58.283" v="8" actId="962"/>
      <pc:docMkLst>
        <pc:docMk/>
      </pc:docMkLst>
      <pc:sldChg chg="modSp mod">
        <pc:chgData name="Tahko Sanna" userId="ea86f26d-8e8b-4ef9-be84-be1cae0e5dd4" providerId="ADAL" clId="{993C0274-9617-4459-9326-3FD14D9F05BE}" dt="2024-08-29T11:04:15.086" v="0" actId="962"/>
        <pc:sldMkLst>
          <pc:docMk/>
          <pc:sldMk cId="1960201441" sldId="317"/>
        </pc:sldMkLst>
        <pc:picChg chg="mod">
          <ac:chgData name="Tahko Sanna" userId="ea86f26d-8e8b-4ef9-be84-be1cae0e5dd4" providerId="ADAL" clId="{993C0274-9617-4459-9326-3FD14D9F05BE}" dt="2024-08-29T11:04:15.086" v="0" actId="962"/>
          <ac:picMkLst>
            <pc:docMk/>
            <pc:sldMk cId="1960201441" sldId="317"/>
            <ac:picMk id="4" creationId="{882FDBB8-BC63-A705-2071-ED6CD301FA25}"/>
          </ac:picMkLst>
        </pc:picChg>
      </pc:sldChg>
      <pc:sldChg chg="modSp mod">
        <pc:chgData name="Tahko Sanna" userId="ea86f26d-8e8b-4ef9-be84-be1cae0e5dd4" providerId="ADAL" clId="{993C0274-9617-4459-9326-3FD14D9F05BE}" dt="2024-08-29T11:04:58.283" v="8" actId="962"/>
        <pc:sldMkLst>
          <pc:docMk/>
          <pc:sldMk cId="3727765492" sldId="318"/>
        </pc:sldMkLst>
        <pc:picChg chg="mod">
          <ac:chgData name="Tahko Sanna" userId="ea86f26d-8e8b-4ef9-be84-be1cae0e5dd4" providerId="ADAL" clId="{993C0274-9617-4459-9326-3FD14D9F05BE}" dt="2024-08-29T11:04:58.283" v="8" actId="962"/>
          <ac:picMkLst>
            <pc:docMk/>
            <pc:sldMk cId="3727765492" sldId="318"/>
            <ac:picMk id="6" creationId="{E73CC51A-69D5-4F1F-622E-E18F1437DFE5}"/>
          </ac:picMkLst>
        </pc:picChg>
      </pc:sldChg>
      <pc:sldChg chg="modSp mod">
        <pc:chgData name="Tahko Sanna" userId="ea86f26d-8e8b-4ef9-be84-be1cae0e5dd4" providerId="ADAL" clId="{993C0274-9617-4459-9326-3FD14D9F05BE}" dt="2024-08-29T11:04:51.583" v="7" actId="962"/>
        <pc:sldMkLst>
          <pc:docMk/>
          <pc:sldMk cId="3543243866" sldId="320"/>
        </pc:sldMkLst>
        <pc:picChg chg="mod">
          <ac:chgData name="Tahko Sanna" userId="ea86f26d-8e8b-4ef9-be84-be1cae0e5dd4" providerId="ADAL" clId="{993C0274-9617-4459-9326-3FD14D9F05BE}" dt="2024-08-29T11:04:48.700" v="6" actId="962"/>
          <ac:picMkLst>
            <pc:docMk/>
            <pc:sldMk cId="3543243866" sldId="320"/>
            <ac:picMk id="5" creationId="{F5D808F8-6FF5-DC6E-BABA-EFE5849DE094}"/>
          </ac:picMkLst>
        </pc:picChg>
        <pc:picChg chg="mod">
          <ac:chgData name="Tahko Sanna" userId="ea86f26d-8e8b-4ef9-be84-be1cae0e5dd4" providerId="ADAL" clId="{993C0274-9617-4459-9326-3FD14D9F05BE}" dt="2024-08-29T11:04:51.583" v="7" actId="962"/>
          <ac:picMkLst>
            <pc:docMk/>
            <pc:sldMk cId="3543243866" sldId="320"/>
            <ac:picMk id="6" creationId="{4140077A-E15E-42EA-E9FD-BE63BD999D4A}"/>
          </ac:picMkLst>
        </pc:picChg>
      </pc:sldChg>
      <pc:sldChg chg="modSp mod">
        <pc:chgData name="Tahko Sanna" userId="ea86f26d-8e8b-4ef9-be84-be1cae0e5dd4" providerId="ADAL" clId="{993C0274-9617-4459-9326-3FD14D9F05BE}" dt="2024-08-29T11:04:20.654" v="1" actId="962"/>
        <pc:sldMkLst>
          <pc:docMk/>
          <pc:sldMk cId="496814045" sldId="329"/>
        </pc:sldMkLst>
        <pc:picChg chg="mod">
          <ac:chgData name="Tahko Sanna" userId="ea86f26d-8e8b-4ef9-be84-be1cae0e5dd4" providerId="ADAL" clId="{993C0274-9617-4459-9326-3FD14D9F05BE}" dt="2024-08-29T11:04:20.654" v="1" actId="962"/>
          <ac:picMkLst>
            <pc:docMk/>
            <pc:sldMk cId="496814045" sldId="329"/>
            <ac:picMk id="2" creationId="{AD96AFDA-AD52-B167-918D-A96FFF073E43}"/>
          </ac:picMkLst>
        </pc:picChg>
      </pc:sldChg>
      <pc:sldChg chg="delSp modSp mod">
        <pc:chgData name="Tahko Sanna" userId="ea86f26d-8e8b-4ef9-be84-be1cae0e5dd4" providerId="ADAL" clId="{993C0274-9617-4459-9326-3FD14D9F05BE}" dt="2024-08-29T11:04:40.577" v="5" actId="962"/>
        <pc:sldMkLst>
          <pc:docMk/>
          <pc:sldMk cId="3030833188" sldId="340"/>
        </pc:sldMkLst>
        <pc:spChg chg="del">
          <ac:chgData name="Tahko Sanna" userId="ea86f26d-8e8b-4ef9-be84-be1cae0e5dd4" providerId="ADAL" clId="{993C0274-9617-4459-9326-3FD14D9F05BE}" dt="2024-08-29T11:04:35.853" v="4" actId="478"/>
          <ac:spMkLst>
            <pc:docMk/>
            <pc:sldMk cId="3030833188" sldId="340"/>
            <ac:spMk id="8" creationId="{0F050E13-31DD-2763-D2BB-1E8F7F2CDD89}"/>
          </ac:spMkLst>
        </pc:spChg>
        <pc:graphicFrameChg chg="mod">
          <ac:chgData name="Tahko Sanna" userId="ea86f26d-8e8b-4ef9-be84-be1cae0e5dd4" providerId="ADAL" clId="{993C0274-9617-4459-9326-3FD14D9F05BE}" dt="2024-08-29T11:04:40.577" v="5" actId="962"/>
          <ac:graphicFrameMkLst>
            <pc:docMk/>
            <pc:sldMk cId="3030833188" sldId="340"/>
            <ac:graphicFrameMk id="11" creationId="{1D441D46-75C1-8150-30EF-72E11FC98264}"/>
          </ac:graphicFrameMkLst>
        </pc:graphicFrameChg>
        <pc:picChg chg="mod">
          <ac:chgData name="Tahko Sanna" userId="ea86f26d-8e8b-4ef9-be84-be1cae0e5dd4" providerId="ADAL" clId="{993C0274-9617-4459-9326-3FD14D9F05BE}" dt="2024-08-29T11:04:27.373" v="3" actId="962"/>
          <ac:picMkLst>
            <pc:docMk/>
            <pc:sldMk cId="3030833188" sldId="340"/>
            <ac:picMk id="10" creationId="{D8A207EA-D0B8-9C46-21D8-AFAC8DC42916}"/>
          </ac:picMkLst>
        </pc:picChg>
      </pc:sldChg>
      <pc:sldChg chg="modSp mod">
        <pc:chgData name="Tahko Sanna" userId="ea86f26d-8e8b-4ef9-be84-be1cae0e5dd4" providerId="ADAL" clId="{993C0274-9617-4459-9326-3FD14D9F05BE}" dt="2024-08-29T11:04:23.388" v="2" actId="962"/>
        <pc:sldMkLst>
          <pc:docMk/>
          <pc:sldMk cId="1960934035" sldId="522"/>
        </pc:sldMkLst>
        <pc:picChg chg="mod">
          <ac:chgData name="Tahko Sanna" userId="ea86f26d-8e8b-4ef9-be84-be1cae0e5dd4" providerId="ADAL" clId="{993C0274-9617-4459-9326-3FD14D9F05BE}" dt="2024-08-29T11:04:23.388" v="2" actId="962"/>
          <ac:picMkLst>
            <pc:docMk/>
            <pc:sldMk cId="1960934035" sldId="522"/>
            <ac:picMk id="4" creationId="{332CAC35-E879-D6D6-8F20-96E777055ECB}"/>
          </ac:picMkLst>
        </pc:picChg>
      </pc:sldChg>
    </pc:docChg>
  </pc:docChgLst>
  <pc:docChgLst>
    <pc:chgData name="Tahko Sanna" userId="S::sanna.tahko@turku.fi::ea86f26d-8e8b-4ef9-be84-be1cae0e5dd4" providerId="AD" clId="Web-{4B45AB32-7B80-4F25-87B3-8A39B84BB0EA}"/>
    <pc:docChg chg="modSld">
      <pc:chgData name="Tahko Sanna" userId="S::sanna.tahko@turku.fi::ea86f26d-8e8b-4ef9-be84-be1cae0e5dd4" providerId="AD" clId="Web-{4B45AB32-7B80-4F25-87B3-8A39B84BB0EA}" dt="2024-08-14T10:41:32.322" v="6"/>
      <pc:docMkLst>
        <pc:docMk/>
      </pc:docMkLst>
      <pc:sldChg chg="delSp modSp">
        <pc:chgData name="Tahko Sanna" userId="S::sanna.tahko@turku.fi::ea86f26d-8e8b-4ef9-be84-be1cae0e5dd4" providerId="AD" clId="Web-{4B45AB32-7B80-4F25-87B3-8A39B84BB0EA}" dt="2024-08-14T10:41:15.634" v="2"/>
        <pc:sldMkLst>
          <pc:docMk/>
          <pc:sldMk cId="1714351566" sldId="385"/>
        </pc:sldMkLst>
        <pc:spChg chg="mod">
          <ac:chgData name="Tahko Sanna" userId="S::sanna.tahko@turku.fi::ea86f26d-8e8b-4ef9-be84-be1cae0e5dd4" providerId="AD" clId="Web-{4B45AB32-7B80-4F25-87B3-8A39B84BB0EA}" dt="2024-08-14T10:41:14.415" v="1" actId="20577"/>
          <ac:spMkLst>
            <pc:docMk/>
            <pc:sldMk cId="1714351566" sldId="385"/>
            <ac:spMk id="8" creationId="{DA0A5C1C-FDF1-7FB9-F034-E2D594F02029}"/>
          </ac:spMkLst>
        </pc:spChg>
        <pc:picChg chg="del">
          <ac:chgData name="Tahko Sanna" userId="S::sanna.tahko@turku.fi::ea86f26d-8e8b-4ef9-be84-be1cae0e5dd4" providerId="AD" clId="Web-{4B45AB32-7B80-4F25-87B3-8A39B84BB0EA}" dt="2024-08-14T10:41:15.634" v="2"/>
          <ac:picMkLst>
            <pc:docMk/>
            <pc:sldMk cId="1714351566" sldId="385"/>
            <ac:picMk id="4" creationId="{E59712F3-574E-2222-F94C-D029FC24CABB}"/>
          </ac:picMkLst>
        </pc:picChg>
      </pc:sldChg>
      <pc:sldChg chg="delSp modSp">
        <pc:chgData name="Tahko Sanna" userId="S::sanna.tahko@turku.fi::ea86f26d-8e8b-4ef9-be84-be1cae0e5dd4" providerId="AD" clId="Web-{4B45AB32-7B80-4F25-87B3-8A39B84BB0EA}" dt="2024-08-14T10:41:32.322" v="6"/>
        <pc:sldMkLst>
          <pc:docMk/>
          <pc:sldMk cId="3339069410" sldId="412"/>
        </pc:sldMkLst>
        <pc:spChg chg="mod">
          <ac:chgData name="Tahko Sanna" userId="S::sanna.tahko@turku.fi::ea86f26d-8e8b-4ef9-be84-be1cae0e5dd4" providerId="AD" clId="Web-{4B45AB32-7B80-4F25-87B3-8A39B84BB0EA}" dt="2024-08-14T10:41:31.166" v="5" actId="20577"/>
          <ac:spMkLst>
            <pc:docMk/>
            <pc:sldMk cId="3339069410" sldId="412"/>
            <ac:spMk id="3" creationId="{EBB4AF93-CB7D-4D7E-B004-990FB059E389}"/>
          </ac:spMkLst>
        </pc:spChg>
        <pc:picChg chg="del">
          <ac:chgData name="Tahko Sanna" userId="S::sanna.tahko@turku.fi::ea86f26d-8e8b-4ef9-be84-be1cae0e5dd4" providerId="AD" clId="Web-{4B45AB32-7B80-4F25-87B3-8A39B84BB0EA}" dt="2024-08-14T10:41:32.322" v="6"/>
          <ac:picMkLst>
            <pc:docMk/>
            <pc:sldMk cId="3339069410" sldId="412"/>
            <ac:picMk id="5" creationId="{D929525B-9B7B-CA27-E74C-E9114AE69C4F}"/>
          </ac:picMkLst>
        </pc:picChg>
      </pc:sldChg>
    </pc:docChg>
  </pc:docChgLst>
  <pc:docChgLst>
    <pc:chgData name="Tahko Sanna" userId="S::sanna.tahko@turku.fi::ea86f26d-8e8b-4ef9-be84-be1cae0e5dd4" providerId="AD" clId="Web-{9525981E-1FEE-4A6A-8EB1-56B1ED409C35}"/>
    <pc:docChg chg="delSld">
      <pc:chgData name="Tahko Sanna" userId="S::sanna.tahko@turku.fi::ea86f26d-8e8b-4ef9-be84-be1cae0e5dd4" providerId="AD" clId="Web-{9525981E-1FEE-4A6A-8EB1-56B1ED409C35}" dt="2024-02-14T07:52:03.223" v="0"/>
      <pc:docMkLst>
        <pc:docMk/>
      </pc:docMkLst>
      <pc:sldChg chg="del">
        <pc:chgData name="Tahko Sanna" userId="S::sanna.tahko@turku.fi::ea86f26d-8e8b-4ef9-be84-be1cae0e5dd4" providerId="AD" clId="Web-{9525981E-1FEE-4A6A-8EB1-56B1ED409C35}" dt="2024-02-14T07:52:03.223" v="0"/>
        <pc:sldMkLst>
          <pc:docMk/>
          <pc:sldMk cId="3813139023" sldId="416"/>
        </pc:sldMkLst>
      </pc:sldChg>
    </pc:docChg>
  </pc:docChgLst>
  <pc:docChgLst>
    <pc:chgData name="Tahko Sanna" userId="S::sanna.tahko@turku.fi::ea86f26d-8e8b-4ef9-be84-be1cae0e5dd4" providerId="AD" clId="Web-{7A30794F-094F-D0FB-1E53-B1F26AB73299}"/>
    <pc:docChg chg="addSld delSld modSld">
      <pc:chgData name="Tahko Sanna" userId="S::sanna.tahko@turku.fi::ea86f26d-8e8b-4ef9-be84-be1cae0e5dd4" providerId="AD" clId="Web-{7A30794F-094F-D0FB-1E53-B1F26AB73299}" dt="2024-06-14T10:40:18.026" v="278"/>
      <pc:docMkLst>
        <pc:docMk/>
      </pc:docMkLst>
      <pc:sldChg chg="modNotes">
        <pc:chgData name="Tahko Sanna" userId="S::sanna.tahko@turku.fi::ea86f26d-8e8b-4ef9-be84-be1cae0e5dd4" providerId="AD" clId="Web-{7A30794F-094F-D0FB-1E53-B1F26AB73299}" dt="2024-06-14T10:40:18.026" v="278"/>
        <pc:sldMkLst>
          <pc:docMk/>
          <pc:sldMk cId="3770007777" sldId="258"/>
        </pc:sldMkLst>
      </pc:sldChg>
      <pc:sldChg chg="modNotes">
        <pc:chgData name="Tahko Sanna" userId="S::sanna.tahko@turku.fi::ea86f26d-8e8b-4ef9-be84-be1cae0e5dd4" providerId="AD" clId="Web-{7A30794F-094F-D0FB-1E53-B1F26AB73299}" dt="2024-06-14T10:10:35.509" v="223"/>
        <pc:sldMkLst>
          <pc:docMk/>
          <pc:sldMk cId="2652498586" sldId="260"/>
        </pc:sldMkLst>
      </pc:sldChg>
      <pc:sldChg chg="del">
        <pc:chgData name="Tahko Sanna" userId="S::sanna.tahko@turku.fi::ea86f26d-8e8b-4ef9-be84-be1cae0e5dd4" providerId="AD" clId="Web-{7A30794F-094F-D0FB-1E53-B1F26AB73299}" dt="2024-06-12T06:49:02.196" v="0"/>
        <pc:sldMkLst>
          <pc:docMk/>
          <pc:sldMk cId="2238479266" sldId="303"/>
        </pc:sldMkLst>
      </pc:sldChg>
      <pc:sldChg chg="del">
        <pc:chgData name="Tahko Sanna" userId="S::sanna.tahko@turku.fi::ea86f26d-8e8b-4ef9-be84-be1cae0e5dd4" providerId="AD" clId="Web-{7A30794F-094F-D0FB-1E53-B1F26AB73299}" dt="2024-06-12T06:49:05.743" v="3"/>
        <pc:sldMkLst>
          <pc:docMk/>
          <pc:sldMk cId="1960201441" sldId="317"/>
        </pc:sldMkLst>
      </pc:sldChg>
      <pc:sldChg chg="add del">
        <pc:chgData name="Tahko Sanna" userId="S::sanna.tahko@turku.fi::ea86f26d-8e8b-4ef9-be84-be1cae0e5dd4" providerId="AD" clId="Web-{7A30794F-094F-D0FB-1E53-B1F26AB73299}" dt="2024-06-14T10:39:30.883" v="241"/>
        <pc:sldMkLst>
          <pc:docMk/>
          <pc:sldMk cId="3727765492" sldId="318"/>
        </pc:sldMkLst>
      </pc:sldChg>
      <pc:sldChg chg="del">
        <pc:chgData name="Tahko Sanna" userId="S::sanna.tahko@turku.fi::ea86f26d-8e8b-4ef9-be84-be1cae0e5dd4" providerId="AD" clId="Web-{7A30794F-094F-D0FB-1E53-B1F26AB73299}" dt="2024-06-12T06:49:08.649" v="5"/>
        <pc:sldMkLst>
          <pc:docMk/>
          <pc:sldMk cId="3543243866" sldId="320"/>
        </pc:sldMkLst>
      </pc:sldChg>
      <pc:sldChg chg="add">
        <pc:chgData name="Tahko Sanna" userId="S::sanna.tahko@turku.fi::ea86f26d-8e8b-4ef9-be84-be1cae0e5dd4" providerId="AD" clId="Web-{7A30794F-094F-D0FB-1E53-B1F26AB73299}" dt="2024-06-14T10:39:30.805" v="235"/>
        <pc:sldMkLst>
          <pc:docMk/>
          <pc:sldMk cId="2983466192" sldId="321"/>
        </pc:sldMkLst>
      </pc:sldChg>
      <pc:sldChg chg="del">
        <pc:chgData name="Tahko Sanna" userId="S::sanna.tahko@turku.fi::ea86f26d-8e8b-4ef9-be84-be1cae0e5dd4" providerId="AD" clId="Web-{7A30794F-094F-D0FB-1E53-B1F26AB73299}" dt="2024-06-12T06:49:04.461" v="1"/>
        <pc:sldMkLst>
          <pc:docMk/>
          <pc:sldMk cId="496814045" sldId="329"/>
        </pc:sldMkLst>
      </pc:sldChg>
      <pc:sldChg chg="del">
        <pc:chgData name="Tahko Sanna" userId="S::sanna.tahko@turku.fi::ea86f26d-8e8b-4ef9-be84-be1cae0e5dd4" providerId="AD" clId="Web-{7A30794F-094F-D0FB-1E53-B1F26AB73299}" dt="2024-06-12T06:49:11.962" v="7"/>
        <pc:sldMkLst>
          <pc:docMk/>
          <pc:sldMk cId="2034339689" sldId="336"/>
        </pc:sldMkLst>
      </pc:sldChg>
      <pc:sldChg chg="del">
        <pc:chgData name="Tahko Sanna" userId="S::sanna.tahko@turku.fi::ea86f26d-8e8b-4ef9-be84-be1cae0e5dd4" providerId="AD" clId="Web-{7A30794F-094F-D0FB-1E53-B1F26AB73299}" dt="2024-06-12T06:49:07.493" v="4"/>
        <pc:sldMkLst>
          <pc:docMk/>
          <pc:sldMk cId="3030833188" sldId="340"/>
        </pc:sldMkLst>
      </pc:sldChg>
      <pc:sldChg chg="del">
        <pc:chgData name="Tahko Sanna" userId="S::sanna.tahko@turku.fi::ea86f26d-8e8b-4ef9-be84-be1cae0e5dd4" providerId="AD" clId="Web-{7A30794F-094F-D0FB-1E53-B1F26AB73299}" dt="2024-06-12T06:49:15.290" v="10"/>
        <pc:sldMkLst>
          <pc:docMk/>
          <pc:sldMk cId="459445762" sldId="341"/>
        </pc:sldMkLst>
      </pc:sldChg>
      <pc:sldChg chg="add del">
        <pc:chgData name="Tahko Sanna" userId="S::sanna.tahko@turku.fi::ea86f26d-8e8b-4ef9-be84-be1cae0e5dd4" providerId="AD" clId="Web-{7A30794F-094F-D0FB-1E53-B1F26AB73299}" dt="2024-06-14T10:39:30.852" v="239"/>
        <pc:sldMkLst>
          <pc:docMk/>
          <pc:sldMk cId="3974009996" sldId="342"/>
        </pc:sldMkLst>
      </pc:sldChg>
      <pc:sldChg chg="del">
        <pc:chgData name="Tahko Sanna" userId="S::sanna.tahko@turku.fi::ea86f26d-8e8b-4ef9-be84-be1cae0e5dd4" providerId="AD" clId="Web-{7A30794F-094F-D0FB-1E53-B1F26AB73299}" dt="2024-06-12T06:49:13.837" v="9"/>
        <pc:sldMkLst>
          <pc:docMk/>
          <pc:sldMk cId="803688566" sldId="343"/>
        </pc:sldMkLst>
      </pc:sldChg>
      <pc:sldChg chg="del">
        <pc:chgData name="Tahko Sanna" userId="S::sanna.tahko@turku.fi::ea86f26d-8e8b-4ef9-be84-be1cae0e5dd4" providerId="AD" clId="Web-{7A30794F-094F-D0FB-1E53-B1F26AB73299}" dt="2024-06-12T06:49:05.149" v="2"/>
        <pc:sldMkLst>
          <pc:docMk/>
          <pc:sldMk cId="1685612437" sldId="344"/>
        </pc:sldMkLst>
      </pc:sldChg>
      <pc:sldChg chg="add">
        <pc:chgData name="Tahko Sanna" userId="S::sanna.tahko@turku.fi::ea86f26d-8e8b-4ef9-be84-be1cae0e5dd4" providerId="AD" clId="Web-{7A30794F-094F-D0FB-1E53-B1F26AB73299}" dt="2024-06-14T10:39:30.790" v="234"/>
        <pc:sldMkLst>
          <pc:docMk/>
          <pc:sldMk cId="1048554057" sldId="345"/>
        </pc:sldMkLst>
      </pc:sldChg>
      <pc:sldChg chg="add">
        <pc:chgData name="Tahko Sanna" userId="S::sanna.tahko@turku.fi::ea86f26d-8e8b-4ef9-be84-be1cae0e5dd4" providerId="AD" clId="Web-{7A30794F-094F-D0FB-1E53-B1F26AB73299}" dt="2024-06-14T10:39:30.805" v="236"/>
        <pc:sldMkLst>
          <pc:docMk/>
          <pc:sldMk cId="1480181129" sldId="350"/>
        </pc:sldMkLst>
      </pc:sldChg>
      <pc:sldChg chg="add">
        <pc:chgData name="Tahko Sanna" userId="S::sanna.tahko@turku.fi::ea86f26d-8e8b-4ef9-be84-be1cae0e5dd4" providerId="AD" clId="Web-{7A30794F-094F-D0FB-1E53-B1F26AB73299}" dt="2024-06-14T10:39:30.868" v="240"/>
        <pc:sldMkLst>
          <pc:docMk/>
          <pc:sldMk cId="2069994264" sldId="353"/>
        </pc:sldMkLst>
      </pc:sldChg>
      <pc:sldChg chg="add del modNotes">
        <pc:chgData name="Tahko Sanna" userId="S::sanna.tahko@turku.fi::ea86f26d-8e8b-4ef9-be84-be1cae0e5dd4" providerId="AD" clId="Web-{7A30794F-094F-D0FB-1E53-B1F26AB73299}" dt="2024-06-14T10:07:48.754" v="17"/>
        <pc:sldMkLst>
          <pc:docMk/>
          <pc:sldMk cId="47377515" sldId="421"/>
        </pc:sldMkLst>
      </pc:sldChg>
      <pc:sldChg chg="modNotes">
        <pc:chgData name="Tahko Sanna" userId="S::sanna.tahko@turku.fi::ea86f26d-8e8b-4ef9-be84-be1cae0e5dd4" providerId="AD" clId="Web-{7A30794F-094F-D0FB-1E53-B1F26AB73299}" dt="2024-06-14T10:08:28.708" v="19"/>
        <pc:sldMkLst>
          <pc:docMk/>
          <pc:sldMk cId="199163709" sldId="442"/>
        </pc:sldMkLst>
      </pc:sldChg>
      <pc:sldChg chg="add del">
        <pc:chgData name="Tahko Sanna" userId="S::sanna.tahko@turku.fi::ea86f26d-8e8b-4ef9-be84-be1cae0e5dd4" providerId="AD" clId="Web-{7A30794F-094F-D0FB-1E53-B1F26AB73299}" dt="2024-06-14T08:21:58.271" v="16"/>
        <pc:sldMkLst>
          <pc:docMk/>
          <pc:sldMk cId="969813232" sldId="443"/>
        </pc:sldMkLst>
      </pc:sldChg>
      <pc:sldChg chg="addSp modSp new">
        <pc:chgData name="Tahko Sanna" userId="S::sanna.tahko@turku.fi::ea86f26d-8e8b-4ef9-be84-be1cae0e5dd4" providerId="AD" clId="Web-{7A30794F-094F-D0FB-1E53-B1F26AB73299}" dt="2024-06-14T10:30:20.066" v="228" actId="14100"/>
        <pc:sldMkLst>
          <pc:docMk/>
          <pc:sldMk cId="1123976920" sldId="443"/>
        </pc:sldMkLst>
        <pc:picChg chg="add mod">
          <ac:chgData name="Tahko Sanna" userId="S::sanna.tahko@turku.fi::ea86f26d-8e8b-4ef9-be84-be1cae0e5dd4" providerId="AD" clId="Web-{7A30794F-094F-D0FB-1E53-B1F26AB73299}" dt="2024-06-14T10:30:20.066" v="228" actId="14100"/>
          <ac:picMkLst>
            <pc:docMk/>
            <pc:sldMk cId="1123976920" sldId="443"/>
            <ac:picMk id="2" creationId="{2518BE51-92C9-FE40-E553-F3BB8F122E9B}"/>
          </ac:picMkLst>
        </pc:picChg>
      </pc:sldChg>
      <pc:sldChg chg="addSp modSp new">
        <pc:chgData name="Tahko Sanna" userId="S::sanna.tahko@turku.fi::ea86f26d-8e8b-4ef9-be84-be1cae0e5dd4" providerId="AD" clId="Web-{7A30794F-094F-D0FB-1E53-B1F26AB73299}" dt="2024-06-14T10:31:06.802" v="233" actId="14100"/>
        <pc:sldMkLst>
          <pc:docMk/>
          <pc:sldMk cId="4082462394" sldId="444"/>
        </pc:sldMkLst>
        <pc:picChg chg="add mod">
          <ac:chgData name="Tahko Sanna" userId="S::sanna.tahko@turku.fi::ea86f26d-8e8b-4ef9-be84-be1cae0e5dd4" providerId="AD" clId="Web-{7A30794F-094F-D0FB-1E53-B1F26AB73299}" dt="2024-06-14T10:31:06.802" v="233" actId="14100"/>
          <ac:picMkLst>
            <pc:docMk/>
            <pc:sldMk cId="4082462394" sldId="444"/>
            <ac:picMk id="2" creationId="{1F7B8081-838E-6FAA-394D-B8E7B4F014FB}"/>
          </ac:picMkLst>
        </pc:picChg>
      </pc:sldChg>
      <pc:sldChg chg="add">
        <pc:chgData name="Tahko Sanna" userId="S::sanna.tahko@turku.fi::ea86f26d-8e8b-4ef9-be84-be1cae0e5dd4" providerId="AD" clId="Web-{7A30794F-094F-D0FB-1E53-B1F26AB73299}" dt="2024-06-14T10:39:30.836" v="238"/>
        <pc:sldMkLst>
          <pc:docMk/>
          <pc:sldMk cId="1868534147" sldId="469"/>
        </pc:sldMkLst>
      </pc:sldChg>
      <pc:sldChg chg="add">
        <pc:chgData name="Tahko Sanna" userId="S::sanna.tahko@turku.fi::ea86f26d-8e8b-4ef9-be84-be1cae0e5dd4" providerId="AD" clId="Web-{7A30794F-094F-D0FB-1E53-B1F26AB73299}" dt="2024-06-14T10:39:30.836" v="237"/>
        <pc:sldMkLst>
          <pc:docMk/>
          <pc:sldMk cId="3034868488" sldId="470"/>
        </pc:sldMkLst>
      </pc:sldChg>
      <pc:sldChg chg="add">
        <pc:chgData name="Tahko Sanna" userId="S::sanna.tahko@turku.fi::ea86f26d-8e8b-4ef9-be84-be1cae0e5dd4" providerId="AD" clId="Web-{7A30794F-094F-D0FB-1E53-B1F26AB73299}" dt="2024-06-14T10:39:30.899" v="242"/>
        <pc:sldMkLst>
          <pc:docMk/>
          <pc:sldMk cId="850173160" sldId="486"/>
        </pc:sldMkLst>
      </pc:sldChg>
      <pc:sldChg chg="add">
        <pc:chgData name="Tahko Sanna" userId="S::sanna.tahko@turku.fi::ea86f26d-8e8b-4ef9-be84-be1cae0e5dd4" providerId="AD" clId="Web-{7A30794F-094F-D0FB-1E53-B1F26AB73299}" dt="2024-06-14T10:39:30.915" v="243"/>
        <pc:sldMkLst>
          <pc:docMk/>
          <pc:sldMk cId="2447022797" sldId="487"/>
        </pc:sldMkLst>
      </pc:sldChg>
    </pc:docChg>
  </pc:docChgLst>
  <pc:docChgLst>
    <pc:chgData name="Tahko Sanna" userId="S::sanna.tahko@turku.fi::ea86f26d-8e8b-4ef9-be84-be1cae0e5dd4" providerId="AD" clId="Web-{9840A103-170C-490B-A431-00E62A980A3A}"/>
    <pc:docChg chg="modSld">
      <pc:chgData name="Tahko Sanna" userId="S::sanna.tahko@turku.fi::ea86f26d-8e8b-4ef9-be84-be1cae0e5dd4" providerId="AD" clId="Web-{9840A103-170C-490B-A431-00E62A980A3A}" dt="2024-06-19T12:19:09.048" v="12" actId="20577"/>
      <pc:docMkLst>
        <pc:docMk/>
      </pc:docMkLst>
      <pc:sldChg chg="modSp">
        <pc:chgData name="Tahko Sanna" userId="S::sanna.tahko@turku.fi::ea86f26d-8e8b-4ef9-be84-be1cae0e5dd4" providerId="AD" clId="Web-{9840A103-170C-490B-A431-00E62A980A3A}" dt="2024-06-19T12:19:09.048" v="12" actId="20577"/>
        <pc:sldMkLst>
          <pc:docMk/>
          <pc:sldMk cId="1048554057" sldId="345"/>
        </pc:sldMkLst>
        <pc:spChg chg="mod">
          <ac:chgData name="Tahko Sanna" userId="S::sanna.tahko@turku.fi::ea86f26d-8e8b-4ef9-be84-be1cae0e5dd4" providerId="AD" clId="Web-{9840A103-170C-490B-A431-00E62A980A3A}" dt="2024-06-19T12:19:09.048" v="12" actId="20577"/>
          <ac:spMkLst>
            <pc:docMk/>
            <pc:sldMk cId="1048554057" sldId="345"/>
            <ac:spMk id="8" creationId="{5C231A8E-29F8-9016-EA6A-F8A50B210ABD}"/>
          </ac:spMkLst>
        </pc:spChg>
      </pc:sldChg>
    </pc:docChg>
  </pc:docChgLst>
  <pc:docChgLst>
    <pc:chgData name="Tahko Sanna" userId="S::sanna.tahko@turku.fi::ea86f26d-8e8b-4ef9-be84-be1cae0e5dd4" providerId="AD" clId="Web-{C7512F98-4D87-48A8-B226-A1AA8C80B309}"/>
    <pc:docChg chg="modSld">
      <pc:chgData name="Tahko Sanna" userId="S::sanna.tahko@turku.fi::ea86f26d-8e8b-4ef9-be84-be1cae0e5dd4" providerId="AD" clId="Web-{C7512F98-4D87-48A8-B226-A1AA8C80B309}" dt="2024-07-30T05:58:58.037" v="100"/>
      <pc:docMkLst>
        <pc:docMk/>
      </pc:docMkLst>
      <pc:sldChg chg="modNotes">
        <pc:chgData name="Tahko Sanna" userId="S::sanna.tahko@turku.fi::ea86f26d-8e8b-4ef9-be84-be1cae0e5dd4" providerId="AD" clId="Web-{C7512F98-4D87-48A8-B226-A1AA8C80B309}" dt="2024-07-30T05:58:58.037" v="100"/>
        <pc:sldMkLst>
          <pc:docMk/>
          <pc:sldMk cId="3770007777" sldId="258"/>
        </pc:sldMkLst>
      </pc:sldChg>
      <pc:sldChg chg="modNotes">
        <pc:chgData name="Tahko Sanna" userId="S::sanna.tahko@turku.fi::ea86f26d-8e8b-4ef9-be84-be1cae0e5dd4" providerId="AD" clId="Web-{C7512F98-4D87-48A8-B226-A1AA8C80B309}" dt="2024-07-30T05:56:48.113" v="58"/>
        <pc:sldMkLst>
          <pc:docMk/>
          <pc:sldMk cId="2652498586" sldId="260"/>
        </pc:sldMkLst>
      </pc:sldChg>
      <pc:sldChg chg="modSp">
        <pc:chgData name="Tahko Sanna" userId="S::sanna.tahko@turku.fi::ea86f26d-8e8b-4ef9-be84-be1cae0e5dd4" providerId="AD" clId="Web-{C7512F98-4D87-48A8-B226-A1AA8C80B309}" dt="2024-07-30T05:55:51.862" v="54" actId="20577"/>
        <pc:sldMkLst>
          <pc:docMk/>
          <pc:sldMk cId="3339069410" sldId="412"/>
        </pc:sldMkLst>
        <pc:spChg chg="mod">
          <ac:chgData name="Tahko Sanna" userId="S::sanna.tahko@turku.fi::ea86f26d-8e8b-4ef9-be84-be1cae0e5dd4" providerId="AD" clId="Web-{C7512F98-4D87-48A8-B226-A1AA8C80B309}" dt="2024-07-30T05:55:51.862" v="54" actId="20577"/>
          <ac:spMkLst>
            <pc:docMk/>
            <pc:sldMk cId="3339069410" sldId="412"/>
            <ac:spMk id="3" creationId="{EBB4AF93-CB7D-4D7E-B004-990FB059E389}"/>
          </ac:spMkLst>
        </pc:spChg>
      </pc:sldChg>
      <pc:sldChg chg="modNotes">
        <pc:chgData name="Tahko Sanna" userId="S::sanna.tahko@turku.fi::ea86f26d-8e8b-4ef9-be84-be1cae0e5dd4" providerId="AD" clId="Web-{C7512F98-4D87-48A8-B226-A1AA8C80B309}" dt="2024-07-30T05:58:50.943" v="96"/>
        <pc:sldMkLst>
          <pc:docMk/>
          <pc:sldMk cId="4076949212" sldId="415"/>
        </pc:sldMkLst>
      </pc:sldChg>
      <pc:sldChg chg="modNotes">
        <pc:chgData name="Tahko Sanna" userId="S::sanna.tahko@turku.fi::ea86f26d-8e8b-4ef9-be84-be1cae0e5dd4" providerId="AD" clId="Web-{C7512F98-4D87-48A8-B226-A1AA8C80B309}" dt="2024-07-30T05:53:35.484" v="5"/>
        <pc:sldMkLst>
          <pc:docMk/>
          <pc:sldMk cId="47377515" sldId="421"/>
        </pc:sldMkLst>
      </pc:sldChg>
      <pc:sldChg chg="modNotes">
        <pc:chgData name="Tahko Sanna" userId="S::sanna.tahko@turku.fi::ea86f26d-8e8b-4ef9-be84-be1cae0e5dd4" providerId="AD" clId="Web-{C7512F98-4D87-48A8-B226-A1AA8C80B309}" dt="2024-07-30T05:54:46.032" v="12"/>
        <pc:sldMkLst>
          <pc:docMk/>
          <pc:sldMk cId="199163709" sldId="442"/>
        </pc:sldMkLst>
      </pc:sldChg>
    </pc:docChg>
  </pc:docChgLst>
  <pc:docChgLst>
    <pc:chgData name="Tahko Sanna" userId="S::sanna.tahko@turku.fi::ea86f26d-8e8b-4ef9-be84-be1cae0e5dd4" providerId="AD" clId="Web-{3847CC7A-7500-407C-84E8-C9929EF0DBBC}"/>
    <pc:docChg chg="modSld">
      <pc:chgData name="Tahko Sanna" userId="S::sanna.tahko@turku.fi::ea86f26d-8e8b-4ef9-be84-be1cae0e5dd4" providerId="AD" clId="Web-{3847CC7A-7500-407C-84E8-C9929EF0DBBC}" dt="2024-08-27T05:57:36.694" v="1" actId="20577"/>
      <pc:docMkLst>
        <pc:docMk/>
      </pc:docMkLst>
      <pc:sldChg chg="modSp">
        <pc:chgData name="Tahko Sanna" userId="S::sanna.tahko@turku.fi::ea86f26d-8e8b-4ef9-be84-be1cae0e5dd4" providerId="AD" clId="Web-{3847CC7A-7500-407C-84E8-C9929EF0DBBC}" dt="2024-08-27T05:57:36.694" v="1" actId="20577"/>
        <pc:sldMkLst>
          <pc:docMk/>
          <pc:sldMk cId="533706207" sldId="411"/>
        </pc:sldMkLst>
        <pc:spChg chg="mod">
          <ac:chgData name="Tahko Sanna" userId="S::sanna.tahko@turku.fi::ea86f26d-8e8b-4ef9-be84-be1cae0e5dd4" providerId="AD" clId="Web-{3847CC7A-7500-407C-84E8-C9929EF0DBBC}" dt="2024-08-27T05:57:36.694" v="1" actId="20577"/>
          <ac:spMkLst>
            <pc:docMk/>
            <pc:sldMk cId="533706207" sldId="411"/>
            <ac:spMk id="3" creationId="{4D3C7F67-F13E-4271-8834-399815C7EFCB}"/>
          </ac:spMkLst>
        </pc:spChg>
      </pc:sldChg>
    </pc:docChg>
  </pc:docChgLst>
  <pc:docChgLst>
    <pc:chgData name="Tahko Sanna" userId="S::sanna.tahko@turku.fi::ea86f26d-8e8b-4ef9-be84-be1cae0e5dd4" providerId="AD" clId="Web-{D4559498-AC11-0F1C-C7E9-FEB6265D932B}"/>
    <pc:docChg chg="addSld">
      <pc:chgData name="Tahko Sanna" userId="S::sanna.tahko@turku.fi::ea86f26d-8e8b-4ef9-be84-be1cae0e5dd4" providerId="AD" clId="Web-{D4559498-AC11-0F1C-C7E9-FEB6265D932B}" dt="2024-01-09T08:30:28.754" v="6"/>
      <pc:docMkLst>
        <pc:docMk/>
      </pc:docMkLst>
      <pc:sldChg chg="add">
        <pc:chgData name="Tahko Sanna" userId="S::sanna.tahko@turku.fi::ea86f26d-8e8b-4ef9-be84-be1cae0e5dd4" providerId="AD" clId="Web-{D4559498-AC11-0F1C-C7E9-FEB6265D932B}" dt="2024-01-09T08:30:28.754" v="6"/>
        <pc:sldMkLst>
          <pc:docMk/>
          <pc:sldMk cId="2238479266" sldId="303"/>
        </pc:sldMkLst>
      </pc:sldChg>
      <pc:sldChg chg="add">
        <pc:chgData name="Tahko Sanna" userId="S::sanna.tahko@turku.fi::ea86f26d-8e8b-4ef9-be84-be1cae0e5dd4" providerId="AD" clId="Web-{D4559498-AC11-0F1C-C7E9-FEB6265D932B}" dt="2024-01-09T08:30:27.644" v="0"/>
        <pc:sldMkLst>
          <pc:docMk/>
          <pc:sldMk cId="3430510909" sldId="305"/>
        </pc:sldMkLst>
      </pc:sldChg>
      <pc:sldChg chg="add">
        <pc:chgData name="Tahko Sanna" userId="S::sanna.tahko@turku.fi::ea86f26d-8e8b-4ef9-be84-be1cae0e5dd4" providerId="AD" clId="Web-{D4559498-AC11-0F1C-C7E9-FEB6265D932B}" dt="2024-01-09T08:30:28.301" v="4"/>
        <pc:sldMkLst>
          <pc:docMk/>
          <pc:sldMk cId="2538574613" sldId="310"/>
        </pc:sldMkLst>
      </pc:sldChg>
      <pc:sldChg chg="add">
        <pc:chgData name="Tahko Sanna" userId="S::sanna.tahko@turku.fi::ea86f26d-8e8b-4ef9-be84-be1cae0e5dd4" providerId="AD" clId="Web-{D4559498-AC11-0F1C-C7E9-FEB6265D932B}" dt="2024-01-09T08:30:28.238" v="3"/>
        <pc:sldMkLst>
          <pc:docMk/>
          <pc:sldMk cId="1327735134" sldId="315"/>
        </pc:sldMkLst>
      </pc:sldChg>
      <pc:sldChg chg="add">
        <pc:chgData name="Tahko Sanna" userId="S::sanna.tahko@turku.fi::ea86f26d-8e8b-4ef9-be84-be1cae0e5dd4" providerId="AD" clId="Web-{D4559498-AC11-0F1C-C7E9-FEB6265D932B}" dt="2024-01-09T08:30:28.473" v="5"/>
        <pc:sldMkLst>
          <pc:docMk/>
          <pc:sldMk cId="403445933" sldId="316"/>
        </pc:sldMkLst>
      </pc:sldChg>
      <pc:sldChg chg="add">
        <pc:chgData name="Tahko Sanna" userId="S::sanna.tahko@turku.fi::ea86f26d-8e8b-4ef9-be84-be1cae0e5dd4" providerId="AD" clId="Web-{D4559498-AC11-0F1C-C7E9-FEB6265D932B}" dt="2024-01-09T08:30:27.832" v="2"/>
        <pc:sldMkLst>
          <pc:docMk/>
          <pc:sldMk cId="1960201441" sldId="317"/>
        </pc:sldMkLst>
      </pc:sldChg>
      <pc:sldChg chg="add">
        <pc:chgData name="Tahko Sanna" userId="S::sanna.tahko@turku.fi::ea86f26d-8e8b-4ef9-be84-be1cae0e5dd4" providerId="AD" clId="Web-{D4559498-AC11-0F1C-C7E9-FEB6265D932B}" dt="2024-01-09T08:30:27.785" v="1"/>
        <pc:sldMkLst>
          <pc:docMk/>
          <pc:sldMk cId="2034339689" sldId="318"/>
        </pc:sldMkLst>
      </pc:sldChg>
    </pc:docChg>
  </pc:docChgLst>
</pc:chgInfo>
</file>

<file path=ppt/comments/modernComment_13E_DE312FF4.xml><?xml version="1.0" encoding="utf-8"?>
<p188:cmLst xmlns:a="http://schemas.openxmlformats.org/drawingml/2006/main" xmlns:r="http://schemas.openxmlformats.org/officeDocument/2006/relationships" xmlns:p188="http://schemas.microsoft.com/office/powerpoint/2018/8/main">
  <p188:cm id="{AC237A76-9E63-4AA2-A961-0DAD84CF7DAA}" authorId="{DDD9C855-0D3B-29F8-4DDA-1EB8D8409E9F}" created="2024-08-26T13:03:46.001">
    <ac:deMkLst xmlns:ac="http://schemas.microsoft.com/office/drawing/2013/main/command">
      <pc:docMk xmlns:pc="http://schemas.microsoft.com/office/powerpoint/2013/main/command"/>
      <pc:sldMk xmlns:pc="http://schemas.microsoft.com/office/powerpoint/2013/main/command" cId="3727765492" sldId="318"/>
      <ac:picMk id="4" creationId="{8690D557-90B8-4D99-04AF-3AF24A93C9EF}"/>
    </ac:deMkLst>
    <p188:replyLst>
      <p188:reply id="{D1DBDD69-9E14-4B84-B185-C1005126CDCF}" authorId="{DDD9C855-0D3B-29F8-4DDA-1EB8D8409E9F}" created="2024-08-26T13:04:12.923">
        <p188:txBody>
          <a:bodyPr/>
          <a:lstStyle/>
          <a:p>
            <a:r>
              <a:rPr lang="fi-FI"/>
              <a:t>Mulla tai Paulalla ei oo tästä kuvasta tietoa...</a:t>
            </a:r>
          </a:p>
        </p188:txBody>
      </p188:reply>
    </p188:replyLst>
    <p188:txBody>
      <a:bodyPr/>
      <a:lstStyle/>
      <a:p>
        <a:r>
          <a:rPr lang="fi-FI"/>
          <a:t>[@Kiviranta Laura] Puuttuu kuvan lähde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3878A5-6832-4610-AFA1-C2B86BD62A65}"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fi-FI"/>
        </a:p>
      </dgm:t>
    </dgm:pt>
    <dgm:pt modelId="{DAF70C42-4F57-4461-A243-8A2CB8BC8B0B}">
      <dgm:prSet phldrT="[Teksti]" custT="1"/>
      <dgm:spPr/>
      <dgm:t>
        <a:bodyPr/>
        <a:lstStyle/>
        <a:p>
          <a:r>
            <a:rPr lang="fi-FI" sz="1700" b="1">
              <a:solidFill>
                <a:schemeClr val="tx2"/>
              </a:solidFill>
            </a:rPr>
            <a:t>+ Nopea viestintä  </a:t>
          </a:r>
        </a:p>
        <a:p>
          <a:r>
            <a:rPr lang="fi-FI" sz="1700" b="1">
              <a:solidFill>
                <a:schemeClr val="tx2"/>
              </a:solidFill>
            </a:rPr>
            <a:t>Helppoa ja kivaa  </a:t>
          </a:r>
        </a:p>
        <a:p>
          <a:r>
            <a:rPr lang="fi-FI" sz="1700" b="1">
              <a:solidFill>
                <a:schemeClr val="tx2"/>
              </a:solidFill>
            </a:rPr>
            <a:t>Kaverit</a:t>
          </a:r>
        </a:p>
        <a:p>
          <a:r>
            <a:rPr lang="fi-FI" sz="1700" b="1">
              <a:solidFill>
                <a:schemeClr val="tx2"/>
              </a:solidFill>
            </a:rPr>
            <a:t> Oikeaa tietoa </a:t>
          </a:r>
        </a:p>
        <a:p>
          <a:r>
            <a:rPr lang="fi-FI" sz="1700" b="1">
              <a:solidFill>
                <a:schemeClr val="tx2"/>
              </a:solidFill>
            </a:rPr>
            <a:t> Helppo käyttää </a:t>
          </a:r>
        </a:p>
        <a:p>
          <a:r>
            <a:rPr lang="fi-FI" sz="1700" b="1">
              <a:solidFill>
                <a:schemeClr val="tx2"/>
              </a:solidFill>
            </a:rPr>
            <a:t>Hyviä roolimalleja: striimit, tubettajat tms </a:t>
          </a:r>
        </a:p>
        <a:p>
          <a:r>
            <a:rPr lang="fi-FI" sz="1700" b="1">
              <a:solidFill>
                <a:schemeClr val="tx2"/>
              </a:solidFill>
              <a:sym typeface="Wingdings" panose="05000000000000000000" pitchFamily="2" charset="2"/>
            </a:rPr>
            <a:t>Hyvää sisältöä</a:t>
          </a:r>
          <a:endParaRPr lang="fi-FI" sz="1700">
            <a:solidFill>
              <a:schemeClr val="tx2"/>
            </a:solidFill>
          </a:endParaRPr>
        </a:p>
      </dgm:t>
    </dgm:pt>
    <dgm:pt modelId="{A8A2ED18-5C6B-4910-BAEA-BB30E713E3E3}" type="parTrans" cxnId="{351AF3EC-6810-47BA-80ED-30A2E702D560}">
      <dgm:prSet/>
      <dgm:spPr/>
      <dgm:t>
        <a:bodyPr/>
        <a:lstStyle/>
        <a:p>
          <a:endParaRPr lang="fi-FI"/>
        </a:p>
      </dgm:t>
    </dgm:pt>
    <dgm:pt modelId="{E4423481-3188-460C-B5CE-C85502436656}" type="sibTrans" cxnId="{351AF3EC-6810-47BA-80ED-30A2E702D560}">
      <dgm:prSet/>
      <dgm:spPr/>
      <dgm:t>
        <a:bodyPr/>
        <a:lstStyle/>
        <a:p>
          <a:endParaRPr lang="fi-FI"/>
        </a:p>
      </dgm:t>
    </dgm:pt>
    <dgm:pt modelId="{9736C088-B303-4B55-B431-A9C6AD901C21}">
      <dgm:prSet phldrT="[Teksti]"/>
      <dgm:spPr/>
      <dgm:t>
        <a:bodyPr/>
        <a:lstStyle/>
        <a:p>
          <a:r>
            <a:rPr lang="fi-FI" b="1">
              <a:solidFill>
                <a:schemeClr val="tx2"/>
              </a:solidFill>
            </a:rPr>
            <a:t>-Matalampi kynnys hölmöillä </a:t>
          </a:r>
        </a:p>
        <a:p>
          <a:r>
            <a:rPr lang="fi-FI" b="1">
              <a:solidFill>
                <a:schemeClr val="tx2"/>
              </a:solidFill>
            </a:rPr>
            <a:t>Kiusaaminen, nöyryytys </a:t>
          </a:r>
        </a:p>
        <a:p>
          <a:r>
            <a:rPr lang="fi-FI" b="1">
              <a:solidFill>
                <a:schemeClr val="tx2"/>
              </a:solidFill>
            </a:rPr>
            <a:t>Paljon väärää tietoa </a:t>
          </a:r>
        </a:p>
        <a:p>
          <a:r>
            <a:rPr lang="fi-FI" b="1">
              <a:solidFill>
                <a:schemeClr val="tx2"/>
              </a:solidFill>
              <a:sym typeface="Wingdings" panose="05000000000000000000" pitchFamily="2" charset="2"/>
            </a:rPr>
            <a:t>Yksinäisyys </a:t>
          </a:r>
        </a:p>
        <a:p>
          <a:r>
            <a:rPr lang="fi-FI" b="1">
              <a:solidFill>
                <a:schemeClr val="tx2"/>
              </a:solidFill>
              <a:sym typeface="Wingdings" panose="05000000000000000000" pitchFamily="2" charset="2"/>
            </a:rPr>
            <a:t>Ryhmäpaine</a:t>
          </a:r>
        </a:p>
        <a:p>
          <a:r>
            <a:rPr lang="fi-FI" b="1">
              <a:solidFill>
                <a:schemeClr val="tx2"/>
              </a:solidFill>
              <a:sym typeface="Wingdings" panose="05000000000000000000" pitchFamily="2" charset="2"/>
            </a:rPr>
            <a:t> Huonoja roolimalleja: striimit, tubettajat tms.</a:t>
          </a:r>
        </a:p>
        <a:p>
          <a:r>
            <a:rPr lang="fi-FI" b="1">
              <a:solidFill>
                <a:schemeClr val="tx2"/>
              </a:solidFill>
              <a:sym typeface="Wingdings" panose="05000000000000000000" pitchFamily="2" charset="2"/>
            </a:rPr>
            <a:t> Haitallista sisältöä</a:t>
          </a:r>
          <a:endParaRPr lang="fi-FI">
            <a:solidFill>
              <a:schemeClr val="tx2"/>
            </a:solidFill>
          </a:endParaRPr>
        </a:p>
      </dgm:t>
    </dgm:pt>
    <dgm:pt modelId="{690A934F-F0D2-4127-BD1E-5E99BA72EA51}" type="parTrans" cxnId="{652F9CB6-E8FA-441A-B2C9-A5DA0C13F172}">
      <dgm:prSet/>
      <dgm:spPr/>
      <dgm:t>
        <a:bodyPr/>
        <a:lstStyle/>
        <a:p>
          <a:endParaRPr lang="fi-FI"/>
        </a:p>
      </dgm:t>
    </dgm:pt>
    <dgm:pt modelId="{253403F6-4A64-4EAD-8BAF-220C506D765F}" type="sibTrans" cxnId="{652F9CB6-E8FA-441A-B2C9-A5DA0C13F172}">
      <dgm:prSet/>
      <dgm:spPr/>
      <dgm:t>
        <a:bodyPr/>
        <a:lstStyle/>
        <a:p>
          <a:endParaRPr lang="fi-FI"/>
        </a:p>
      </dgm:t>
    </dgm:pt>
    <dgm:pt modelId="{EB173F6B-3E7C-423B-9CCD-AC9F91931164}">
      <dgm:prSet/>
      <dgm:spPr/>
      <dgm:t>
        <a:bodyPr/>
        <a:lstStyle/>
        <a:p>
          <a:endParaRPr lang="fi-FI"/>
        </a:p>
      </dgm:t>
    </dgm:pt>
    <dgm:pt modelId="{3EC8975B-5ED8-4767-B07E-90F69C88A5F4}" type="parTrans" cxnId="{F81FD0B1-027E-408C-B52B-961D8C152B8A}">
      <dgm:prSet/>
      <dgm:spPr/>
      <dgm:t>
        <a:bodyPr/>
        <a:lstStyle/>
        <a:p>
          <a:endParaRPr lang="fi-FI"/>
        </a:p>
      </dgm:t>
    </dgm:pt>
    <dgm:pt modelId="{A0E63996-C2A4-41A5-91B3-D5ADD0ABF59D}" type="sibTrans" cxnId="{F81FD0B1-027E-408C-B52B-961D8C152B8A}">
      <dgm:prSet/>
      <dgm:spPr/>
      <dgm:t>
        <a:bodyPr/>
        <a:lstStyle/>
        <a:p>
          <a:endParaRPr lang="fi-FI"/>
        </a:p>
      </dgm:t>
    </dgm:pt>
    <dgm:pt modelId="{831F8C1B-7A6B-4EF3-A1D2-4508C81DE0F5}" type="pres">
      <dgm:prSet presAssocID="{413878A5-6832-4610-AFA1-C2B86BD62A65}" presName="compositeShape" presStyleCnt="0">
        <dgm:presLayoutVars>
          <dgm:chMax val="2"/>
          <dgm:dir/>
          <dgm:resizeHandles val="exact"/>
        </dgm:presLayoutVars>
      </dgm:prSet>
      <dgm:spPr/>
    </dgm:pt>
    <dgm:pt modelId="{5380EAA4-ED2C-4EC1-992E-FE2854728450}" type="pres">
      <dgm:prSet presAssocID="{413878A5-6832-4610-AFA1-C2B86BD62A65}" presName="ribbon" presStyleLbl="node1" presStyleIdx="0" presStyleCnt="1" custScaleY="120271"/>
      <dgm:spPr>
        <a:solidFill>
          <a:schemeClr val="bg2"/>
        </a:solidFill>
        <a:ln>
          <a:solidFill>
            <a:schemeClr val="tx2"/>
          </a:solidFill>
        </a:ln>
      </dgm:spPr>
    </dgm:pt>
    <dgm:pt modelId="{B42FF7E8-C0B9-49B5-BB4C-F86EB6B3C908}" type="pres">
      <dgm:prSet presAssocID="{413878A5-6832-4610-AFA1-C2B86BD62A65}" presName="leftArrowText" presStyleLbl="node1" presStyleIdx="0" presStyleCnt="1" custScaleY="119947">
        <dgm:presLayoutVars>
          <dgm:chMax val="0"/>
          <dgm:bulletEnabled val="1"/>
        </dgm:presLayoutVars>
      </dgm:prSet>
      <dgm:spPr/>
    </dgm:pt>
    <dgm:pt modelId="{192A99A4-478E-4B69-A8F8-F3F147FFD2DC}" type="pres">
      <dgm:prSet presAssocID="{413878A5-6832-4610-AFA1-C2B86BD62A65}" presName="rightArrowText" presStyleLbl="node1" presStyleIdx="0" presStyleCnt="1" custScaleY="116283">
        <dgm:presLayoutVars>
          <dgm:chMax val="0"/>
          <dgm:bulletEnabled val="1"/>
        </dgm:presLayoutVars>
      </dgm:prSet>
      <dgm:spPr/>
    </dgm:pt>
  </dgm:ptLst>
  <dgm:cxnLst>
    <dgm:cxn modelId="{2FA09F0B-EDAF-47CD-9D2B-D5041EC9B434}" type="presOf" srcId="{DAF70C42-4F57-4461-A243-8A2CB8BC8B0B}" destId="{B42FF7E8-C0B9-49B5-BB4C-F86EB6B3C908}" srcOrd="0" destOrd="0" presId="urn:microsoft.com/office/officeart/2005/8/layout/arrow6"/>
    <dgm:cxn modelId="{3341151A-B9AE-4B92-8F5C-8E293475C3AC}" type="presOf" srcId="{9736C088-B303-4B55-B431-A9C6AD901C21}" destId="{192A99A4-478E-4B69-A8F8-F3F147FFD2DC}" srcOrd="0" destOrd="0" presId="urn:microsoft.com/office/officeart/2005/8/layout/arrow6"/>
    <dgm:cxn modelId="{DA767523-D5EA-42D0-AA0F-38B498CDD812}" type="presOf" srcId="{413878A5-6832-4610-AFA1-C2B86BD62A65}" destId="{831F8C1B-7A6B-4EF3-A1D2-4508C81DE0F5}" srcOrd="0" destOrd="0" presId="urn:microsoft.com/office/officeart/2005/8/layout/arrow6"/>
    <dgm:cxn modelId="{F81FD0B1-027E-408C-B52B-961D8C152B8A}" srcId="{413878A5-6832-4610-AFA1-C2B86BD62A65}" destId="{EB173F6B-3E7C-423B-9CCD-AC9F91931164}" srcOrd="2" destOrd="0" parTransId="{3EC8975B-5ED8-4767-B07E-90F69C88A5F4}" sibTransId="{A0E63996-C2A4-41A5-91B3-D5ADD0ABF59D}"/>
    <dgm:cxn modelId="{652F9CB6-E8FA-441A-B2C9-A5DA0C13F172}" srcId="{413878A5-6832-4610-AFA1-C2B86BD62A65}" destId="{9736C088-B303-4B55-B431-A9C6AD901C21}" srcOrd="1" destOrd="0" parTransId="{690A934F-F0D2-4127-BD1E-5E99BA72EA51}" sibTransId="{253403F6-4A64-4EAD-8BAF-220C506D765F}"/>
    <dgm:cxn modelId="{351AF3EC-6810-47BA-80ED-30A2E702D560}" srcId="{413878A5-6832-4610-AFA1-C2B86BD62A65}" destId="{DAF70C42-4F57-4461-A243-8A2CB8BC8B0B}" srcOrd="0" destOrd="0" parTransId="{A8A2ED18-5C6B-4910-BAEA-BB30E713E3E3}" sibTransId="{E4423481-3188-460C-B5CE-C85502436656}"/>
    <dgm:cxn modelId="{488162F2-E20B-43C6-9E14-24B035E99770}" type="presParOf" srcId="{831F8C1B-7A6B-4EF3-A1D2-4508C81DE0F5}" destId="{5380EAA4-ED2C-4EC1-992E-FE2854728450}" srcOrd="0" destOrd="0" presId="urn:microsoft.com/office/officeart/2005/8/layout/arrow6"/>
    <dgm:cxn modelId="{E1653F21-DAF0-4C4E-A77D-97DCC2026FB6}" type="presParOf" srcId="{831F8C1B-7A6B-4EF3-A1D2-4508C81DE0F5}" destId="{B42FF7E8-C0B9-49B5-BB4C-F86EB6B3C908}" srcOrd="1" destOrd="0" presId="urn:microsoft.com/office/officeart/2005/8/layout/arrow6"/>
    <dgm:cxn modelId="{559D9D5B-61E5-4A56-B653-1B400ACE65EA}" type="presParOf" srcId="{831F8C1B-7A6B-4EF3-A1D2-4508C81DE0F5}" destId="{192A99A4-478E-4B69-A8F8-F3F147FFD2DC}"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0EAA4-ED2C-4EC1-992E-FE2854728450}">
      <dsp:nvSpPr>
        <dsp:cNvPr id="0" name=""/>
        <dsp:cNvSpPr/>
      </dsp:nvSpPr>
      <dsp:spPr>
        <a:xfrm>
          <a:off x="0" y="250546"/>
          <a:ext cx="10778113" cy="5185177"/>
        </a:xfrm>
        <a:prstGeom prst="leftRightRibbon">
          <a:avLst/>
        </a:prstGeom>
        <a:solidFill>
          <a:schemeClr val="bg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B42FF7E8-C0B9-49B5-BB4C-F86EB6B3C908}">
      <dsp:nvSpPr>
        <dsp:cNvPr id="0" name=""/>
        <dsp:cNvSpPr/>
      </dsp:nvSpPr>
      <dsp:spPr>
        <a:xfrm>
          <a:off x="1293373" y="1231289"/>
          <a:ext cx="3556777" cy="25338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0452" rIns="0" bIns="64770" numCol="1" spcCol="1270" anchor="ctr" anchorCtr="0">
          <a:noAutofit/>
        </a:bodyPr>
        <a:lstStyle/>
        <a:p>
          <a:pPr marL="0" lvl="0" indent="0" algn="ctr" defTabSz="755650">
            <a:lnSpc>
              <a:spcPct val="90000"/>
            </a:lnSpc>
            <a:spcBef>
              <a:spcPct val="0"/>
            </a:spcBef>
            <a:spcAft>
              <a:spcPct val="35000"/>
            </a:spcAft>
            <a:buNone/>
          </a:pPr>
          <a:r>
            <a:rPr lang="fi-FI" sz="1700" b="1" kern="1200">
              <a:solidFill>
                <a:schemeClr val="tx2"/>
              </a:solidFill>
            </a:rPr>
            <a:t>+ Nopea viestintä  </a:t>
          </a:r>
        </a:p>
        <a:p>
          <a:pPr marL="0" lvl="0" indent="0" algn="ctr" defTabSz="755650">
            <a:lnSpc>
              <a:spcPct val="90000"/>
            </a:lnSpc>
            <a:spcBef>
              <a:spcPct val="0"/>
            </a:spcBef>
            <a:spcAft>
              <a:spcPct val="35000"/>
            </a:spcAft>
            <a:buNone/>
          </a:pPr>
          <a:r>
            <a:rPr lang="fi-FI" sz="1700" b="1" kern="1200">
              <a:solidFill>
                <a:schemeClr val="tx2"/>
              </a:solidFill>
            </a:rPr>
            <a:t>Helppoa ja kivaa  </a:t>
          </a:r>
        </a:p>
        <a:p>
          <a:pPr marL="0" lvl="0" indent="0" algn="ctr" defTabSz="755650">
            <a:lnSpc>
              <a:spcPct val="90000"/>
            </a:lnSpc>
            <a:spcBef>
              <a:spcPct val="0"/>
            </a:spcBef>
            <a:spcAft>
              <a:spcPct val="35000"/>
            </a:spcAft>
            <a:buNone/>
          </a:pPr>
          <a:r>
            <a:rPr lang="fi-FI" sz="1700" b="1" kern="1200">
              <a:solidFill>
                <a:schemeClr val="tx2"/>
              </a:solidFill>
            </a:rPr>
            <a:t>Kaverit</a:t>
          </a:r>
        </a:p>
        <a:p>
          <a:pPr marL="0" lvl="0" indent="0" algn="ctr" defTabSz="755650">
            <a:lnSpc>
              <a:spcPct val="90000"/>
            </a:lnSpc>
            <a:spcBef>
              <a:spcPct val="0"/>
            </a:spcBef>
            <a:spcAft>
              <a:spcPct val="35000"/>
            </a:spcAft>
            <a:buNone/>
          </a:pPr>
          <a:r>
            <a:rPr lang="fi-FI" sz="1700" b="1" kern="1200">
              <a:solidFill>
                <a:schemeClr val="tx2"/>
              </a:solidFill>
            </a:rPr>
            <a:t> Oikeaa tietoa </a:t>
          </a:r>
        </a:p>
        <a:p>
          <a:pPr marL="0" lvl="0" indent="0" algn="ctr" defTabSz="755650">
            <a:lnSpc>
              <a:spcPct val="90000"/>
            </a:lnSpc>
            <a:spcBef>
              <a:spcPct val="0"/>
            </a:spcBef>
            <a:spcAft>
              <a:spcPct val="35000"/>
            </a:spcAft>
            <a:buNone/>
          </a:pPr>
          <a:r>
            <a:rPr lang="fi-FI" sz="1700" b="1" kern="1200">
              <a:solidFill>
                <a:schemeClr val="tx2"/>
              </a:solidFill>
            </a:rPr>
            <a:t> Helppo käyttää </a:t>
          </a:r>
        </a:p>
        <a:p>
          <a:pPr marL="0" lvl="0" indent="0" algn="ctr" defTabSz="755650">
            <a:lnSpc>
              <a:spcPct val="90000"/>
            </a:lnSpc>
            <a:spcBef>
              <a:spcPct val="0"/>
            </a:spcBef>
            <a:spcAft>
              <a:spcPct val="35000"/>
            </a:spcAft>
            <a:buNone/>
          </a:pPr>
          <a:r>
            <a:rPr lang="fi-FI" sz="1700" b="1" kern="1200">
              <a:solidFill>
                <a:schemeClr val="tx2"/>
              </a:solidFill>
            </a:rPr>
            <a:t>Hyviä roolimalleja: striimit, tubettajat tms </a:t>
          </a:r>
        </a:p>
        <a:p>
          <a:pPr marL="0" lvl="0" indent="0" algn="ctr" defTabSz="755650">
            <a:lnSpc>
              <a:spcPct val="90000"/>
            </a:lnSpc>
            <a:spcBef>
              <a:spcPct val="0"/>
            </a:spcBef>
            <a:spcAft>
              <a:spcPct val="35000"/>
            </a:spcAft>
            <a:buNone/>
          </a:pPr>
          <a:r>
            <a:rPr lang="fi-FI" sz="1700" b="1" kern="1200">
              <a:solidFill>
                <a:schemeClr val="tx2"/>
              </a:solidFill>
              <a:sym typeface="Wingdings" panose="05000000000000000000" pitchFamily="2" charset="2"/>
            </a:rPr>
            <a:t>Hyvää sisältöä</a:t>
          </a:r>
          <a:endParaRPr lang="fi-FI" sz="1700" kern="1200">
            <a:solidFill>
              <a:schemeClr val="tx2"/>
            </a:solidFill>
          </a:endParaRPr>
        </a:p>
      </dsp:txBody>
      <dsp:txXfrm>
        <a:off x="1293373" y="1231289"/>
        <a:ext cx="3556777" cy="2533892"/>
      </dsp:txXfrm>
    </dsp:sp>
    <dsp:sp modelId="{192A99A4-478E-4B69-A8F8-F3F147FFD2DC}">
      <dsp:nvSpPr>
        <dsp:cNvPr id="0" name=""/>
        <dsp:cNvSpPr/>
      </dsp:nvSpPr>
      <dsp:spPr>
        <a:xfrm>
          <a:off x="5389056" y="1959789"/>
          <a:ext cx="4203464" cy="24564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fi-FI" sz="1600" b="1" kern="1200">
              <a:solidFill>
                <a:schemeClr val="tx2"/>
              </a:solidFill>
            </a:rPr>
            <a:t>-Matalampi kynnys hölmöillä </a:t>
          </a:r>
        </a:p>
        <a:p>
          <a:pPr marL="0" lvl="0" indent="0" algn="ctr" defTabSz="711200">
            <a:lnSpc>
              <a:spcPct val="90000"/>
            </a:lnSpc>
            <a:spcBef>
              <a:spcPct val="0"/>
            </a:spcBef>
            <a:spcAft>
              <a:spcPct val="35000"/>
            </a:spcAft>
            <a:buNone/>
          </a:pPr>
          <a:r>
            <a:rPr lang="fi-FI" sz="1600" b="1" kern="1200">
              <a:solidFill>
                <a:schemeClr val="tx2"/>
              </a:solidFill>
            </a:rPr>
            <a:t>Kiusaaminen, nöyryytys </a:t>
          </a:r>
        </a:p>
        <a:p>
          <a:pPr marL="0" lvl="0" indent="0" algn="ctr" defTabSz="711200">
            <a:lnSpc>
              <a:spcPct val="90000"/>
            </a:lnSpc>
            <a:spcBef>
              <a:spcPct val="0"/>
            </a:spcBef>
            <a:spcAft>
              <a:spcPct val="35000"/>
            </a:spcAft>
            <a:buNone/>
          </a:pPr>
          <a:r>
            <a:rPr lang="fi-FI" sz="1600" b="1" kern="1200">
              <a:solidFill>
                <a:schemeClr val="tx2"/>
              </a:solidFill>
            </a:rPr>
            <a:t>Paljon väärää tietoa </a:t>
          </a:r>
        </a:p>
        <a:p>
          <a:pPr marL="0" lvl="0" indent="0" algn="ctr" defTabSz="711200">
            <a:lnSpc>
              <a:spcPct val="90000"/>
            </a:lnSpc>
            <a:spcBef>
              <a:spcPct val="0"/>
            </a:spcBef>
            <a:spcAft>
              <a:spcPct val="35000"/>
            </a:spcAft>
            <a:buNone/>
          </a:pPr>
          <a:r>
            <a:rPr lang="fi-FI" sz="1600" b="1" kern="1200">
              <a:solidFill>
                <a:schemeClr val="tx2"/>
              </a:solidFill>
              <a:sym typeface="Wingdings" panose="05000000000000000000" pitchFamily="2" charset="2"/>
            </a:rPr>
            <a:t>Yksinäisyys </a:t>
          </a:r>
        </a:p>
        <a:p>
          <a:pPr marL="0" lvl="0" indent="0" algn="ctr" defTabSz="711200">
            <a:lnSpc>
              <a:spcPct val="90000"/>
            </a:lnSpc>
            <a:spcBef>
              <a:spcPct val="0"/>
            </a:spcBef>
            <a:spcAft>
              <a:spcPct val="35000"/>
            </a:spcAft>
            <a:buNone/>
          </a:pPr>
          <a:r>
            <a:rPr lang="fi-FI" sz="1600" b="1" kern="1200">
              <a:solidFill>
                <a:schemeClr val="tx2"/>
              </a:solidFill>
              <a:sym typeface="Wingdings" panose="05000000000000000000" pitchFamily="2" charset="2"/>
            </a:rPr>
            <a:t>Ryhmäpaine</a:t>
          </a:r>
        </a:p>
        <a:p>
          <a:pPr marL="0" lvl="0" indent="0" algn="ctr" defTabSz="711200">
            <a:lnSpc>
              <a:spcPct val="90000"/>
            </a:lnSpc>
            <a:spcBef>
              <a:spcPct val="0"/>
            </a:spcBef>
            <a:spcAft>
              <a:spcPct val="35000"/>
            </a:spcAft>
            <a:buNone/>
          </a:pPr>
          <a:r>
            <a:rPr lang="fi-FI" sz="1600" b="1" kern="1200">
              <a:solidFill>
                <a:schemeClr val="tx2"/>
              </a:solidFill>
              <a:sym typeface="Wingdings" panose="05000000000000000000" pitchFamily="2" charset="2"/>
            </a:rPr>
            <a:t> Huonoja roolimalleja: striimit, tubettajat tms.</a:t>
          </a:r>
        </a:p>
        <a:p>
          <a:pPr marL="0" lvl="0" indent="0" algn="ctr" defTabSz="711200">
            <a:lnSpc>
              <a:spcPct val="90000"/>
            </a:lnSpc>
            <a:spcBef>
              <a:spcPct val="0"/>
            </a:spcBef>
            <a:spcAft>
              <a:spcPct val="35000"/>
            </a:spcAft>
            <a:buNone/>
          </a:pPr>
          <a:r>
            <a:rPr lang="fi-FI" sz="1600" b="1" kern="1200">
              <a:solidFill>
                <a:schemeClr val="tx2"/>
              </a:solidFill>
              <a:sym typeface="Wingdings" panose="05000000000000000000" pitchFamily="2" charset="2"/>
            </a:rPr>
            <a:t> Haitallista sisältöä</a:t>
          </a:r>
          <a:endParaRPr lang="fi-FI" sz="1600" kern="1200">
            <a:solidFill>
              <a:schemeClr val="tx2"/>
            </a:solidFill>
          </a:endParaRPr>
        </a:p>
      </dsp:txBody>
      <dsp:txXfrm>
        <a:off x="5389056" y="1959789"/>
        <a:ext cx="4203464" cy="2456490"/>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8DDAD-DC96-4BC5-9FF1-4BA39E56279A}" type="datetimeFigureOut">
              <a:t>27.11.2024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B6B32-C4A1-4A9D-88BE-930F67B73603}" type="slidenum">
              <a:t>‹#›</a:t>
            </a:fld>
            <a:endParaRPr lang="en-US"/>
          </a:p>
        </p:txBody>
      </p:sp>
    </p:spTree>
    <p:extLst>
      <p:ext uri="{BB962C8B-B14F-4D97-AF65-F5344CB8AC3E}">
        <p14:creationId xmlns:p14="http://schemas.microsoft.com/office/powerpoint/2010/main" val="4186526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e.kahoot.it/share/paihdetieto-5-6-lk/0212cbe5-87bf-4b2c-b01c-a342609beeb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Herättely</a:t>
            </a:r>
            <a:r>
              <a:rPr lang="en-US">
                <a:cs typeface="Calibri"/>
              </a:rPr>
              <a:t> </a:t>
            </a:r>
            <a:r>
              <a:rPr lang="en-US" err="1">
                <a:cs typeface="Calibri"/>
              </a:rPr>
              <a:t>aiheeseen</a:t>
            </a:r>
            <a:r>
              <a:rPr lang="en-US">
                <a:cs typeface="Calibri"/>
              </a:rPr>
              <a:t> </a:t>
            </a:r>
            <a:r>
              <a:rPr lang="en-US" err="1">
                <a:cs typeface="Calibri"/>
              </a:rPr>
              <a:t>kyselemällä</a:t>
            </a:r>
            <a:r>
              <a:rPr lang="en-US">
                <a:cs typeface="Calibri"/>
              </a:rPr>
              <a:t> </a:t>
            </a:r>
            <a:r>
              <a:rPr lang="en-US" err="1">
                <a:cs typeface="Calibri"/>
              </a:rPr>
              <a:t>tietääkö</a:t>
            </a:r>
            <a:r>
              <a:rPr lang="en-US">
                <a:cs typeface="Calibri"/>
              </a:rPr>
              <a:t> </a:t>
            </a:r>
            <a:r>
              <a:rPr lang="en-US" err="1">
                <a:cs typeface="Calibri"/>
              </a:rPr>
              <a:t>oppilaat</a:t>
            </a:r>
            <a:r>
              <a:rPr lang="en-US">
                <a:cs typeface="Calibri"/>
              </a:rPr>
              <a:t> </a:t>
            </a:r>
            <a:r>
              <a:rPr lang="en-US" err="1">
                <a:cs typeface="Calibri"/>
              </a:rPr>
              <a:t>mitä</a:t>
            </a:r>
            <a:r>
              <a:rPr lang="en-US">
                <a:cs typeface="Calibri"/>
              </a:rPr>
              <a:t> </a:t>
            </a:r>
            <a:r>
              <a:rPr lang="en-US" err="1">
                <a:cs typeface="Calibri"/>
              </a:rPr>
              <a:t>päihteisiin</a:t>
            </a:r>
            <a:r>
              <a:rPr lang="en-US">
                <a:cs typeface="Calibri"/>
              </a:rPr>
              <a:t> </a:t>
            </a:r>
            <a:r>
              <a:rPr lang="en-US" err="1">
                <a:cs typeface="Calibri"/>
              </a:rPr>
              <a:t>kuuluu</a:t>
            </a:r>
            <a:r>
              <a:rPr lang="en-US">
                <a:cs typeface="Calibri"/>
              </a:rPr>
              <a:t> ja </a:t>
            </a:r>
            <a:r>
              <a:rPr lang="en-US" err="1">
                <a:cs typeface="Calibri"/>
              </a:rPr>
              <a:t>mitä</a:t>
            </a:r>
            <a:r>
              <a:rPr lang="en-US">
                <a:cs typeface="Calibri"/>
              </a:rPr>
              <a:t> </a:t>
            </a:r>
            <a:r>
              <a:rPr lang="en-US" err="1">
                <a:cs typeface="Calibri"/>
              </a:rPr>
              <a:t>päihteet</a:t>
            </a:r>
            <a:r>
              <a:rPr lang="en-US">
                <a:cs typeface="Calibri"/>
              </a:rPr>
              <a:t> </a:t>
            </a:r>
            <a:r>
              <a:rPr lang="en-US" err="1">
                <a:cs typeface="Calibri"/>
              </a:rPr>
              <a:t>ovat</a:t>
            </a:r>
            <a:r>
              <a:rPr lang="en-US">
                <a:cs typeface="Calibri"/>
              </a:rPr>
              <a:t>. Jos </a:t>
            </a:r>
            <a:r>
              <a:rPr lang="en-US" err="1">
                <a:cs typeface="Calibri"/>
              </a:rPr>
              <a:t>tarvitsee</a:t>
            </a:r>
            <a:r>
              <a:rPr lang="en-US">
                <a:cs typeface="Calibri"/>
              </a:rPr>
              <a:t> </a:t>
            </a:r>
            <a:r>
              <a:rPr lang="en-US" err="1">
                <a:cs typeface="Calibri"/>
              </a:rPr>
              <a:t>itselle</a:t>
            </a:r>
            <a:r>
              <a:rPr lang="en-US">
                <a:cs typeface="Calibri"/>
              </a:rPr>
              <a:t> </a:t>
            </a:r>
            <a:r>
              <a:rPr lang="en-US" err="1">
                <a:cs typeface="Calibri"/>
              </a:rPr>
              <a:t>tukea</a:t>
            </a:r>
            <a:r>
              <a:rPr lang="en-US">
                <a:cs typeface="Calibri"/>
              </a:rPr>
              <a:t>, </a:t>
            </a:r>
            <a:r>
              <a:rPr lang="en-US" err="1">
                <a:cs typeface="Calibri"/>
              </a:rPr>
              <a:t>seuraavassa</a:t>
            </a:r>
            <a:r>
              <a:rPr lang="en-US">
                <a:cs typeface="Calibri"/>
              </a:rPr>
              <a:t> </a:t>
            </a:r>
            <a:r>
              <a:rPr lang="en-US" err="1">
                <a:cs typeface="Calibri"/>
              </a:rPr>
              <a:t>diassa</a:t>
            </a:r>
            <a:r>
              <a:rPr lang="en-US">
                <a:cs typeface="Calibri"/>
              </a:rPr>
              <a:t> on </a:t>
            </a:r>
            <a:r>
              <a:rPr lang="en-US" err="1">
                <a:cs typeface="Calibri"/>
              </a:rPr>
              <a:t>oikeat</a:t>
            </a:r>
            <a:r>
              <a:rPr lang="en-US">
                <a:cs typeface="Calibri"/>
              </a:rPr>
              <a:t> </a:t>
            </a:r>
            <a:r>
              <a:rPr lang="en-US" err="1">
                <a:cs typeface="Calibri"/>
              </a:rPr>
              <a:t>tiedot</a:t>
            </a:r>
            <a:r>
              <a:rPr lang="en-US">
                <a:cs typeface="Calibri"/>
              </a:rPr>
              <a:t> </a:t>
            </a:r>
            <a:r>
              <a:rPr lang="en-US" err="1">
                <a:cs typeface="Calibri"/>
              </a:rPr>
              <a:t>ikärajojen</a:t>
            </a:r>
            <a:r>
              <a:rPr lang="en-US">
                <a:cs typeface="Calibri"/>
              </a:rPr>
              <a:t> </a:t>
            </a:r>
            <a:r>
              <a:rPr lang="en-US" err="1">
                <a:cs typeface="Calibri"/>
              </a:rPr>
              <a:t>mukaan</a:t>
            </a:r>
            <a:r>
              <a:rPr lang="en-US">
                <a:cs typeface="Calibri"/>
              </a:rPr>
              <a:t> </a:t>
            </a:r>
            <a:r>
              <a:rPr lang="en-US" err="1">
                <a:cs typeface="Calibri"/>
              </a:rPr>
              <a:t>listattuna</a:t>
            </a:r>
            <a:r>
              <a:rPr lang="en-US">
                <a:cs typeface="Calibri"/>
              </a:rPr>
              <a:t>.</a:t>
            </a:r>
          </a:p>
        </p:txBody>
      </p:sp>
      <p:sp>
        <p:nvSpPr>
          <p:cNvPr id="4" name="Slide Number Placeholder 3"/>
          <p:cNvSpPr>
            <a:spLocks noGrp="1"/>
          </p:cNvSpPr>
          <p:nvPr>
            <p:ph type="sldNum" sz="quarter" idx="5"/>
          </p:nvPr>
        </p:nvSpPr>
        <p:spPr/>
        <p:txBody>
          <a:bodyPr/>
          <a:lstStyle/>
          <a:p>
            <a:fld id="{EFFB6B32-C4A1-4A9D-88BE-930F67B73603}" type="slidenum">
              <a:t>1</a:t>
            </a:fld>
            <a:endParaRPr lang="en-US"/>
          </a:p>
        </p:txBody>
      </p:sp>
    </p:spTree>
    <p:extLst>
      <p:ext uri="{BB962C8B-B14F-4D97-AF65-F5344CB8AC3E}">
        <p14:creationId xmlns:p14="http://schemas.microsoft.com/office/powerpoint/2010/main" val="4025763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fi-FI"/>
              <a:t>Yhteiskunnassa noudatetaan lakia, jotta yhteiskunta toimisi. </a:t>
            </a:r>
            <a:endParaRPr lang="en-US"/>
          </a:p>
          <a:p>
            <a:pPr marL="171450" indent="-171450">
              <a:buFont typeface="Arial"/>
              <a:buChar char="•"/>
            </a:pPr>
            <a:r>
              <a:rPr lang="fi-FI"/>
              <a:t>Aikuisten tulee suojella lapsen kasvu ja kehitys ja tämä on aikuisten vastuu. </a:t>
            </a:r>
            <a:endParaRPr lang="en-US"/>
          </a:p>
          <a:p>
            <a:pPr marL="171450" indent="-171450">
              <a:buFont typeface="Arial"/>
              <a:buChar char="•"/>
            </a:pPr>
            <a:r>
              <a:rPr lang="fi-FI"/>
              <a:t>Kuitenkin kun lapsi kasvaa, hän alkaa enenevissä määrin tekemään itsenäisiä päätöksiä esimerkiksi vapaa-ajallaan. </a:t>
            </a:r>
            <a:endParaRPr lang="en-US"/>
          </a:p>
          <a:p>
            <a:pPr marL="171450" indent="-171450">
              <a:buFont typeface="Arial"/>
              <a:buChar char="•"/>
            </a:pPr>
            <a:r>
              <a:rPr lang="fi-FI"/>
              <a:t>Näissä päätöksissä aikuisten kanssa opitut pelisäännöt suojaavat ja auttavat tekemään parempia ratkaisuja. </a:t>
            </a:r>
            <a:endParaRPr lang="en-US"/>
          </a:p>
          <a:p>
            <a:pPr marL="171450" indent="-171450">
              <a:buFont typeface="Arial"/>
              <a:buChar char="•"/>
            </a:pPr>
            <a:r>
              <a:rPr lang="fi-FI"/>
              <a:t>Lapsia tulee suojella tietyiltä asioilta ja siksi on olemassa esim. ikärajoja (elokuvat, pelit). </a:t>
            </a:r>
            <a:endParaRPr lang="en-US"/>
          </a:p>
          <a:p>
            <a:pPr marL="171450" indent="-171450">
              <a:buFont typeface="Arial"/>
              <a:buChar char="•"/>
            </a:pPr>
            <a:r>
              <a:rPr lang="fi-FI"/>
              <a:t>Lisäksi tiedetään, että lapset kehittyvät ja oppivat kokoajan, siksi osa vastuusta kasvaa 15-vuotiaana (rikosoikeudellinen vastuu), osa vasta 18-vuotiaana (täysi-ikäisyys). </a:t>
            </a:r>
            <a:endParaRPr lang="en-US">
              <a:cs typeface="Calibri" panose="020F0502020204030204"/>
            </a:endParaRPr>
          </a:p>
          <a:p>
            <a:endParaRPr lang="fi-FI">
              <a:cs typeface="Calibri" panose="020F0502020204030204"/>
            </a:endParaRPr>
          </a:p>
          <a:p>
            <a:pPr marL="171450" indent="-171450">
              <a:buFont typeface="Arial"/>
              <a:buChar char="•"/>
            </a:pPr>
            <a:r>
              <a:rPr lang="fi-FI"/>
              <a:t>Lait ohjaavat toimintaa myös netissä. </a:t>
            </a:r>
            <a:endParaRPr lang="en-US"/>
          </a:p>
          <a:p>
            <a:pPr marL="171450" indent="-171450">
              <a:buFont typeface="Arial"/>
              <a:buChar char="•"/>
            </a:pPr>
            <a:r>
              <a:rPr lang="fi-FI"/>
              <a:t>Vaikka aikuiset ovat aina vastuussa lastensa tekemisistä niin somessa myös lapsella on suuri vastuu käyttäytyä asiallisesti toisia ihmisiä kohtaan ja tiedostaa se, että esimerkiksi kiusaaminen on ihan yhtä kielletty asia somessa kuin oikeassakin elämässä. </a:t>
            </a:r>
            <a:endParaRPr lang="en-US"/>
          </a:p>
          <a:p>
            <a:pPr marL="171450" indent="-171450">
              <a:buFont typeface="Arial"/>
              <a:buChar char="•"/>
            </a:pPr>
            <a:r>
              <a:rPr lang="fi-FI"/>
              <a:t>Sovelluksien ikärajoja tulisi noudattaa ja vanhempien tulisi olla tietoisia, miten lapset nettiä käyttävät. </a:t>
            </a:r>
            <a:endParaRPr lang="en-US"/>
          </a:p>
          <a:p>
            <a:pPr marL="171450" indent="-171450">
              <a:buFont typeface="Arial"/>
              <a:buChar char="•"/>
            </a:pPr>
            <a:r>
              <a:rPr lang="fi-FI"/>
              <a:t>Muistetaan myös, että kaikenikäisillä on myös vahingonkorvausvastuu!</a:t>
            </a:r>
            <a:endParaRPr lang="en-US">
              <a:cs typeface="Calibri" panose="020F0502020204030204"/>
            </a:endParaRPr>
          </a:p>
          <a:p>
            <a:endParaRPr lang="fi-FI">
              <a:cs typeface="Calibri" panose="020F0502020204030204"/>
            </a:endParaRPr>
          </a:p>
          <a:p>
            <a:pPr marL="171450" indent="-171450">
              <a:buFont typeface="Arial"/>
              <a:buChar char="•"/>
            </a:pPr>
            <a:r>
              <a:rPr lang="fi-FI"/>
              <a:t>Tämänkin tunnin ajatuksena on lisätä teidän tietojanne.</a:t>
            </a:r>
            <a:endParaRPr lang="en-US">
              <a:cs typeface="Calibri"/>
            </a:endParaRPr>
          </a:p>
          <a:p>
            <a:endParaRPr lang="en-US">
              <a:cs typeface="Calibri"/>
            </a:endParaRPr>
          </a:p>
        </p:txBody>
      </p:sp>
      <p:sp>
        <p:nvSpPr>
          <p:cNvPr id="4" name="Dian numeron paikkamerkki 3"/>
          <p:cNvSpPr>
            <a:spLocks noGrp="1"/>
          </p:cNvSpPr>
          <p:nvPr>
            <p:ph type="sldNum" sz="quarter" idx="5"/>
          </p:nvPr>
        </p:nvSpPr>
        <p:spPr/>
        <p:txBody>
          <a:bodyPr/>
          <a:lstStyle/>
          <a:p>
            <a:fld id="{E0636EB6-E84F-41D4-9AEC-C8E4B5ED0A5E}" type="slidenum">
              <a:rPr lang="fi-FI"/>
              <a:t>14</a:t>
            </a:fld>
            <a:endParaRPr lang="fi-FI"/>
          </a:p>
        </p:txBody>
      </p:sp>
    </p:spTree>
    <p:extLst>
      <p:ext uri="{BB962C8B-B14F-4D97-AF65-F5344CB8AC3E}">
        <p14:creationId xmlns:p14="http://schemas.microsoft.com/office/powerpoint/2010/main" val="659490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err="1"/>
              <a:t>Osallistetaan</a:t>
            </a:r>
            <a:r>
              <a:rPr lang="fi-FI"/>
              <a:t> luokkaa ja pohditaan mm. seuraavia kysymyksiä: Mitä tarkoittaa rikollinen? Onko somerikolliset eri asia kuin ”oikeat rikolliset”, ovatko nettirikolliset ”oikeita rikollisia”? Voiko rikokseen syyllistyä vahingossa? Voiko kuvien ja videoiden kommentointi, eteenpäin jakaminen tai muokkaaminen olla rikoksia?</a:t>
            </a:r>
          </a:p>
          <a:p>
            <a:pPr marL="171450" indent="-171450">
              <a:buFont typeface="Arial" panose="020B0604020202020204" pitchFamily="34" charset="0"/>
              <a:buChar char="•"/>
            </a:pPr>
            <a:r>
              <a:rPr lang="en-US" err="1">
                <a:cs typeface="Calibri"/>
              </a:rPr>
              <a:t>Erittäin</a:t>
            </a:r>
            <a:r>
              <a:rPr lang="en-US">
                <a:cs typeface="Calibri"/>
              </a:rPr>
              <a:t> </a:t>
            </a:r>
            <a:r>
              <a:rPr lang="en-US" err="1">
                <a:cs typeface="Calibri"/>
              </a:rPr>
              <a:t>tärkeää</a:t>
            </a:r>
            <a:r>
              <a:rPr lang="en-US">
                <a:cs typeface="Calibri"/>
              </a:rPr>
              <a:t> </a:t>
            </a:r>
            <a:r>
              <a:rPr lang="en-US" err="1">
                <a:cs typeface="Calibri"/>
              </a:rPr>
              <a:t>käydä</a:t>
            </a:r>
            <a:r>
              <a:rPr lang="en-US">
                <a:cs typeface="Calibri"/>
              </a:rPr>
              <a:t> </a:t>
            </a:r>
            <a:r>
              <a:rPr lang="en-US" err="1">
                <a:cs typeface="Calibri"/>
              </a:rPr>
              <a:t>läpi</a:t>
            </a:r>
            <a:r>
              <a:rPr lang="en-US">
                <a:cs typeface="Calibri"/>
              </a:rPr>
              <a:t> </a:t>
            </a:r>
            <a:r>
              <a:rPr lang="en-US" err="1">
                <a:cs typeface="Calibri"/>
              </a:rPr>
              <a:t>oikealla</a:t>
            </a:r>
            <a:r>
              <a:rPr lang="en-US">
                <a:cs typeface="Calibri"/>
              </a:rPr>
              <a:t> </a:t>
            </a:r>
            <a:r>
              <a:rPr lang="en-US" err="1">
                <a:cs typeface="Calibri"/>
              </a:rPr>
              <a:t>oleva</a:t>
            </a:r>
            <a:r>
              <a:rPr lang="en-US">
                <a:cs typeface="Calibri"/>
              </a:rPr>
              <a:t> </a:t>
            </a:r>
            <a:r>
              <a:rPr lang="en-US" err="1">
                <a:cs typeface="Calibri"/>
              </a:rPr>
              <a:t>kuva</a:t>
            </a:r>
            <a:r>
              <a:rPr lang="en-US">
                <a:cs typeface="Calibri"/>
              </a:rPr>
              <a:t> ja </a:t>
            </a:r>
            <a:r>
              <a:rPr lang="en-US" err="1">
                <a:cs typeface="Calibri"/>
              </a:rPr>
              <a:t>sen</a:t>
            </a:r>
            <a:r>
              <a:rPr lang="en-US">
                <a:cs typeface="Calibri"/>
              </a:rPr>
              <a:t> </a:t>
            </a:r>
            <a:r>
              <a:rPr lang="en-US" err="1">
                <a:cs typeface="Calibri"/>
              </a:rPr>
              <a:t>sisältö</a:t>
            </a:r>
            <a:r>
              <a:rPr lang="en-US">
                <a:cs typeface="Calibri"/>
              </a:rPr>
              <a:t>. </a:t>
            </a:r>
          </a:p>
          <a:p>
            <a:pPr marL="171450" indent="-171450">
              <a:buFont typeface="Arial" panose="020B0604020202020204" pitchFamily="34" charset="0"/>
              <a:buChar char="•"/>
            </a:pPr>
            <a:r>
              <a:rPr lang="en-US" err="1">
                <a:cs typeface="Calibri"/>
              </a:rPr>
              <a:t>Suurin</a:t>
            </a:r>
            <a:r>
              <a:rPr lang="en-US">
                <a:cs typeface="Calibri"/>
              </a:rPr>
              <a:t> </a:t>
            </a:r>
            <a:r>
              <a:rPr lang="en-US" err="1">
                <a:cs typeface="Calibri"/>
              </a:rPr>
              <a:t>osa</a:t>
            </a:r>
            <a:r>
              <a:rPr lang="en-US">
                <a:cs typeface="Calibri"/>
              </a:rPr>
              <a:t> </a:t>
            </a:r>
            <a:r>
              <a:rPr lang="en-US" err="1">
                <a:cs typeface="Calibri"/>
              </a:rPr>
              <a:t>alaikäisistä</a:t>
            </a:r>
            <a:r>
              <a:rPr lang="en-US">
                <a:cs typeface="Calibri"/>
              </a:rPr>
              <a:t> </a:t>
            </a:r>
            <a:r>
              <a:rPr lang="en-US" err="1">
                <a:cs typeface="Calibri"/>
              </a:rPr>
              <a:t>ei</a:t>
            </a:r>
            <a:r>
              <a:rPr lang="en-US">
                <a:cs typeface="Calibri"/>
              </a:rPr>
              <a:t> </a:t>
            </a:r>
            <a:r>
              <a:rPr lang="en-US" err="1">
                <a:cs typeface="Calibri"/>
              </a:rPr>
              <a:t>käsitä</a:t>
            </a:r>
            <a:r>
              <a:rPr lang="en-US">
                <a:cs typeface="Calibri"/>
              </a:rPr>
              <a:t> </a:t>
            </a:r>
            <a:r>
              <a:rPr lang="en-US" err="1">
                <a:cs typeface="Calibri"/>
              </a:rPr>
              <a:t>syyllistyvänsä</a:t>
            </a:r>
            <a:r>
              <a:rPr lang="en-US">
                <a:cs typeface="Calibri"/>
              </a:rPr>
              <a:t> </a:t>
            </a:r>
            <a:r>
              <a:rPr lang="en-US" err="1">
                <a:cs typeface="Calibri"/>
              </a:rPr>
              <a:t>rikokseen</a:t>
            </a:r>
            <a:r>
              <a:rPr lang="en-US">
                <a:cs typeface="Calibri"/>
              </a:rPr>
              <a:t>, </a:t>
            </a:r>
            <a:r>
              <a:rPr lang="en-US" err="1">
                <a:cs typeface="Calibri"/>
              </a:rPr>
              <a:t>mikäli</a:t>
            </a:r>
            <a:r>
              <a:rPr lang="en-US">
                <a:cs typeface="Calibri"/>
              </a:rPr>
              <a:t> </a:t>
            </a:r>
            <a:r>
              <a:rPr lang="en-US" err="1">
                <a:cs typeface="Calibri"/>
              </a:rPr>
              <a:t>saa</a:t>
            </a:r>
            <a:r>
              <a:rPr lang="en-US">
                <a:cs typeface="Calibri"/>
              </a:rPr>
              <a:t> </a:t>
            </a:r>
            <a:r>
              <a:rPr lang="en-US" err="1">
                <a:cs typeface="Calibri"/>
              </a:rPr>
              <a:t>nuden</a:t>
            </a:r>
            <a:r>
              <a:rPr lang="en-US">
                <a:cs typeface="Calibri"/>
              </a:rPr>
              <a:t>, </a:t>
            </a:r>
            <a:r>
              <a:rPr lang="en-US" err="1">
                <a:cs typeface="Calibri"/>
              </a:rPr>
              <a:t>eli</a:t>
            </a:r>
            <a:r>
              <a:rPr lang="en-US">
                <a:cs typeface="Calibri"/>
              </a:rPr>
              <a:t> </a:t>
            </a:r>
            <a:r>
              <a:rPr lang="en-US" err="1">
                <a:cs typeface="Calibri"/>
              </a:rPr>
              <a:t>alastonkuvan</a:t>
            </a:r>
            <a:r>
              <a:rPr lang="en-US">
                <a:cs typeface="Calibri"/>
              </a:rPr>
              <a:t>, </a:t>
            </a:r>
            <a:r>
              <a:rPr lang="en-US" err="1">
                <a:cs typeface="Calibri"/>
              </a:rPr>
              <a:t>jossa</a:t>
            </a:r>
            <a:r>
              <a:rPr lang="en-US">
                <a:cs typeface="Calibri"/>
              </a:rPr>
              <a:t> on alle 18-vuotias ja </a:t>
            </a:r>
            <a:r>
              <a:rPr lang="en-US" err="1">
                <a:cs typeface="Calibri"/>
              </a:rPr>
              <a:t>ei</a:t>
            </a:r>
            <a:r>
              <a:rPr lang="en-US">
                <a:cs typeface="Calibri"/>
              </a:rPr>
              <a:t> </a:t>
            </a:r>
            <a:r>
              <a:rPr lang="en-US" err="1">
                <a:cs typeface="Calibri"/>
              </a:rPr>
              <a:t>poista</a:t>
            </a:r>
            <a:r>
              <a:rPr lang="en-US">
                <a:cs typeface="Calibri"/>
              </a:rPr>
              <a:t> </a:t>
            </a:r>
            <a:r>
              <a:rPr lang="en-US" err="1">
                <a:cs typeface="Calibri"/>
              </a:rPr>
              <a:t>tätä</a:t>
            </a:r>
            <a:r>
              <a:rPr lang="en-US">
                <a:cs typeface="Calibri"/>
              </a:rPr>
              <a:t> </a:t>
            </a:r>
            <a:r>
              <a:rPr lang="en-US" err="1">
                <a:cs typeface="Calibri"/>
              </a:rPr>
              <a:t>puhelimestaan</a:t>
            </a:r>
            <a:r>
              <a:rPr lang="en-US">
                <a:cs typeface="Calibri"/>
              </a:rPr>
              <a:t>. </a:t>
            </a:r>
          </a:p>
          <a:p>
            <a:pPr marL="171450" indent="-171450">
              <a:buFont typeface="Arial" panose="020B0604020202020204" pitchFamily="34" charset="0"/>
              <a:buChar char="•"/>
            </a:pPr>
            <a:r>
              <a:rPr lang="en-US" err="1">
                <a:cs typeface="Calibri"/>
              </a:rPr>
              <a:t>Alaikäisten</a:t>
            </a:r>
            <a:r>
              <a:rPr lang="en-US">
                <a:cs typeface="Calibri"/>
              </a:rPr>
              <a:t> </a:t>
            </a:r>
            <a:r>
              <a:rPr lang="en-US" err="1">
                <a:cs typeface="Calibri"/>
              </a:rPr>
              <a:t>nudet</a:t>
            </a:r>
            <a:r>
              <a:rPr lang="en-US">
                <a:cs typeface="Calibri"/>
              </a:rPr>
              <a:t> </a:t>
            </a:r>
            <a:r>
              <a:rPr lang="en-US" err="1">
                <a:cs typeface="Calibri"/>
              </a:rPr>
              <a:t>ovat</a:t>
            </a:r>
            <a:r>
              <a:rPr lang="en-US">
                <a:cs typeface="Calibri"/>
              </a:rPr>
              <a:t> iso </a:t>
            </a:r>
            <a:r>
              <a:rPr lang="en-US" err="1">
                <a:cs typeface="Calibri"/>
              </a:rPr>
              <a:t>ongelma</a:t>
            </a:r>
            <a:r>
              <a:rPr lang="en-US">
                <a:cs typeface="Calibri"/>
              </a:rPr>
              <a:t> ja </a:t>
            </a:r>
            <a:r>
              <a:rPr lang="en-US" err="1">
                <a:cs typeface="Calibri"/>
              </a:rPr>
              <a:t>ilmiö</a:t>
            </a:r>
            <a:r>
              <a:rPr lang="en-US">
                <a:cs typeface="Calibri"/>
              </a:rPr>
              <a:t> </a:t>
            </a:r>
            <a:r>
              <a:rPr lang="en-US" err="1">
                <a:cs typeface="Calibri"/>
              </a:rPr>
              <a:t>alkaa</a:t>
            </a:r>
            <a:r>
              <a:rPr lang="en-US">
                <a:cs typeface="Calibri"/>
              </a:rPr>
              <a:t> </a:t>
            </a:r>
            <a:r>
              <a:rPr lang="en-US" err="1">
                <a:cs typeface="Calibri"/>
              </a:rPr>
              <a:t>joskus</a:t>
            </a:r>
            <a:r>
              <a:rPr lang="en-US">
                <a:cs typeface="Calibri"/>
              </a:rPr>
              <a:t> jo </a:t>
            </a:r>
            <a:r>
              <a:rPr lang="en-US" err="1">
                <a:cs typeface="Calibri"/>
              </a:rPr>
              <a:t>varhaisilla</a:t>
            </a:r>
            <a:r>
              <a:rPr lang="en-US">
                <a:cs typeface="Calibri"/>
              </a:rPr>
              <a:t> </a:t>
            </a:r>
            <a:r>
              <a:rPr lang="en-US" err="1">
                <a:cs typeface="Calibri"/>
              </a:rPr>
              <a:t>alakoulun</a:t>
            </a:r>
            <a:r>
              <a:rPr lang="en-US">
                <a:cs typeface="Calibri"/>
              </a:rPr>
              <a:t> </a:t>
            </a:r>
            <a:r>
              <a:rPr lang="en-US" err="1">
                <a:cs typeface="Calibri"/>
              </a:rPr>
              <a:t>luokilla</a:t>
            </a:r>
            <a:r>
              <a:rPr lang="en-US">
                <a:cs typeface="Calibri"/>
              </a:rPr>
              <a:t>. </a:t>
            </a:r>
          </a:p>
          <a:p>
            <a:pPr marL="171450" indent="-171450">
              <a:buFont typeface="Arial" panose="020B0604020202020204" pitchFamily="34" charset="0"/>
              <a:buChar char="•"/>
            </a:pPr>
            <a:r>
              <a:rPr lang="en-US" err="1">
                <a:cs typeface="Calibri"/>
              </a:rPr>
              <a:t>Tärkeintä</a:t>
            </a:r>
            <a:r>
              <a:rPr lang="en-US">
                <a:cs typeface="Calibri"/>
              </a:rPr>
              <a:t> on, </a:t>
            </a:r>
            <a:r>
              <a:rPr lang="en-US" err="1">
                <a:cs typeface="Calibri"/>
              </a:rPr>
              <a:t>että</a:t>
            </a:r>
            <a:r>
              <a:rPr lang="en-US">
                <a:cs typeface="Calibri"/>
              </a:rPr>
              <a:t> </a:t>
            </a:r>
            <a:r>
              <a:rPr lang="en-US" err="1">
                <a:cs typeface="Calibri"/>
              </a:rPr>
              <a:t>jos</a:t>
            </a:r>
            <a:r>
              <a:rPr lang="en-US">
                <a:cs typeface="Calibri"/>
              </a:rPr>
              <a:t> </a:t>
            </a:r>
            <a:r>
              <a:rPr lang="en-US" err="1">
                <a:cs typeface="Calibri"/>
              </a:rPr>
              <a:t>joku</a:t>
            </a:r>
            <a:r>
              <a:rPr lang="en-US">
                <a:cs typeface="Calibri"/>
              </a:rPr>
              <a:t> </a:t>
            </a:r>
            <a:r>
              <a:rPr lang="en-US" err="1">
                <a:cs typeface="Calibri"/>
              </a:rPr>
              <a:t>tällaisen</a:t>
            </a:r>
            <a:r>
              <a:rPr lang="en-US">
                <a:cs typeface="Calibri"/>
              </a:rPr>
              <a:t> </a:t>
            </a:r>
            <a:r>
              <a:rPr lang="en-US" err="1">
                <a:cs typeface="Calibri"/>
              </a:rPr>
              <a:t>nuden</a:t>
            </a:r>
            <a:r>
              <a:rPr lang="en-US">
                <a:cs typeface="Calibri"/>
              </a:rPr>
              <a:t> </a:t>
            </a:r>
            <a:r>
              <a:rPr lang="en-US" err="1">
                <a:cs typeface="Calibri"/>
              </a:rPr>
              <a:t>saa</a:t>
            </a:r>
            <a:r>
              <a:rPr lang="en-US">
                <a:cs typeface="Calibri"/>
              </a:rPr>
              <a:t>, </a:t>
            </a:r>
            <a:r>
              <a:rPr lang="en-US" err="1">
                <a:cs typeface="Calibri"/>
              </a:rPr>
              <a:t>niin</a:t>
            </a:r>
            <a:r>
              <a:rPr lang="en-US">
                <a:cs typeface="Calibri"/>
              </a:rPr>
              <a:t> </a:t>
            </a:r>
            <a:r>
              <a:rPr lang="en-US" err="1">
                <a:cs typeface="Calibri"/>
              </a:rPr>
              <a:t>kertoisi</a:t>
            </a:r>
            <a:r>
              <a:rPr lang="en-US">
                <a:cs typeface="Calibri"/>
              </a:rPr>
              <a:t> </a:t>
            </a:r>
            <a:r>
              <a:rPr lang="en-US" err="1">
                <a:cs typeface="Calibri"/>
              </a:rPr>
              <a:t>heti</a:t>
            </a:r>
            <a:r>
              <a:rPr lang="en-US">
                <a:cs typeface="Calibri"/>
              </a:rPr>
              <a:t> </a:t>
            </a:r>
            <a:r>
              <a:rPr lang="en-US" err="1">
                <a:cs typeface="Calibri"/>
              </a:rPr>
              <a:t>aikuiselle</a:t>
            </a:r>
            <a:r>
              <a:rPr lang="en-US">
                <a:cs typeface="Calibri"/>
              </a:rPr>
              <a:t>, </a:t>
            </a:r>
            <a:r>
              <a:rPr lang="en-US" err="1">
                <a:cs typeface="Calibri"/>
              </a:rPr>
              <a:t>jotta</a:t>
            </a:r>
            <a:r>
              <a:rPr lang="en-US">
                <a:cs typeface="Calibri"/>
              </a:rPr>
              <a:t> </a:t>
            </a:r>
            <a:r>
              <a:rPr lang="en-US" err="1">
                <a:cs typeface="Calibri"/>
              </a:rPr>
              <a:t>ilmiö</a:t>
            </a:r>
            <a:r>
              <a:rPr lang="en-US">
                <a:cs typeface="Calibri"/>
              </a:rPr>
              <a:t> </a:t>
            </a:r>
            <a:r>
              <a:rPr lang="en-US" err="1">
                <a:cs typeface="Calibri"/>
              </a:rPr>
              <a:t>saataisiin</a:t>
            </a:r>
            <a:r>
              <a:rPr lang="en-US">
                <a:cs typeface="Calibri"/>
              </a:rPr>
              <a:t> </a:t>
            </a:r>
            <a:r>
              <a:rPr lang="en-US" err="1">
                <a:cs typeface="Calibri"/>
              </a:rPr>
              <a:t>katkaistua</a:t>
            </a:r>
            <a:r>
              <a:rPr lang="en-US">
                <a:cs typeface="Calibri"/>
              </a:rPr>
              <a:t>. </a:t>
            </a:r>
          </a:p>
          <a:p>
            <a:pPr marL="171450" indent="-171450">
              <a:buFont typeface="Arial" panose="020B0604020202020204" pitchFamily="34" charset="0"/>
              <a:buChar char="•"/>
            </a:pPr>
            <a:r>
              <a:rPr lang="en-US" err="1">
                <a:cs typeface="Calibri"/>
              </a:rPr>
              <a:t>Pahimmillaan</a:t>
            </a:r>
            <a:r>
              <a:rPr lang="en-US">
                <a:cs typeface="Calibri"/>
              </a:rPr>
              <a:t> </a:t>
            </a:r>
            <a:r>
              <a:rPr lang="en-US" err="1">
                <a:cs typeface="Calibri"/>
              </a:rPr>
              <a:t>nudet</a:t>
            </a:r>
            <a:r>
              <a:rPr lang="en-US">
                <a:cs typeface="Calibri"/>
              </a:rPr>
              <a:t> </a:t>
            </a:r>
            <a:r>
              <a:rPr lang="en-US" err="1">
                <a:cs typeface="Calibri"/>
              </a:rPr>
              <a:t>leviävät</a:t>
            </a:r>
            <a:r>
              <a:rPr lang="en-US">
                <a:cs typeface="Calibri"/>
              </a:rPr>
              <a:t> </a:t>
            </a:r>
            <a:r>
              <a:rPr lang="en-US" err="1">
                <a:cs typeface="Calibri"/>
              </a:rPr>
              <a:t>ruton</a:t>
            </a:r>
            <a:r>
              <a:rPr lang="en-US">
                <a:cs typeface="Calibri"/>
              </a:rPr>
              <a:t> </a:t>
            </a:r>
            <a:r>
              <a:rPr lang="en-US" err="1">
                <a:cs typeface="Calibri"/>
              </a:rPr>
              <a:t>lailla</a:t>
            </a:r>
            <a:r>
              <a:rPr lang="en-US">
                <a:cs typeface="Calibri"/>
              </a:rPr>
              <a:t> ja </a:t>
            </a:r>
            <a:r>
              <a:rPr lang="en-US" err="1">
                <a:cs typeface="Calibri"/>
              </a:rPr>
              <a:t>internetin</a:t>
            </a:r>
            <a:r>
              <a:rPr lang="en-US">
                <a:cs typeface="Calibri"/>
              </a:rPr>
              <a:t> </a:t>
            </a:r>
            <a:r>
              <a:rPr lang="en-US" err="1">
                <a:cs typeface="Calibri"/>
              </a:rPr>
              <a:t>syövereihin</a:t>
            </a:r>
            <a:r>
              <a:rPr lang="en-US">
                <a:cs typeface="Calibri"/>
              </a:rPr>
              <a:t>, </a:t>
            </a:r>
            <a:r>
              <a:rPr lang="en-US" err="1">
                <a:cs typeface="Calibri"/>
              </a:rPr>
              <a:t>mistä</a:t>
            </a:r>
            <a:r>
              <a:rPr lang="en-US">
                <a:cs typeface="Calibri"/>
              </a:rPr>
              <a:t> </a:t>
            </a:r>
            <a:r>
              <a:rPr lang="en-US" err="1">
                <a:cs typeface="Calibri"/>
              </a:rPr>
              <a:t>niitä</a:t>
            </a:r>
            <a:r>
              <a:rPr lang="en-US">
                <a:cs typeface="Calibri"/>
              </a:rPr>
              <a:t> </a:t>
            </a:r>
            <a:r>
              <a:rPr lang="en-US" err="1">
                <a:cs typeface="Calibri"/>
              </a:rPr>
              <a:t>ei</a:t>
            </a:r>
            <a:r>
              <a:rPr lang="en-US">
                <a:cs typeface="Calibri"/>
              </a:rPr>
              <a:t> </a:t>
            </a:r>
            <a:r>
              <a:rPr lang="en-US" err="1">
                <a:cs typeface="Calibri"/>
              </a:rPr>
              <a:t>saa</a:t>
            </a:r>
            <a:r>
              <a:rPr lang="en-US">
                <a:cs typeface="Calibri"/>
              </a:rPr>
              <a:t> </a:t>
            </a:r>
            <a:r>
              <a:rPr lang="en-US" err="1">
                <a:cs typeface="Calibri"/>
              </a:rPr>
              <a:t>enää</a:t>
            </a:r>
            <a:r>
              <a:rPr lang="en-US">
                <a:cs typeface="Calibri"/>
              </a:rPr>
              <a:t> </a:t>
            </a:r>
            <a:r>
              <a:rPr lang="en-US" err="1">
                <a:cs typeface="Calibri"/>
              </a:rPr>
              <a:t>ikinä</a:t>
            </a:r>
            <a:r>
              <a:rPr lang="en-US">
                <a:cs typeface="Calibri"/>
              </a:rPr>
              <a:t> pois.</a:t>
            </a:r>
            <a:endParaRPr lang="fi-FI">
              <a:cs typeface="Calibri"/>
            </a:endParaRPr>
          </a:p>
        </p:txBody>
      </p:sp>
      <p:sp>
        <p:nvSpPr>
          <p:cNvPr id="4" name="Dian numeron paikkamerkki 3"/>
          <p:cNvSpPr>
            <a:spLocks noGrp="1"/>
          </p:cNvSpPr>
          <p:nvPr>
            <p:ph type="sldNum" sz="quarter" idx="5"/>
          </p:nvPr>
        </p:nvSpPr>
        <p:spPr/>
        <p:txBody>
          <a:bodyPr/>
          <a:lstStyle/>
          <a:p>
            <a:fld id="{E0636EB6-E84F-41D4-9AEC-C8E4B5ED0A5E}" type="slidenum">
              <a:rPr lang="fi-FI"/>
              <a:t>15</a:t>
            </a:fld>
            <a:endParaRPr lang="fi-FI"/>
          </a:p>
        </p:txBody>
      </p:sp>
    </p:spTree>
    <p:extLst>
      <p:ext uri="{BB962C8B-B14F-4D97-AF65-F5344CB8AC3E}">
        <p14:creationId xmlns:p14="http://schemas.microsoft.com/office/powerpoint/2010/main" val="57665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ea typeface="Calibri"/>
                <a:cs typeface="Calibri"/>
              </a:rPr>
              <a:t>Katsotaan</a:t>
            </a:r>
            <a:r>
              <a:rPr lang="en-US">
                <a:ea typeface="Calibri"/>
                <a:cs typeface="Calibri"/>
              </a:rPr>
              <a:t>  </a:t>
            </a:r>
            <a:r>
              <a:rPr lang="en-US" err="1">
                <a:ea typeface="Calibri"/>
                <a:cs typeface="Calibri"/>
              </a:rPr>
              <a:t>seuraavaksi</a:t>
            </a:r>
            <a:r>
              <a:rPr lang="en-US">
                <a:ea typeface="Calibri"/>
                <a:cs typeface="Calibri"/>
              </a:rPr>
              <a:t> </a:t>
            </a:r>
            <a:r>
              <a:rPr lang="en-US" err="1">
                <a:ea typeface="Calibri"/>
                <a:cs typeface="Calibri"/>
              </a:rPr>
              <a:t>mitä</a:t>
            </a:r>
            <a:r>
              <a:rPr lang="en-US">
                <a:ea typeface="Calibri"/>
                <a:cs typeface="Calibri"/>
              </a:rPr>
              <a:t> </a:t>
            </a:r>
            <a:r>
              <a:rPr lang="en-US" err="1">
                <a:ea typeface="Calibri"/>
                <a:cs typeface="Calibri"/>
              </a:rPr>
              <a:t>rikoksia</a:t>
            </a:r>
            <a:r>
              <a:rPr lang="en-US">
                <a:ea typeface="Calibri"/>
                <a:cs typeface="Calibri"/>
              </a:rPr>
              <a:t> </a:t>
            </a:r>
            <a:r>
              <a:rPr lang="en-US" err="1">
                <a:ea typeface="Calibri"/>
                <a:cs typeface="Calibri"/>
              </a:rPr>
              <a:t>nuoret</a:t>
            </a:r>
            <a:r>
              <a:rPr lang="en-US">
                <a:ea typeface="Calibri"/>
                <a:cs typeface="Calibri"/>
              </a:rPr>
              <a:t> </a:t>
            </a:r>
            <a:r>
              <a:rPr lang="en-US" err="1">
                <a:ea typeface="Calibri"/>
                <a:cs typeface="Calibri"/>
              </a:rPr>
              <a:t>saattavat</a:t>
            </a:r>
            <a:r>
              <a:rPr lang="en-US">
                <a:ea typeface="Calibri"/>
                <a:cs typeface="Calibri"/>
              </a:rPr>
              <a:t> </a:t>
            </a:r>
            <a:r>
              <a:rPr lang="en-US" err="1">
                <a:ea typeface="Calibri"/>
                <a:cs typeface="Calibri"/>
              </a:rPr>
              <a:t>tehdä</a:t>
            </a:r>
            <a:r>
              <a:rPr lang="en-US">
                <a:ea typeface="Calibri"/>
                <a:cs typeface="Calibri"/>
              </a:rPr>
              <a:t>. </a:t>
            </a:r>
            <a:endParaRPr lang="en-US"/>
          </a:p>
          <a:p>
            <a:pPr marL="171450" indent="-171450">
              <a:buFont typeface="Arial"/>
              <a:buChar char="•"/>
            </a:pPr>
            <a:r>
              <a:rPr lang="en-US" err="1"/>
              <a:t>Nuoruus</a:t>
            </a:r>
            <a:r>
              <a:rPr lang="en-US"/>
              <a:t> on </a:t>
            </a:r>
            <a:r>
              <a:rPr lang="en-US" err="1"/>
              <a:t>ihmisen</a:t>
            </a:r>
            <a:r>
              <a:rPr lang="en-US"/>
              <a:t> </a:t>
            </a:r>
            <a:r>
              <a:rPr lang="en-US" err="1"/>
              <a:t>elämän</a:t>
            </a:r>
            <a:r>
              <a:rPr lang="en-US"/>
              <a:t> </a:t>
            </a:r>
            <a:r>
              <a:rPr lang="en-US" err="1"/>
              <a:t>rikosaltteinta</a:t>
            </a:r>
            <a:r>
              <a:rPr lang="en-US"/>
              <a:t> </a:t>
            </a:r>
            <a:r>
              <a:rPr lang="en-US" err="1"/>
              <a:t>aikaa</a:t>
            </a:r>
            <a:r>
              <a:rPr lang="en-US"/>
              <a:t> </a:t>
            </a:r>
            <a:r>
              <a:rPr lang="en-US" err="1"/>
              <a:t>sillä</a:t>
            </a:r>
            <a:r>
              <a:rPr lang="en-US"/>
              <a:t> </a:t>
            </a:r>
            <a:r>
              <a:rPr lang="en-US" err="1"/>
              <a:t>nuorena</a:t>
            </a:r>
            <a:r>
              <a:rPr lang="en-US"/>
              <a:t> </a:t>
            </a:r>
            <a:r>
              <a:rPr lang="en-US" err="1"/>
              <a:t>halutaan</a:t>
            </a:r>
            <a:r>
              <a:rPr lang="en-US"/>
              <a:t> </a:t>
            </a:r>
            <a:r>
              <a:rPr lang="en-US" err="1"/>
              <a:t>usein</a:t>
            </a:r>
            <a:r>
              <a:rPr lang="en-US"/>
              <a:t> </a:t>
            </a:r>
            <a:r>
              <a:rPr lang="en-US" err="1"/>
              <a:t>kokeilla</a:t>
            </a:r>
            <a:r>
              <a:rPr lang="en-US"/>
              <a:t> </a:t>
            </a:r>
            <a:r>
              <a:rPr lang="en-US" err="1"/>
              <a:t>rajoja</a:t>
            </a:r>
            <a:r>
              <a:rPr lang="en-US"/>
              <a:t>.</a:t>
            </a:r>
            <a:endParaRPr lang="en-US">
              <a:ea typeface="Calibri"/>
              <a:cs typeface="Calibri"/>
            </a:endParaRPr>
          </a:p>
          <a:p>
            <a:pPr marL="171450" indent="-171450">
              <a:buFont typeface="Arial"/>
              <a:buChar char="•"/>
            </a:pPr>
            <a:r>
              <a:rPr lang="en-US"/>
              <a:t>Eri </a:t>
            </a:r>
            <a:r>
              <a:rPr lang="en-US" err="1"/>
              <a:t>rikoksista</a:t>
            </a:r>
            <a:r>
              <a:rPr lang="en-US"/>
              <a:t> </a:t>
            </a:r>
            <a:r>
              <a:rPr lang="en-US" err="1"/>
              <a:t>määrätään</a:t>
            </a:r>
            <a:r>
              <a:rPr lang="en-US"/>
              <a:t> </a:t>
            </a:r>
            <a:r>
              <a:rPr lang="en-US" err="1"/>
              <a:t>eri</a:t>
            </a:r>
            <a:r>
              <a:rPr lang="en-US"/>
              <a:t> </a:t>
            </a:r>
            <a:r>
              <a:rPr lang="en-US" err="1"/>
              <a:t>mittaisia</a:t>
            </a:r>
            <a:r>
              <a:rPr lang="en-US"/>
              <a:t> </a:t>
            </a:r>
            <a:r>
              <a:rPr lang="en-US" err="1"/>
              <a:t>rangaistuksia</a:t>
            </a:r>
            <a:r>
              <a:rPr lang="en-US"/>
              <a:t> </a:t>
            </a:r>
            <a:r>
              <a:rPr lang="en-US" err="1"/>
              <a:t>sen</a:t>
            </a:r>
            <a:r>
              <a:rPr lang="en-US"/>
              <a:t> </a:t>
            </a:r>
            <a:r>
              <a:rPr lang="en-US" err="1"/>
              <a:t>mukaan</a:t>
            </a:r>
            <a:r>
              <a:rPr lang="en-US"/>
              <a:t>, </a:t>
            </a:r>
            <a:r>
              <a:rPr lang="en-US" err="1"/>
              <a:t>onko</a:t>
            </a:r>
            <a:r>
              <a:rPr lang="en-US"/>
              <a:t> </a:t>
            </a:r>
            <a:r>
              <a:rPr lang="en-US" err="1"/>
              <a:t>kyseessä</a:t>
            </a:r>
            <a:r>
              <a:rPr lang="en-US"/>
              <a:t> </a:t>
            </a:r>
            <a:r>
              <a:rPr lang="en-US" err="1"/>
              <a:t>lievä</a:t>
            </a:r>
            <a:r>
              <a:rPr lang="en-US"/>
              <a:t>, </a:t>
            </a:r>
            <a:r>
              <a:rPr lang="en-US" err="1"/>
              <a:t>perusmuotoinen</a:t>
            </a:r>
            <a:r>
              <a:rPr lang="en-US"/>
              <a:t> </a:t>
            </a:r>
            <a:r>
              <a:rPr lang="en-US" err="1"/>
              <a:t>vai</a:t>
            </a:r>
            <a:r>
              <a:rPr lang="en-US"/>
              <a:t> </a:t>
            </a:r>
            <a:r>
              <a:rPr lang="en-US" err="1"/>
              <a:t>törkeä</a:t>
            </a:r>
            <a:r>
              <a:rPr lang="en-US"/>
              <a:t> </a:t>
            </a:r>
            <a:r>
              <a:rPr lang="en-US" err="1"/>
              <a:t>toteutustapa</a:t>
            </a:r>
            <a:r>
              <a:rPr lang="en-US"/>
              <a:t>. </a:t>
            </a:r>
            <a:r>
              <a:rPr lang="en-US" err="1"/>
              <a:t>Lisäksi</a:t>
            </a:r>
            <a:r>
              <a:rPr lang="en-US"/>
              <a:t> </a:t>
            </a:r>
            <a:r>
              <a:rPr lang="en-US" err="1"/>
              <a:t>tulevat</a:t>
            </a:r>
            <a:r>
              <a:rPr lang="en-US"/>
              <a:t> </a:t>
            </a:r>
            <a:r>
              <a:rPr lang="en-US" err="1"/>
              <a:t>usein</a:t>
            </a:r>
            <a:r>
              <a:rPr lang="en-US"/>
              <a:t> </a:t>
            </a:r>
            <a:r>
              <a:rPr lang="en-US" err="1"/>
              <a:t>vahingonkorvaukset</a:t>
            </a:r>
            <a:r>
              <a:rPr lang="en-US"/>
              <a:t>. </a:t>
            </a:r>
            <a:endParaRPr lang="en-US">
              <a:cs typeface="Calibri"/>
            </a:endParaRPr>
          </a:p>
          <a:p>
            <a:pPr marL="171450" indent="-171450">
              <a:buFont typeface="Arial"/>
              <a:buChar char="•"/>
            </a:pPr>
            <a:r>
              <a:rPr lang="en-US" err="1"/>
              <a:t>Diassa</a:t>
            </a:r>
            <a:r>
              <a:rPr lang="en-US"/>
              <a:t> </a:t>
            </a:r>
            <a:r>
              <a:rPr lang="en-US" err="1"/>
              <a:t>lueteltujen</a:t>
            </a:r>
            <a:r>
              <a:rPr lang="en-US"/>
              <a:t> </a:t>
            </a:r>
            <a:r>
              <a:rPr lang="en-US" err="1"/>
              <a:t>rikosten</a:t>
            </a:r>
            <a:r>
              <a:rPr lang="en-US"/>
              <a:t> </a:t>
            </a:r>
            <a:r>
              <a:rPr lang="en-US" err="1"/>
              <a:t>rangaistukset</a:t>
            </a:r>
            <a:r>
              <a:rPr lang="en-US"/>
              <a:t> </a:t>
            </a:r>
            <a:r>
              <a:rPr lang="en-US" err="1"/>
              <a:t>ovat</a:t>
            </a:r>
            <a:r>
              <a:rPr lang="en-US"/>
              <a:t> </a:t>
            </a:r>
            <a:r>
              <a:rPr lang="en-US" err="1"/>
              <a:t>sakoista</a:t>
            </a:r>
            <a:r>
              <a:rPr lang="en-US"/>
              <a:t> </a:t>
            </a:r>
            <a:r>
              <a:rPr lang="en-US" err="1"/>
              <a:t>kymmeneen</a:t>
            </a:r>
            <a:r>
              <a:rPr lang="en-US"/>
              <a:t> </a:t>
            </a:r>
            <a:r>
              <a:rPr lang="en-US" err="1"/>
              <a:t>vuotta</a:t>
            </a:r>
            <a:r>
              <a:rPr lang="en-US"/>
              <a:t> </a:t>
            </a:r>
            <a:r>
              <a:rPr lang="en-US" err="1"/>
              <a:t>vankeutta</a:t>
            </a:r>
            <a:r>
              <a:rPr lang="en-US"/>
              <a:t>.</a:t>
            </a:r>
            <a:endParaRPr lang="en-US">
              <a:cs typeface="Calibri"/>
            </a:endParaRPr>
          </a:p>
          <a:p>
            <a:pPr marL="171450" indent="-171450">
              <a:buFont typeface="Arial"/>
              <a:buChar char="•"/>
            </a:pPr>
            <a:r>
              <a:rPr lang="en-US" err="1">
                <a:ea typeface="Calibri"/>
                <a:cs typeface="Calibri"/>
              </a:rPr>
              <a:t>Keskustelkaa</a:t>
            </a:r>
            <a:r>
              <a:rPr lang="en-US">
                <a:ea typeface="Calibri"/>
                <a:cs typeface="Calibri"/>
              </a:rPr>
              <a:t> </a:t>
            </a:r>
            <a:r>
              <a:rPr lang="en-US" err="1">
                <a:ea typeface="Calibri"/>
                <a:cs typeface="Calibri"/>
              </a:rPr>
              <a:t>yhdessä</a:t>
            </a:r>
            <a:r>
              <a:rPr lang="en-US">
                <a:ea typeface="Calibri"/>
                <a:cs typeface="Calibri"/>
              </a:rPr>
              <a:t> </a:t>
            </a:r>
            <a:r>
              <a:rPr lang="en-US" err="1">
                <a:ea typeface="Calibri"/>
                <a:cs typeface="Calibri"/>
              </a:rPr>
              <a:t>siitä</a:t>
            </a:r>
            <a:r>
              <a:rPr lang="en-US">
                <a:ea typeface="Calibri"/>
                <a:cs typeface="Calibri"/>
              </a:rPr>
              <a:t>, </a:t>
            </a:r>
            <a:r>
              <a:rPr lang="en-US" err="1">
                <a:ea typeface="Calibri"/>
                <a:cs typeface="Calibri"/>
              </a:rPr>
              <a:t>millaisiin</a:t>
            </a:r>
            <a:r>
              <a:rPr lang="en-US">
                <a:ea typeface="Calibri"/>
                <a:cs typeface="Calibri"/>
              </a:rPr>
              <a:t> </a:t>
            </a:r>
            <a:r>
              <a:rPr lang="en-US" err="1">
                <a:ea typeface="Calibri"/>
                <a:cs typeface="Calibri"/>
              </a:rPr>
              <a:t>rikoksiin</a:t>
            </a:r>
            <a:r>
              <a:rPr lang="en-US">
                <a:ea typeface="Calibri"/>
                <a:cs typeface="Calibri"/>
              </a:rPr>
              <a:t> </a:t>
            </a:r>
            <a:r>
              <a:rPr lang="en-US" err="1">
                <a:ea typeface="Calibri"/>
                <a:cs typeface="Calibri"/>
              </a:rPr>
              <a:t>netissä</a:t>
            </a:r>
            <a:r>
              <a:rPr lang="en-US">
                <a:ea typeface="Calibri"/>
                <a:cs typeface="Calibri"/>
              </a:rPr>
              <a:t> </a:t>
            </a:r>
            <a:r>
              <a:rPr lang="en-US" err="1">
                <a:ea typeface="Calibri"/>
                <a:cs typeface="Calibri"/>
              </a:rPr>
              <a:t>voi</a:t>
            </a:r>
            <a:r>
              <a:rPr lang="en-US">
                <a:ea typeface="Calibri"/>
                <a:cs typeface="Calibri"/>
              </a:rPr>
              <a:t> </a:t>
            </a:r>
            <a:r>
              <a:rPr lang="en-US" err="1">
                <a:ea typeface="Calibri"/>
                <a:cs typeface="Calibri"/>
              </a:rPr>
              <a:t>törmätä</a:t>
            </a:r>
            <a:r>
              <a:rPr lang="en-US">
                <a:ea typeface="Calibri"/>
                <a:cs typeface="Calibri"/>
              </a:rPr>
              <a:t>? </a:t>
            </a:r>
          </a:p>
          <a:p>
            <a:endParaRPr lang="fi-FI">
              <a:ea typeface="Calibri"/>
              <a:cs typeface="Calibri"/>
            </a:endParaRPr>
          </a:p>
        </p:txBody>
      </p:sp>
      <p:sp>
        <p:nvSpPr>
          <p:cNvPr id="4" name="Dian numeron paikkamerkki 3"/>
          <p:cNvSpPr>
            <a:spLocks noGrp="1"/>
          </p:cNvSpPr>
          <p:nvPr>
            <p:ph type="sldNum" sz="quarter" idx="5"/>
          </p:nvPr>
        </p:nvSpPr>
        <p:spPr/>
        <p:txBody>
          <a:bodyPr/>
          <a:lstStyle/>
          <a:p>
            <a:fld id="{7DDF4533-E5B4-4320-8716-C922D11DF12F}" type="slidenum">
              <a:rPr lang="fi-FI" smtClean="0"/>
              <a:t>16</a:t>
            </a:fld>
            <a:endParaRPr lang="fi-FI"/>
          </a:p>
        </p:txBody>
      </p:sp>
    </p:spTree>
    <p:extLst>
      <p:ext uri="{BB962C8B-B14F-4D97-AF65-F5344CB8AC3E}">
        <p14:creationId xmlns:p14="http://schemas.microsoft.com/office/powerpoint/2010/main" val="3367116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a:t>Somessa on valtavasti hyvää ja pahaa. </a:t>
            </a:r>
          </a:p>
          <a:p>
            <a:pPr marL="171450" indent="-171450">
              <a:buFont typeface="Arial" panose="020B0604020202020204" pitchFamily="34" charset="0"/>
              <a:buChar char="•"/>
            </a:pPr>
            <a:r>
              <a:rPr lang="fi-FI"/>
              <a:t>Kaikki meistä ollaan todella alttiita erilaisille vaikutuksille ja vaikutteille mitä saadaan somesta, ennen kaikkea lapset ja nuoret jotka vielä kehitysikänsä puolesta muodostavat omaa identiteettiään ja mielipiteitään maailmasta. </a:t>
            </a:r>
            <a:endParaRPr lang="fi-FI">
              <a:cs typeface="Calibri"/>
            </a:endParaRPr>
          </a:p>
          <a:p>
            <a:pPr marL="171450" indent="-171450">
              <a:buFont typeface="Arial" panose="020B0604020202020204" pitchFamily="34" charset="0"/>
              <a:buChar char="•"/>
            </a:pPr>
            <a:r>
              <a:rPr lang="fi-FI"/>
              <a:t>Somessa liikkuessa tulisi oppia hahmottamaan minkälainen sisältö on hyödyksi, mikä on haitallista ja mikä on suunnattu esimerkiksi erikseen aikuisille. </a:t>
            </a:r>
            <a:endParaRPr lang="fi-FI">
              <a:cs typeface="Calibri"/>
            </a:endParaRPr>
          </a:p>
          <a:p>
            <a:pPr marL="171450" indent="-171450">
              <a:buFont typeface="Arial" panose="020B0604020202020204" pitchFamily="34" charset="0"/>
              <a:buChar char="•"/>
            </a:pPr>
            <a:r>
              <a:rPr lang="fi-FI"/>
              <a:t>Tärkeää myös muista että somessa esimerkiksi menestyneen artistin elämä voi vaikuttaa ihailtavalta ja yltäkylläiseltä, mutta lopulta tämä on vain kiiltokuvaa hänen elämästään ja hänelläkin on omat surut ja murheensa. </a:t>
            </a:r>
            <a:endParaRPr lang="fi-FI">
              <a:cs typeface="Calibri"/>
            </a:endParaRPr>
          </a:p>
          <a:p>
            <a:pPr marL="171450" indent="-171450">
              <a:buFont typeface="Arial" panose="020B0604020202020204" pitchFamily="34" charset="0"/>
              <a:buChar char="•"/>
            </a:pPr>
            <a:r>
              <a:rPr lang="fi-FI"/>
              <a:t>Ei siis ikinä tulisi peilata itseään muihin tai asettaa itselleen tavoitteita siitä, miltä </a:t>
            </a:r>
            <a:r>
              <a:rPr lang="fi-FI" err="1"/>
              <a:t>sun</a:t>
            </a:r>
            <a:r>
              <a:rPr lang="fi-FI"/>
              <a:t> elämä näyttää ulospäin.</a:t>
            </a:r>
            <a:endParaRPr lang="en-US"/>
          </a:p>
          <a:p>
            <a:pPr marL="171450" indent="-171450">
              <a:buFont typeface="Arial" panose="020B0604020202020204" pitchFamily="34" charset="0"/>
              <a:buChar char="•"/>
            </a:pPr>
            <a:r>
              <a:rPr lang="fi-FI"/>
              <a:t>Somessa tapahtuu myös valtavasti kiusaamista todella monella eri asteikolla mutta se on aina yhtä  vakavaa kuin oikeassa elämässäkin.</a:t>
            </a:r>
            <a:endParaRPr lang="en-US">
              <a:cs typeface="Calibri"/>
            </a:endParaRPr>
          </a:p>
        </p:txBody>
      </p:sp>
      <p:sp>
        <p:nvSpPr>
          <p:cNvPr id="4" name="Dian numeron paikkamerkki 3"/>
          <p:cNvSpPr>
            <a:spLocks noGrp="1"/>
          </p:cNvSpPr>
          <p:nvPr>
            <p:ph type="sldNum" sz="quarter" idx="5"/>
          </p:nvPr>
        </p:nvSpPr>
        <p:spPr/>
        <p:txBody>
          <a:bodyPr/>
          <a:lstStyle/>
          <a:p>
            <a:fld id="{E0636EB6-E84F-41D4-9AEC-C8E4B5ED0A5E}" type="slidenum">
              <a:rPr lang="fi-FI"/>
              <a:t>17</a:t>
            </a:fld>
            <a:endParaRPr lang="fi-FI"/>
          </a:p>
        </p:txBody>
      </p:sp>
    </p:spTree>
    <p:extLst>
      <p:ext uri="{BB962C8B-B14F-4D97-AF65-F5344CB8AC3E}">
        <p14:creationId xmlns:p14="http://schemas.microsoft.com/office/powerpoint/2010/main" val="2226866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a:endParaRPr>
          </a:p>
        </p:txBody>
      </p:sp>
      <p:sp>
        <p:nvSpPr>
          <p:cNvPr id="4" name="Dian numeron paikkamerkki 3"/>
          <p:cNvSpPr>
            <a:spLocks noGrp="1"/>
          </p:cNvSpPr>
          <p:nvPr>
            <p:ph type="sldNum" sz="quarter" idx="5"/>
          </p:nvPr>
        </p:nvSpPr>
        <p:spPr/>
        <p:txBody>
          <a:bodyPr/>
          <a:lstStyle/>
          <a:p>
            <a:fld id="{E0636EB6-E84F-41D4-9AEC-C8E4B5ED0A5E}" type="slidenum">
              <a:rPr lang="fi-FI"/>
              <a:t>18</a:t>
            </a:fld>
            <a:endParaRPr lang="fi-FI"/>
          </a:p>
        </p:txBody>
      </p:sp>
    </p:spTree>
    <p:extLst>
      <p:ext uri="{BB962C8B-B14F-4D97-AF65-F5344CB8AC3E}">
        <p14:creationId xmlns:p14="http://schemas.microsoft.com/office/powerpoint/2010/main" val="63117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fi-FI"/>
              <a:t>Jaetaan jokaiselle paperi tai post-it lappu mihin kukin kirjoittaa 3 arvoa tai asiaa, jotka lisäävät hyvää henkeä ja turvallisuutta luokassa. </a:t>
            </a:r>
            <a:endParaRPr lang="en-US"/>
          </a:p>
          <a:p>
            <a:pPr marL="171450" indent="-171450">
              <a:buFont typeface="Arial"/>
              <a:buChar char="•"/>
            </a:pPr>
            <a:r>
              <a:rPr lang="fi-FI"/>
              <a:t>Koitetaan saada erilaisia kaveritaitoja ja käyttäytymismalleja, mistä ohjaaja kokoaa lopuksi erilaisia asioita kartongille, jotka voidaan yhteisesti sopia luokan hyviksi arvoiksi ja pelisäännöiksi, joita noudatetaan kaikkien yhteisen hyvän tähden.</a:t>
            </a:r>
            <a:endParaRPr lang="en-US"/>
          </a:p>
          <a:p>
            <a:pPr marL="171450" indent="-171450">
              <a:buFont typeface="Arial"/>
              <a:buChar char="•"/>
            </a:pPr>
            <a:r>
              <a:rPr lang="fi-FI"/>
              <a:t>Kartonki jätetään luokkaan seinälle näkyvälle paikalle.</a:t>
            </a:r>
            <a:endParaRPr lang="en-US">
              <a:cs typeface="Calibri" panose="020F0502020204030204"/>
            </a:endParaRPr>
          </a:p>
          <a:p>
            <a:pPr marL="171450" indent="-171450">
              <a:buFont typeface="Arial"/>
              <a:buChar char="•"/>
            </a:pPr>
            <a:r>
              <a:rPr lang="fi-FI"/>
              <a:t>Tehtävän yhteydessä hahmotellaan yhdessä miten poimitut arvot suojaavat elämässä, erilaisissa valintatilanteissa liittyen esimerkiksi päihteisiin tai muuten ei toivottuun toimintaan. Esim. onko helppoa sanoa ei? Vaikuttaako ryhmähenki valintoihin?</a:t>
            </a:r>
            <a:endParaRPr lang="en-US">
              <a:cs typeface="Calibri" panose="020F0502020204030204"/>
            </a:endParaRPr>
          </a:p>
          <a:p>
            <a:endParaRPr lang="fi-FI"/>
          </a:p>
          <a:p>
            <a:r>
              <a:rPr lang="fi-FI" b="1" i="1"/>
              <a:t>Vinkki:</a:t>
            </a:r>
            <a:r>
              <a:rPr lang="fi-FI"/>
              <a:t> </a:t>
            </a:r>
            <a:r>
              <a:rPr lang="fi-FI" i="1"/>
              <a:t>Asiasta voi antaa vielä esimerkin vaikka jääkiekkojoukkueen kautta. Mitä parempi ryhmähenki joukkueessa on, sitä paremmin se menestyy. Hyvä ryhmähenki taas pitää sisällään monia erilaisia asioita kuten epäitsekkyys, toisten huomioon ottaminen, kaveruus, huumori jne.</a:t>
            </a:r>
            <a:endParaRPr lang="en-US" i="1"/>
          </a:p>
        </p:txBody>
      </p:sp>
      <p:sp>
        <p:nvSpPr>
          <p:cNvPr id="4" name="Dian numeron paikkamerkki 3"/>
          <p:cNvSpPr>
            <a:spLocks noGrp="1"/>
          </p:cNvSpPr>
          <p:nvPr>
            <p:ph type="sldNum" sz="quarter" idx="5"/>
          </p:nvPr>
        </p:nvSpPr>
        <p:spPr/>
        <p:txBody>
          <a:bodyPr/>
          <a:lstStyle/>
          <a:p>
            <a:fld id="{E0636EB6-E84F-41D4-9AEC-C8E4B5ED0A5E}" type="slidenum">
              <a:rPr lang="fi-FI"/>
              <a:t>19</a:t>
            </a:fld>
            <a:endParaRPr lang="fi-FI"/>
          </a:p>
        </p:txBody>
      </p:sp>
    </p:spTree>
    <p:extLst>
      <p:ext uri="{BB962C8B-B14F-4D97-AF65-F5344CB8AC3E}">
        <p14:creationId xmlns:p14="http://schemas.microsoft.com/office/powerpoint/2010/main" val="1125882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endParaRPr lang="fi-FI" sz="1800" b="0" i="0">
              <a:solidFill>
                <a:srgbClr val="444444"/>
              </a:solidFill>
              <a:effectLst/>
              <a:latin typeface="Calibri"/>
              <a:cs typeface="Calibri"/>
            </a:endParaRPr>
          </a:p>
          <a:p>
            <a:pPr marL="171450" indent="-171450">
              <a:lnSpc>
                <a:spcPct val="107000"/>
              </a:lnSpc>
              <a:spcAft>
                <a:spcPts val="800"/>
              </a:spcAft>
              <a:buFont typeface="Arial" panose="020B0604020202020204" pitchFamily="34" charset="0"/>
              <a:buChar char="•"/>
            </a:pPr>
            <a:r>
              <a:rPr lang="fi-FI"/>
              <a:t>Tässä ryhmätehtävässä opettaja lukee seuraavan dian tarinan mikä perustuu tositapahtumiin. </a:t>
            </a:r>
            <a:endParaRPr lang="fi-FI">
              <a:cs typeface="Calibri"/>
            </a:endParaRPr>
          </a:p>
          <a:p>
            <a:pPr marL="171450" indent="-171450">
              <a:lnSpc>
                <a:spcPct val="107000"/>
              </a:lnSpc>
              <a:spcAft>
                <a:spcPts val="800"/>
              </a:spcAft>
              <a:buFont typeface="Arial" panose="020B0604020202020204" pitchFamily="34" charset="0"/>
              <a:buChar char="•"/>
            </a:pPr>
            <a:r>
              <a:rPr lang="fi-FI"/>
              <a:t>Kun opettaja on saanut tekstin luettua ääneen, jaetaan oppilaat noin 3-5 hengen ryhmiin pohtimaan mitä rikoksia tarinassa on tapahtunut. </a:t>
            </a:r>
            <a:endParaRPr lang="fi-FI">
              <a:cs typeface="Calibri"/>
            </a:endParaRPr>
          </a:p>
          <a:p>
            <a:pPr marL="285750" indent="-285750">
              <a:lnSpc>
                <a:spcPct val="107000"/>
              </a:lnSpc>
              <a:spcAft>
                <a:spcPts val="800"/>
              </a:spcAft>
              <a:buFont typeface="Arial"/>
              <a:buChar char="•"/>
            </a:pPr>
            <a:r>
              <a:rPr lang="fi-FI"/>
              <a:t>Kun oppilaat ovat ryhmissä ratkoneet rikoksia ja niitä on käyty yhteisesti läpi niin klikkaamalla 2 kertaa seuraavasta diasta näyttöön ilmestyy oikeat vastaukset. </a:t>
            </a:r>
            <a:endParaRPr lang="fi-FI">
              <a:cs typeface="Calibri" panose="020F0502020204030204"/>
            </a:endParaRPr>
          </a:p>
          <a:p>
            <a:pPr marL="285750" indent="-285750">
              <a:lnSpc>
                <a:spcPct val="107000"/>
              </a:lnSpc>
              <a:spcAft>
                <a:spcPts val="800"/>
              </a:spcAft>
              <a:buFont typeface="Arial"/>
              <a:buChar char="•"/>
            </a:pPr>
            <a:r>
              <a:rPr lang="fi-FI">
                <a:cs typeface="Calibri" panose="020F0502020204030204"/>
              </a:rPr>
              <a:t>Teksti konstaapeli Danielin kirjasta</a:t>
            </a:r>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893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t>Voidaan</a:t>
            </a:r>
            <a:r>
              <a:rPr lang="en-US"/>
              <a:t> </a:t>
            </a:r>
            <a:r>
              <a:rPr lang="en-US" err="1"/>
              <a:t>vielä</a:t>
            </a:r>
            <a:r>
              <a:rPr lang="en-US"/>
              <a:t> </a:t>
            </a:r>
            <a:r>
              <a:rPr lang="en-US" err="1"/>
              <a:t>lopuksi</a:t>
            </a:r>
            <a:r>
              <a:rPr lang="en-US"/>
              <a:t> </a:t>
            </a:r>
            <a:r>
              <a:rPr lang="en-US" err="1"/>
              <a:t>miettiä</a:t>
            </a:r>
            <a:r>
              <a:rPr lang="en-US"/>
              <a:t> </a:t>
            </a:r>
            <a:r>
              <a:rPr lang="en-US" err="1"/>
              <a:t>miten</a:t>
            </a:r>
            <a:r>
              <a:rPr lang="en-US"/>
              <a:t> </a:t>
            </a:r>
            <a:r>
              <a:rPr lang="en-US" err="1"/>
              <a:t>tilanteissa</a:t>
            </a:r>
            <a:r>
              <a:rPr lang="en-US"/>
              <a:t> </a:t>
            </a:r>
            <a:r>
              <a:rPr lang="en-US" err="1"/>
              <a:t>olisi</a:t>
            </a:r>
            <a:r>
              <a:rPr lang="en-US"/>
              <a:t> </a:t>
            </a:r>
            <a:r>
              <a:rPr lang="en-US" err="1"/>
              <a:t>voitu</a:t>
            </a:r>
            <a:r>
              <a:rPr lang="en-US"/>
              <a:t> </a:t>
            </a:r>
            <a:r>
              <a:rPr lang="en-US" err="1"/>
              <a:t>toimia</a:t>
            </a:r>
            <a:r>
              <a:rPr lang="en-US"/>
              <a:t> </a:t>
            </a:r>
            <a:r>
              <a:rPr lang="en-US" err="1"/>
              <a:t>toisin</a:t>
            </a:r>
            <a:r>
              <a:rPr lang="en-US"/>
              <a:t>.</a:t>
            </a:r>
            <a:endParaRPr lang="en-US">
              <a:cs typeface="Calibri"/>
            </a:endParaRPr>
          </a:p>
        </p:txBody>
      </p:sp>
      <p:sp>
        <p:nvSpPr>
          <p:cNvPr id="4" name="Dian numeron paikkamerkki 3"/>
          <p:cNvSpPr>
            <a:spLocks noGrp="1"/>
          </p:cNvSpPr>
          <p:nvPr>
            <p:ph type="sldNum" sz="quarter" idx="5"/>
          </p:nvPr>
        </p:nvSpPr>
        <p:spPr/>
        <p:txBody>
          <a:bodyPr/>
          <a:lstStyle/>
          <a:p>
            <a:fld id="{E0636EB6-E84F-41D4-9AEC-C8E4B5ED0A5E}" type="slidenum">
              <a:rPr lang="fi-FI"/>
              <a:t>21</a:t>
            </a:fld>
            <a:endParaRPr lang="fi-FI"/>
          </a:p>
        </p:txBody>
      </p:sp>
    </p:spTree>
    <p:extLst>
      <p:ext uri="{BB962C8B-B14F-4D97-AF65-F5344CB8AC3E}">
        <p14:creationId xmlns:p14="http://schemas.microsoft.com/office/powerpoint/2010/main" val="4181206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a:endParaRPr>
          </a:p>
          <a:p>
            <a:endParaRPr lang="fi-FI">
              <a:cs typeface="Calibri"/>
            </a:endParaRPr>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Alle 18-vuotiailta on </a:t>
            </a:r>
            <a:r>
              <a:rPr lang="en-US" err="1">
                <a:cs typeface="Calibri"/>
              </a:rPr>
              <a:t>kaikki</a:t>
            </a:r>
            <a:r>
              <a:rPr lang="en-US">
                <a:cs typeface="Calibri"/>
              </a:rPr>
              <a:t> </a:t>
            </a:r>
            <a:r>
              <a:rPr lang="en-US" err="1">
                <a:cs typeface="Calibri"/>
              </a:rPr>
              <a:t>päihteet</a:t>
            </a:r>
            <a:r>
              <a:rPr lang="en-US">
                <a:cs typeface="Calibri"/>
              </a:rPr>
              <a:t> </a:t>
            </a:r>
            <a:r>
              <a:rPr lang="en-US" err="1">
                <a:cs typeface="Calibri"/>
              </a:rPr>
              <a:t>kielletty</a:t>
            </a:r>
            <a:r>
              <a:rPr lang="en-US">
                <a:cs typeface="Calibri"/>
              </a:rPr>
              <a:t>.</a:t>
            </a:r>
            <a:endParaRPr lang="fi-FI"/>
          </a:p>
          <a:p>
            <a:pPr marL="171450" indent="-171450">
              <a:buFont typeface="Arial"/>
              <a:buChar char="•"/>
            </a:pPr>
            <a:r>
              <a:rPr lang="en-US">
                <a:cs typeface="Calibri"/>
              </a:rPr>
              <a:t>K-18 </a:t>
            </a:r>
            <a:r>
              <a:rPr lang="en-US" err="1">
                <a:cs typeface="Calibri"/>
              </a:rPr>
              <a:t>Nikotiinituotteet</a:t>
            </a:r>
            <a:r>
              <a:rPr lang="en-US">
                <a:cs typeface="Calibri"/>
              </a:rPr>
              <a:t>, </a:t>
            </a:r>
            <a:r>
              <a:rPr lang="en-US" err="1">
                <a:cs typeface="Calibri"/>
              </a:rPr>
              <a:t>miedot</a:t>
            </a:r>
            <a:r>
              <a:rPr lang="en-US">
                <a:cs typeface="Calibri"/>
              </a:rPr>
              <a:t> </a:t>
            </a:r>
            <a:r>
              <a:rPr lang="en-US" err="1">
                <a:cs typeface="Calibri"/>
              </a:rPr>
              <a:t>alkoholijuomat</a:t>
            </a:r>
            <a:r>
              <a:rPr lang="en-US">
                <a:cs typeface="Calibri"/>
              </a:rPr>
              <a:t>. </a:t>
            </a:r>
            <a:r>
              <a:rPr lang="en-US" err="1">
                <a:cs typeface="Calibri"/>
              </a:rPr>
              <a:t>Nuuska</a:t>
            </a:r>
            <a:r>
              <a:rPr lang="en-US">
                <a:cs typeface="Calibri"/>
              </a:rPr>
              <a:t> on </a:t>
            </a:r>
            <a:r>
              <a:rPr lang="en-US" err="1">
                <a:cs typeface="Calibri"/>
              </a:rPr>
              <a:t>poikkeus</a:t>
            </a:r>
            <a:r>
              <a:rPr lang="en-US">
                <a:cs typeface="Calibri"/>
              </a:rPr>
              <a:t>, </a:t>
            </a:r>
            <a:r>
              <a:rPr lang="en-US" err="1">
                <a:cs typeface="Calibri"/>
              </a:rPr>
              <a:t>sen</a:t>
            </a:r>
            <a:r>
              <a:rPr lang="en-US">
                <a:cs typeface="Calibri"/>
              </a:rPr>
              <a:t> </a:t>
            </a:r>
            <a:r>
              <a:rPr lang="en-US" err="1">
                <a:cs typeface="Calibri"/>
              </a:rPr>
              <a:t>käyttö</a:t>
            </a:r>
            <a:r>
              <a:rPr lang="en-US">
                <a:cs typeface="Calibri"/>
              </a:rPr>
              <a:t> on </a:t>
            </a:r>
            <a:r>
              <a:rPr lang="en-US" err="1">
                <a:cs typeface="Calibri"/>
              </a:rPr>
              <a:t>laillista</a:t>
            </a:r>
            <a:r>
              <a:rPr lang="en-US">
                <a:cs typeface="Calibri"/>
              </a:rPr>
              <a:t> </a:t>
            </a:r>
            <a:r>
              <a:rPr lang="en-US" err="1">
                <a:cs typeface="Calibri"/>
              </a:rPr>
              <a:t>täysi-ikäisille</a:t>
            </a:r>
            <a:r>
              <a:rPr lang="en-US">
                <a:cs typeface="Calibri"/>
              </a:rPr>
              <a:t>. </a:t>
            </a:r>
            <a:r>
              <a:rPr lang="en-US" err="1">
                <a:cs typeface="Calibri"/>
              </a:rPr>
              <a:t>Nuuskan</a:t>
            </a:r>
            <a:r>
              <a:rPr lang="en-US">
                <a:cs typeface="Calibri"/>
              </a:rPr>
              <a:t> </a:t>
            </a:r>
            <a:r>
              <a:rPr lang="en-US" err="1">
                <a:cs typeface="Calibri"/>
              </a:rPr>
              <a:t>myynti</a:t>
            </a:r>
            <a:r>
              <a:rPr lang="en-US">
                <a:cs typeface="Calibri"/>
              </a:rPr>
              <a:t>, </a:t>
            </a:r>
            <a:r>
              <a:rPr lang="en-US" err="1">
                <a:cs typeface="Calibri"/>
              </a:rPr>
              <a:t>ostaminen</a:t>
            </a:r>
            <a:r>
              <a:rPr lang="en-US">
                <a:cs typeface="Calibri"/>
              </a:rPr>
              <a:t> ja </a:t>
            </a:r>
            <a:r>
              <a:rPr lang="en-US" err="1">
                <a:cs typeface="Calibri"/>
              </a:rPr>
              <a:t>lahjoittaminen</a:t>
            </a:r>
            <a:r>
              <a:rPr lang="en-US">
                <a:cs typeface="Calibri"/>
              </a:rPr>
              <a:t> on </a:t>
            </a:r>
            <a:r>
              <a:rPr lang="en-US" err="1">
                <a:cs typeface="Calibri"/>
              </a:rPr>
              <a:t>kuitenkin</a:t>
            </a:r>
            <a:r>
              <a:rPr lang="en-US">
                <a:cs typeface="Calibri"/>
              </a:rPr>
              <a:t> </a:t>
            </a:r>
            <a:r>
              <a:rPr lang="en-US" err="1">
                <a:cs typeface="Calibri"/>
              </a:rPr>
              <a:t>Suomessa</a:t>
            </a:r>
            <a:r>
              <a:rPr lang="en-US">
                <a:cs typeface="Calibri"/>
              </a:rPr>
              <a:t> </a:t>
            </a:r>
            <a:r>
              <a:rPr lang="en-US" err="1">
                <a:cs typeface="Calibri"/>
              </a:rPr>
              <a:t>kielletty</a:t>
            </a:r>
            <a:r>
              <a:rPr lang="en-US">
                <a:cs typeface="Calibri"/>
              </a:rPr>
              <a:t>. </a:t>
            </a:r>
            <a:endParaRPr lang="en-US"/>
          </a:p>
          <a:p>
            <a:pPr marL="171450" indent="-171450">
              <a:buFont typeface="Arial"/>
              <a:buChar char="•"/>
            </a:pPr>
            <a:r>
              <a:rPr lang="en-US">
                <a:cs typeface="Calibri"/>
              </a:rPr>
              <a:t>K-20 </a:t>
            </a:r>
            <a:r>
              <a:rPr lang="en-US" err="1">
                <a:cs typeface="Calibri"/>
              </a:rPr>
              <a:t>Väkevät</a:t>
            </a:r>
            <a:r>
              <a:rPr lang="en-US">
                <a:cs typeface="Calibri"/>
              </a:rPr>
              <a:t> </a:t>
            </a:r>
            <a:r>
              <a:rPr lang="en-US" err="1">
                <a:cs typeface="Calibri"/>
              </a:rPr>
              <a:t>alkoholijuomat</a:t>
            </a:r>
            <a:r>
              <a:rPr lang="en-US">
                <a:cs typeface="Calibri"/>
              </a:rPr>
              <a:t>.</a:t>
            </a:r>
          </a:p>
          <a:p>
            <a:pPr marL="171450" indent="-171450">
              <a:buFont typeface="Arial"/>
              <a:buChar char="•"/>
            </a:pPr>
            <a:r>
              <a:rPr lang="en-US" err="1">
                <a:cs typeface="Calibri"/>
              </a:rPr>
              <a:t>Ulkomailta</a:t>
            </a:r>
            <a:r>
              <a:rPr lang="en-US">
                <a:cs typeface="Calibri"/>
              </a:rPr>
              <a:t> </a:t>
            </a:r>
            <a:r>
              <a:rPr lang="en-US" err="1">
                <a:cs typeface="Calibri"/>
              </a:rPr>
              <a:t>tilatut</a:t>
            </a:r>
            <a:r>
              <a:rPr lang="en-US">
                <a:cs typeface="Calibri"/>
              </a:rPr>
              <a:t> </a:t>
            </a:r>
            <a:r>
              <a:rPr lang="en-US" err="1">
                <a:cs typeface="Calibri"/>
              </a:rPr>
              <a:t>sähkötupat</a:t>
            </a:r>
            <a:r>
              <a:rPr lang="en-US">
                <a:cs typeface="Calibri"/>
              </a:rPr>
              <a:t> (</a:t>
            </a:r>
            <a:r>
              <a:rPr lang="en-US" err="1">
                <a:cs typeface="Calibri"/>
              </a:rPr>
              <a:t>eli</a:t>
            </a:r>
            <a:r>
              <a:rPr lang="en-US">
                <a:cs typeface="Calibri"/>
              </a:rPr>
              <a:t> </a:t>
            </a:r>
            <a:r>
              <a:rPr lang="en-US" err="1">
                <a:cs typeface="Calibri"/>
              </a:rPr>
              <a:t>lähes</a:t>
            </a:r>
            <a:r>
              <a:rPr lang="en-US">
                <a:cs typeface="Calibri"/>
              </a:rPr>
              <a:t> </a:t>
            </a:r>
            <a:r>
              <a:rPr lang="en-US" err="1">
                <a:cs typeface="Calibri"/>
              </a:rPr>
              <a:t>kaikki</a:t>
            </a:r>
            <a:r>
              <a:rPr lang="en-US">
                <a:cs typeface="Calibri"/>
              </a:rPr>
              <a:t> </a:t>
            </a:r>
            <a:r>
              <a:rPr lang="en-US" err="1">
                <a:cs typeface="Calibri"/>
              </a:rPr>
              <a:t>joita</a:t>
            </a:r>
            <a:r>
              <a:rPr lang="en-US">
                <a:cs typeface="Calibri"/>
              </a:rPr>
              <a:t> </a:t>
            </a:r>
            <a:r>
              <a:rPr lang="en-US" err="1">
                <a:cs typeface="Calibri"/>
              </a:rPr>
              <a:t>nuorilla</a:t>
            </a:r>
            <a:r>
              <a:rPr lang="en-US">
                <a:cs typeface="Calibri"/>
              </a:rPr>
              <a:t> on </a:t>
            </a:r>
            <a:r>
              <a:rPr lang="en-US" err="1">
                <a:cs typeface="Calibri"/>
              </a:rPr>
              <a:t>hallussa</a:t>
            </a:r>
            <a:r>
              <a:rPr lang="en-US">
                <a:cs typeface="Calibri"/>
              </a:rPr>
              <a:t>) </a:t>
            </a:r>
            <a:r>
              <a:rPr lang="en-US" err="1">
                <a:cs typeface="Calibri"/>
              </a:rPr>
              <a:t>ovat</a:t>
            </a:r>
            <a:r>
              <a:rPr lang="en-US">
                <a:cs typeface="Calibri"/>
              </a:rPr>
              <a:t> </a:t>
            </a:r>
            <a:r>
              <a:rPr lang="en-US" err="1">
                <a:cs typeface="Calibri"/>
              </a:rPr>
              <a:t>laittomia</a:t>
            </a:r>
            <a:r>
              <a:rPr lang="en-US">
                <a:cs typeface="Calibri"/>
              </a:rPr>
              <a:t>, </a:t>
            </a:r>
            <a:r>
              <a:rPr lang="en-US" err="1">
                <a:cs typeface="Calibri"/>
              </a:rPr>
              <a:t>koska</a:t>
            </a:r>
            <a:r>
              <a:rPr lang="en-US">
                <a:cs typeface="Calibri"/>
              </a:rPr>
              <a:t> </a:t>
            </a:r>
            <a:r>
              <a:rPr lang="en-US" err="1">
                <a:cs typeface="Calibri"/>
              </a:rPr>
              <a:t>nikotiinin</a:t>
            </a:r>
            <a:r>
              <a:rPr lang="en-US">
                <a:cs typeface="Calibri"/>
              </a:rPr>
              <a:t> </a:t>
            </a:r>
            <a:r>
              <a:rPr lang="en-US" err="1">
                <a:cs typeface="Calibri"/>
              </a:rPr>
              <a:t>määrä</a:t>
            </a:r>
            <a:r>
              <a:rPr lang="en-US">
                <a:cs typeface="Calibri"/>
              </a:rPr>
              <a:t> </a:t>
            </a:r>
            <a:r>
              <a:rPr lang="en-US" err="1">
                <a:cs typeface="Calibri"/>
              </a:rPr>
              <a:t>ylittää</a:t>
            </a:r>
            <a:r>
              <a:rPr lang="en-US">
                <a:cs typeface="Calibri"/>
              </a:rPr>
              <a:t> lain </a:t>
            </a:r>
            <a:r>
              <a:rPr lang="en-US" err="1">
                <a:cs typeface="Calibri"/>
              </a:rPr>
              <a:t>salliman</a:t>
            </a:r>
            <a:r>
              <a:rPr lang="en-US">
                <a:cs typeface="Calibri"/>
              </a:rPr>
              <a:t> 20mg.</a:t>
            </a:r>
          </a:p>
          <a:p>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DBE7C63-45AC-462C-8CAC-E5D2ABECD87C}" type="slidenum">
              <a:t>2</a:t>
            </a:fld>
            <a:endParaRPr lang="en-US"/>
          </a:p>
        </p:txBody>
      </p:sp>
    </p:spTree>
    <p:extLst>
      <p:ext uri="{BB962C8B-B14F-4D97-AF65-F5344CB8AC3E}">
        <p14:creationId xmlns:p14="http://schemas.microsoft.com/office/powerpoint/2010/main" val="289837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https://create.kahoot.it/share/paihdetieto-5-6-lk/0212cbe5-87bf-4b2c-b01c-a342609beebf</a:t>
            </a:r>
            <a:r>
              <a:rPr lang="en-US"/>
              <a:t> </a:t>
            </a:r>
          </a:p>
          <a:p>
            <a:pPr marL="171450" indent="-171450">
              <a:buAutoNum type="arabicPeriod"/>
            </a:pPr>
            <a:endParaRPr lang="en-US"/>
          </a:p>
          <a:p>
            <a:r>
              <a:rPr lang="en-US" err="1"/>
              <a:t>Ylläolevasta</a:t>
            </a:r>
            <a:r>
              <a:rPr lang="en-US"/>
              <a:t> </a:t>
            </a:r>
            <a:r>
              <a:rPr lang="en-US" err="1"/>
              <a:t>linkistä</a:t>
            </a:r>
            <a:r>
              <a:rPr lang="en-US"/>
              <a:t> </a:t>
            </a:r>
            <a:r>
              <a:rPr lang="en-US" err="1"/>
              <a:t>pääsee</a:t>
            </a:r>
            <a:r>
              <a:rPr lang="en-US"/>
              <a:t> </a:t>
            </a:r>
            <a:r>
              <a:rPr lang="en-US" err="1"/>
              <a:t>julkiseen</a:t>
            </a:r>
            <a:r>
              <a:rPr lang="en-US"/>
              <a:t> </a:t>
            </a:r>
            <a:r>
              <a:rPr lang="en-US" err="1"/>
              <a:t>päihdetieto</a:t>
            </a:r>
            <a:r>
              <a:rPr lang="en-US"/>
              <a:t> </a:t>
            </a:r>
            <a:r>
              <a:rPr lang="en-US" err="1"/>
              <a:t>Kahootiin</a:t>
            </a:r>
            <a:r>
              <a:rPr lang="en-US"/>
              <a:t> jota </a:t>
            </a:r>
            <a:r>
              <a:rPr lang="en-US" err="1"/>
              <a:t>voi</a:t>
            </a:r>
            <a:r>
              <a:rPr lang="en-US"/>
              <a:t> </a:t>
            </a:r>
            <a:r>
              <a:rPr lang="en-US" err="1"/>
              <a:t>käyttää</a:t>
            </a:r>
            <a:r>
              <a:rPr lang="en-US"/>
              <a:t> </a:t>
            </a:r>
            <a:r>
              <a:rPr lang="en-US" err="1"/>
              <a:t>oppitunneilla</a:t>
            </a:r>
            <a:r>
              <a:rPr lang="en-US"/>
              <a:t>. </a:t>
            </a:r>
          </a:p>
          <a:p>
            <a:pPr marL="171450" indent="-171450">
              <a:buAutoNum type="arabicPeriod"/>
            </a:pPr>
            <a:endParaRPr lang="en-US"/>
          </a:p>
          <a:p>
            <a:r>
              <a:rPr lang="en-US" err="1"/>
              <a:t>Vastaukset</a:t>
            </a:r>
            <a:r>
              <a:rPr lang="en-US"/>
              <a:t> </a:t>
            </a:r>
            <a:r>
              <a:rPr lang="en-US" err="1"/>
              <a:t>kysymyksiin</a:t>
            </a:r>
            <a:r>
              <a:rPr lang="en-US"/>
              <a:t>:</a:t>
            </a:r>
          </a:p>
          <a:p>
            <a:endParaRPr lang="en-US"/>
          </a:p>
          <a:p>
            <a:pPr marL="228600" indent="-228600">
              <a:buAutoNum type="arabicPeriod"/>
            </a:pPr>
            <a:r>
              <a:rPr lang="en-US" err="1"/>
              <a:t>Tarua</a:t>
            </a:r>
            <a:r>
              <a:rPr lang="en-US"/>
              <a:t>. </a:t>
            </a:r>
            <a:r>
              <a:rPr lang="en-US" err="1"/>
              <a:t>Sähkötupakan</a:t>
            </a:r>
            <a:r>
              <a:rPr lang="en-US"/>
              <a:t> </a:t>
            </a:r>
            <a:r>
              <a:rPr lang="en-US" err="1"/>
              <a:t>ikäraja</a:t>
            </a:r>
            <a:r>
              <a:rPr lang="en-US"/>
              <a:t> on 18 </a:t>
            </a:r>
            <a:r>
              <a:rPr lang="en-US" err="1"/>
              <a:t>vuotta</a:t>
            </a:r>
            <a:r>
              <a:rPr lang="en-US"/>
              <a:t>. </a:t>
            </a:r>
            <a:r>
              <a:rPr lang="en-US" err="1"/>
              <a:t>Sillä</a:t>
            </a:r>
            <a:r>
              <a:rPr lang="en-US"/>
              <a:t> </a:t>
            </a:r>
            <a:r>
              <a:rPr lang="en-US" err="1"/>
              <a:t>ei</a:t>
            </a:r>
            <a:r>
              <a:rPr lang="en-US"/>
              <a:t> ole </a:t>
            </a:r>
            <a:r>
              <a:rPr lang="en-US" err="1"/>
              <a:t>merkitystä</a:t>
            </a:r>
            <a:r>
              <a:rPr lang="en-US"/>
              <a:t> </a:t>
            </a:r>
            <a:r>
              <a:rPr lang="en-US" err="1"/>
              <a:t>sisältääkö</a:t>
            </a:r>
            <a:r>
              <a:rPr lang="en-US"/>
              <a:t> </a:t>
            </a:r>
            <a:r>
              <a:rPr lang="en-US" err="1"/>
              <a:t>sähkötupakka</a:t>
            </a:r>
            <a:r>
              <a:rPr lang="en-US"/>
              <a:t> </a:t>
            </a:r>
            <a:r>
              <a:rPr lang="en-US" err="1"/>
              <a:t>nikotiinia</a:t>
            </a:r>
            <a:r>
              <a:rPr lang="en-US"/>
              <a:t> </a:t>
            </a:r>
            <a:r>
              <a:rPr lang="en-US" err="1"/>
              <a:t>vai</a:t>
            </a:r>
            <a:r>
              <a:rPr lang="en-US"/>
              <a:t> </a:t>
            </a:r>
            <a:r>
              <a:rPr lang="en-US" err="1"/>
              <a:t>ei</a:t>
            </a:r>
          </a:p>
          <a:p>
            <a:pPr marL="228600" indent="-228600">
              <a:buAutoNum type="arabicPeriod"/>
            </a:pPr>
            <a:r>
              <a:rPr lang="en-US"/>
              <a:t>Totta. </a:t>
            </a:r>
            <a:r>
              <a:rPr lang="en-US" err="1"/>
              <a:t>Nuuskaa</a:t>
            </a:r>
            <a:r>
              <a:rPr lang="en-US"/>
              <a:t> ja </a:t>
            </a:r>
            <a:r>
              <a:rPr lang="en-US" err="1"/>
              <a:t>nikotiinipusseja</a:t>
            </a:r>
            <a:r>
              <a:rPr lang="en-US"/>
              <a:t> </a:t>
            </a:r>
            <a:r>
              <a:rPr lang="en-US" err="1"/>
              <a:t>käytetään</a:t>
            </a:r>
            <a:r>
              <a:rPr lang="en-US"/>
              <a:t> </a:t>
            </a:r>
            <a:r>
              <a:rPr lang="en-US" err="1"/>
              <a:t>huulen</a:t>
            </a:r>
            <a:r>
              <a:rPr lang="en-US"/>
              <a:t> </a:t>
            </a:r>
            <a:r>
              <a:rPr lang="en-US" err="1"/>
              <a:t>alla</a:t>
            </a:r>
            <a:r>
              <a:rPr lang="en-US"/>
              <a:t>, </a:t>
            </a:r>
            <a:r>
              <a:rPr lang="en-US" err="1"/>
              <a:t>josta</a:t>
            </a:r>
            <a:r>
              <a:rPr lang="en-US"/>
              <a:t> </a:t>
            </a:r>
            <a:r>
              <a:rPr lang="en-US" err="1"/>
              <a:t>nikotiini</a:t>
            </a:r>
            <a:r>
              <a:rPr lang="en-US"/>
              <a:t> </a:t>
            </a:r>
            <a:r>
              <a:rPr lang="en-US" err="1"/>
              <a:t>imeytyy</a:t>
            </a:r>
            <a:r>
              <a:rPr lang="en-US"/>
              <a:t> </a:t>
            </a:r>
            <a:r>
              <a:rPr lang="en-US" err="1"/>
              <a:t>elimistöön</a:t>
            </a:r>
            <a:r>
              <a:rPr lang="en-US"/>
              <a:t>. </a:t>
            </a:r>
            <a:r>
              <a:rPr lang="en-US" err="1"/>
              <a:t>Riskinä</a:t>
            </a:r>
            <a:r>
              <a:rPr lang="en-US"/>
              <a:t> on </a:t>
            </a:r>
            <a:r>
              <a:rPr lang="en-US" err="1"/>
              <a:t>suun</a:t>
            </a:r>
            <a:r>
              <a:rPr lang="en-US"/>
              <a:t> </a:t>
            </a:r>
            <a:r>
              <a:rPr lang="en-US" err="1"/>
              <a:t>limakalvojen</a:t>
            </a:r>
            <a:r>
              <a:rPr lang="en-US"/>
              <a:t> </a:t>
            </a:r>
            <a:r>
              <a:rPr lang="en-US" err="1"/>
              <a:t>rikkoutuminen</a:t>
            </a:r>
            <a:r>
              <a:rPr lang="en-US"/>
              <a:t> ja </a:t>
            </a:r>
            <a:r>
              <a:rPr lang="en-US" err="1"/>
              <a:t>tulehdukset</a:t>
            </a:r>
            <a:r>
              <a:rPr lang="en-US"/>
              <a:t>, </a:t>
            </a:r>
            <a:r>
              <a:rPr lang="en-US" err="1"/>
              <a:t>nikotiinimyrkytys</a:t>
            </a:r>
            <a:r>
              <a:rPr lang="en-US"/>
              <a:t>, </a:t>
            </a:r>
            <a:r>
              <a:rPr lang="en-US" err="1"/>
              <a:t>sekä</a:t>
            </a:r>
            <a:r>
              <a:rPr lang="en-US"/>
              <a:t> </a:t>
            </a:r>
            <a:r>
              <a:rPr lang="en-US" err="1"/>
              <a:t>myös</a:t>
            </a:r>
            <a:r>
              <a:rPr lang="en-US"/>
              <a:t> </a:t>
            </a:r>
            <a:r>
              <a:rPr lang="en-US" err="1"/>
              <a:t>yhteys</a:t>
            </a:r>
            <a:r>
              <a:rPr lang="en-US"/>
              <a:t> </a:t>
            </a:r>
            <a:r>
              <a:rPr lang="en-US" err="1"/>
              <a:t>suun</a:t>
            </a:r>
            <a:r>
              <a:rPr lang="en-US"/>
              <a:t> </a:t>
            </a:r>
            <a:r>
              <a:rPr lang="en-US" err="1"/>
              <a:t>alueen</a:t>
            </a:r>
            <a:r>
              <a:rPr lang="en-US"/>
              <a:t> </a:t>
            </a:r>
            <a:r>
              <a:rPr lang="en-US" err="1"/>
              <a:t>syöpiin</a:t>
            </a:r>
            <a:r>
              <a:rPr lang="en-US"/>
              <a:t>.</a:t>
            </a:r>
          </a:p>
          <a:p>
            <a:pPr marL="228600" indent="-228600">
              <a:buAutoNum type="arabicPeriod"/>
            </a:pPr>
            <a:r>
              <a:rPr lang="en-US" err="1"/>
              <a:t>Nikotiini</a:t>
            </a:r>
            <a:r>
              <a:rPr lang="en-US"/>
              <a:t>. </a:t>
            </a:r>
          </a:p>
          <a:p>
            <a:pPr marL="228600" indent="-228600">
              <a:buAutoNum type="arabicPeriod"/>
            </a:pPr>
            <a:r>
              <a:rPr lang="en-US" err="1"/>
              <a:t>Kaikki</a:t>
            </a:r>
            <a:r>
              <a:rPr lang="en-US"/>
              <a:t> </a:t>
            </a:r>
            <a:r>
              <a:rPr lang="en-US" err="1"/>
              <a:t>vastaukset</a:t>
            </a:r>
            <a:r>
              <a:rPr lang="en-US"/>
              <a:t> </a:t>
            </a:r>
            <a:r>
              <a:rPr lang="en-US" err="1"/>
              <a:t>ovat</a:t>
            </a:r>
            <a:r>
              <a:rPr lang="en-US"/>
              <a:t> </a:t>
            </a:r>
            <a:r>
              <a:rPr lang="en-US" err="1"/>
              <a:t>oikein</a:t>
            </a:r>
            <a:r>
              <a:rPr lang="en-US"/>
              <a:t>.</a:t>
            </a:r>
          </a:p>
          <a:p>
            <a:pPr marL="228600" indent="-228600">
              <a:buAutoNum type="arabicPeriod"/>
            </a:pPr>
            <a:r>
              <a:rPr lang="en-US"/>
              <a:t>Totta. </a:t>
            </a:r>
            <a:r>
              <a:rPr lang="en-US" err="1"/>
              <a:t>Tutkimuksissa</a:t>
            </a:r>
            <a:r>
              <a:rPr lang="en-US"/>
              <a:t> </a:t>
            </a:r>
            <a:r>
              <a:rPr lang="en-US" err="1"/>
              <a:t>myös</a:t>
            </a:r>
            <a:r>
              <a:rPr lang="en-US"/>
              <a:t> </a:t>
            </a:r>
            <a:r>
              <a:rPr lang="en-US" err="1"/>
              <a:t>nikotiinittomista</a:t>
            </a:r>
            <a:r>
              <a:rPr lang="en-US"/>
              <a:t> vape-</a:t>
            </a:r>
            <a:r>
              <a:rPr lang="en-US" err="1"/>
              <a:t>nesteistä</a:t>
            </a:r>
            <a:r>
              <a:rPr lang="en-US"/>
              <a:t> on </a:t>
            </a:r>
            <a:r>
              <a:rPr lang="en-US" err="1"/>
              <a:t>löydetty</a:t>
            </a:r>
            <a:r>
              <a:rPr lang="en-US"/>
              <a:t> </a:t>
            </a:r>
            <a:r>
              <a:rPr lang="en-US" err="1"/>
              <a:t>isojakin</a:t>
            </a:r>
            <a:r>
              <a:rPr lang="en-US"/>
              <a:t> </a:t>
            </a:r>
            <a:r>
              <a:rPr lang="en-US" err="1"/>
              <a:t>määriä</a:t>
            </a:r>
            <a:r>
              <a:rPr lang="en-US"/>
              <a:t> </a:t>
            </a:r>
            <a:r>
              <a:rPr lang="en-US" err="1"/>
              <a:t>nikotiinia</a:t>
            </a:r>
            <a:r>
              <a:rPr lang="en-US"/>
              <a:t>. </a:t>
            </a:r>
          </a:p>
          <a:p>
            <a:pPr marL="228600" indent="-228600">
              <a:buAutoNum type="arabicPeriod"/>
            </a:pPr>
            <a:r>
              <a:rPr lang="en-US" err="1"/>
              <a:t>Kaikki</a:t>
            </a:r>
            <a:r>
              <a:rPr lang="en-US"/>
              <a:t> </a:t>
            </a:r>
            <a:r>
              <a:rPr lang="en-US" err="1"/>
              <a:t>vastaukset</a:t>
            </a:r>
            <a:r>
              <a:rPr lang="en-US"/>
              <a:t> </a:t>
            </a:r>
            <a:r>
              <a:rPr lang="en-US" err="1"/>
              <a:t>ovat</a:t>
            </a:r>
            <a:r>
              <a:rPr lang="en-US"/>
              <a:t> </a:t>
            </a:r>
            <a:r>
              <a:rPr lang="en-US" err="1"/>
              <a:t>oikein</a:t>
            </a:r>
            <a:r>
              <a:rPr lang="en-US"/>
              <a:t>.</a:t>
            </a:r>
          </a:p>
          <a:p>
            <a:pPr marL="228600" indent="-228600">
              <a:buAutoNum type="arabicPeriod"/>
            </a:pPr>
            <a:r>
              <a:rPr lang="en-US"/>
              <a:t>Totta. </a:t>
            </a:r>
            <a:r>
              <a:rPr lang="en-US" err="1"/>
              <a:t>Päihteissä</a:t>
            </a:r>
            <a:r>
              <a:rPr lang="en-US"/>
              <a:t> </a:t>
            </a:r>
            <a:r>
              <a:rPr lang="en-US" err="1"/>
              <a:t>aine</a:t>
            </a:r>
            <a:r>
              <a:rPr lang="en-US"/>
              <a:t> </a:t>
            </a:r>
            <a:r>
              <a:rPr lang="en-US" err="1"/>
              <a:t>addiktoi</a:t>
            </a:r>
            <a:r>
              <a:rPr lang="en-US"/>
              <a:t>. </a:t>
            </a:r>
            <a:r>
              <a:rPr lang="en-US" err="1"/>
              <a:t>Muussa</a:t>
            </a:r>
            <a:r>
              <a:rPr lang="en-US"/>
              <a:t> </a:t>
            </a:r>
            <a:r>
              <a:rPr lang="en-US" err="1"/>
              <a:t>toiminnassa</a:t>
            </a:r>
            <a:r>
              <a:rPr lang="en-US"/>
              <a:t> </a:t>
            </a:r>
            <a:r>
              <a:rPr lang="en-US" err="1"/>
              <a:t>kyse</a:t>
            </a:r>
            <a:r>
              <a:rPr lang="en-US"/>
              <a:t> on </a:t>
            </a:r>
            <a:r>
              <a:rPr lang="en-US" err="1"/>
              <a:t>hyvänolon</a:t>
            </a:r>
            <a:r>
              <a:rPr lang="en-US"/>
              <a:t> </a:t>
            </a:r>
            <a:r>
              <a:rPr lang="en-US" err="1"/>
              <a:t>tunteesta</a:t>
            </a:r>
            <a:r>
              <a:rPr lang="en-US"/>
              <a:t> </a:t>
            </a:r>
            <a:r>
              <a:rPr lang="en-US" err="1"/>
              <a:t>kun</a:t>
            </a:r>
            <a:r>
              <a:rPr lang="en-US"/>
              <a:t> </a:t>
            </a:r>
            <a:r>
              <a:rPr lang="en-US" err="1"/>
              <a:t>dopamiinia</a:t>
            </a:r>
            <a:r>
              <a:rPr lang="en-US"/>
              <a:t> </a:t>
            </a:r>
            <a:r>
              <a:rPr lang="en-US" err="1"/>
              <a:t>erittyy</a:t>
            </a:r>
            <a:r>
              <a:rPr lang="en-US"/>
              <a:t>.</a:t>
            </a:r>
          </a:p>
          <a:p>
            <a:pPr marL="228600" indent="-228600">
              <a:buAutoNum type="arabicPeriod"/>
            </a:pPr>
            <a:r>
              <a:rPr lang="en-US"/>
              <a:t>Totta. </a:t>
            </a:r>
            <a:r>
              <a:rPr lang="en-US" err="1"/>
              <a:t>Yhdessä</a:t>
            </a:r>
            <a:r>
              <a:rPr lang="en-US"/>
              <a:t> </a:t>
            </a:r>
            <a:r>
              <a:rPr lang="en-US" err="1"/>
              <a:t>voidaan</a:t>
            </a:r>
            <a:r>
              <a:rPr lang="en-US"/>
              <a:t> </a:t>
            </a:r>
            <a:r>
              <a:rPr lang="en-US" err="1"/>
              <a:t>käydä</a:t>
            </a:r>
            <a:r>
              <a:rPr lang="en-US"/>
              <a:t> </a:t>
            </a:r>
            <a:r>
              <a:rPr lang="en-US" err="1"/>
              <a:t>läpi</a:t>
            </a:r>
            <a:r>
              <a:rPr lang="en-US"/>
              <a:t> </a:t>
            </a:r>
            <a:r>
              <a:rPr lang="en-US" err="1"/>
              <a:t>miten</a:t>
            </a:r>
            <a:r>
              <a:rPr lang="en-US"/>
              <a:t> </a:t>
            </a:r>
            <a:r>
              <a:rPr lang="en-US" err="1"/>
              <a:t>monella</a:t>
            </a:r>
            <a:r>
              <a:rPr lang="en-US"/>
              <a:t> </a:t>
            </a:r>
            <a:r>
              <a:rPr lang="en-US" err="1"/>
              <a:t>tavalla</a:t>
            </a:r>
            <a:r>
              <a:rPr lang="en-US"/>
              <a:t> </a:t>
            </a:r>
            <a:r>
              <a:rPr lang="en-US" err="1"/>
              <a:t>alkoholi</a:t>
            </a:r>
            <a:r>
              <a:rPr lang="en-US"/>
              <a:t> </a:t>
            </a:r>
            <a:r>
              <a:rPr lang="en-US" err="1"/>
              <a:t>aiheuttaa</a:t>
            </a:r>
            <a:r>
              <a:rPr lang="en-US"/>
              <a:t> </a:t>
            </a:r>
            <a:r>
              <a:rPr lang="en-US" err="1"/>
              <a:t>kuolemantapauksia</a:t>
            </a:r>
            <a:r>
              <a:rPr lang="en-US"/>
              <a:t> </a:t>
            </a:r>
            <a:r>
              <a:rPr lang="en-US" err="1"/>
              <a:t>Suomessa</a:t>
            </a:r>
            <a:r>
              <a:rPr lang="en-US"/>
              <a:t>. </a:t>
            </a:r>
            <a:r>
              <a:rPr lang="en-US" err="1"/>
              <a:t>Yleisimpiä</a:t>
            </a:r>
            <a:r>
              <a:rPr lang="en-US"/>
              <a:t> </a:t>
            </a:r>
            <a:r>
              <a:rPr lang="en-US" err="1"/>
              <a:t>syitä</a:t>
            </a:r>
            <a:r>
              <a:rPr lang="en-US"/>
              <a:t> </a:t>
            </a:r>
            <a:r>
              <a:rPr lang="en-US" err="1"/>
              <a:t>ovat</a:t>
            </a:r>
            <a:r>
              <a:rPr lang="en-US"/>
              <a:t> </a:t>
            </a:r>
            <a:r>
              <a:rPr lang="en-US" err="1"/>
              <a:t>rattijuopumukset</a:t>
            </a:r>
            <a:r>
              <a:rPr lang="en-US"/>
              <a:t>, </a:t>
            </a:r>
            <a:r>
              <a:rPr lang="en-US" err="1"/>
              <a:t>onnettomuudet</a:t>
            </a:r>
            <a:r>
              <a:rPr lang="en-US"/>
              <a:t>, </a:t>
            </a:r>
            <a:r>
              <a:rPr lang="en-US" err="1"/>
              <a:t>hukkumiskuolemat</a:t>
            </a:r>
            <a:r>
              <a:rPr lang="en-US"/>
              <a:t>, </a:t>
            </a:r>
            <a:r>
              <a:rPr lang="en-US" err="1"/>
              <a:t>terveyshaitat</a:t>
            </a:r>
            <a:r>
              <a:rPr lang="en-US"/>
              <a:t>, </a:t>
            </a:r>
            <a:r>
              <a:rPr lang="en-US" err="1"/>
              <a:t>myrkytykset</a:t>
            </a:r>
            <a:r>
              <a:rPr lang="en-US"/>
              <a:t> </a:t>
            </a:r>
            <a:r>
              <a:rPr lang="en-US" err="1"/>
              <a:t>jne</a:t>
            </a:r>
            <a:r>
              <a:rPr lang="en-US"/>
              <a:t>.</a:t>
            </a:r>
          </a:p>
          <a:p>
            <a:pPr marL="228600" indent="-228600">
              <a:buAutoNum type="arabicPeriod"/>
            </a:pPr>
            <a:r>
              <a:rPr lang="en-US" err="1"/>
              <a:t>Tarua</a:t>
            </a:r>
            <a:r>
              <a:rPr lang="en-US"/>
              <a:t>. </a:t>
            </a:r>
            <a:r>
              <a:rPr lang="en-US" err="1"/>
              <a:t>Seuraavassa</a:t>
            </a:r>
            <a:r>
              <a:rPr lang="en-US"/>
              <a:t> </a:t>
            </a:r>
            <a:r>
              <a:rPr lang="en-US" err="1"/>
              <a:t>diassa</a:t>
            </a:r>
            <a:r>
              <a:rPr lang="en-US"/>
              <a:t> on video, </a:t>
            </a:r>
            <a:r>
              <a:rPr lang="en-US" err="1"/>
              <a:t>jossa</a:t>
            </a:r>
            <a:r>
              <a:rPr lang="en-US"/>
              <a:t> </a:t>
            </a:r>
            <a:r>
              <a:rPr lang="en-US" err="1"/>
              <a:t>vapen</a:t>
            </a:r>
            <a:r>
              <a:rPr lang="en-US"/>
              <a:t> </a:t>
            </a:r>
            <a:r>
              <a:rPr lang="en-US" err="1"/>
              <a:t>haitoista</a:t>
            </a:r>
            <a:r>
              <a:rPr lang="en-US"/>
              <a:t> </a:t>
            </a:r>
            <a:r>
              <a:rPr lang="en-US" err="1"/>
              <a:t>kerrotaan</a:t>
            </a:r>
            <a:r>
              <a:rPr lang="en-US"/>
              <a:t>. </a:t>
            </a:r>
            <a:r>
              <a:rPr lang="en-US" err="1"/>
              <a:t>Vapen</a:t>
            </a:r>
            <a:r>
              <a:rPr lang="en-US"/>
              <a:t> </a:t>
            </a:r>
            <a:r>
              <a:rPr lang="en-US" err="1"/>
              <a:t>makunesteistä</a:t>
            </a:r>
            <a:r>
              <a:rPr lang="en-US"/>
              <a:t> </a:t>
            </a:r>
            <a:r>
              <a:rPr lang="en-US" err="1"/>
              <a:t>muodostuu</a:t>
            </a:r>
            <a:r>
              <a:rPr lang="en-US"/>
              <a:t> </a:t>
            </a:r>
            <a:r>
              <a:rPr lang="en-US" err="1"/>
              <a:t>myrkyllisiä</a:t>
            </a:r>
            <a:r>
              <a:rPr lang="en-US"/>
              <a:t> </a:t>
            </a:r>
            <a:r>
              <a:rPr lang="en-US" err="1"/>
              <a:t>yhdisteitä</a:t>
            </a:r>
            <a:r>
              <a:rPr lang="en-US"/>
              <a:t> </a:t>
            </a:r>
            <a:r>
              <a:rPr lang="en-US" err="1"/>
              <a:t>höyrystettynä</a:t>
            </a:r>
            <a:r>
              <a:rPr lang="en-US"/>
              <a:t>.</a:t>
            </a:r>
          </a:p>
          <a:p>
            <a:pPr marL="228600" indent="-228600">
              <a:buAutoNum type="arabicPeriod"/>
            </a:pPr>
            <a:r>
              <a:rPr lang="en-US"/>
              <a:t>Totta. </a:t>
            </a:r>
            <a:r>
              <a:rPr lang="en-US" err="1"/>
              <a:t>Pitkäkestoinen</a:t>
            </a:r>
            <a:r>
              <a:rPr lang="en-US"/>
              <a:t> </a:t>
            </a:r>
            <a:r>
              <a:rPr lang="en-US" err="1"/>
              <a:t>säännöllinen</a:t>
            </a:r>
            <a:r>
              <a:rPr lang="en-US"/>
              <a:t> </a:t>
            </a:r>
            <a:r>
              <a:rPr lang="en-US" err="1"/>
              <a:t>päihteidenkäyttö</a:t>
            </a:r>
            <a:r>
              <a:rPr lang="en-US"/>
              <a:t> </a:t>
            </a:r>
            <a:r>
              <a:rPr lang="en-US" err="1"/>
              <a:t>aiheuttaa</a:t>
            </a:r>
            <a:r>
              <a:rPr lang="en-US"/>
              <a:t> </a:t>
            </a:r>
            <a:r>
              <a:rPr lang="en-US" err="1"/>
              <a:t>aina</a:t>
            </a:r>
            <a:r>
              <a:rPr lang="en-US"/>
              <a:t> </a:t>
            </a:r>
            <a:r>
              <a:rPr lang="en-US" err="1"/>
              <a:t>riippuvuuden</a:t>
            </a:r>
            <a:r>
              <a:rPr lang="en-US"/>
              <a:t>. Se </a:t>
            </a:r>
            <a:r>
              <a:rPr lang="en-US" err="1"/>
              <a:t>miten</a:t>
            </a:r>
            <a:r>
              <a:rPr lang="en-US"/>
              <a:t> </a:t>
            </a:r>
            <a:r>
              <a:rPr lang="en-US" err="1"/>
              <a:t>nopeasti</a:t>
            </a:r>
            <a:r>
              <a:rPr lang="en-US"/>
              <a:t>, on </a:t>
            </a:r>
            <a:r>
              <a:rPr lang="en-US" err="1"/>
              <a:t>kuitenkin</a:t>
            </a:r>
            <a:r>
              <a:rPr lang="en-US"/>
              <a:t> </a:t>
            </a:r>
            <a:r>
              <a:rPr lang="en-US" err="1"/>
              <a:t>yksilöllistä</a:t>
            </a:r>
            <a:r>
              <a:rPr lang="en-US"/>
              <a:t>. </a:t>
            </a:r>
            <a:r>
              <a:rPr lang="en-US" err="1"/>
              <a:t>Tämä</a:t>
            </a:r>
            <a:r>
              <a:rPr lang="en-US"/>
              <a:t> </a:t>
            </a:r>
            <a:r>
              <a:rPr lang="en-US" err="1"/>
              <a:t>aihe</a:t>
            </a:r>
            <a:r>
              <a:rPr lang="en-US"/>
              <a:t> on 2. </a:t>
            </a:r>
            <a:r>
              <a:rPr lang="en-US" err="1"/>
              <a:t>tunnin</a:t>
            </a:r>
            <a:r>
              <a:rPr lang="en-US"/>
              <a:t> </a:t>
            </a:r>
            <a:r>
              <a:rPr lang="en-US" err="1"/>
              <a:t>alussa</a:t>
            </a:r>
            <a:r>
              <a:rPr lang="en-US"/>
              <a:t> </a:t>
            </a:r>
            <a:r>
              <a:rPr lang="en-US" err="1"/>
              <a:t>jolloin</a:t>
            </a:r>
            <a:r>
              <a:rPr lang="en-US"/>
              <a:t> </a:t>
            </a:r>
            <a:r>
              <a:rPr lang="en-US" err="1"/>
              <a:t>asiaan</a:t>
            </a:r>
            <a:r>
              <a:rPr lang="en-US"/>
              <a:t> </a:t>
            </a:r>
            <a:r>
              <a:rPr lang="en-US" err="1"/>
              <a:t>voi</a:t>
            </a:r>
            <a:r>
              <a:rPr lang="en-US"/>
              <a:t> </a:t>
            </a:r>
            <a:r>
              <a:rPr lang="en-US" err="1"/>
              <a:t>palata</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DDBE7C63-45AC-462C-8CAC-E5D2ABECD87C}" type="slidenum">
              <a:t>3</a:t>
            </a:fld>
            <a:endParaRPr lang="en-US"/>
          </a:p>
        </p:txBody>
      </p:sp>
    </p:spTree>
    <p:extLst>
      <p:ext uri="{BB962C8B-B14F-4D97-AF65-F5344CB8AC3E}">
        <p14:creationId xmlns:p14="http://schemas.microsoft.com/office/powerpoint/2010/main" val="185599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err="1"/>
              <a:t>Tehtävään</a:t>
            </a:r>
            <a:r>
              <a:rPr lang="en-US"/>
              <a:t> </a:t>
            </a:r>
            <a:r>
              <a:rPr lang="en-US" err="1"/>
              <a:t>voi</a:t>
            </a:r>
            <a:r>
              <a:rPr lang="en-US"/>
              <a:t> </a:t>
            </a:r>
            <a:r>
              <a:rPr lang="en-US" err="1"/>
              <a:t>valita</a:t>
            </a:r>
            <a:r>
              <a:rPr lang="en-US"/>
              <a:t> </a:t>
            </a:r>
            <a:r>
              <a:rPr lang="en-US" err="1"/>
              <a:t>ryhmälle</a:t>
            </a:r>
            <a:r>
              <a:rPr lang="en-US"/>
              <a:t> </a:t>
            </a:r>
            <a:r>
              <a:rPr lang="en-US" err="1"/>
              <a:t>sopivia</a:t>
            </a:r>
            <a:r>
              <a:rPr lang="en-US"/>
              <a:t> </a:t>
            </a:r>
            <a:r>
              <a:rPr lang="en-US" err="1"/>
              <a:t>kysymyksiä</a:t>
            </a:r>
            <a:r>
              <a:rPr lang="en-US"/>
              <a:t> </a:t>
            </a:r>
            <a:r>
              <a:rPr lang="en-US" err="1"/>
              <a:t>tämän</a:t>
            </a:r>
            <a:r>
              <a:rPr lang="en-US"/>
              <a:t> </a:t>
            </a:r>
            <a:r>
              <a:rPr lang="en-US" err="1"/>
              <a:t>hetken</a:t>
            </a:r>
            <a:r>
              <a:rPr lang="en-US"/>
              <a:t> </a:t>
            </a:r>
            <a:r>
              <a:rPr lang="en-US" err="1"/>
              <a:t>ilmiöihin</a:t>
            </a:r>
            <a:r>
              <a:rPr lang="en-US"/>
              <a:t> </a:t>
            </a:r>
            <a:r>
              <a:rPr lang="en-US" err="1"/>
              <a:t>liittyen</a:t>
            </a:r>
            <a:r>
              <a:rPr lang="en-US"/>
              <a:t>. </a:t>
            </a:r>
            <a:r>
              <a:rPr lang="en-US" err="1"/>
              <a:t>Hyväksi</a:t>
            </a:r>
            <a:r>
              <a:rPr lang="en-US"/>
              <a:t> </a:t>
            </a:r>
            <a:r>
              <a:rPr lang="en-US" err="1"/>
              <a:t>todettuja</a:t>
            </a:r>
            <a:r>
              <a:rPr lang="en-US"/>
              <a:t> </a:t>
            </a:r>
            <a:r>
              <a:rPr lang="en-US" err="1"/>
              <a:t>kysymyksiä</a:t>
            </a:r>
            <a:r>
              <a:rPr lang="en-US"/>
              <a:t> on </a:t>
            </a:r>
            <a:r>
              <a:rPr lang="en-US" err="1"/>
              <a:t>esimerkiksi</a:t>
            </a:r>
            <a:r>
              <a:rPr lang="en-US"/>
              <a:t>: </a:t>
            </a:r>
            <a:r>
              <a:rPr lang="en-US" err="1"/>
              <a:t>Mikä</a:t>
            </a:r>
            <a:r>
              <a:rPr lang="en-US"/>
              <a:t> on </a:t>
            </a:r>
            <a:r>
              <a:rPr lang="en-US" err="1"/>
              <a:t>parasta</a:t>
            </a:r>
            <a:r>
              <a:rPr lang="en-US"/>
              <a:t> </a:t>
            </a:r>
            <a:r>
              <a:rPr lang="en-US" err="1"/>
              <a:t>meidän</a:t>
            </a:r>
            <a:r>
              <a:rPr lang="en-US"/>
              <a:t> </a:t>
            </a:r>
            <a:r>
              <a:rPr lang="en-US" err="1"/>
              <a:t>luokassa</a:t>
            </a:r>
            <a:r>
              <a:rPr lang="en-US"/>
              <a:t>? </a:t>
            </a:r>
            <a:r>
              <a:rPr lang="en-US" err="1"/>
              <a:t>Miksi</a:t>
            </a:r>
            <a:r>
              <a:rPr lang="en-US"/>
              <a:t> </a:t>
            </a:r>
            <a:r>
              <a:rPr lang="en-US" err="1"/>
              <a:t>jotkut</a:t>
            </a:r>
            <a:r>
              <a:rPr lang="en-US"/>
              <a:t> </a:t>
            </a:r>
            <a:r>
              <a:rPr lang="en-US" err="1"/>
              <a:t>nuoret</a:t>
            </a:r>
            <a:r>
              <a:rPr lang="en-US"/>
              <a:t> </a:t>
            </a:r>
            <a:r>
              <a:rPr lang="en-US" err="1"/>
              <a:t>käyttävät</a:t>
            </a:r>
            <a:r>
              <a:rPr lang="en-US"/>
              <a:t> </a:t>
            </a:r>
            <a:r>
              <a:rPr lang="en-US" err="1"/>
              <a:t>päihteitä</a:t>
            </a:r>
            <a:r>
              <a:rPr lang="en-US"/>
              <a:t>? Miten </a:t>
            </a:r>
            <a:r>
              <a:rPr lang="en-US" err="1"/>
              <a:t>päihteidenkäyttö</a:t>
            </a:r>
            <a:r>
              <a:rPr lang="en-US"/>
              <a:t> </a:t>
            </a:r>
            <a:r>
              <a:rPr lang="en-US" err="1"/>
              <a:t>voi</a:t>
            </a:r>
            <a:r>
              <a:rPr lang="en-US"/>
              <a:t> </a:t>
            </a:r>
            <a:r>
              <a:rPr lang="en-US" err="1"/>
              <a:t>vaikuttaa</a:t>
            </a:r>
            <a:r>
              <a:rPr lang="en-US"/>
              <a:t> </a:t>
            </a:r>
            <a:r>
              <a:rPr lang="en-US" err="1"/>
              <a:t>tulevaisuuteen</a:t>
            </a:r>
            <a:r>
              <a:rPr lang="en-US"/>
              <a:t>? Miten </a:t>
            </a:r>
            <a:r>
              <a:rPr lang="en-US" err="1"/>
              <a:t>päihteidenkäyttö</a:t>
            </a:r>
            <a:r>
              <a:rPr lang="en-US"/>
              <a:t> </a:t>
            </a:r>
            <a:r>
              <a:rPr lang="en-US" err="1"/>
              <a:t>voi</a:t>
            </a:r>
            <a:r>
              <a:rPr lang="en-US"/>
              <a:t> </a:t>
            </a:r>
            <a:r>
              <a:rPr lang="en-US" err="1"/>
              <a:t>vaikuttaa</a:t>
            </a:r>
            <a:r>
              <a:rPr lang="en-US"/>
              <a:t> </a:t>
            </a:r>
            <a:r>
              <a:rPr lang="en-US" err="1"/>
              <a:t>käyttäjän</a:t>
            </a:r>
            <a:r>
              <a:rPr lang="en-US"/>
              <a:t> </a:t>
            </a:r>
            <a:r>
              <a:rPr lang="en-US" err="1"/>
              <a:t>läheisiin</a:t>
            </a:r>
            <a:r>
              <a:rPr lang="en-US"/>
              <a:t>? Miten </a:t>
            </a:r>
            <a:r>
              <a:rPr lang="en-US" err="1"/>
              <a:t>voin</a:t>
            </a:r>
            <a:r>
              <a:rPr lang="en-US"/>
              <a:t> </a:t>
            </a:r>
            <a:r>
              <a:rPr lang="en-US" err="1"/>
              <a:t>kieltäytyä</a:t>
            </a:r>
            <a:r>
              <a:rPr lang="en-US"/>
              <a:t> </a:t>
            </a:r>
            <a:r>
              <a:rPr lang="en-US" err="1"/>
              <a:t>jos</a:t>
            </a:r>
            <a:r>
              <a:rPr lang="en-US"/>
              <a:t> </a:t>
            </a:r>
            <a:r>
              <a:rPr lang="en-US" err="1"/>
              <a:t>minulle</a:t>
            </a:r>
            <a:r>
              <a:rPr lang="en-US"/>
              <a:t> </a:t>
            </a:r>
            <a:r>
              <a:rPr lang="en-US" err="1"/>
              <a:t>tarjotaan</a:t>
            </a:r>
            <a:r>
              <a:rPr lang="en-US"/>
              <a:t> </a:t>
            </a:r>
            <a:r>
              <a:rPr lang="en-US" err="1"/>
              <a:t>päihteitä</a:t>
            </a:r>
            <a:r>
              <a:rPr lang="en-US"/>
              <a:t>? </a:t>
            </a:r>
            <a:endParaRPr lang="en-US">
              <a:cs typeface="Calibri"/>
            </a:endParaRPr>
          </a:p>
          <a:p>
            <a:pPr marL="171450" indent="-171450">
              <a:buFont typeface="Arial,Sans-Serif"/>
              <a:buChar char="•"/>
            </a:pPr>
            <a:r>
              <a:rPr lang="en-US"/>
              <a:t>Jos </a:t>
            </a:r>
            <a:r>
              <a:rPr lang="en-US" err="1"/>
              <a:t>ryhmätyöskentely</a:t>
            </a:r>
            <a:r>
              <a:rPr lang="en-US"/>
              <a:t> </a:t>
            </a:r>
            <a:r>
              <a:rPr lang="en-US" err="1"/>
              <a:t>ei</a:t>
            </a:r>
            <a:r>
              <a:rPr lang="en-US"/>
              <a:t> ole </a:t>
            </a:r>
            <a:r>
              <a:rPr lang="en-US" err="1"/>
              <a:t>mahdollista</a:t>
            </a:r>
            <a:r>
              <a:rPr lang="en-US"/>
              <a:t>, </a:t>
            </a:r>
            <a:r>
              <a:rPr lang="en-US" err="1"/>
              <a:t>voidaan</a:t>
            </a:r>
            <a:r>
              <a:rPr lang="en-US"/>
              <a:t> </a:t>
            </a:r>
            <a:r>
              <a:rPr lang="en-US" err="1"/>
              <a:t>kysymyksiin</a:t>
            </a:r>
            <a:r>
              <a:rPr lang="en-US"/>
              <a:t> </a:t>
            </a:r>
            <a:r>
              <a:rPr lang="en-US" err="1"/>
              <a:t>vastata</a:t>
            </a:r>
            <a:r>
              <a:rPr lang="en-US"/>
              <a:t> </a:t>
            </a:r>
            <a:r>
              <a:rPr lang="en-US" err="1"/>
              <a:t>yksilöinä</a:t>
            </a:r>
            <a:r>
              <a:rPr lang="en-US"/>
              <a:t> tai </a:t>
            </a:r>
            <a:r>
              <a:rPr lang="en-US" err="1"/>
              <a:t>parityönä</a:t>
            </a:r>
            <a:r>
              <a:rPr lang="en-US"/>
              <a:t>.</a:t>
            </a:r>
            <a:endParaRPr lang="en-US">
              <a:cs typeface="Calibri"/>
            </a:endParaRPr>
          </a:p>
          <a:p>
            <a:pPr marL="171450" indent="-171450">
              <a:buFont typeface="Arial,Sans-Serif"/>
              <a:buChar char="•"/>
            </a:pPr>
            <a:r>
              <a:rPr lang="en-US" err="1"/>
              <a:t>Kysymyksen</a:t>
            </a:r>
            <a:r>
              <a:rPr lang="en-US"/>
              <a:t> </a:t>
            </a:r>
            <a:r>
              <a:rPr lang="en-US" err="1"/>
              <a:t>voi</a:t>
            </a:r>
            <a:r>
              <a:rPr lang="en-US"/>
              <a:t> </a:t>
            </a:r>
            <a:r>
              <a:rPr lang="en-US" err="1"/>
              <a:t>kirjoittaa</a:t>
            </a:r>
            <a:r>
              <a:rPr lang="en-US"/>
              <a:t> </a:t>
            </a:r>
            <a:r>
              <a:rPr lang="en-US" err="1"/>
              <a:t>paperin</a:t>
            </a:r>
            <a:r>
              <a:rPr lang="en-US"/>
              <a:t> </a:t>
            </a:r>
            <a:r>
              <a:rPr lang="en-US" err="1"/>
              <a:t>keskelle</a:t>
            </a:r>
            <a:r>
              <a:rPr lang="en-US"/>
              <a:t>, </a:t>
            </a:r>
            <a:r>
              <a:rPr lang="en-US" err="1"/>
              <a:t>vihkon</a:t>
            </a:r>
            <a:r>
              <a:rPr lang="en-US"/>
              <a:t> </a:t>
            </a:r>
            <a:r>
              <a:rPr lang="en-US" err="1"/>
              <a:t>otsikoksi</a:t>
            </a:r>
            <a:r>
              <a:rPr lang="en-US"/>
              <a:t>, tai </a:t>
            </a:r>
            <a:r>
              <a:rPr lang="en-US" err="1"/>
              <a:t>halutessaan</a:t>
            </a:r>
            <a:r>
              <a:rPr lang="en-US"/>
              <a:t> </a:t>
            </a:r>
            <a:r>
              <a:rPr lang="en-US" err="1"/>
              <a:t>voi</a:t>
            </a:r>
            <a:r>
              <a:rPr lang="en-US"/>
              <a:t> </a:t>
            </a:r>
            <a:r>
              <a:rPr lang="en-US" err="1"/>
              <a:t>tulostaa</a:t>
            </a:r>
            <a:r>
              <a:rPr lang="en-US"/>
              <a:t> </a:t>
            </a:r>
            <a:r>
              <a:rPr lang="en-US" err="1"/>
              <a:t>tekstin</a:t>
            </a:r>
            <a:r>
              <a:rPr lang="en-US"/>
              <a:t> </a:t>
            </a:r>
            <a:r>
              <a:rPr lang="en-US" err="1"/>
              <a:t>visuaaliselle</a:t>
            </a:r>
            <a:r>
              <a:rPr lang="en-US"/>
              <a:t> </a:t>
            </a:r>
            <a:r>
              <a:rPr lang="en-US" err="1"/>
              <a:t>pohjalle</a:t>
            </a:r>
            <a:r>
              <a:rPr lang="en-US"/>
              <a:t>, </a:t>
            </a:r>
            <a:r>
              <a:rPr lang="en-US" err="1"/>
              <a:t>jolloin</a:t>
            </a:r>
            <a:r>
              <a:rPr lang="en-US"/>
              <a:t> </a:t>
            </a:r>
            <a:r>
              <a:rPr lang="en-US" err="1"/>
              <a:t>tuotokset</a:t>
            </a:r>
            <a:r>
              <a:rPr lang="en-US"/>
              <a:t> </a:t>
            </a:r>
            <a:r>
              <a:rPr lang="en-US" err="1"/>
              <a:t>voi</a:t>
            </a:r>
            <a:r>
              <a:rPr lang="en-US"/>
              <a:t> </a:t>
            </a:r>
            <a:r>
              <a:rPr lang="en-US" err="1"/>
              <a:t>jättää</a:t>
            </a:r>
            <a:r>
              <a:rPr lang="en-US"/>
              <a:t> </a:t>
            </a:r>
            <a:r>
              <a:rPr lang="en-US" err="1"/>
              <a:t>luokan</a:t>
            </a:r>
            <a:r>
              <a:rPr lang="en-US"/>
              <a:t> </a:t>
            </a:r>
            <a:r>
              <a:rPr lang="en-US" err="1"/>
              <a:t>seinälle</a:t>
            </a:r>
            <a:r>
              <a:rPr lang="en-US"/>
              <a:t> </a:t>
            </a:r>
            <a:r>
              <a:rPr lang="en-US" err="1"/>
              <a:t>esille</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DDBE7C63-45AC-462C-8CAC-E5D2ABECD87C}" type="slidenum">
              <a:t>4</a:t>
            </a:fld>
            <a:endParaRPr lang="en-US"/>
          </a:p>
        </p:txBody>
      </p:sp>
    </p:spTree>
    <p:extLst>
      <p:ext uri="{BB962C8B-B14F-4D97-AF65-F5344CB8AC3E}">
        <p14:creationId xmlns:p14="http://schemas.microsoft.com/office/powerpoint/2010/main" val="155614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cs typeface="Calibri"/>
              </a:rPr>
              <a:t>Riippuvuus</a:t>
            </a:r>
            <a:r>
              <a:rPr lang="en-US">
                <a:cs typeface="Calibri"/>
              </a:rPr>
              <a:t> (</a:t>
            </a:r>
            <a:r>
              <a:rPr lang="en-US" err="1">
                <a:cs typeface="Calibri"/>
              </a:rPr>
              <a:t>addiktio</a:t>
            </a:r>
            <a:r>
              <a:rPr lang="en-US">
                <a:cs typeface="Calibri"/>
              </a:rPr>
              <a:t>) on </a:t>
            </a:r>
            <a:r>
              <a:rPr lang="en-US" err="1">
                <a:cs typeface="Calibri"/>
              </a:rPr>
              <a:t>pakonomainen</a:t>
            </a:r>
            <a:r>
              <a:rPr lang="en-US">
                <a:cs typeface="Calibri"/>
              </a:rPr>
              <a:t> </a:t>
            </a:r>
            <a:r>
              <a:rPr lang="en-US" err="1">
                <a:cs typeface="Calibri"/>
              </a:rPr>
              <a:t>tarve</a:t>
            </a:r>
            <a:r>
              <a:rPr lang="en-US">
                <a:cs typeface="Calibri"/>
              </a:rPr>
              <a:t> </a:t>
            </a:r>
            <a:r>
              <a:rPr lang="en-US" err="1">
                <a:cs typeface="Calibri"/>
              </a:rPr>
              <a:t>johonkin</a:t>
            </a:r>
            <a:r>
              <a:rPr lang="en-US">
                <a:cs typeface="Calibri"/>
              </a:rPr>
              <a:t> </a:t>
            </a:r>
            <a:r>
              <a:rPr lang="en-US" err="1">
                <a:cs typeface="Calibri"/>
              </a:rPr>
              <a:t>toimintaan</a:t>
            </a:r>
            <a:r>
              <a:rPr lang="en-US">
                <a:cs typeface="Calibri"/>
              </a:rPr>
              <a:t> tai </a:t>
            </a:r>
            <a:r>
              <a:rPr lang="en-US" err="1">
                <a:cs typeface="Calibri"/>
              </a:rPr>
              <a:t>aineeseen</a:t>
            </a:r>
            <a:r>
              <a:rPr lang="en-US">
                <a:cs typeface="Calibri"/>
              </a:rPr>
              <a:t>. </a:t>
            </a:r>
          </a:p>
          <a:p>
            <a:pPr marL="171450" indent="-171450">
              <a:buFont typeface="Arial"/>
              <a:buChar char="•"/>
            </a:pPr>
            <a:r>
              <a:rPr lang="en-US" err="1">
                <a:cs typeface="Calibri"/>
              </a:rPr>
              <a:t>Riippuvaiseksi</a:t>
            </a:r>
            <a:r>
              <a:rPr lang="en-US">
                <a:cs typeface="Calibri"/>
              </a:rPr>
              <a:t> </a:t>
            </a:r>
            <a:r>
              <a:rPr lang="en-US" err="1">
                <a:cs typeface="Calibri"/>
              </a:rPr>
              <a:t>voi</a:t>
            </a:r>
            <a:r>
              <a:rPr lang="en-US">
                <a:cs typeface="Calibri"/>
              </a:rPr>
              <a:t> </a:t>
            </a:r>
            <a:r>
              <a:rPr lang="en-US" err="1">
                <a:cs typeface="Calibri"/>
              </a:rPr>
              <a:t>tulla</a:t>
            </a:r>
            <a:r>
              <a:rPr lang="en-US">
                <a:cs typeface="Calibri"/>
              </a:rPr>
              <a:t> </a:t>
            </a:r>
            <a:r>
              <a:rPr lang="en-US" err="1">
                <a:cs typeface="Calibri"/>
              </a:rPr>
              <a:t>mistä</a:t>
            </a:r>
            <a:r>
              <a:rPr lang="en-US">
                <a:cs typeface="Calibri"/>
              </a:rPr>
              <a:t> </a:t>
            </a:r>
            <a:r>
              <a:rPr lang="en-US" err="1">
                <a:cs typeface="Calibri"/>
              </a:rPr>
              <a:t>tahansa</a:t>
            </a:r>
            <a:r>
              <a:rPr lang="en-US">
                <a:cs typeface="Calibri"/>
              </a:rPr>
              <a:t> </a:t>
            </a:r>
            <a:r>
              <a:rPr lang="en-US" err="1">
                <a:cs typeface="Calibri"/>
              </a:rPr>
              <a:t>asiasta</a:t>
            </a:r>
            <a:r>
              <a:rPr lang="en-US">
                <a:cs typeface="Calibri"/>
              </a:rPr>
              <a:t>, </a:t>
            </a:r>
            <a:r>
              <a:rPr lang="en-US" err="1">
                <a:cs typeface="Calibri"/>
              </a:rPr>
              <a:t>joka</a:t>
            </a:r>
            <a:r>
              <a:rPr lang="en-US">
                <a:cs typeface="Calibri"/>
              </a:rPr>
              <a:t> </a:t>
            </a:r>
            <a:r>
              <a:rPr lang="en-US" err="1">
                <a:cs typeface="Calibri"/>
              </a:rPr>
              <a:t>tuottaa</a:t>
            </a:r>
            <a:r>
              <a:rPr lang="en-US">
                <a:cs typeface="Calibri"/>
              </a:rPr>
              <a:t> </a:t>
            </a:r>
            <a:r>
              <a:rPr lang="en-US" err="1">
                <a:cs typeface="Calibri"/>
              </a:rPr>
              <a:t>hyvää</a:t>
            </a:r>
            <a:r>
              <a:rPr lang="en-US">
                <a:cs typeface="Calibri"/>
              </a:rPr>
              <a:t> </a:t>
            </a:r>
            <a:r>
              <a:rPr lang="en-US" err="1">
                <a:cs typeface="Calibri"/>
              </a:rPr>
              <a:t>oloa</a:t>
            </a:r>
            <a:r>
              <a:rPr lang="en-US">
                <a:cs typeface="Calibri"/>
              </a:rPr>
              <a:t>. </a:t>
            </a:r>
            <a:r>
              <a:rPr lang="en-US" err="1">
                <a:cs typeface="Calibri"/>
              </a:rPr>
              <a:t>Päihteiden</a:t>
            </a:r>
            <a:r>
              <a:rPr lang="en-US">
                <a:cs typeface="Calibri"/>
              </a:rPr>
              <a:t> </a:t>
            </a:r>
            <a:r>
              <a:rPr lang="en-US" err="1">
                <a:cs typeface="Calibri"/>
              </a:rPr>
              <a:t>lisäksi</a:t>
            </a:r>
            <a:r>
              <a:rPr lang="en-US">
                <a:cs typeface="Calibri"/>
              </a:rPr>
              <a:t> </a:t>
            </a:r>
            <a:r>
              <a:rPr lang="en-US" err="1">
                <a:cs typeface="Calibri"/>
              </a:rPr>
              <a:t>esim</a:t>
            </a:r>
            <a:r>
              <a:rPr lang="en-US">
                <a:cs typeface="Calibri"/>
              </a:rPr>
              <a:t>. </a:t>
            </a:r>
            <a:r>
              <a:rPr lang="en-US" err="1">
                <a:cs typeface="Calibri"/>
              </a:rPr>
              <a:t>kahvi</a:t>
            </a:r>
            <a:r>
              <a:rPr lang="en-US">
                <a:cs typeface="Calibri"/>
              </a:rPr>
              <a:t>, </a:t>
            </a:r>
            <a:r>
              <a:rPr lang="en-US" err="1">
                <a:cs typeface="Calibri"/>
              </a:rPr>
              <a:t>urheilu</a:t>
            </a:r>
            <a:r>
              <a:rPr lang="en-US">
                <a:cs typeface="Calibri"/>
              </a:rPr>
              <a:t>, </a:t>
            </a:r>
            <a:r>
              <a:rPr lang="en-US" err="1">
                <a:cs typeface="Calibri"/>
              </a:rPr>
              <a:t>puhelin</a:t>
            </a:r>
            <a:r>
              <a:rPr lang="en-US">
                <a:cs typeface="Calibri"/>
              </a:rPr>
              <a:t>, </a:t>
            </a:r>
            <a:r>
              <a:rPr lang="en-US" err="1">
                <a:cs typeface="Calibri"/>
              </a:rPr>
              <a:t>pelit</a:t>
            </a:r>
            <a:r>
              <a:rPr lang="en-US">
                <a:cs typeface="Calibri"/>
              </a:rPr>
              <a:t>, </a:t>
            </a:r>
            <a:r>
              <a:rPr lang="en-US" err="1">
                <a:cs typeface="Calibri"/>
              </a:rPr>
              <a:t>sokeri</a:t>
            </a:r>
            <a:r>
              <a:rPr lang="en-US">
                <a:cs typeface="Calibri"/>
              </a:rPr>
              <a:t>, </a:t>
            </a:r>
            <a:r>
              <a:rPr lang="en-US" err="1">
                <a:cs typeface="Calibri"/>
              </a:rPr>
              <a:t>energiajuomat</a:t>
            </a:r>
            <a:r>
              <a:rPr lang="en-US">
                <a:cs typeface="Calibri"/>
              </a:rPr>
              <a:t> </a:t>
            </a:r>
            <a:r>
              <a:rPr lang="en-US" err="1">
                <a:cs typeface="Calibri"/>
              </a:rPr>
              <a:t>yms</a:t>
            </a:r>
            <a:r>
              <a:rPr lang="en-US">
                <a:cs typeface="Calibri"/>
              </a:rPr>
              <a:t>.</a:t>
            </a:r>
          </a:p>
          <a:p>
            <a:endParaRPr lang="en-US">
              <a:cs typeface="Calibri"/>
            </a:endParaRPr>
          </a:p>
          <a:p>
            <a:pPr marL="171450" indent="-171450">
              <a:buFont typeface="Arial"/>
              <a:buChar char="•"/>
            </a:pPr>
            <a:r>
              <a:rPr lang="en-US">
                <a:cs typeface="Calibri"/>
              </a:rPr>
              <a:t>Dian </a:t>
            </a:r>
            <a:r>
              <a:rPr lang="en-US" err="1">
                <a:cs typeface="Calibri"/>
              </a:rPr>
              <a:t>kuvasta</a:t>
            </a:r>
            <a:r>
              <a:rPr lang="en-US">
                <a:cs typeface="Calibri"/>
              </a:rPr>
              <a:t> </a:t>
            </a:r>
            <a:r>
              <a:rPr lang="en-US" err="1">
                <a:cs typeface="Calibri"/>
              </a:rPr>
              <a:t>voidaan</a:t>
            </a:r>
            <a:r>
              <a:rPr lang="en-US">
                <a:cs typeface="Calibri"/>
              </a:rPr>
              <a:t> </a:t>
            </a:r>
            <a:r>
              <a:rPr lang="en-US" err="1">
                <a:cs typeface="Calibri"/>
              </a:rPr>
              <a:t>poimia</a:t>
            </a:r>
            <a:r>
              <a:rPr lang="en-US">
                <a:cs typeface="Calibri"/>
              </a:rPr>
              <a:t> </a:t>
            </a:r>
            <a:r>
              <a:rPr lang="en-US" err="1">
                <a:cs typeface="Calibri"/>
              </a:rPr>
              <a:t>asioita</a:t>
            </a:r>
            <a:r>
              <a:rPr lang="en-US">
                <a:cs typeface="Calibri"/>
              </a:rPr>
              <a:t> </a:t>
            </a:r>
            <a:r>
              <a:rPr lang="en-US" err="1">
                <a:cs typeface="Calibri"/>
              </a:rPr>
              <a:t>mitä</a:t>
            </a:r>
            <a:r>
              <a:rPr lang="en-US">
                <a:cs typeface="Calibri"/>
              </a:rPr>
              <a:t> </a:t>
            </a:r>
            <a:r>
              <a:rPr lang="en-US" err="1">
                <a:cs typeface="Calibri"/>
              </a:rPr>
              <a:t>oppilailla</a:t>
            </a:r>
            <a:r>
              <a:rPr lang="en-US">
                <a:cs typeface="Calibri"/>
              </a:rPr>
              <a:t> </a:t>
            </a:r>
            <a:r>
              <a:rPr lang="en-US" err="1">
                <a:cs typeface="Calibri"/>
              </a:rPr>
              <a:t>siitä</a:t>
            </a:r>
            <a:r>
              <a:rPr lang="en-US">
                <a:cs typeface="Calibri"/>
              </a:rPr>
              <a:t> </a:t>
            </a:r>
            <a:r>
              <a:rPr lang="en-US" err="1">
                <a:cs typeface="Calibri"/>
              </a:rPr>
              <a:t>nousee</a:t>
            </a:r>
            <a:r>
              <a:rPr lang="en-US">
                <a:cs typeface="Calibri"/>
              </a:rPr>
              <a:t> </a:t>
            </a:r>
            <a:r>
              <a:rPr lang="en-US" err="1">
                <a:cs typeface="Calibri"/>
              </a:rPr>
              <a:t>mieleen</a:t>
            </a:r>
            <a:r>
              <a:rPr lang="en-US">
                <a:cs typeface="Calibri"/>
              </a:rPr>
              <a:t>. </a:t>
            </a:r>
          </a:p>
          <a:p>
            <a:pPr marL="171450" indent="-171450">
              <a:buFont typeface="Arial"/>
              <a:buChar char="•"/>
            </a:pPr>
            <a:r>
              <a:rPr lang="en-US" err="1">
                <a:cs typeface="Calibri"/>
              </a:rPr>
              <a:t>Hyviä</a:t>
            </a:r>
            <a:r>
              <a:rPr lang="en-US">
                <a:cs typeface="Calibri"/>
              </a:rPr>
              <a:t> </a:t>
            </a:r>
            <a:r>
              <a:rPr lang="en-US" err="1">
                <a:cs typeface="Calibri"/>
              </a:rPr>
              <a:t>poimintoja</a:t>
            </a:r>
            <a:r>
              <a:rPr lang="en-US">
                <a:cs typeface="Calibri"/>
              </a:rPr>
              <a:t> </a:t>
            </a:r>
            <a:r>
              <a:rPr lang="en-US" err="1">
                <a:cs typeface="Calibri"/>
              </a:rPr>
              <a:t>ovat</a:t>
            </a:r>
            <a:r>
              <a:rPr lang="en-US">
                <a:cs typeface="Calibri"/>
              </a:rPr>
              <a:t> </a:t>
            </a:r>
            <a:r>
              <a:rPr lang="en-US" err="1">
                <a:cs typeface="Calibri"/>
              </a:rPr>
              <a:t>esim</a:t>
            </a:r>
            <a:r>
              <a:rPr lang="en-US">
                <a:cs typeface="Calibri"/>
              </a:rPr>
              <a:t>. </a:t>
            </a:r>
            <a:r>
              <a:rPr lang="en-US" err="1">
                <a:cs typeface="Calibri"/>
              </a:rPr>
              <a:t>rahanmeno</a:t>
            </a:r>
            <a:r>
              <a:rPr lang="en-US">
                <a:cs typeface="Calibri"/>
              </a:rPr>
              <a:t>, </a:t>
            </a:r>
            <a:r>
              <a:rPr lang="en-US" err="1">
                <a:cs typeface="Calibri"/>
              </a:rPr>
              <a:t>joku</a:t>
            </a:r>
            <a:r>
              <a:rPr lang="en-US">
                <a:cs typeface="Calibri"/>
              </a:rPr>
              <a:t> </a:t>
            </a:r>
            <a:r>
              <a:rPr lang="en-US" err="1">
                <a:cs typeface="Calibri"/>
              </a:rPr>
              <a:t>muu</a:t>
            </a:r>
            <a:r>
              <a:rPr lang="en-US">
                <a:cs typeface="Calibri"/>
              </a:rPr>
              <a:t> </a:t>
            </a:r>
            <a:r>
              <a:rPr lang="en-US" err="1">
                <a:cs typeface="Calibri"/>
              </a:rPr>
              <a:t>tarjoaa</a:t>
            </a:r>
            <a:r>
              <a:rPr lang="en-US">
                <a:cs typeface="Calibri"/>
              </a:rPr>
              <a:t> (</a:t>
            </a:r>
            <a:r>
              <a:rPr lang="en-US" err="1">
                <a:cs typeface="Calibri"/>
              </a:rPr>
              <a:t>mahdollistaminen</a:t>
            </a:r>
            <a:r>
              <a:rPr lang="en-US">
                <a:cs typeface="Calibri"/>
              </a:rPr>
              <a:t>), </a:t>
            </a:r>
            <a:r>
              <a:rPr lang="en-US" err="1">
                <a:cs typeface="Calibri"/>
              </a:rPr>
              <a:t>risti</a:t>
            </a:r>
            <a:r>
              <a:rPr lang="en-US">
                <a:cs typeface="Calibri"/>
              </a:rPr>
              <a:t> </a:t>
            </a:r>
            <a:r>
              <a:rPr lang="en-US" err="1">
                <a:cs typeface="Calibri"/>
              </a:rPr>
              <a:t>taustalla</a:t>
            </a:r>
            <a:r>
              <a:rPr lang="en-US">
                <a:cs typeface="Calibri"/>
              </a:rPr>
              <a:t> (</a:t>
            </a:r>
            <a:r>
              <a:rPr lang="en-US" err="1">
                <a:cs typeface="Calibri"/>
              </a:rPr>
              <a:t>kuoleman</a:t>
            </a:r>
            <a:r>
              <a:rPr lang="en-US">
                <a:cs typeface="Calibri"/>
              </a:rPr>
              <a:t> </a:t>
            </a:r>
            <a:r>
              <a:rPr lang="en-US" err="1">
                <a:cs typeface="Calibri"/>
              </a:rPr>
              <a:t>mahdollisuus</a:t>
            </a:r>
            <a:r>
              <a:rPr lang="en-US">
                <a:cs typeface="Calibri"/>
              </a:rPr>
              <a:t>). </a:t>
            </a:r>
            <a:r>
              <a:rPr lang="en-US" err="1">
                <a:cs typeface="Calibri"/>
              </a:rPr>
              <a:t>Tärkeää</a:t>
            </a:r>
            <a:r>
              <a:rPr lang="en-US">
                <a:cs typeface="Calibri"/>
              </a:rPr>
              <a:t> </a:t>
            </a:r>
            <a:r>
              <a:rPr lang="en-US" err="1">
                <a:cs typeface="Calibri"/>
              </a:rPr>
              <a:t>nostaa</a:t>
            </a:r>
            <a:r>
              <a:rPr lang="en-US">
                <a:cs typeface="Calibri"/>
              </a:rPr>
              <a:t> </a:t>
            </a:r>
            <a:r>
              <a:rPr lang="en-US" err="1">
                <a:cs typeface="Calibri"/>
              </a:rPr>
              <a:t>esille</a:t>
            </a:r>
            <a:r>
              <a:rPr lang="en-US">
                <a:cs typeface="Calibri"/>
              </a:rPr>
              <a:t> </a:t>
            </a:r>
            <a:r>
              <a:rPr lang="en-US" err="1">
                <a:cs typeface="Calibri"/>
              </a:rPr>
              <a:t>leimautuminen</a:t>
            </a:r>
            <a:r>
              <a:rPr lang="en-US">
                <a:cs typeface="Calibri"/>
              </a:rPr>
              <a:t> (</a:t>
            </a:r>
            <a:r>
              <a:rPr lang="en-US" err="1">
                <a:cs typeface="Calibri"/>
              </a:rPr>
              <a:t>esim</a:t>
            </a:r>
            <a:r>
              <a:rPr lang="en-US">
                <a:cs typeface="Calibri"/>
              </a:rPr>
              <a:t>. </a:t>
            </a:r>
            <a:r>
              <a:rPr lang="en-US" err="1">
                <a:cs typeface="Calibri"/>
              </a:rPr>
              <a:t>puhe</a:t>
            </a:r>
            <a:r>
              <a:rPr lang="en-US">
                <a:cs typeface="Calibri"/>
              </a:rPr>
              <a:t> </a:t>
            </a:r>
            <a:r>
              <a:rPr lang="en-US" err="1">
                <a:cs typeface="Calibri"/>
              </a:rPr>
              <a:t>nisteistä</a:t>
            </a:r>
            <a:r>
              <a:rPr lang="en-US">
                <a:cs typeface="Calibri"/>
              </a:rPr>
              <a:t>, </a:t>
            </a:r>
            <a:r>
              <a:rPr lang="en-US" err="1">
                <a:cs typeface="Calibri"/>
              </a:rPr>
              <a:t>juopoista</a:t>
            </a:r>
            <a:r>
              <a:rPr lang="en-US">
                <a:cs typeface="Calibri"/>
              </a:rPr>
              <a:t> </a:t>
            </a:r>
            <a:r>
              <a:rPr lang="en-US" err="1">
                <a:cs typeface="Calibri"/>
              </a:rPr>
              <a:t>ym</a:t>
            </a:r>
            <a:r>
              <a:rPr lang="en-US">
                <a:cs typeface="Calibri"/>
              </a:rPr>
              <a:t>.) ja </a:t>
            </a:r>
            <a:r>
              <a:rPr lang="en-US" err="1">
                <a:cs typeface="Calibri"/>
              </a:rPr>
              <a:t>jokaisen</a:t>
            </a:r>
            <a:r>
              <a:rPr lang="en-US">
                <a:cs typeface="Calibri"/>
              </a:rPr>
              <a:t> </a:t>
            </a:r>
            <a:r>
              <a:rPr lang="en-US" err="1">
                <a:cs typeface="Calibri"/>
              </a:rPr>
              <a:t>ihmisen</a:t>
            </a:r>
            <a:r>
              <a:rPr lang="en-US">
                <a:cs typeface="Calibri"/>
              </a:rPr>
              <a:t> </a:t>
            </a:r>
            <a:r>
              <a:rPr lang="en-US" err="1">
                <a:cs typeface="Calibri"/>
              </a:rPr>
              <a:t>ihmisarvo</a:t>
            </a:r>
            <a:r>
              <a:rPr lang="en-US">
                <a:cs typeface="Calibri"/>
              </a:rPr>
              <a:t>. </a:t>
            </a:r>
          </a:p>
          <a:p>
            <a:pPr marL="171450" indent="-171450">
              <a:buFont typeface="Arial"/>
              <a:buChar char="•"/>
            </a:pPr>
            <a:r>
              <a:rPr lang="en-US">
                <a:cs typeface="Calibri"/>
              </a:rPr>
              <a:t>Voi </a:t>
            </a:r>
            <a:r>
              <a:rPr lang="en-US" err="1">
                <a:cs typeface="Calibri"/>
              </a:rPr>
              <a:t>todeta</a:t>
            </a:r>
            <a:r>
              <a:rPr lang="en-US">
                <a:cs typeface="Calibri"/>
              </a:rPr>
              <a:t>, </a:t>
            </a:r>
            <a:r>
              <a:rPr lang="en-US" err="1">
                <a:cs typeface="Calibri"/>
              </a:rPr>
              <a:t>että</a:t>
            </a:r>
            <a:r>
              <a:rPr lang="en-US">
                <a:cs typeface="Calibri"/>
              </a:rPr>
              <a:t> </a:t>
            </a:r>
            <a:r>
              <a:rPr lang="en-US" err="1">
                <a:cs typeface="Calibri"/>
              </a:rPr>
              <a:t>varmasti</a:t>
            </a:r>
            <a:r>
              <a:rPr lang="en-US">
                <a:cs typeface="Calibri"/>
              </a:rPr>
              <a:t> </a:t>
            </a:r>
            <a:r>
              <a:rPr lang="en-US" err="1">
                <a:cs typeface="Calibri"/>
              </a:rPr>
              <a:t>kukaan</a:t>
            </a:r>
            <a:r>
              <a:rPr lang="en-US">
                <a:cs typeface="Calibri"/>
              </a:rPr>
              <a:t> </a:t>
            </a:r>
            <a:r>
              <a:rPr lang="en-US" err="1">
                <a:cs typeface="Calibri"/>
              </a:rPr>
              <a:t>riippuvuudesta</a:t>
            </a:r>
            <a:r>
              <a:rPr lang="en-US">
                <a:cs typeface="Calibri"/>
              </a:rPr>
              <a:t> </a:t>
            </a:r>
            <a:r>
              <a:rPr lang="en-US" err="1">
                <a:cs typeface="Calibri"/>
              </a:rPr>
              <a:t>kärsivä</a:t>
            </a:r>
            <a:r>
              <a:rPr lang="en-US">
                <a:cs typeface="Calibri"/>
              </a:rPr>
              <a:t> </a:t>
            </a:r>
            <a:r>
              <a:rPr lang="en-US" err="1">
                <a:cs typeface="Calibri"/>
              </a:rPr>
              <a:t>henkilö</a:t>
            </a:r>
            <a:r>
              <a:rPr lang="en-US">
                <a:cs typeface="Calibri"/>
              </a:rPr>
              <a:t> </a:t>
            </a:r>
            <a:r>
              <a:rPr lang="en-US" err="1">
                <a:cs typeface="Calibri"/>
              </a:rPr>
              <a:t>ei</a:t>
            </a:r>
            <a:r>
              <a:rPr lang="en-US">
                <a:cs typeface="Calibri"/>
              </a:rPr>
              <a:t> ole </a:t>
            </a:r>
            <a:r>
              <a:rPr lang="en-US" err="1">
                <a:cs typeface="Calibri"/>
              </a:rPr>
              <a:t>oppilaiden</a:t>
            </a:r>
            <a:r>
              <a:rPr lang="en-US">
                <a:cs typeface="Calibri"/>
              </a:rPr>
              <a:t> </a:t>
            </a:r>
            <a:r>
              <a:rPr lang="en-US" err="1">
                <a:cs typeface="Calibri"/>
              </a:rPr>
              <a:t>ikäisenä</a:t>
            </a:r>
            <a:r>
              <a:rPr lang="en-US">
                <a:cs typeface="Calibri"/>
              </a:rPr>
              <a:t> </a:t>
            </a:r>
            <a:r>
              <a:rPr lang="en-US" err="1">
                <a:cs typeface="Calibri"/>
              </a:rPr>
              <a:t>suunnitellut</a:t>
            </a:r>
            <a:r>
              <a:rPr lang="en-US">
                <a:cs typeface="Calibri"/>
              </a:rPr>
              <a:t>, </a:t>
            </a:r>
            <a:r>
              <a:rPr lang="en-US" err="1">
                <a:cs typeface="Calibri"/>
              </a:rPr>
              <a:t>että</a:t>
            </a:r>
            <a:r>
              <a:rPr lang="en-US">
                <a:cs typeface="Calibri"/>
              </a:rPr>
              <a:t> </a:t>
            </a:r>
            <a:r>
              <a:rPr lang="en-US" err="1">
                <a:cs typeface="Calibri"/>
              </a:rPr>
              <a:t>heidän</a:t>
            </a:r>
            <a:r>
              <a:rPr lang="en-US">
                <a:cs typeface="Calibri"/>
              </a:rPr>
              <a:t> </a:t>
            </a:r>
            <a:r>
              <a:rPr lang="en-US" err="1">
                <a:cs typeface="Calibri"/>
              </a:rPr>
              <a:t>tulevaisuutensa</a:t>
            </a:r>
            <a:r>
              <a:rPr lang="en-US">
                <a:cs typeface="Calibri"/>
              </a:rPr>
              <a:t> on </a:t>
            </a:r>
            <a:r>
              <a:rPr lang="en-US" err="1">
                <a:cs typeface="Calibri"/>
              </a:rPr>
              <a:t>sellainen</a:t>
            </a:r>
            <a:r>
              <a:rPr lang="en-US">
                <a:cs typeface="Calibri"/>
              </a:rPr>
              <a:t> </a:t>
            </a:r>
            <a:r>
              <a:rPr lang="en-US" err="1">
                <a:cs typeface="Calibri"/>
              </a:rPr>
              <a:t>kuin</a:t>
            </a:r>
            <a:r>
              <a:rPr lang="en-US">
                <a:cs typeface="Calibri"/>
              </a:rPr>
              <a:t> se on. </a:t>
            </a:r>
          </a:p>
          <a:p>
            <a:endParaRPr lang="en-US">
              <a:cs typeface="Calibri"/>
            </a:endParaRPr>
          </a:p>
          <a:p>
            <a:pPr marL="171450" indent="-171450">
              <a:buFont typeface="Arial"/>
              <a:buChar char="•"/>
            </a:pPr>
            <a:r>
              <a:rPr lang="en-US" err="1">
                <a:cs typeface="Calibri"/>
              </a:rPr>
              <a:t>Käydään</a:t>
            </a:r>
            <a:r>
              <a:rPr lang="en-US">
                <a:cs typeface="Calibri"/>
              </a:rPr>
              <a:t> </a:t>
            </a:r>
            <a:r>
              <a:rPr lang="en-US" err="1">
                <a:cs typeface="Calibri"/>
              </a:rPr>
              <a:t>keskustelua</a:t>
            </a:r>
            <a:r>
              <a:rPr lang="en-US">
                <a:cs typeface="Calibri"/>
              </a:rPr>
              <a:t> </a:t>
            </a:r>
            <a:r>
              <a:rPr lang="en-US" err="1">
                <a:cs typeface="Calibri"/>
              </a:rPr>
              <a:t>aiheesta</a:t>
            </a:r>
            <a:r>
              <a:rPr lang="en-US">
                <a:cs typeface="Calibri"/>
              </a:rPr>
              <a:t> </a:t>
            </a:r>
            <a:r>
              <a:rPr lang="en-US" err="1">
                <a:cs typeface="Calibri"/>
              </a:rPr>
              <a:t>voiko</a:t>
            </a:r>
            <a:r>
              <a:rPr lang="en-US">
                <a:cs typeface="Calibri"/>
              </a:rPr>
              <a:t> </a:t>
            </a:r>
            <a:r>
              <a:rPr lang="en-US" err="1">
                <a:cs typeface="Calibri"/>
              </a:rPr>
              <a:t>kuka</a:t>
            </a:r>
            <a:r>
              <a:rPr lang="en-US">
                <a:cs typeface="Calibri"/>
              </a:rPr>
              <a:t> </a:t>
            </a:r>
            <a:r>
              <a:rPr lang="en-US" err="1">
                <a:cs typeface="Calibri"/>
              </a:rPr>
              <a:t>tahansa</a:t>
            </a:r>
            <a:r>
              <a:rPr lang="en-US">
                <a:cs typeface="Calibri"/>
              </a:rPr>
              <a:t> </a:t>
            </a:r>
            <a:r>
              <a:rPr lang="en-US" err="1">
                <a:cs typeface="Calibri"/>
              </a:rPr>
              <a:t>jäädä</a:t>
            </a:r>
            <a:r>
              <a:rPr lang="en-US">
                <a:cs typeface="Calibri"/>
              </a:rPr>
              <a:t> </a:t>
            </a:r>
            <a:r>
              <a:rPr lang="en-US" err="1">
                <a:cs typeface="Calibri"/>
              </a:rPr>
              <a:t>riippuvaiseksi</a:t>
            </a:r>
            <a:r>
              <a:rPr lang="en-US">
                <a:cs typeface="Calibri"/>
              </a:rPr>
              <a:t>? </a:t>
            </a:r>
            <a:r>
              <a:rPr lang="en-US" err="1">
                <a:cs typeface="Calibri"/>
              </a:rPr>
              <a:t>Voidaan</a:t>
            </a:r>
            <a:r>
              <a:rPr lang="en-US">
                <a:cs typeface="Calibri"/>
              </a:rPr>
              <a:t> </a:t>
            </a:r>
            <a:r>
              <a:rPr lang="en-US" err="1">
                <a:cs typeface="Calibri"/>
              </a:rPr>
              <a:t>todeta</a:t>
            </a:r>
            <a:r>
              <a:rPr lang="en-US">
                <a:cs typeface="Calibri"/>
              </a:rPr>
              <a:t>, </a:t>
            </a:r>
            <a:r>
              <a:rPr lang="en-US" err="1">
                <a:cs typeface="Calibri"/>
              </a:rPr>
              <a:t>että</a:t>
            </a:r>
            <a:r>
              <a:rPr lang="en-US">
                <a:cs typeface="Calibri"/>
              </a:rPr>
              <a:t> </a:t>
            </a:r>
            <a:r>
              <a:rPr lang="en-US" err="1">
                <a:cs typeface="Calibri"/>
              </a:rPr>
              <a:t>jos</a:t>
            </a:r>
            <a:r>
              <a:rPr lang="en-US">
                <a:cs typeface="Calibri"/>
              </a:rPr>
              <a:t> </a:t>
            </a:r>
            <a:r>
              <a:rPr lang="en-US" err="1">
                <a:cs typeface="Calibri"/>
              </a:rPr>
              <a:t>pitkäkestoisesti</a:t>
            </a:r>
            <a:r>
              <a:rPr lang="en-US">
                <a:cs typeface="Calibri"/>
              </a:rPr>
              <a:t> ja </a:t>
            </a:r>
            <a:r>
              <a:rPr lang="en-US" err="1">
                <a:cs typeface="Calibri"/>
              </a:rPr>
              <a:t>säännöllisesti</a:t>
            </a:r>
            <a:r>
              <a:rPr lang="en-US">
                <a:cs typeface="Calibri"/>
              </a:rPr>
              <a:t> </a:t>
            </a:r>
            <a:r>
              <a:rPr lang="en-US" err="1">
                <a:cs typeface="Calibri"/>
              </a:rPr>
              <a:t>käyttää</a:t>
            </a:r>
            <a:r>
              <a:rPr lang="en-US">
                <a:cs typeface="Calibri"/>
              </a:rPr>
              <a:t> </a:t>
            </a:r>
            <a:r>
              <a:rPr lang="en-US" err="1">
                <a:cs typeface="Calibri"/>
              </a:rPr>
              <a:t>mitä</a:t>
            </a:r>
            <a:r>
              <a:rPr lang="en-US">
                <a:cs typeface="Calibri"/>
              </a:rPr>
              <a:t> </a:t>
            </a:r>
            <a:r>
              <a:rPr lang="en-US" err="1">
                <a:cs typeface="Calibri"/>
              </a:rPr>
              <a:t>tahansa</a:t>
            </a:r>
            <a:r>
              <a:rPr lang="en-US">
                <a:cs typeface="Calibri"/>
              </a:rPr>
              <a:t> </a:t>
            </a:r>
            <a:r>
              <a:rPr lang="en-US" err="1">
                <a:cs typeface="Calibri"/>
              </a:rPr>
              <a:t>päihdettä</a:t>
            </a:r>
            <a:r>
              <a:rPr lang="en-US">
                <a:cs typeface="Calibri"/>
              </a:rPr>
              <a:t>, </a:t>
            </a:r>
            <a:r>
              <a:rPr lang="en-US" err="1">
                <a:cs typeface="Calibri"/>
              </a:rPr>
              <a:t>niin</a:t>
            </a:r>
            <a:r>
              <a:rPr lang="en-US">
                <a:cs typeface="Calibri"/>
              </a:rPr>
              <a:t> </a:t>
            </a:r>
            <a:r>
              <a:rPr lang="en-US" err="1">
                <a:cs typeface="Calibri"/>
              </a:rPr>
              <a:t>jää</a:t>
            </a:r>
            <a:r>
              <a:rPr lang="en-US">
                <a:cs typeface="Calibri"/>
              </a:rPr>
              <a:t> </a:t>
            </a:r>
            <a:r>
              <a:rPr lang="en-US" err="1">
                <a:cs typeface="Calibri"/>
              </a:rPr>
              <a:t>riippuvaiseksi</a:t>
            </a:r>
            <a:r>
              <a:rPr lang="en-US">
                <a:cs typeface="Calibri"/>
              </a:rPr>
              <a:t>. Se </a:t>
            </a:r>
            <a:r>
              <a:rPr lang="en-US" err="1">
                <a:cs typeface="Calibri"/>
              </a:rPr>
              <a:t>miten</a:t>
            </a:r>
            <a:r>
              <a:rPr lang="en-US">
                <a:cs typeface="Calibri"/>
              </a:rPr>
              <a:t> </a:t>
            </a:r>
            <a:r>
              <a:rPr lang="en-US" err="1">
                <a:cs typeface="Calibri"/>
              </a:rPr>
              <a:t>pitkää</a:t>
            </a:r>
            <a:r>
              <a:rPr lang="en-US">
                <a:cs typeface="Calibri"/>
              </a:rPr>
              <a:t> </a:t>
            </a:r>
            <a:r>
              <a:rPr lang="en-US" err="1">
                <a:cs typeface="Calibri"/>
              </a:rPr>
              <a:t>käyttöä</a:t>
            </a:r>
            <a:r>
              <a:rPr lang="en-US">
                <a:cs typeface="Calibri"/>
              </a:rPr>
              <a:t> se </a:t>
            </a:r>
            <a:r>
              <a:rPr lang="en-US" err="1">
                <a:cs typeface="Calibri"/>
              </a:rPr>
              <a:t>vaatii</a:t>
            </a:r>
            <a:r>
              <a:rPr lang="en-US">
                <a:cs typeface="Calibri"/>
              </a:rPr>
              <a:t> on </a:t>
            </a:r>
            <a:r>
              <a:rPr lang="en-US" err="1">
                <a:cs typeface="Calibri"/>
              </a:rPr>
              <a:t>yksilöllistä</a:t>
            </a:r>
            <a:r>
              <a:rPr lang="en-US">
                <a:cs typeface="Calibri"/>
              </a:rPr>
              <a:t>. </a:t>
            </a:r>
            <a:r>
              <a:rPr lang="en-US" err="1">
                <a:cs typeface="Calibri"/>
              </a:rPr>
              <a:t>Tähän</a:t>
            </a:r>
            <a:r>
              <a:rPr lang="en-US">
                <a:cs typeface="Calibri"/>
              </a:rPr>
              <a:t> </a:t>
            </a:r>
            <a:r>
              <a:rPr lang="en-US" err="1">
                <a:cs typeface="Calibri"/>
              </a:rPr>
              <a:t>asiaan</a:t>
            </a:r>
            <a:r>
              <a:rPr lang="en-US">
                <a:cs typeface="Calibri"/>
              </a:rPr>
              <a:t> </a:t>
            </a:r>
            <a:r>
              <a:rPr lang="en-US" err="1">
                <a:cs typeface="Calibri"/>
              </a:rPr>
              <a:t>voidaan</a:t>
            </a:r>
            <a:r>
              <a:rPr lang="en-US">
                <a:cs typeface="Calibri"/>
              </a:rPr>
              <a:t> </a:t>
            </a:r>
            <a:r>
              <a:rPr lang="en-US" err="1">
                <a:cs typeface="Calibri"/>
              </a:rPr>
              <a:t>palata</a:t>
            </a:r>
            <a:r>
              <a:rPr lang="en-US">
                <a:cs typeface="Calibri"/>
              </a:rPr>
              <a:t> </a:t>
            </a:r>
            <a:r>
              <a:rPr lang="en-US" err="1">
                <a:cs typeface="Calibri"/>
              </a:rPr>
              <a:t>seuraavassa</a:t>
            </a:r>
            <a:r>
              <a:rPr lang="en-US">
                <a:cs typeface="Calibri"/>
              </a:rPr>
              <a:t> </a:t>
            </a:r>
            <a:r>
              <a:rPr lang="en-US" err="1">
                <a:cs typeface="Calibri"/>
              </a:rPr>
              <a:t>diassa</a:t>
            </a:r>
            <a:r>
              <a:rPr lang="en-US">
                <a:cs typeface="Calibri"/>
              </a:rPr>
              <a:t>, </a:t>
            </a:r>
            <a:r>
              <a:rPr lang="en-US" err="1">
                <a:cs typeface="Calibri"/>
              </a:rPr>
              <a:t>jossa</a:t>
            </a:r>
            <a:r>
              <a:rPr lang="en-US">
                <a:cs typeface="Calibri"/>
              </a:rPr>
              <a:t> </a:t>
            </a:r>
            <a:r>
              <a:rPr lang="en-US" err="1">
                <a:cs typeface="Calibri"/>
              </a:rPr>
              <a:t>enemmän</a:t>
            </a:r>
            <a:r>
              <a:rPr lang="en-US">
                <a:cs typeface="Calibri"/>
              </a:rPr>
              <a:t> </a:t>
            </a:r>
            <a:r>
              <a:rPr lang="en-US" err="1">
                <a:cs typeface="Calibri"/>
              </a:rPr>
              <a:t>tietoa</a:t>
            </a:r>
            <a:r>
              <a:rPr lang="en-US">
                <a:cs typeface="Calibri"/>
              </a:rPr>
              <a:t> </a:t>
            </a:r>
            <a:r>
              <a:rPr lang="en-US" err="1">
                <a:cs typeface="Calibri"/>
              </a:rPr>
              <a:t>riippuvuudesta</a:t>
            </a:r>
            <a:r>
              <a:rPr lang="en-US">
                <a:cs typeface="Calibri"/>
              </a:rPr>
              <a:t>.</a:t>
            </a:r>
          </a:p>
        </p:txBody>
      </p:sp>
      <p:sp>
        <p:nvSpPr>
          <p:cNvPr id="4" name="Slide Number Placeholder 3"/>
          <p:cNvSpPr>
            <a:spLocks noGrp="1"/>
          </p:cNvSpPr>
          <p:nvPr>
            <p:ph type="sldNum" sz="quarter" idx="5"/>
          </p:nvPr>
        </p:nvSpPr>
        <p:spPr/>
        <p:txBody>
          <a:bodyPr/>
          <a:lstStyle/>
          <a:p>
            <a:fld id="{DDBE7C63-45AC-462C-8CAC-E5D2ABECD87C}" type="slidenum">
              <a:t>6</a:t>
            </a:fld>
            <a:endParaRPr lang="en-US"/>
          </a:p>
        </p:txBody>
      </p:sp>
    </p:spTree>
    <p:extLst>
      <p:ext uri="{BB962C8B-B14F-4D97-AF65-F5344CB8AC3E}">
        <p14:creationId xmlns:p14="http://schemas.microsoft.com/office/powerpoint/2010/main" val="1937999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cs typeface="Calibri"/>
              </a:rPr>
              <a:t>Tärkeä</a:t>
            </a:r>
            <a:r>
              <a:rPr lang="en-US">
                <a:cs typeface="Calibri"/>
              </a:rPr>
              <a:t> </a:t>
            </a:r>
            <a:r>
              <a:rPr lang="en-US" err="1">
                <a:cs typeface="Calibri"/>
              </a:rPr>
              <a:t>myös</a:t>
            </a:r>
            <a:r>
              <a:rPr lang="en-US">
                <a:cs typeface="Calibri"/>
              </a:rPr>
              <a:t> </a:t>
            </a:r>
            <a:r>
              <a:rPr lang="en-US" err="1">
                <a:cs typeface="Calibri"/>
              </a:rPr>
              <a:t>muistuttaa</a:t>
            </a:r>
            <a:r>
              <a:rPr lang="en-US">
                <a:cs typeface="Calibri"/>
              </a:rPr>
              <a:t>, </a:t>
            </a:r>
            <a:r>
              <a:rPr lang="en-US" err="1">
                <a:cs typeface="Calibri"/>
              </a:rPr>
              <a:t>että</a:t>
            </a:r>
            <a:r>
              <a:rPr lang="en-US">
                <a:cs typeface="Calibri"/>
              </a:rPr>
              <a:t> </a:t>
            </a:r>
            <a:r>
              <a:rPr lang="en-US" err="1">
                <a:cs typeface="Calibri"/>
              </a:rPr>
              <a:t>riippuvuutta</a:t>
            </a:r>
            <a:r>
              <a:rPr lang="en-US">
                <a:cs typeface="Calibri"/>
              </a:rPr>
              <a:t> </a:t>
            </a:r>
            <a:r>
              <a:rPr lang="en-US" err="1">
                <a:cs typeface="Calibri"/>
              </a:rPr>
              <a:t>voi</a:t>
            </a:r>
            <a:r>
              <a:rPr lang="en-US">
                <a:cs typeface="Calibri"/>
              </a:rPr>
              <a:t> olla </a:t>
            </a:r>
            <a:r>
              <a:rPr lang="en-US" err="1">
                <a:cs typeface="Calibri"/>
              </a:rPr>
              <a:t>myös</a:t>
            </a:r>
            <a:r>
              <a:rPr lang="en-US">
                <a:cs typeface="Calibri"/>
              </a:rPr>
              <a:t> </a:t>
            </a:r>
            <a:r>
              <a:rPr lang="en-US" err="1">
                <a:cs typeface="Calibri"/>
              </a:rPr>
              <a:t>lievää</a:t>
            </a:r>
            <a:r>
              <a:rPr lang="en-US">
                <a:cs typeface="Calibri"/>
              </a:rPr>
              <a:t>, </a:t>
            </a:r>
            <a:r>
              <a:rPr lang="en-US" err="1">
                <a:cs typeface="Calibri"/>
              </a:rPr>
              <a:t>jolloin</a:t>
            </a:r>
            <a:r>
              <a:rPr lang="en-US">
                <a:cs typeface="Calibri"/>
              </a:rPr>
              <a:t> </a:t>
            </a:r>
            <a:r>
              <a:rPr lang="en-US" err="1">
                <a:cs typeface="Calibri"/>
              </a:rPr>
              <a:t>ei</a:t>
            </a:r>
            <a:r>
              <a:rPr lang="en-US">
                <a:cs typeface="Calibri"/>
              </a:rPr>
              <a:t> ole </a:t>
            </a:r>
            <a:r>
              <a:rPr lang="en-US" err="1">
                <a:cs typeface="Calibri"/>
              </a:rPr>
              <a:t>tarve</a:t>
            </a:r>
            <a:r>
              <a:rPr lang="en-US">
                <a:cs typeface="Calibri"/>
              </a:rPr>
              <a:t> </a:t>
            </a:r>
            <a:r>
              <a:rPr lang="en-US" err="1">
                <a:cs typeface="Calibri"/>
              </a:rPr>
              <a:t>huolestua</a:t>
            </a:r>
            <a:r>
              <a:rPr lang="en-US">
                <a:cs typeface="Calibri"/>
              </a:rPr>
              <a:t> (</a:t>
            </a:r>
            <a:r>
              <a:rPr lang="en-US" err="1">
                <a:cs typeface="Calibri"/>
              </a:rPr>
              <a:t>esim</a:t>
            </a:r>
            <a:r>
              <a:rPr lang="en-US">
                <a:cs typeface="Calibri"/>
              </a:rPr>
              <a:t>. </a:t>
            </a:r>
            <a:r>
              <a:rPr lang="en-US" err="1">
                <a:cs typeface="Calibri"/>
              </a:rPr>
              <a:t>omien</a:t>
            </a:r>
            <a:r>
              <a:rPr lang="en-US">
                <a:cs typeface="Calibri"/>
              </a:rPr>
              <a:t> </a:t>
            </a:r>
            <a:r>
              <a:rPr lang="en-US" err="1">
                <a:cs typeface="Calibri"/>
              </a:rPr>
              <a:t>vanhempien</a:t>
            </a:r>
            <a:r>
              <a:rPr lang="en-US">
                <a:cs typeface="Calibri"/>
              </a:rPr>
              <a:t> </a:t>
            </a:r>
            <a:r>
              <a:rPr lang="en-US" err="1">
                <a:cs typeface="Calibri"/>
              </a:rPr>
              <a:t>tupakointi</a:t>
            </a:r>
            <a:r>
              <a:rPr lang="en-US">
                <a:cs typeface="Calibri"/>
              </a:rPr>
              <a:t>).</a:t>
            </a:r>
          </a:p>
          <a:p>
            <a:pPr marL="171450" indent="-171450">
              <a:buFont typeface="Arial"/>
              <a:buChar char="•"/>
            </a:pPr>
            <a:r>
              <a:rPr lang="en-US" err="1">
                <a:cs typeface="Calibri"/>
              </a:rPr>
              <a:t>Milloin</a:t>
            </a:r>
            <a:r>
              <a:rPr lang="en-US">
                <a:cs typeface="Calibri"/>
              </a:rPr>
              <a:t> </a:t>
            </a:r>
            <a:r>
              <a:rPr lang="en-US" err="1">
                <a:cs typeface="Calibri"/>
              </a:rPr>
              <a:t>riippuvuus</a:t>
            </a:r>
            <a:r>
              <a:rPr lang="en-US">
                <a:cs typeface="Calibri"/>
              </a:rPr>
              <a:t> </a:t>
            </a:r>
            <a:r>
              <a:rPr lang="en-US" err="1">
                <a:cs typeface="Calibri"/>
              </a:rPr>
              <a:t>sitten</a:t>
            </a:r>
            <a:r>
              <a:rPr lang="en-US">
                <a:cs typeface="Calibri"/>
              </a:rPr>
              <a:t> on </a:t>
            </a:r>
            <a:r>
              <a:rPr lang="en-US" err="1">
                <a:cs typeface="Calibri"/>
              </a:rPr>
              <a:t>vakava</a:t>
            </a:r>
            <a:r>
              <a:rPr lang="en-US">
                <a:cs typeface="Calibri"/>
              </a:rPr>
              <a:t>? Kun </a:t>
            </a:r>
            <a:r>
              <a:rPr lang="en-US" err="1">
                <a:cs typeface="Calibri"/>
              </a:rPr>
              <a:t>riippuvuutta</a:t>
            </a:r>
            <a:r>
              <a:rPr lang="en-US">
                <a:cs typeface="Calibri"/>
              </a:rPr>
              <a:t> </a:t>
            </a:r>
            <a:r>
              <a:rPr lang="en-US" err="1">
                <a:cs typeface="Calibri"/>
              </a:rPr>
              <a:t>aiheuttava</a:t>
            </a:r>
            <a:r>
              <a:rPr lang="en-US">
                <a:cs typeface="Calibri"/>
              </a:rPr>
              <a:t> </a:t>
            </a:r>
            <a:r>
              <a:rPr lang="en-US" err="1">
                <a:cs typeface="Calibri"/>
              </a:rPr>
              <a:t>asia</a:t>
            </a:r>
            <a:r>
              <a:rPr lang="en-US">
                <a:cs typeface="Calibri"/>
              </a:rPr>
              <a:t> </a:t>
            </a:r>
            <a:r>
              <a:rPr lang="en-US" err="1">
                <a:cs typeface="Calibri"/>
              </a:rPr>
              <a:t>menee</a:t>
            </a:r>
            <a:r>
              <a:rPr lang="en-US">
                <a:cs typeface="Calibri"/>
              </a:rPr>
              <a:t> </a:t>
            </a:r>
            <a:r>
              <a:rPr lang="en-US" err="1">
                <a:cs typeface="Calibri"/>
              </a:rPr>
              <a:t>muiden</a:t>
            </a:r>
            <a:r>
              <a:rPr lang="en-US">
                <a:cs typeface="Calibri"/>
              </a:rPr>
              <a:t> </a:t>
            </a:r>
            <a:r>
              <a:rPr lang="en-US" err="1">
                <a:cs typeface="Calibri"/>
              </a:rPr>
              <a:t>tärkeiden</a:t>
            </a:r>
            <a:r>
              <a:rPr lang="en-US">
                <a:cs typeface="Calibri"/>
              </a:rPr>
              <a:t> </a:t>
            </a:r>
            <a:r>
              <a:rPr lang="en-US" err="1">
                <a:cs typeface="Calibri"/>
              </a:rPr>
              <a:t>asioiden</a:t>
            </a:r>
            <a:r>
              <a:rPr lang="en-US">
                <a:cs typeface="Calibri"/>
              </a:rPr>
              <a:t> </a:t>
            </a:r>
            <a:r>
              <a:rPr lang="en-US" err="1">
                <a:cs typeface="Calibri"/>
              </a:rPr>
              <a:t>edelle</a:t>
            </a:r>
            <a:r>
              <a:rPr lang="en-US">
                <a:cs typeface="Calibri"/>
              </a:rPr>
              <a:t> ja </a:t>
            </a:r>
            <a:r>
              <a:rPr lang="en-US" err="1">
                <a:cs typeface="Calibri"/>
              </a:rPr>
              <a:t>elämä</a:t>
            </a:r>
            <a:r>
              <a:rPr lang="en-US">
                <a:cs typeface="Calibri"/>
              </a:rPr>
              <a:t> </a:t>
            </a:r>
            <a:r>
              <a:rPr lang="en-US" err="1">
                <a:cs typeface="Calibri"/>
              </a:rPr>
              <a:t>pyörii</a:t>
            </a:r>
            <a:r>
              <a:rPr lang="en-US">
                <a:cs typeface="Calibri"/>
              </a:rPr>
              <a:t> </a:t>
            </a:r>
            <a:r>
              <a:rPr lang="en-US" err="1">
                <a:cs typeface="Calibri"/>
              </a:rPr>
              <a:t>riippuvuuden</a:t>
            </a:r>
            <a:r>
              <a:rPr lang="en-US">
                <a:cs typeface="Calibri"/>
              </a:rPr>
              <a:t> </a:t>
            </a:r>
            <a:r>
              <a:rPr lang="en-US" err="1">
                <a:cs typeface="Calibri"/>
              </a:rPr>
              <a:t>aiheuttajan</a:t>
            </a:r>
            <a:r>
              <a:rPr lang="en-US">
                <a:cs typeface="Calibri"/>
              </a:rPr>
              <a:t> </a:t>
            </a:r>
            <a:r>
              <a:rPr lang="en-US" err="1">
                <a:cs typeface="Calibri"/>
              </a:rPr>
              <a:t>ympärillä</a:t>
            </a:r>
            <a:r>
              <a:rPr lang="en-US">
                <a:cs typeface="Calibri"/>
              </a:rPr>
              <a:t>.</a:t>
            </a:r>
          </a:p>
        </p:txBody>
      </p:sp>
      <p:sp>
        <p:nvSpPr>
          <p:cNvPr id="4" name="Slide Number Placeholder 3"/>
          <p:cNvSpPr>
            <a:spLocks noGrp="1"/>
          </p:cNvSpPr>
          <p:nvPr>
            <p:ph type="sldNum" sz="quarter" idx="5"/>
          </p:nvPr>
        </p:nvSpPr>
        <p:spPr/>
        <p:txBody>
          <a:bodyPr/>
          <a:lstStyle/>
          <a:p>
            <a:fld id="{DDBE7C63-45AC-462C-8CAC-E5D2ABECD87C}" type="slidenum">
              <a:t>7</a:t>
            </a:fld>
            <a:endParaRPr lang="en-US"/>
          </a:p>
        </p:txBody>
      </p:sp>
    </p:spTree>
    <p:extLst>
      <p:ext uri="{BB962C8B-B14F-4D97-AF65-F5344CB8AC3E}">
        <p14:creationId xmlns:p14="http://schemas.microsoft.com/office/powerpoint/2010/main" val="35381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ea typeface="Calibri"/>
                <a:cs typeface="Calibri"/>
              </a:rPr>
              <a:t>Tulostettava</a:t>
            </a:r>
            <a:r>
              <a:rPr lang="en-US">
                <a:ea typeface="Calibri"/>
                <a:cs typeface="Calibri"/>
              </a:rPr>
              <a:t> </a:t>
            </a:r>
            <a:r>
              <a:rPr lang="en-US" err="1">
                <a:ea typeface="Calibri"/>
                <a:cs typeface="Calibri"/>
              </a:rPr>
              <a:t>monistepohja</a:t>
            </a:r>
            <a:r>
              <a:rPr lang="en-US">
                <a:ea typeface="Calibri"/>
                <a:cs typeface="Calibri"/>
              </a:rPr>
              <a:t> </a:t>
            </a:r>
            <a:r>
              <a:rPr lang="en-US" err="1">
                <a:ea typeface="Calibri"/>
                <a:cs typeface="Calibri"/>
              </a:rPr>
              <a:t>löytyy</a:t>
            </a:r>
            <a:r>
              <a:rPr lang="en-US">
                <a:ea typeface="Calibri"/>
                <a:cs typeface="Calibri"/>
              </a:rPr>
              <a:t> </a:t>
            </a:r>
            <a:r>
              <a:rPr lang="en-US" err="1">
                <a:ea typeface="Calibri"/>
                <a:cs typeface="Calibri"/>
              </a:rPr>
              <a:t>tämän</a:t>
            </a:r>
            <a:r>
              <a:rPr lang="en-US">
                <a:ea typeface="Calibri"/>
                <a:cs typeface="Calibri"/>
              </a:rPr>
              <a:t> </a:t>
            </a:r>
            <a:r>
              <a:rPr lang="en-US" err="1">
                <a:ea typeface="Calibri"/>
                <a:cs typeface="Calibri"/>
              </a:rPr>
              <a:t>diasta</a:t>
            </a:r>
            <a:r>
              <a:rPr lang="en-US">
                <a:ea typeface="Calibri"/>
                <a:cs typeface="Calibri"/>
              </a:rPr>
              <a:t> </a:t>
            </a:r>
            <a:r>
              <a:rPr lang="en-US" err="1">
                <a:ea typeface="Calibri"/>
                <a:cs typeface="Calibri"/>
              </a:rPr>
              <a:t>nro</a:t>
            </a:r>
            <a:r>
              <a:rPr lang="en-US">
                <a:ea typeface="Calibri"/>
                <a:cs typeface="Calibri"/>
              </a:rPr>
              <a:t>. 11-12.</a:t>
            </a:r>
          </a:p>
        </p:txBody>
      </p:sp>
      <p:sp>
        <p:nvSpPr>
          <p:cNvPr id="4" name="Dian numeron paikkamerkki 3"/>
          <p:cNvSpPr>
            <a:spLocks noGrp="1"/>
          </p:cNvSpPr>
          <p:nvPr>
            <p:ph type="sldNum" sz="quarter" idx="5"/>
          </p:nvPr>
        </p:nvSpPr>
        <p:spPr/>
        <p:txBody>
          <a:bodyPr/>
          <a:lstStyle/>
          <a:p>
            <a:fld id="{EFFB6B32-C4A1-4A9D-88BE-930F67B73603}" type="slidenum">
              <a:rPr lang="fi-FI"/>
              <a:t>9</a:t>
            </a:fld>
            <a:endParaRPr lang="fi-FI"/>
          </a:p>
        </p:txBody>
      </p:sp>
    </p:spTree>
    <p:extLst>
      <p:ext uri="{BB962C8B-B14F-4D97-AF65-F5344CB8AC3E}">
        <p14:creationId xmlns:p14="http://schemas.microsoft.com/office/powerpoint/2010/main" val="286661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Kysymyksiä</a:t>
            </a:r>
            <a:r>
              <a:rPr lang="en-US">
                <a:cs typeface="Calibri"/>
              </a:rPr>
              <a:t> </a:t>
            </a:r>
            <a:r>
              <a:rPr lang="en-US" err="1">
                <a:cs typeface="Calibri"/>
              </a:rPr>
              <a:t>voidaan</a:t>
            </a:r>
            <a:r>
              <a:rPr lang="en-US">
                <a:cs typeface="Calibri"/>
              </a:rPr>
              <a:t> </a:t>
            </a:r>
            <a:r>
              <a:rPr lang="en-US" err="1">
                <a:cs typeface="Calibri"/>
              </a:rPr>
              <a:t>pohtia</a:t>
            </a:r>
            <a:r>
              <a:rPr lang="en-US">
                <a:cs typeface="Calibri"/>
              </a:rPr>
              <a:t> </a:t>
            </a:r>
            <a:r>
              <a:rPr lang="en-US" err="1">
                <a:cs typeface="Calibri"/>
              </a:rPr>
              <a:t>pienryhmissä</a:t>
            </a:r>
            <a:r>
              <a:rPr lang="en-US">
                <a:cs typeface="Calibri"/>
              </a:rPr>
              <a:t>. </a:t>
            </a:r>
            <a:r>
              <a:rPr lang="en-US" err="1">
                <a:cs typeface="Calibri"/>
              </a:rPr>
              <a:t>Jokaisella</a:t>
            </a:r>
            <a:r>
              <a:rPr lang="en-US">
                <a:cs typeface="Calibri"/>
              </a:rPr>
              <a:t> </a:t>
            </a:r>
            <a:r>
              <a:rPr lang="en-US" err="1">
                <a:cs typeface="Calibri"/>
              </a:rPr>
              <a:t>ryhmällä</a:t>
            </a:r>
            <a:r>
              <a:rPr lang="en-US">
                <a:cs typeface="Calibri"/>
              </a:rPr>
              <a:t> </a:t>
            </a:r>
            <a:r>
              <a:rPr lang="en-US" err="1">
                <a:cs typeface="Calibri"/>
              </a:rPr>
              <a:t>voi</a:t>
            </a:r>
            <a:r>
              <a:rPr lang="en-US">
                <a:cs typeface="Calibri"/>
              </a:rPr>
              <a:t> olla </a:t>
            </a:r>
            <a:r>
              <a:rPr lang="en-US" err="1">
                <a:cs typeface="Calibri"/>
              </a:rPr>
              <a:t>oma</a:t>
            </a:r>
            <a:r>
              <a:rPr lang="en-US">
                <a:cs typeface="Calibri"/>
              </a:rPr>
              <a:t> </a:t>
            </a:r>
            <a:r>
              <a:rPr lang="en-US" err="1">
                <a:cs typeface="Calibri"/>
              </a:rPr>
              <a:t>aihe</a:t>
            </a:r>
            <a:r>
              <a:rPr lang="en-US">
                <a:cs typeface="Calibri"/>
              </a:rPr>
              <a:t> </a:t>
            </a:r>
            <a:r>
              <a:rPr lang="en-US" err="1">
                <a:cs typeface="Calibri"/>
              </a:rPr>
              <a:t>pohdittavaksi</a:t>
            </a:r>
            <a:r>
              <a:rPr lang="en-US">
                <a:cs typeface="Calibri"/>
              </a:rPr>
              <a:t>. </a:t>
            </a:r>
            <a:r>
              <a:rPr lang="en-US" err="1">
                <a:cs typeface="Calibri"/>
              </a:rPr>
              <a:t>Aiheet</a:t>
            </a:r>
            <a:r>
              <a:rPr lang="en-US">
                <a:cs typeface="Calibri"/>
              </a:rPr>
              <a:t> </a:t>
            </a:r>
            <a:r>
              <a:rPr lang="en-US" err="1">
                <a:cs typeface="Calibri"/>
              </a:rPr>
              <a:t>voivat</a:t>
            </a:r>
            <a:r>
              <a:rPr lang="en-US">
                <a:cs typeface="Calibri"/>
              </a:rPr>
              <a:t> olla </a:t>
            </a:r>
            <a:r>
              <a:rPr lang="en-US" err="1">
                <a:cs typeface="Calibri"/>
              </a:rPr>
              <a:t>esimerkiksi</a:t>
            </a:r>
            <a:r>
              <a:rPr lang="en-US">
                <a:cs typeface="Calibri"/>
              </a:rPr>
              <a:t> "Miten </a:t>
            </a:r>
            <a:r>
              <a:rPr lang="en-US" err="1">
                <a:cs typeface="Calibri"/>
              </a:rPr>
              <a:t>päihdeteemaiset</a:t>
            </a:r>
            <a:r>
              <a:rPr lang="en-US">
                <a:cs typeface="Calibri"/>
              </a:rPr>
              <a:t> </a:t>
            </a:r>
            <a:r>
              <a:rPr lang="en-US" err="1">
                <a:cs typeface="Calibri"/>
              </a:rPr>
              <a:t>videot</a:t>
            </a:r>
            <a:r>
              <a:rPr lang="en-US">
                <a:cs typeface="Calibri"/>
              </a:rPr>
              <a:t> </a:t>
            </a:r>
            <a:r>
              <a:rPr lang="en-US" err="1">
                <a:cs typeface="Calibri"/>
              </a:rPr>
              <a:t>voivat</a:t>
            </a:r>
            <a:r>
              <a:rPr lang="en-US">
                <a:cs typeface="Calibri"/>
              </a:rPr>
              <a:t> </a:t>
            </a:r>
            <a:r>
              <a:rPr lang="en-US" err="1">
                <a:cs typeface="Calibri"/>
              </a:rPr>
              <a:t>vaikuttaa</a:t>
            </a:r>
            <a:r>
              <a:rPr lang="en-US">
                <a:cs typeface="Calibri"/>
              </a:rPr>
              <a:t> </a:t>
            </a:r>
            <a:r>
              <a:rPr lang="en-US" err="1">
                <a:cs typeface="Calibri"/>
              </a:rPr>
              <a:t>katsojaan</a:t>
            </a:r>
            <a:r>
              <a:rPr lang="en-US">
                <a:cs typeface="Calibri"/>
              </a:rPr>
              <a:t>, tai </a:t>
            </a:r>
            <a:r>
              <a:rPr lang="en-US" err="1">
                <a:cs typeface="Calibri"/>
              </a:rPr>
              <a:t>videon</a:t>
            </a:r>
            <a:r>
              <a:rPr lang="en-US">
                <a:cs typeface="Calibri"/>
              </a:rPr>
              <a:t> </a:t>
            </a:r>
            <a:r>
              <a:rPr lang="en-US" err="1">
                <a:cs typeface="Calibri"/>
              </a:rPr>
              <a:t>tekijään</a:t>
            </a:r>
            <a:r>
              <a:rPr lang="en-US">
                <a:cs typeface="Calibri"/>
              </a:rPr>
              <a:t>, </a:t>
            </a:r>
            <a:r>
              <a:rPr lang="en-US" err="1">
                <a:cs typeface="Calibri"/>
              </a:rPr>
              <a:t>mitä</a:t>
            </a:r>
            <a:r>
              <a:rPr lang="en-US">
                <a:cs typeface="Calibri"/>
              </a:rPr>
              <a:t> </a:t>
            </a:r>
            <a:r>
              <a:rPr lang="en-US" err="1">
                <a:cs typeface="Calibri"/>
              </a:rPr>
              <a:t>hyviä</a:t>
            </a:r>
            <a:r>
              <a:rPr lang="en-US">
                <a:cs typeface="Calibri"/>
              </a:rPr>
              <a:t> </a:t>
            </a:r>
            <a:r>
              <a:rPr lang="en-US" err="1">
                <a:cs typeface="Calibri"/>
              </a:rPr>
              <a:t>puolia</a:t>
            </a:r>
            <a:r>
              <a:rPr lang="en-US">
                <a:cs typeface="Calibri"/>
              </a:rPr>
              <a:t> </a:t>
            </a:r>
            <a:r>
              <a:rPr lang="en-US" err="1">
                <a:cs typeface="Calibri"/>
              </a:rPr>
              <a:t>somessa</a:t>
            </a:r>
            <a:r>
              <a:rPr lang="en-US">
                <a:cs typeface="Calibri"/>
              </a:rPr>
              <a:t> on (</a:t>
            </a:r>
            <a:r>
              <a:rPr lang="en-US" err="1">
                <a:cs typeface="Calibri"/>
              </a:rPr>
              <a:t>päihdeteemaan</a:t>
            </a:r>
            <a:r>
              <a:rPr lang="en-US">
                <a:cs typeface="Calibri"/>
              </a:rPr>
              <a:t> </a:t>
            </a:r>
            <a:r>
              <a:rPr lang="en-US" err="1">
                <a:cs typeface="Calibri"/>
              </a:rPr>
              <a:t>liittyen</a:t>
            </a:r>
            <a:r>
              <a:rPr lang="en-US">
                <a:cs typeface="Calibri"/>
              </a:rPr>
              <a:t>), </a:t>
            </a:r>
            <a:r>
              <a:rPr lang="en-US" err="1">
                <a:cs typeface="Calibri"/>
              </a:rPr>
              <a:t>mitä</a:t>
            </a:r>
            <a:r>
              <a:rPr lang="en-US">
                <a:cs typeface="Calibri"/>
              </a:rPr>
              <a:t> </a:t>
            </a:r>
            <a:r>
              <a:rPr lang="en-US" err="1">
                <a:cs typeface="Calibri"/>
              </a:rPr>
              <a:t>haittoja</a:t>
            </a:r>
            <a:r>
              <a:rPr lang="en-US">
                <a:cs typeface="Calibri"/>
              </a:rPr>
              <a:t> </a:t>
            </a:r>
            <a:r>
              <a:rPr lang="en-US" err="1">
                <a:cs typeface="Calibri"/>
              </a:rPr>
              <a:t>voi</a:t>
            </a:r>
            <a:r>
              <a:rPr lang="en-US">
                <a:cs typeface="Calibri"/>
              </a:rPr>
              <a:t> olla?"</a:t>
            </a:r>
          </a:p>
          <a:p>
            <a:endParaRPr lang="en-US">
              <a:cs typeface="Calibri"/>
            </a:endParaRPr>
          </a:p>
          <a:p>
            <a:r>
              <a:rPr lang="en-US" err="1">
                <a:cs typeface="Calibri"/>
              </a:rPr>
              <a:t>Kysymyksiin</a:t>
            </a:r>
            <a:r>
              <a:rPr lang="en-US">
                <a:cs typeface="Calibri"/>
              </a:rPr>
              <a:t> </a:t>
            </a:r>
            <a:r>
              <a:rPr lang="en-US" err="1">
                <a:cs typeface="Calibri"/>
              </a:rPr>
              <a:t>voidaan</a:t>
            </a:r>
            <a:r>
              <a:rPr lang="en-US">
                <a:cs typeface="Calibri"/>
              </a:rPr>
              <a:t> </a:t>
            </a:r>
            <a:r>
              <a:rPr lang="en-US" err="1">
                <a:cs typeface="Calibri"/>
              </a:rPr>
              <a:t>vastata</a:t>
            </a:r>
            <a:r>
              <a:rPr lang="en-US">
                <a:cs typeface="Calibri"/>
              </a:rPr>
              <a:t> </a:t>
            </a:r>
            <a:r>
              <a:rPr lang="en-US" err="1">
                <a:cs typeface="Calibri"/>
              </a:rPr>
              <a:t>myös</a:t>
            </a:r>
            <a:r>
              <a:rPr lang="en-US">
                <a:cs typeface="Calibri"/>
              </a:rPr>
              <a:t> </a:t>
            </a:r>
            <a:r>
              <a:rPr lang="en-US" err="1">
                <a:cs typeface="Calibri"/>
              </a:rPr>
              <a:t>esimerkiksi</a:t>
            </a:r>
            <a:r>
              <a:rPr lang="en-US">
                <a:cs typeface="Calibri"/>
              </a:rPr>
              <a:t> </a:t>
            </a:r>
            <a:r>
              <a:rPr lang="en-US" err="1">
                <a:cs typeface="Calibri"/>
              </a:rPr>
              <a:t>mentemeterin</a:t>
            </a:r>
            <a:r>
              <a:rPr lang="en-US">
                <a:cs typeface="Calibri"/>
              </a:rPr>
              <a:t> </a:t>
            </a:r>
            <a:r>
              <a:rPr lang="en-US" err="1">
                <a:cs typeface="Calibri"/>
              </a:rPr>
              <a:t>avulla</a:t>
            </a:r>
            <a:r>
              <a:rPr lang="en-US">
                <a:cs typeface="Calibri"/>
              </a:rPr>
              <a:t> (www.mentimeter.com).</a:t>
            </a:r>
          </a:p>
        </p:txBody>
      </p:sp>
      <p:sp>
        <p:nvSpPr>
          <p:cNvPr id="4" name="Slide Number Placeholder 3"/>
          <p:cNvSpPr>
            <a:spLocks noGrp="1"/>
          </p:cNvSpPr>
          <p:nvPr>
            <p:ph type="sldNum" sz="quarter" idx="5"/>
          </p:nvPr>
        </p:nvSpPr>
        <p:spPr/>
        <p:txBody>
          <a:bodyPr/>
          <a:lstStyle/>
          <a:p>
            <a:fld id="{EFFB6B32-C4A1-4A9D-88BE-930F67B73603}" type="slidenum">
              <a:rPr lang="en-US"/>
              <a:t>10</a:t>
            </a:fld>
            <a:endParaRPr lang="en-US"/>
          </a:p>
        </p:txBody>
      </p:sp>
    </p:spTree>
    <p:extLst>
      <p:ext uri="{BB962C8B-B14F-4D97-AF65-F5344CB8AC3E}">
        <p14:creationId xmlns:p14="http://schemas.microsoft.com/office/powerpoint/2010/main" val="1314652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t>Tänään</a:t>
            </a:r>
            <a:r>
              <a:rPr lang="en-US"/>
              <a:t> </a:t>
            </a:r>
            <a:r>
              <a:rPr lang="en-US" err="1"/>
              <a:t>aiheena</a:t>
            </a:r>
            <a:r>
              <a:rPr lang="en-US"/>
              <a:t>:</a:t>
            </a:r>
            <a:endParaRPr lang="en-US">
              <a:cs typeface="Calibri"/>
            </a:endParaRPr>
          </a:p>
          <a:p>
            <a:pPr marL="171450" indent="-171450">
              <a:buFont typeface="Arial" panose="020B0604020202020204" pitchFamily="34" charset="0"/>
              <a:buChar char="•"/>
            </a:pPr>
            <a:r>
              <a:rPr lang="en-US"/>
              <a:t>Laillisuus </a:t>
            </a:r>
            <a:r>
              <a:rPr lang="en-US" err="1"/>
              <a:t>yleisesti</a:t>
            </a:r>
            <a:endParaRPr lang="fi-FI"/>
          </a:p>
          <a:p>
            <a:pPr marL="171450" indent="-171450">
              <a:buFont typeface="Arial" panose="020B0604020202020204" pitchFamily="34" charset="0"/>
              <a:buChar char="•"/>
            </a:pPr>
            <a:r>
              <a:rPr lang="en-US"/>
              <a:t>Some</a:t>
            </a:r>
            <a:endParaRPr lang="fi-FI"/>
          </a:p>
          <a:p>
            <a:pPr marL="171450" indent="-171450">
              <a:buFont typeface="Arial" panose="020B0604020202020204" pitchFamily="34" charset="0"/>
              <a:buChar char="•"/>
            </a:pPr>
            <a:r>
              <a:rPr lang="en-US"/>
              <a:t>Tiedon </a:t>
            </a:r>
            <a:r>
              <a:rPr lang="en-US" err="1"/>
              <a:t>luotettavuus</a:t>
            </a:r>
            <a:endParaRPr lang="fi-FI" err="1"/>
          </a:p>
          <a:p>
            <a:pPr marL="171450" indent="-171450">
              <a:buFont typeface="Arial" panose="020B0604020202020204" pitchFamily="34" charset="0"/>
              <a:buChar char="•"/>
            </a:pPr>
            <a:r>
              <a:rPr lang="en-US"/>
              <a:t>Ryhmätehtävä</a:t>
            </a:r>
            <a:endParaRPr lang="en-US" err="1">
              <a:cs typeface="Calibri"/>
            </a:endParaRPr>
          </a:p>
        </p:txBody>
      </p:sp>
      <p:sp>
        <p:nvSpPr>
          <p:cNvPr id="4" name="Dian numeron paikkamerkki 3"/>
          <p:cNvSpPr>
            <a:spLocks noGrp="1"/>
          </p:cNvSpPr>
          <p:nvPr>
            <p:ph type="sldNum" sz="quarter" idx="5"/>
          </p:nvPr>
        </p:nvSpPr>
        <p:spPr/>
        <p:txBody>
          <a:bodyPr/>
          <a:lstStyle/>
          <a:p>
            <a:fld id="{E0636EB6-E84F-41D4-9AEC-C8E4B5ED0A5E}" type="slidenum">
              <a:rPr lang="fi-FI"/>
              <a:t>13</a:t>
            </a:fld>
            <a:endParaRPr lang="fi-FI"/>
          </a:p>
        </p:txBody>
      </p:sp>
    </p:spTree>
    <p:extLst>
      <p:ext uri="{BB962C8B-B14F-4D97-AF65-F5344CB8AC3E}">
        <p14:creationId xmlns:p14="http://schemas.microsoft.com/office/powerpoint/2010/main" val="1033512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183" y="1061075"/>
            <a:ext cx="1826787" cy="957077"/>
          </a:xfrm>
          <a:prstGeom prst="rect">
            <a:avLst/>
          </a:prstGeom>
        </p:spPr>
      </p:pic>
    </p:spTree>
    <p:extLst>
      <p:ext uri="{BB962C8B-B14F-4D97-AF65-F5344CB8AC3E}">
        <p14:creationId xmlns:p14="http://schemas.microsoft.com/office/powerpoint/2010/main" val="339222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3642751" y="1017053"/>
            <a:ext cx="4906499" cy="3088647"/>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2"/>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420749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392442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586282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3130" y="1467175"/>
            <a:ext cx="1208485" cy="1679796"/>
          </a:xfrm>
          <a:prstGeom prst="rect">
            <a:avLst/>
          </a:prstGeom>
        </p:spPr>
      </p:pic>
    </p:spTree>
    <p:extLst>
      <p:ext uri="{BB962C8B-B14F-4D97-AF65-F5344CB8AC3E}">
        <p14:creationId xmlns:p14="http://schemas.microsoft.com/office/powerpoint/2010/main" val="309755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08640-B386-4818-BE5C-0F6FBA3121F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9F73F85-EB08-4FA7-A3F5-C204C4557540}"/>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B067582-14F4-4A90-8419-E4D92C85C288}"/>
              </a:ext>
            </a:extLst>
          </p:cNvPr>
          <p:cNvSpPr>
            <a:spLocks noGrp="1"/>
          </p:cNvSpPr>
          <p:nvPr>
            <p:ph type="dt" sz="half" idx="10"/>
          </p:nvPr>
        </p:nvSpPr>
        <p:spPr/>
        <p:txBody>
          <a:bodyPr/>
          <a:lstStyle/>
          <a:p>
            <a:fld id="{AB1CD408-71B9-4B7C-8CA1-C0086111714F}" type="datetimeFigureOut">
              <a:rPr lang="fi-FI" smtClean="0"/>
              <a:t>27.11.2024</a:t>
            </a:fld>
            <a:endParaRPr lang="fi-FI"/>
          </a:p>
        </p:txBody>
      </p:sp>
      <p:sp>
        <p:nvSpPr>
          <p:cNvPr id="5" name="Alatunnisteen paikkamerkki 4">
            <a:extLst>
              <a:ext uri="{FF2B5EF4-FFF2-40B4-BE49-F238E27FC236}">
                <a16:creationId xmlns:a16="http://schemas.microsoft.com/office/drawing/2014/main" id="{ADF5E8B0-B619-4007-87CC-FC3CC48844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54F4B4D-81C1-4FA1-ABED-84AF02199D64}"/>
              </a:ext>
            </a:extLst>
          </p:cNvPr>
          <p:cNvSpPr>
            <a:spLocks noGrp="1"/>
          </p:cNvSpPr>
          <p:nvPr>
            <p:ph type="sldNum" sz="quarter" idx="12"/>
          </p:nvPr>
        </p:nvSpPr>
        <p:spPr/>
        <p:txBody>
          <a:bodyPr/>
          <a:lstStyle/>
          <a:p>
            <a:fld id="{21DF17D8-7266-42AC-AE10-1CEE8D668E3B}" type="slidenum">
              <a:rPr lang="fi-FI" smtClean="0"/>
              <a:t>‹#›</a:t>
            </a:fld>
            <a:endParaRPr lang="fi-FI"/>
          </a:p>
        </p:txBody>
      </p:sp>
    </p:spTree>
    <p:extLst>
      <p:ext uri="{BB962C8B-B14F-4D97-AF65-F5344CB8AC3E}">
        <p14:creationId xmlns:p14="http://schemas.microsoft.com/office/powerpoint/2010/main" val="2803609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23F4AB-E1D5-188D-FF76-F5C0F6E3753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6E6EC22-E633-AAC8-F590-6940323704A9}"/>
              </a:ext>
            </a:extLst>
          </p:cNvPr>
          <p:cNvSpPr>
            <a:spLocks noGrp="1"/>
          </p:cNvSpPr>
          <p:nvPr>
            <p:ph type="dt" sz="half" idx="10"/>
          </p:nvPr>
        </p:nvSpPr>
        <p:spPr/>
        <p:txBody>
          <a:bodyPr/>
          <a:lstStyle/>
          <a:p>
            <a:fld id="{4E477688-4B8F-4379-8DC8-84E28DE2943E}" type="datetimeFigureOut">
              <a:rPr lang="fi-FI" smtClean="0"/>
              <a:t>27.11.2024</a:t>
            </a:fld>
            <a:endParaRPr lang="fi-FI"/>
          </a:p>
        </p:txBody>
      </p:sp>
      <p:sp>
        <p:nvSpPr>
          <p:cNvPr id="4" name="Alatunnisteen paikkamerkki 3">
            <a:extLst>
              <a:ext uri="{FF2B5EF4-FFF2-40B4-BE49-F238E27FC236}">
                <a16:creationId xmlns:a16="http://schemas.microsoft.com/office/drawing/2014/main" id="{EA926F83-A1D0-86E9-7A9D-C5BBC68F2CB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4931315-6871-C7D0-2633-EBF996F456EF}"/>
              </a:ext>
            </a:extLst>
          </p:cNvPr>
          <p:cNvSpPr>
            <a:spLocks noGrp="1"/>
          </p:cNvSpPr>
          <p:nvPr>
            <p:ph type="sldNum" sz="quarter" idx="12"/>
          </p:nvPr>
        </p:nvSpPr>
        <p:spPr/>
        <p:txBody>
          <a:bodyPr/>
          <a:lstStyle/>
          <a:p>
            <a:fld id="{AB6BC383-0CD1-46FF-A723-1AFBB224125A}" type="slidenum">
              <a:rPr lang="fi-FI" smtClean="0"/>
              <a:t>‹#›</a:t>
            </a:fld>
            <a:endParaRPr lang="fi-FI"/>
          </a:p>
        </p:txBody>
      </p:sp>
    </p:spTree>
    <p:extLst>
      <p:ext uri="{BB962C8B-B14F-4D97-AF65-F5344CB8AC3E}">
        <p14:creationId xmlns:p14="http://schemas.microsoft.com/office/powerpoint/2010/main" val="2807504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8D7879-9425-CF8C-CC06-AE8BBE110D4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42F4521-621E-7E04-294B-3B2C4BAD6B5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E4896A6-BA51-D3FB-7CC2-17EFCEA83464}"/>
              </a:ext>
            </a:extLst>
          </p:cNvPr>
          <p:cNvSpPr>
            <a:spLocks noGrp="1"/>
          </p:cNvSpPr>
          <p:nvPr>
            <p:ph type="dt" sz="half" idx="10"/>
          </p:nvPr>
        </p:nvSpPr>
        <p:spPr/>
        <p:txBody>
          <a:bodyPr/>
          <a:lstStyle/>
          <a:p>
            <a:fld id="{4E477688-4B8F-4379-8DC8-84E28DE2943E}" type="datetimeFigureOut">
              <a:rPr lang="fi-FI" smtClean="0"/>
              <a:t>27.11.2024</a:t>
            </a:fld>
            <a:endParaRPr lang="fi-FI"/>
          </a:p>
        </p:txBody>
      </p:sp>
      <p:sp>
        <p:nvSpPr>
          <p:cNvPr id="5" name="Alatunnisteen paikkamerkki 4">
            <a:extLst>
              <a:ext uri="{FF2B5EF4-FFF2-40B4-BE49-F238E27FC236}">
                <a16:creationId xmlns:a16="http://schemas.microsoft.com/office/drawing/2014/main" id="{A7FBE3A4-BCA5-336C-09DB-4DB4B1654CA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1D9A88D-8509-3034-47AD-3A58A65C8874}"/>
              </a:ext>
            </a:extLst>
          </p:cNvPr>
          <p:cNvSpPr>
            <a:spLocks noGrp="1"/>
          </p:cNvSpPr>
          <p:nvPr>
            <p:ph type="sldNum" sz="quarter" idx="12"/>
          </p:nvPr>
        </p:nvSpPr>
        <p:spPr/>
        <p:txBody>
          <a:bodyPr/>
          <a:lstStyle/>
          <a:p>
            <a:fld id="{AB6BC383-0CD1-46FF-A723-1AFBB224125A}" type="slidenum">
              <a:rPr lang="fi-FI" smtClean="0"/>
              <a:t>‹#›</a:t>
            </a:fld>
            <a:endParaRPr lang="fi-FI"/>
          </a:p>
        </p:txBody>
      </p:sp>
    </p:spTree>
    <p:extLst>
      <p:ext uri="{BB962C8B-B14F-4D97-AF65-F5344CB8AC3E}">
        <p14:creationId xmlns:p14="http://schemas.microsoft.com/office/powerpoint/2010/main" val="4260166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18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tsikko + 2 tekstilaatikkoa">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5" y="1255352"/>
            <a:ext cx="10435091" cy="715331"/>
          </a:xfrm>
          <a:prstGeom prst="rect">
            <a:avLst/>
          </a:prstGeom>
        </p:spPr>
        <p:txBody>
          <a:bodyPr vert="horz" lIns="0" tIns="0" rIns="0" bIns="0" rtlCol="0" anchor="b" anchorCtr="0">
            <a:noAutofit/>
          </a:bodyPr>
          <a:lstStyle>
            <a:lvl1pPr>
              <a:lnSpc>
                <a:spcPct val="90000"/>
              </a:lnSpc>
              <a:defRPr sz="4800">
                <a:solidFill>
                  <a:schemeClr val="bg2"/>
                </a:solidFill>
              </a:defRPr>
            </a:lvl1pPr>
          </a:lstStyle>
          <a:p>
            <a:r>
              <a:rPr lang="fi-FI"/>
              <a:t>Muokkaa otsikkoa napsauttamalla</a:t>
            </a:r>
            <a:endParaRPr lang="en-US"/>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5" y="2245871"/>
            <a:ext cx="4926531"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Logo">
            <a:extLst>
              <a:ext uri="{FF2B5EF4-FFF2-40B4-BE49-F238E27FC236}">
                <a16:creationId xmlns:a16="http://schemas.microsoft.com/office/drawing/2014/main" id="{259B880E-B17C-0B91-2EBF-4003C503E4A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3" name="Tekstin paikkamerkki">
            <a:extLst>
              <a:ext uri="{FF2B5EF4-FFF2-40B4-BE49-F238E27FC236}">
                <a16:creationId xmlns:a16="http://schemas.microsoft.com/office/drawing/2014/main" id="{A15C5302-7981-1B60-FF03-2035B6E5FE2C}"/>
              </a:ext>
            </a:extLst>
          </p:cNvPr>
          <p:cNvSpPr>
            <a:spLocks noGrp="1"/>
          </p:cNvSpPr>
          <p:nvPr>
            <p:ph type="body" idx="10" hasCustomPrompt="1"/>
          </p:nvPr>
        </p:nvSpPr>
        <p:spPr>
          <a:xfrm>
            <a:off x="6412988" y="2245871"/>
            <a:ext cx="4926529"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577658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a:t>
            </a:r>
            <a:br>
              <a:rPr lang="fi-FI"/>
            </a:br>
            <a:r>
              <a:rPr lang="fi-FI"/>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941" y="1061075"/>
            <a:ext cx="1826787" cy="957077"/>
          </a:xfrm>
          <a:prstGeom prst="rect">
            <a:avLst/>
          </a:prstGeom>
        </p:spPr>
      </p:pic>
    </p:spTree>
    <p:extLst>
      <p:ext uri="{BB962C8B-B14F-4D97-AF65-F5344CB8AC3E}">
        <p14:creationId xmlns:p14="http://schemas.microsoft.com/office/powerpoint/2010/main" val="372942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264719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274545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64475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a:br>
            <a:r>
              <a:rPr lang="fi-FI"/>
              <a:t> </a:t>
            </a:r>
            <a:br>
              <a:rPr lang="fi-FI"/>
            </a:br>
            <a:r>
              <a:rPr lang="fi-FI"/>
              <a:t>Jos käytät </a:t>
            </a:r>
            <a:r>
              <a:rPr lang="fi-FI" err="1"/>
              <a:t>Kameleo</a:t>
            </a:r>
            <a:r>
              <a:rPr lang="fi-FI"/>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283588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206537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415506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71698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2242198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hyperlink" Target="https://poliisi.fi/rikosten-kirjo-on-laaja" TargetMode="External"/><Relationship Id="rId3" Type="http://schemas.openxmlformats.org/officeDocument/2006/relationships/image" Target="../media/image11.png"/><Relationship Id="rId7" Type="http://schemas.openxmlformats.org/officeDocument/2006/relationships/hyperlink" Target="https://www.finlex.fi/fi/laki/ajantasa/1889/18890039001"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suavartensomessa.fi/" TargetMode="External"/><Relationship Id="rId5" Type="http://schemas.openxmlformats.org/officeDocument/2006/relationships/hyperlink" Target="https://www.riku.fi/" TargetMode="External"/><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hyperlink" Target="https://mieli.fi/vahvista-mielenterveyttas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13E_DE312FF4.xm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tel:11611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e.kahoot.it/details/0212cbe5-87bf-4b2c-b01c-a342609beeb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ctrTitle"/>
          </p:nvPr>
        </p:nvSpPr>
        <p:spPr>
          <a:xfrm>
            <a:off x="826049" y="2512380"/>
            <a:ext cx="10311633" cy="1838535"/>
          </a:xfrm>
        </p:spPr>
        <p:txBody>
          <a:bodyPr wrap="square" anchor="t">
            <a:normAutofit/>
          </a:bodyPr>
          <a:lstStyle/>
          <a:p>
            <a:r>
              <a:rPr lang="en-US" sz="6900" err="1"/>
              <a:t>Mitä</a:t>
            </a:r>
            <a:r>
              <a:rPr lang="en-US" sz="6900"/>
              <a:t> </a:t>
            </a:r>
            <a:r>
              <a:rPr lang="en-US" sz="6900" err="1"/>
              <a:t>tiedämme</a:t>
            </a:r>
            <a:r>
              <a:rPr lang="en-US" sz="6900"/>
              <a:t> </a:t>
            </a:r>
            <a:r>
              <a:rPr lang="en-US" sz="6900" err="1"/>
              <a:t>päihteistä</a:t>
            </a:r>
            <a:r>
              <a:rPr lang="en-US" sz="6900"/>
              <a:t>?</a:t>
            </a:r>
          </a:p>
        </p:txBody>
      </p:sp>
      <p:sp>
        <p:nvSpPr>
          <p:cNvPr id="8" name="Subtitle 2">
            <a:extLst>
              <a:ext uri="{FF2B5EF4-FFF2-40B4-BE49-F238E27FC236}">
                <a16:creationId xmlns:a16="http://schemas.microsoft.com/office/drawing/2014/main" id="{DA0A5C1C-FDF1-7FB9-F034-E2D594F02029}"/>
              </a:ext>
            </a:extLst>
          </p:cNvPr>
          <p:cNvSpPr>
            <a:spLocks noGrp="1"/>
          </p:cNvSpPr>
          <p:nvPr>
            <p:ph type="subTitle" idx="1"/>
          </p:nvPr>
        </p:nvSpPr>
        <p:spPr>
          <a:xfrm>
            <a:off x="826947" y="4351010"/>
            <a:ext cx="10310736" cy="585081"/>
          </a:xfrm>
        </p:spPr>
        <p:txBody>
          <a:bodyPr/>
          <a:lstStyle/>
          <a:p>
            <a:r>
              <a:rPr lang="en-US" dirty="0" err="1"/>
              <a:t>Mitä</a:t>
            </a:r>
            <a:r>
              <a:rPr lang="en-US" dirty="0"/>
              <a:t> </a:t>
            </a:r>
            <a:r>
              <a:rPr lang="en-US" dirty="0" err="1"/>
              <a:t>päihteet</a:t>
            </a:r>
            <a:r>
              <a:rPr lang="en-US" dirty="0"/>
              <a:t> </a:t>
            </a:r>
            <a:r>
              <a:rPr lang="en-US" dirty="0" err="1"/>
              <a:t>ovat</a:t>
            </a:r>
            <a:r>
              <a:rPr lang="en-US" dirty="0"/>
              <a:t>? </a:t>
            </a:r>
            <a:r>
              <a:rPr lang="en-US" dirty="0" err="1"/>
              <a:t>Mitä</a:t>
            </a:r>
            <a:r>
              <a:rPr lang="en-US" dirty="0"/>
              <a:t> </a:t>
            </a:r>
            <a:r>
              <a:rPr lang="en-US" dirty="0" err="1"/>
              <a:t>päihteitä</a:t>
            </a:r>
            <a:r>
              <a:rPr lang="en-US" dirty="0"/>
              <a:t> on?</a:t>
            </a:r>
          </a:p>
          <a:p>
            <a:pPr marL="514350" indent="-514350">
              <a:buAutoNum type="arabicPeriod"/>
            </a:pPr>
            <a:r>
              <a:rPr lang="en-US" dirty="0"/>
              <a:t>Tunti</a:t>
            </a:r>
          </a:p>
          <a:p>
            <a:r>
              <a:rPr lang="en-US" sz="1200" dirty="0"/>
              <a:t>Turun </a:t>
            </a:r>
            <a:r>
              <a:rPr lang="en-US" sz="1200" dirty="0" err="1"/>
              <a:t>kaupungin</a:t>
            </a:r>
            <a:r>
              <a:rPr lang="en-US" sz="1200" dirty="0"/>
              <a:t> </a:t>
            </a:r>
            <a:r>
              <a:rPr lang="en-US" sz="1200" dirty="0" err="1"/>
              <a:t>ehkäisevän</a:t>
            </a:r>
            <a:r>
              <a:rPr lang="en-US" sz="1200" dirty="0"/>
              <a:t> </a:t>
            </a:r>
            <a:r>
              <a:rPr lang="en-US" sz="1200" dirty="0" err="1"/>
              <a:t>päihdetyön</a:t>
            </a:r>
            <a:r>
              <a:rPr lang="en-US" sz="1200" dirty="0"/>
              <a:t> </a:t>
            </a:r>
            <a:r>
              <a:rPr lang="en-US" sz="1200" dirty="0" err="1"/>
              <a:t>Selvästi</a:t>
            </a:r>
            <a:r>
              <a:rPr lang="en-US" sz="1200" dirty="0"/>
              <a:t> JEES! -</a:t>
            </a:r>
            <a:r>
              <a:rPr lang="en-US" sz="1200" dirty="0" err="1"/>
              <a:t>projekti</a:t>
            </a:r>
            <a:r>
              <a:rPr lang="en-US" sz="1200" dirty="0"/>
              <a:t> 2023-2025, Sanna </a:t>
            </a:r>
            <a:r>
              <a:rPr lang="en-US" sz="1200" dirty="0" err="1"/>
              <a:t>Tahko</a:t>
            </a:r>
            <a:r>
              <a:rPr lang="en-US" sz="1200" dirty="0"/>
              <a:t> &amp; Kristiina Helenius. </a:t>
            </a:r>
            <a:endParaRPr lang="en-US" dirty="0"/>
          </a:p>
          <a:p>
            <a:r>
              <a:rPr lang="en-US" sz="1200" dirty="0" err="1"/>
              <a:t>Lähteet</a:t>
            </a:r>
            <a:r>
              <a:rPr lang="en-US" sz="1200" dirty="0"/>
              <a:t>: </a:t>
            </a:r>
            <a:endParaRPr lang="en-US" sz="1200" b="0" dirty="0">
              <a:solidFill>
                <a:srgbClr val="000000"/>
              </a:solidFill>
            </a:endParaRPr>
          </a:p>
          <a:p>
            <a:r>
              <a:rPr lang="en-US" sz="1200" dirty="0" err="1"/>
              <a:t>Terveyden</a:t>
            </a:r>
            <a:r>
              <a:rPr lang="en-US" sz="1200" dirty="0"/>
              <a:t>- ja </a:t>
            </a:r>
            <a:r>
              <a:rPr lang="en-US" sz="1200" dirty="0" err="1"/>
              <a:t>hyvinvoinnin</a:t>
            </a:r>
            <a:r>
              <a:rPr lang="en-US" sz="1200" dirty="0"/>
              <a:t> </a:t>
            </a:r>
            <a:r>
              <a:rPr lang="en-US" sz="1200" dirty="0" err="1"/>
              <a:t>laitos</a:t>
            </a:r>
            <a:endParaRPr lang="en-US" sz="1200" b="0" dirty="0" err="1">
              <a:solidFill>
                <a:srgbClr val="000000"/>
              </a:solidFill>
            </a:endParaRPr>
          </a:p>
          <a:p>
            <a:r>
              <a:rPr lang="en-US" sz="1200" dirty="0" err="1"/>
              <a:t>Ehyt</a:t>
            </a:r>
            <a:r>
              <a:rPr lang="en-US" sz="1200" dirty="0"/>
              <a:t> </a:t>
            </a:r>
            <a:r>
              <a:rPr lang="en-US" sz="1200" dirty="0" err="1"/>
              <a:t>ry</a:t>
            </a:r>
            <a:endParaRPr lang="fi-FI" sz="1200" b="0" dirty="0" err="1">
              <a:solidFill>
                <a:srgbClr val="000000"/>
              </a:solidFill>
            </a:endParaRPr>
          </a:p>
          <a:p>
            <a:r>
              <a:rPr lang="en-US" sz="1200" err="1"/>
              <a:t>Päihdelinkki</a:t>
            </a:r>
            <a:endParaRPr lang="en-US" err="1"/>
          </a:p>
        </p:txBody>
      </p:sp>
      <p:sp>
        <p:nvSpPr>
          <p:cNvPr id="3" name="Text Placeholder 2" descr="Lähteet.">
            <a:extLst>
              <a:ext uri="{FF2B5EF4-FFF2-40B4-BE49-F238E27FC236}">
                <a16:creationId xmlns:a16="http://schemas.microsoft.com/office/drawing/2014/main" id="{4D3C7F67-F13E-4271-8834-399815C7EFCB}"/>
              </a:ext>
            </a:extLst>
          </p:cNvPr>
          <p:cNvSpPr>
            <a:spLocks noGrp="1"/>
          </p:cNvSpPr>
          <p:nvPr>
            <p:ph type="body" sz="quarter" idx="10"/>
          </p:nvPr>
        </p:nvSpPr>
        <p:spPr>
          <a:xfrm>
            <a:off x="640992" y="5883965"/>
            <a:ext cx="7885490" cy="581672"/>
          </a:xfrm>
        </p:spPr>
        <p:txBody>
          <a:bodyPr numCol="1">
            <a:normAutofit/>
          </a:bodyPr>
          <a:lstStyle/>
          <a:p>
            <a:pPr marL="0" indent="0">
              <a:lnSpc>
                <a:spcPct val="90000"/>
              </a:lnSpc>
              <a:spcAft>
                <a:spcPts val="600"/>
              </a:spcAft>
              <a:buNone/>
            </a:pPr>
            <a:endParaRPr lang="fi-FI" sz="1800"/>
          </a:p>
          <a:p>
            <a:pPr marL="457189" indent="-457189">
              <a:lnSpc>
                <a:spcPct val="90000"/>
              </a:lnSpc>
              <a:spcAft>
                <a:spcPts val="600"/>
              </a:spcAft>
              <a:buFont typeface="+mj-lt"/>
              <a:buAutoNum type="arabicPeriod"/>
            </a:pPr>
            <a:endParaRPr lang="fi-FI" sz="1800"/>
          </a:p>
          <a:p>
            <a:pPr marL="457189" indent="-457189">
              <a:lnSpc>
                <a:spcPct val="90000"/>
              </a:lnSpc>
              <a:spcAft>
                <a:spcPts val="600"/>
              </a:spcAft>
              <a:buFont typeface="+mj-lt"/>
              <a:buAutoNum type="arabicPeriod"/>
            </a:pPr>
            <a:endParaRPr lang="fi-FI" sz="1800"/>
          </a:p>
        </p:txBody>
      </p:sp>
    </p:spTree>
    <p:extLst>
      <p:ext uri="{BB962C8B-B14F-4D97-AF65-F5344CB8AC3E}">
        <p14:creationId xmlns:p14="http://schemas.microsoft.com/office/powerpoint/2010/main" val="1714351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2E100-5B93-2EB4-8D11-8EA86C990931}"/>
              </a:ext>
            </a:extLst>
          </p:cNvPr>
          <p:cNvSpPr>
            <a:spLocks noGrp="1"/>
          </p:cNvSpPr>
          <p:nvPr>
            <p:ph type="title"/>
          </p:nvPr>
        </p:nvSpPr>
        <p:spPr/>
        <p:txBody>
          <a:bodyPr/>
          <a:lstStyle/>
          <a:p>
            <a:r>
              <a:rPr lang="en-US" err="1"/>
              <a:t>Sosiaalisen</a:t>
            </a:r>
            <a:r>
              <a:rPr lang="en-US"/>
              <a:t> median </a:t>
            </a:r>
            <a:r>
              <a:rPr lang="en-US" err="1"/>
              <a:t>vaikutus</a:t>
            </a:r>
            <a:r>
              <a:rPr lang="en-US"/>
              <a:t> </a:t>
            </a:r>
            <a:r>
              <a:rPr lang="en-US" err="1"/>
              <a:t>nuoreen</a:t>
            </a:r>
          </a:p>
        </p:txBody>
      </p:sp>
      <p:sp>
        <p:nvSpPr>
          <p:cNvPr id="3" name="Text Placeholder 2">
            <a:extLst>
              <a:ext uri="{FF2B5EF4-FFF2-40B4-BE49-F238E27FC236}">
                <a16:creationId xmlns:a16="http://schemas.microsoft.com/office/drawing/2014/main" id="{1EC80900-F2D3-1204-8E5B-886B4E785726}"/>
              </a:ext>
            </a:extLst>
          </p:cNvPr>
          <p:cNvSpPr>
            <a:spLocks noGrp="1"/>
          </p:cNvSpPr>
          <p:nvPr>
            <p:ph type="body" idx="1"/>
          </p:nvPr>
        </p:nvSpPr>
        <p:spPr>
          <a:xfrm>
            <a:off x="665587" y="2204244"/>
            <a:ext cx="6541888" cy="4452731"/>
          </a:xfrm>
        </p:spPr>
        <p:txBody>
          <a:bodyPr vert="horz" lIns="0" tIns="45720" rIns="0" bIns="45720" rtlCol="0" anchor="t">
            <a:noAutofit/>
          </a:bodyPr>
          <a:lstStyle/>
          <a:p>
            <a:pPr marL="238760" indent="-238760"/>
            <a:r>
              <a:rPr lang="en-US"/>
              <a:t>Miten </a:t>
            </a:r>
            <a:r>
              <a:rPr lang="en-US" err="1"/>
              <a:t>sosiaalinen</a:t>
            </a:r>
            <a:r>
              <a:rPr lang="en-US"/>
              <a:t> media </a:t>
            </a:r>
            <a:r>
              <a:rPr lang="en-US" err="1"/>
              <a:t>voi</a:t>
            </a:r>
            <a:r>
              <a:rPr lang="en-US"/>
              <a:t> </a:t>
            </a:r>
            <a:r>
              <a:rPr lang="en-US" err="1"/>
              <a:t>vaikuttaa</a:t>
            </a:r>
            <a:r>
              <a:rPr lang="en-US"/>
              <a:t> </a:t>
            </a:r>
            <a:r>
              <a:rPr lang="en-US" err="1"/>
              <a:t>nuoren</a:t>
            </a:r>
            <a:r>
              <a:rPr lang="en-US"/>
              <a:t> </a:t>
            </a:r>
            <a:r>
              <a:rPr lang="en-US" err="1"/>
              <a:t>päihteiden</a:t>
            </a:r>
            <a:r>
              <a:rPr lang="en-US"/>
              <a:t> </a:t>
            </a:r>
            <a:r>
              <a:rPr lang="en-US" err="1"/>
              <a:t>käyttöön</a:t>
            </a:r>
            <a:r>
              <a:rPr lang="en-US"/>
              <a:t>?</a:t>
            </a:r>
          </a:p>
          <a:p>
            <a:pPr marL="238760" indent="-238760"/>
            <a:r>
              <a:rPr lang="en-US"/>
              <a:t>Miten </a:t>
            </a:r>
            <a:r>
              <a:rPr lang="en-US" err="1"/>
              <a:t>videoiden</a:t>
            </a:r>
            <a:r>
              <a:rPr lang="en-US"/>
              <a:t> </a:t>
            </a:r>
            <a:r>
              <a:rPr lang="en-US" err="1"/>
              <a:t>jakaminen</a:t>
            </a:r>
            <a:r>
              <a:rPr lang="en-US"/>
              <a:t> </a:t>
            </a:r>
            <a:r>
              <a:rPr lang="en-US" err="1"/>
              <a:t>someen</a:t>
            </a:r>
            <a:r>
              <a:rPr lang="en-US"/>
              <a:t> </a:t>
            </a:r>
            <a:r>
              <a:rPr lang="en-US" err="1"/>
              <a:t>voi</a:t>
            </a:r>
            <a:r>
              <a:rPr lang="en-US"/>
              <a:t> </a:t>
            </a:r>
            <a:r>
              <a:rPr lang="en-US" err="1"/>
              <a:t>vaikuttaa</a:t>
            </a:r>
            <a:r>
              <a:rPr lang="en-US"/>
              <a:t> </a:t>
            </a:r>
            <a:r>
              <a:rPr lang="en-US" err="1"/>
              <a:t>videon</a:t>
            </a:r>
            <a:r>
              <a:rPr lang="en-US"/>
              <a:t> </a:t>
            </a:r>
            <a:r>
              <a:rPr lang="en-US" err="1"/>
              <a:t>tekijään</a:t>
            </a:r>
            <a:r>
              <a:rPr lang="en-US"/>
              <a:t>?</a:t>
            </a:r>
          </a:p>
          <a:p>
            <a:pPr marL="238760" indent="-238760"/>
            <a:r>
              <a:rPr lang="en-US" err="1"/>
              <a:t>Minkälaisia</a:t>
            </a:r>
            <a:r>
              <a:rPr lang="en-US"/>
              <a:t> </a:t>
            </a:r>
            <a:r>
              <a:rPr lang="en-US" err="1"/>
              <a:t>ongelmia</a:t>
            </a:r>
            <a:r>
              <a:rPr lang="en-US"/>
              <a:t> </a:t>
            </a:r>
            <a:r>
              <a:rPr lang="en-US" err="1"/>
              <a:t>somen</a:t>
            </a:r>
            <a:r>
              <a:rPr lang="en-US"/>
              <a:t> </a:t>
            </a:r>
            <a:r>
              <a:rPr lang="en-US" err="1"/>
              <a:t>käyttö</a:t>
            </a:r>
            <a:r>
              <a:rPr lang="en-US"/>
              <a:t> </a:t>
            </a:r>
            <a:r>
              <a:rPr lang="en-US" err="1"/>
              <a:t>voi</a:t>
            </a:r>
            <a:r>
              <a:rPr lang="en-US"/>
              <a:t> </a:t>
            </a:r>
            <a:r>
              <a:rPr lang="en-US" err="1"/>
              <a:t>luoda</a:t>
            </a:r>
            <a:r>
              <a:rPr lang="en-US"/>
              <a:t>?</a:t>
            </a:r>
          </a:p>
          <a:p>
            <a:pPr marL="238760" indent="-238760"/>
            <a:r>
              <a:rPr lang="en-US" err="1"/>
              <a:t>Mitä</a:t>
            </a:r>
            <a:r>
              <a:rPr lang="en-US"/>
              <a:t> </a:t>
            </a:r>
            <a:r>
              <a:rPr lang="en-US" err="1"/>
              <a:t>hyvää</a:t>
            </a:r>
            <a:r>
              <a:rPr lang="en-US"/>
              <a:t> ja </a:t>
            </a:r>
            <a:r>
              <a:rPr lang="en-US" err="1"/>
              <a:t>mitä</a:t>
            </a:r>
            <a:r>
              <a:rPr lang="en-US"/>
              <a:t> </a:t>
            </a:r>
            <a:r>
              <a:rPr lang="en-US" err="1"/>
              <a:t>huonoa</a:t>
            </a:r>
            <a:r>
              <a:rPr lang="en-US"/>
              <a:t> </a:t>
            </a:r>
            <a:r>
              <a:rPr lang="en-US" err="1"/>
              <a:t>somessa</a:t>
            </a:r>
            <a:r>
              <a:rPr lang="en-US"/>
              <a:t> on?</a:t>
            </a:r>
          </a:p>
          <a:p>
            <a:pPr marL="238760" indent="-238760"/>
            <a:endParaRPr lang="en-US"/>
          </a:p>
          <a:p>
            <a:pPr marL="238760" indent="-238760"/>
            <a:endParaRPr lang="en-US"/>
          </a:p>
          <a:p>
            <a:pPr marL="238760" indent="-238760"/>
            <a:endParaRPr lang="en-US"/>
          </a:p>
          <a:p>
            <a:pPr marL="238760" indent="-238760"/>
            <a:endParaRPr lang="en-US"/>
          </a:p>
        </p:txBody>
      </p:sp>
      <p:pic>
        <p:nvPicPr>
          <p:cNvPr id="4" name="Picture 3">
            <a:extLst>
              <a:ext uri="{FF2B5EF4-FFF2-40B4-BE49-F238E27FC236}">
                <a16:creationId xmlns:a16="http://schemas.microsoft.com/office/drawing/2014/main" id="{A859226D-68E9-0D77-FAEB-266A96173E3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46276" y="943811"/>
            <a:ext cx="4357228" cy="4328496"/>
          </a:xfrm>
          <a:prstGeom prst="rect">
            <a:avLst/>
          </a:prstGeom>
        </p:spPr>
      </p:pic>
    </p:spTree>
    <p:extLst>
      <p:ext uri="{BB962C8B-B14F-4D97-AF65-F5344CB8AC3E}">
        <p14:creationId xmlns:p14="http://schemas.microsoft.com/office/powerpoint/2010/main" val="4076949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teksti, kuvakaappaus, Suorakaide, diagrammi&#10;&#10;Kuvaus luotu automaattisesti">
            <a:extLst>
              <a:ext uri="{FF2B5EF4-FFF2-40B4-BE49-F238E27FC236}">
                <a16:creationId xmlns:a16="http://schemas.microsoft.com/office/drawing/2014/main" id="{2518BE51-92C9-FE40-E553-F3BB8F122E9B}"/>
              </a:ext>
            </a:extLst>
          </p:cNvPr>
          <p:cNvPicPr>
            <a:picLocks noChangeAspect="1"/>
          </p:cNvPicPr>
          <p:nvPr/>
        </p:nvPicPr>
        <p:blipFill>
          <a:blip r:embed="rId2"/>
          <a:stretch>
            <a:fillRect/>
          </a:stretch>
        </p:blipFill>
        <p:spPr>
          <a:xfrm rot="16200000">
            <a:off x="2710252" y="-1433944"/>
            <a:ext cx="6799204" cy="9712035"/>
          </a:xfrm>
          <a:prstGeom prst="rect">
            <a:avLst/>
          </a:prstGeom>
        </p:spPr>
      </p:pic>
    </p:spTree>
    <p:extLst>
      <p:ext uri="{BB962C8B-B14F-4D97-AF65-F5344CB8AC3E}">
        <p14:creationId xmlns:p14="http://schemas.microsoft.com/office/powerpoint/2010/main" val="1123976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teksti, kuvakaappaus, ruokalista, Fontti&#10;&#10;Kuvaus luotu automaattisesti">
            <a:extLst>
              <a:ext uri="{FF2B5EF4-FFF2-40B4-BE49-F238E27FC236}">
                <a16:creationId xmlns:a16="http://schemas.microsoft.com/office/drawing/2014/main" id="{1F7B8081-838E-6FAA-394D-B8E7B4F014FB}"/>
              </a:ext>
            </a:extLst>
          </p:cNvPr>
          <p:cNvPicPr>
            <a:picLocks noChangeAspect="1"/>
          </p:cNvPicPr>
          <p:nvPr/>
        </p:nvPicPr>
        <p:blipFill>
          <a:blip r:embed="rId2"/>
          <a:stretch>
            <a:fillRect/>
          </a:stretch>
        </p:blipFill>
        <p:spPr>
          <a:xfrm rot="-5400000">
            <a:off x="2670651" y="-1226127"/>
            <a:ext cx="6864551" cy="9310254"/>
          </a:xfrm>
          <a:prstGeom prst="rect">
            <a:avLst/>
          </a:prstGeom>
        </p:spPr>
      </p:pic>
    </p:spTree>
    <p:extLst>
      <p:ext uri="{BB962C8B-B14F-4D97-AF65-F5344CB8AC3E}">
        <p14:creationId xmlns:p14="http://schemas.microsoft.com/office/powerpoint/2010/main" val="4082462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6FA07076-FA7C-418E-AC45-28069630983B}"/>
              </a:ext>
              <a:ext uri="{C183D7F6-B498-43B3-948B-1728B52AA6E4}">
                <adec:decorative xmlns:adec="http://schemas.microsoft.com/office/drawing/2017/decorative" val="1"/>
              </a:ext>
            </a:extLst>
          </p:cNvPr>
          <p:cNvSpPr>
            <a:spLocks noGrp="1"/>
          </p:cNvSpPr>
          <p:nvPr>
            <p:ph type="body" idx="1"/>
          </p:nvPr>
        </p:nvSpPr>
        <p:spPr>
          <a:xfrm>
            <a:off x="681060" y="5573114"/>
            <a:ext cx="10435091" cy="1006844"/>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fi-FI"/>
          </a:p>
          <a:p>
            <a:endParaRPr lang="fi-FI"/>
          </a:p>
          <a:p>
            <a:endParaRPr lang="fi-FI"/>
          </a:p>
          <a:p>
            <a:endParaRPr lang="fi-FI"/>
          </a:p>
          <a:p>
            <a:endParaRPr lang="fi-FI"/>
          </a:p>
          <a:p>
            <a:endParaRPr lang="fi-FI"/>
          </a:p>
        </p:txBody>
      </p:sp>
      <p:pic>
        <p:nvPicPr>
          <p:cNvPr id="4" name="Google Shape;55;p13">
            <a:extLst>
              <a:ext uri="{FF2B5EF4-FFF2-40B4-BE49-F238E27FC236}">
                <a16:creationId xmlns:a16="http://schemas.microsoft.com/office/drawing/2014/main" id="{7127372D-BD3E-A4D4-29CF-C9A235E241C0}"/>
              </a:ext>
              <a:ext uri="{C183D7F6-B498-43B3-948B-1728B52AA6E4}">
                <adec:decorative xmlns:adec="http://schemas.microsoft.com/office/drawing/2017/decorative" val="1"/>
              </a:ext>
            </a:extLst>
          </p:cNvPr>
          <p:cNvPicPr preferRelativeResize="0"/>
          <p:nvPr/>
        </p:nvPicPr>
        <p:blipFill>
          <a:blip r:embed="rId3" cstate="print">
            <a:extLst>
              <a:ext uri="{28A0092B-C50C-407E-A947-70E740481C1C}">
                <a14:useLocalDpi xmlns:a14="http://schemas.microsoft.com/office/drawing/2010/main" val="0"/>
              </a:ext>
            </a:extLst>
          </a:blip>
          <a:srcRect t="12879" b="12879"/>
          <a:stretch/>
        </p:blipFill>
        <p:spPr>
          <a:xfrm>
            <a:off x="25966" y="-95647"/>
            <a:ext cx="12192005" cy="5549473"/>
          </a:xfrm>
          <a:prstGeom prst="rect">
            <a:avLst/>
          </a:prstGeom>
          <a:noFill/>
          <a:ln>
            <a:noFill/>
          </a:ln>
        </p:spPr>
      </p:pic>
      <p:sp>
        <p:nvSpPr>
          <p:cNvPr id="6" name="Otsikko 5">
            <a:extLst>
              <a:ext uri="{FF2B5EF4-FFF2-40B4-BE49-F238E27FC236}">
                <a16:creationId xmlns:a16="http://schemas.microsoft.com/office/drawing/2014/main" id="{AF5DFBB8-004B-F8DD-7994-BA6D16DEC019}"/>
              </a:ext>
            </a:extLst>
          </p:cNvPr>
          <p:cNvSpPr txBox="1">
            <a:spLocks noGrp="1"/>
          </p:cNvSpPr>
          <p:nvPr>
            <p:ph type="title" idx="4294967295"/>
          </p:nvPr>
        </p:nvSpPr>
        <p:spPr>
          <a:xfrm>
            <a:off x="3725977" y="2089971"/>
            <a:ext cx="4791983" cy="2800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8000" b="1" i="0" u="none" strike="noStrike" kern="1200" cap="none" spc="0" normalizeH="0" baseline="0" noProof="0">
                <a:ln>
                  <a:noFill/>
                </a:ln>
                <a:solidFill>
                  <a:srgbClr val="FFFFFF"/>
                </a:solidFill>
                <a:effectLst/>
                <a:uLnTx/>
                <a:uFillTx/>
                <a:latin typeface="+mn-lt"/>
                <a:ea typeface="Montserrat"/>
                <a:cs typeface="Montserrat"/>
                <a:sym typeface="Montserrat"/>
              </a:rPr>
              <a:t>Rikos</a:t>
            </a:r>
            <a:r>
              <a:rPr kumimoji="0" lang="fi" sz="8000" b="0" i="0" u="none" strike="noStrike" kern="1200" cap="none" spc="0" normalizeH="0" baseline="0" noProof="0">
                <a:ln>
                  <a:noFill/>
                </a:ln>
                <a:solidFill>
                  <a:srgbClr val="FFFFFF"/>
                </a:solidFill>
                <a:effectLst/>
                <a:uLnTx/>
                <a:uFillTx/>
                <a:latin typeface="+mn-lt"/>
                <a:ea typeface="Montserrat Light"/>
                <a:cs typeface="Montserrat Light"/>
                <a:sym typeface="Montserrat Light"/>
              </a:rPr>
              <a:t>(</a:t>
            </a:r>
            <a:r>
              <a:rPr kumimoji="0" lang="fi" sz="8000" b="0" i="0" u="none" strike="noStrike" kern="1200" cap="none" spc="0" normalizeH="0" baseline="0" noProof="0" err="1">
                <a:ln>
                  <a:noFill/>
                </a:ln>
                <a:solidFill>
                  <a:srgbClr val="FFFFFF"/>
                </a:solidFill>
                <a:effectLst/>
                <a:uLnTx/>
                <a:uFillTx/>
                <a:latin typeface="+mn-lt"/>
                <a:ea typeface="Montserrat Light"/>
                <a:cs typeface="Montserrat Light"/>
                <a:sym typeface="Montserrat Light"/>
              </a:rPr>
              <a:t>ko</a:t>
            </a:r>
            <a:r>
              <a:rPr kumimoji="0" lang="fi" sz="8000" b="0" i="0" u="none" strike="noStrike" kern="1200" cap="none" spc="0" normalizeH="0" baseline="0" noProof="0">
                <a:ln>
                  <a:noFill/>
                </a:ln>
                <a:solidFill>
                  <a:srgbClr val="FFFFFF"/>
                </a:solidFill>
                <a:effectLst/>
                <a:uLnTx/>
                <a:uFillTx/>
                <a:latin typeface="+mn-lt"/>
                <a:ea typeface="Montserrat Light"/>
                <a:cs typeface="Montserrat Light"/>
                <a:sym typeface="Montserrat Light"/>
              </a:rPr>
              <a:t>)</a:t>
            </a:r>
            <a:br>
              <a:rPr kumimoji="0" lang="fi" sz="5300" b="0" i="0" u="none" strike="noStrike" kern="1200" cap="none" spc="0" normalizeH="0" baseline="0" noProof="0">
                <a:ln>
                  <a:noFill/>
                </a:ln>
                <a:solidFill>
                  <a:schemeClr val="tx1"/>
                </a:solidFill>
                <a:effectLst/>
                <a:uLnTx/>
                <a:uFillTx/>
                <a:latin typeface="+mj-lt"/>
                <a:ea typeface="Montserrat Light"/>
                <a:cs typeface="Montserrat Light"/>
              </a:rPr>
            </a:br>
            <a:r>
              <a:rPr lang="fi" sz="3200" b="0">
                <a:solidFill>
                  <a:srgbClr val="FFFFFF"/>
                </a:solidFill>
                <a:latin typeface="+mj-lt"/>
                <a:ea typeface="Montserrat Light"/>
                <a:cs typeface="Montserrat Light"/>
                <a:sym typeface="Montserrat Light"/>
              </a:rPr>
              <a:t>6-luokkien</a:t>
            </a:r>
            <a:r>
              <a:rPr kumimoji="0" lang="fi" sz="3200" b="0" i="0" u="none" strike="noStrike" kern="1200" cap="none" spc="0" normalizeH="0" baseline="0" noProof="0">
                <a:ln>
                  <a:noFill/>
                </a:ln>
                <a:solidFill>
                  <a:srgbClr val="FFFFFF"/>
                </a:solidFill>
                <a:effectLst/>
                <a:uLnTx/>
                <a:uFillTx/>
                <a:latin typeface="+mj-lt"/>
                <a:ea typeface="Montserrat Light"/>
                <a:cs typeface="Montserrat Light"/>
                <a:sym typeface="Montserrat Light"/>
              </a:rPr>
              <a:t> Laillisuuskasvatustunti</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3200" b="0" i="0" u="none" strike="noStrike" kern="1200" cap="none" spc="0" normalizeH="0" baseline="0" noProof="0">
                <a:ln>
                  <a:noFill/>
                </a:ln>
                <a:solidFill>
                  <a:srgbClr val="FFFFFF"/>
                </a:solidFill>
                <a:effectLst/>
                <a:uLnTx/>
                <a:uFillTx/>
                <a:latin typeface="+mj-lt"/>
                <a:ea typeface="+mn-ea"/>
                <a:cs typeface="+mn-cs"/>
              </a:rPr>
              <a:t>Some</a:t>
            </a:r>
          </a:p>
        </p:txBody>
      </p:sp>
      <p:pic>
        <p:nvPicPr>
          <p:cNvPr id="7" name="Google Shape;58;p13">
            <a:extLst>
              <a:ext uri="{FF2B5EF4-FFF2-40B4-BE49-F238E27FC236}">
                <a16:creationId xmlns:a16="http://schemas.microsoft.com/office/drawing/2014/main" id="{A20BB0B0-4727-9305-7747-924253D7FE98}"/>
              </a:ext>
              <a:ext uri="{C183D7F6-B498-43B3-948B-1728B52AA6E4}">
                <adec:decorative xmlns:adec="http://schemas.microsoft.com/office/drawing/2017/decorative" val="1"/>
              </a:ext>
            </a:extLst>
          </p:cNvPr>
          <p:cNvPicPr preferRelativeResize="0"/>
          <p:nvPr/>
        </p:nvPicPr>
        <p:blipFill rotWithShape="1">
          <a:blip r:embed="rId4">
            <a:alphaModFix/>
          </a:blip>
          <a:srcRect r="43983"/>
          <a:stretch/>
        </p:blipFill>
        <p:spPr>
          <a:xfrm>
            <a:off x="9898273" y="5867898"/>
            <a:ext cx="2225193" cy="805665"/>
          </a:xfrm>
          <a:prstGeom prst="rect">
            <a:avLst/>
          </a:prstGeom>
          <a:noFill/>
          <a:ln>
            <a:noFill/>
          </a:ln>
        </p:spPr>
      </p:pic>
      <p:sp>
        <p:nvSpPr>
          <p:cNvPr id="8" name="Tekstiruutu 7">
            <a:extLst>
              <a:ext uri="{FF2B5EF4-FFF2-40B4-BE49-F238E27FC236}">
                <a16:creationId xmlns:a16="http://schemas.microsoft.com/office/drawing/2014/main" id="{5C231A8E-29F8-9016-EA6A-F8A50B210ABD}"/>
              </a:ext>
            </a:extLst>
          </p:cNvPr>
          <p:cNvSpPr txBox="1"/>
          <p:nvPr/>
        </p:nvSpPr>
        <p:spPr>
          <a:xfrm>
            <a:off x="773407" y="5454429"/>
            <a:ext cx="8663759" cy="1718484"/>
          </a:xfrm>
          <a:prstGeom prst="rect">
            <a:avLst/>
          </a:prstGeom>
          <a:noFill/>
        </p:spPr>
        <p:txBody>
          <a:bodyPr wrap="square" lIns="91440" tIns="45720" rIns="91440" bIns="45720" anchor="t">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1050"/>
              <a:t>Saara Juutinen, Alvin Koskinen, Laura Kiviranta, Paula Mäkelä ja Reetta Vainio</a:t>
            </a:r>
          </a:p>
          <a:p>
            <a:r>
              <a:rPr lang="fi-FI" sz="1050">
                <a:solidFill>
                  <a:srgbClr val="0000FF"/>
                </a:solidFill>
                <a:ea typeface="+mn-lt"/>
                <a:cs typeface="+mn-lt"/>
                <a:hlinkClick r:id="rId5">
                  <a:extLst>
                    <a:ext uri="{A12FA001-AC4F-418D-AE19-62706E023703}">
                      <ahyp:hlinkClr xmlns:ahyp="http://schemas.microsoft.com/office/drawing/2018/hyperlinkcolor" val="tx"/>
                    </a:ext>
                  </a:extLst>
                </a:hlinkClick>
              </a:rPr>
              <a:t>Etusivu - Rikosuhripäivystys (riku.fi)</a:t>
            </a:r>
            <a:endParaRPr lang="fi-FI"/>
          </a:p>
          <a:p>
            <a:r>
              <a:rPr lang="fi-FI" sz="1050">
                <a:solidFill>
                  <a:srgbClr val="0000FF"/>
                </a:solidFill>
                <a:ea typeface="+mn-lt"/>
                <a:cs typeface="+mn-lt"/>
                <a:hlinkClick r:id="rId6"/>
              </a:rPr>
              <a:t>Sua varten somessa</a:t>
            </a:r>
            <a:endParaRPr lang="fi-FI"/>
          </a:p>
          <a:p>
            <a:r>
              <a:rPr lang="fi-FI" sz="1050">
                <a:solidFill>
                  <a:srgbClr val="0000FF"/>
                </a:solidFill>
                <a:ea typeface="+mn-lt"/>
                <a:cs typeface="+mn-lt"/>
                <a:hlinkClick r:id="rId7"/>
              </a:rPr>
              <a:t>Rikoslaki 39/1889 - Ajantasainen lainsäädäntö - FINLEX ®</a:t>
            </a:r>
            <a:endParaRPr lang="fi-FI"/>
          </a:p>
          <a:p>
            <a:r>
              <a:rPr lang="fi-FI" sz="1050">
                <a:solidFill>
                  <a:srgbClr val="0000FF"/>
                </a:solidFill>
                <a:ea typeface="+mn-lt"/>
                <a:cs typeface="+mn-lt"/>
                <a:hlinkClick r:id="rId8"/>
              </a:rPr>
              <a:t>Rikosten kirjo on laaja - tieto auttaa estämään rikoksia - Poliisi</a:t>
            </a:r>
            <a:endParaRPr lang="fi-FI"/>
          </a:p>
          <a:p>
            <a:r>
              <a:rPr lang="fi-FI" sz="1050">
                <a:solidFill>
                  <a:srgbClr val="0000FF"/>
                </a:solidFill>
                <a:ea typeface="+mn-lt"/>
                <a:cs typeface="+mn-lt"/>
                <a:hlinkClick r:id="rId9"/>
              </a:rPr>
              <a:t>Vahvista mielenterveyttä - MIELI ry</a:t>
            </a:r>
            <a:endParaRPr lang="fi-FI"/>
          </a:p>
          <a:p>
            <a:r>
              <a:rPr lang="fi-FI" sz="1050">
                <a:ea typeface="+mn-lt"/>
                <a:cs typeface="+mn-lt"/>
              </a:rPr>
              <a:t>Case-tehtävä kirjasta Konstaapeli Daniel tässä, moro! (</a:t>
            </a:r>
            <a:r>
              <a:rPr lang="fi-FI" sz="1100" err="1">
                <a:solidFill>
                  <a:srgbClr val="0A0A0A"/>
                </a:solidFill>
                <a:cs typeface="Arial"/>
              </a:rPr>
              <a:t>Kalejaiye</a:t>
            </a:r>
            <a:r>
              <a:rPr lang="fi-FI" sz="1100">
                <a:solidFill>
                  <a:srgbClr val="0A0A0A"/>
                </a:solidFill>
                <a:cs typeface="Arial"/>
              </a:rPr>
              <a:t>, Daniel, 2022)</a:t>
            </a:r>
            <a:endParaRPr lang="fi-FI"/>
          </a:p>
          <a:p>
            <a:pPr marL="0" indent="0">
              <a:buNone/>
            </a:pPr>
            <a:endParaRPr lang="fi-FI" sz="1050">
              <a:cs typeface="Arial"/>
            </a:endParaRPr>
          </a:p>
          <a:p>
            <a:endParaRPr lang="fi-FI" sz="1067">
              <a:cs typeface="Arial"/>
            </a:endParaRPr>
          </a:p>
          <a:p>
            <a:endParaRPr lang="fi-FI" sz="1050">
              <a:cs typeface="Arial"/>
            </a:endParaRPr>
          </a:p>
        </p:txBody>
      </p:sp>
      <p:pic>
        <p:nvPicPr>
          <p:cNvPr id="9" name="Kuva 8">
            <a:extLst>
              <a:ext uri="{FF2B5EF4-FFF2-40B4-BE49-F238E27FC236}">
                <a16:creationId xmlns:a16="http://schemas.microsoft.com/office/drawing/2014/main" id="{8E355B60-C15E-2723-77B1-B1A16D5FF04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319827" y="5370368"/>
            <a:ext cx="2340291" cy="1649905"/>
          </a:xfrm>
          <a:prstGeom prst="rect">
            <a:avLst/>
          </a:prstGeom>
        </p:spPr>
      </p:pic>
    </p:spTree>
    <p:extLst>
      <p:ext uri="{BB962C8B-B14F-4D97-AF65-F5344CB8AC3E}">
        <p14:creationId xmlns:p14="http://schemas.microsoft.com/office/powerpoint/2010/main" val="1048554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82FDBB8-BC63-A705-2071-ED6CD301FA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6440" y="53712"/>
            <a:ext cx="11959119" cy="1465378"/>
          </a:xfrm>
          <a:prstGeom prst="rect">
            <a:avLst/>
          </a:prstGeom>
        </p:spPr>
      </p:pic>
      <p:sp>
        <p:nvSpPr>
          <p:cNvPr id="2" name="Otsikko 1">
            <a:extLst>
              <a:ext uri="{FF2B5EF4-FFF2-40B4-BE49-F238E27FC236}">
                <a16:creationId xmlns:a16="http://schemas.microsoft.com/office/drawing/2014/main" id="{F1F316FE-3B1C-2397-7F3E-F025C7B3F9E3}"/>
              </a:ext>
            </a:extLst>
          </p:cNvPr>
          <p:cNvSpPr>
            <a:spLocks noGrp="1"/>
          </p:cNvSpPr>
          <p:nvPr>
            <p:ph type="title"/>
          </p:nvPr>
        </p:nvSpPr>
        <p:spPr>
          <a:xfrm>
            <a:off x="770860" y="428735"/>
            <a:ext cx="10435091" cy="715331"/>
          </a:xfrm>
        </p:spPr>
        <p:txBody>
          <a:bodyPr/>
          <a:lstStyle/>
          <a:p>
            <a:pPr algn="ctr"/>
            <a:r>
              <a:rPr lang="fi-FI" b="1">
                <a:solidFill>
                  <a:schemeClr val="bg1"/>
                </a:solidFill>
                <a:latin typeface="Arial"/>
                <a:cs typeface="Arial"/>
              </a:rPr>
              <a:t>Lasten suojeleminen on aikuisten tehtävä</a:t>
            </a:r>
          </a:p>
        </p:txBody>
      </p:sp>
      <p:sp>
        <p:nvSpPr>
          <p:cNvPr id="3" name="Tekstin paikkamerkki 2">
            <a:extLst>
              <a:ext uri="{FF2B5EF4-FFF2-40B4-BE49-F238E27FC236}">
                <a16:creationId xmlns:a16="http://schemas.microsoft.com/office/drawing/2014/main" id="{07DFAC2E-B083-ED2A-F5EE-48467174D854}"/>
              </a:ext>
            </a:extLst>
          </p:cNvPr>
          <p:cNvSpPr>
            <a:spLocks noGrp="1"/>
          </p:cNvSpPr>
          <p:nvPr>
            <p:ph type="body" idx="1"/>
          </p:nvPr>
        </p:nvSpPr>
        <p:spPr>
          <a:xfrm>
            <a:off x="878453" y="1728149"/>
            <a:ext cx="10435092" cy="4837038"/>
          </a:xfrm>
        </p:spPr>
        <p:txBody>
          <a:bodyPr vert="horz" lIns="0" tIns="45720" rIns="0" bIns="45720" rtlCol="0" anchor="t">
            <a:noAutofit/>
          </a:bodyPr>
          <a:lstStyle/>
          <a:p>
            <a:pPr marL="238760" indent="-238760"/>
            <a:r>
              <a:rPr lang="fi-FI" sz="2000">
                <a:latin typeface="Arial"/>
                <a:cs typeface="Arial"/>
              </a:rPr>
              <a:t>Alle 18-vuotiasta tulee suojella kaikenlaiselta kasvua ja kehitystä vaarantavalta toiminnalta.</a:t>
            </a:r>
          </a:p>
          <a:p>
            <a:pPr marL="479425" lvl="1" indent="0">
              <a:buNone/>
            </a:pPr>
            <a:r>
              <a:rPr lang="fi-FI" sz="1800">
                <a:latin typeface="Arial"/>
                <a:cs typeface="Arial"/>
              </a:rPr>
              <a:t>= </a:t>
            </a:r>
            <a:r>
              <a:rPr lang="fi-FI" sz="1800"/>
              <a:t>Aikuisten</a:t>
            </a:r>
            <a:r>
              <a:rPr lang="fi-FI" sz="1800">
                <a:latin typeface="Arial"/>
                <a:cs typeface="Arial"/>
              </a:rPr>
              <a:t> vastuu.</a:t>
            </a:r>
          </a:p>
          <a:p>
            <a:pPr marL="238760" indent="-238760"/>
            <a:r>
              <a:rPr lang="fi-FI" sz="2000">
                <a:latin typeface="Arial"/>
                <a:cs typeface="Arial"/>
              </a:rPr>
              <a:t>Lapsella on oikeus saada ikätasoistaan tietoa maailmasta.</a:t>
            </a:r>
          </a:p>
          <a:p>
            <a:pPr marL="479425" lvl="1" indent="0">
              <a:buNone/>
            </a:pPr>
            <a:r>
              <a:rPr lang="fi-FI" sz="1800">
                <a:latin typeface="Arial"/>
                <a:cs typeface="Arial"/>
              </a:rPr>
              <a:t>=</a:t>
            </a:r>
            <a:r>
              <a:rPr lang="fi-FI" sz="1800"/>
              <a:t> </a:t>
            </a:r>
            <a:r>
              <a:rPr lang="fi-FI" sz="1800">
                <a:latin typeface="Arial"/>
                <a:cs typeface="Arial"/>
              </a:rPr>
              <a:t>Lapsen kasvaessa, hän alkaa etsiä tietoa maailmasta ja muodostaa omia mielipiteitään (aikuiset tietysti tukena).</a:t>
            </a:r>
          </a:p>
          <a:p>
            <a:pPr marL="238760" indent="-238760"/>
            <a:r>
              <a:rPr lang="fi-FI" sz="2000">
                <a:latin typeface="Arial"/>
                <a:cs typeface="Arial"/>
              </a:rPr>
              <a:t>Yhdessä tavoitetaan parempaa todellisuutta.</a:t>
            </a:r>
          </a:p>
          <a:p>
            <a:pPr marL="479425" lvl="1" indent="0">
              <a:buNone/>
            </a:pPr>
            <a:r>
              <a:rPr lang="fi-FI" sz="1800">
                <a:latin typeface="Arial"/>
                <a:cs typeface="Arial"/>
              </a:rPr>
              <a:t>= </a:t>
            </a:r>
            <a:r>
              <a:rPr lang="fi-FI" sz="1800"/>
              <a:t>Jokaisella</a:t>
            </a:r>
            <a:r>
              <a:rPr lang="fi-FI" sz="1800">
                <a:latin typeface="Arial"/>
                <a:cs typeface="Arial"/>
              </a:rPr>
              <a:t> on oikeus olla turvassa ja rauhassa.</a:t>
            </a:r>
          </a:p>
          <a:p>
            <a:pPr marL="0" indent="0">
              <a:buNone/>
            </a:pPr>
            <a:r>
              <a:rPr lang="fi-FI" sz="1400"/>
              <a:t>		</a:t>
            </a:r>
          </a:p>
        </p:txBody>
      </p:sp>
    </p:spTree>
    <p:extLst>
      <p:ext uri="{BB962C8B-B14F-4D97-AF65-F5344CB8AC3E}">
        <p14:creationId xmlns:p14="http://schemas.microsoft.com/office/powerpoint/2010/main" val="196020144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D96AFDA-AD52-B167-918D-A96FFF073E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6854" y="78563"/>
            <a:ext cx="11702265" cy="1359526"/>
          </a:xfrm>
          <a:prstGeom prst="rect">
            <a:avLst/>
          </a:prstGeom>
        </p:spPr>
      </p:pic>
      <p:sp>
        <p:nvSpPr>
          <p:cNvPr id="23" name="Title 1">
            <a:extLst>
              <a:ext uri="{FF2B5EF4-FFF2-40B4-BE49-F238E27FC236}">
                <a16:creationId xmlns:a16="http://schemas.microsoft.com/office/drawing/2014/main" id="{54538D61-BB12-B165-B6DA-8DB0C9E16878}"/>
              </a:ext>
            </a:extLst>
          </p:cNvPr>
          <p:cNvSpPr>
            <a:spLocks noGrp="1"/>
          </p:cNvSpPr>
          <p:nvPr>
            <p:ph type="title"/>
          </p:nvPr>
        </p:nvSpPr>
        <p:spPr>
          <a:xfrm>
            <a:off x="965222" y="159450"/>
            <a:ext cx="8702760" cy="979486"/>
          </a:xfrm>
        </p:spPr>
        <p:txBody>
          <a:bodyPr wrap="square" anchor="b">
            <a:normAutofit/>
          </a:bodyPr>
          <a:lstStyle/>
          <a:p>
            <a:r>
              <a:rPr lang="fi-FI">
                <a:solidFill>
                  <a:schemeClr val="bg1"/>
                </a:solidFill>
              </a:rPr>
              <a:t>Sosiaalinen media ja rikokset</a:t>
            </a:r>
            <a:endParaRPr lang="en-US">
              <a:solidFill>
                <a:schemeClr val="bg1"/>
              </a:solidFill>
            </a:endParaRPr>
          </a:p>
        </p:txBody>
      </p:sp>
      <p:sp>
        <p:nvSpPr>
          <p:cNvPr id="25" name="Subtitle 2">
            <a:extLst>
              <a:ext uri="{FF2B5EF4-FFF2-40B4-BE49-F238E27FC236}">
                <a16:creationId xmlns:a16="http://schemas.microsoft.com/office/drawing/2014/main" id="{0124BADA-9E06-22C2-D76D-6D03CA5482AA}"/>
              </a:ext>
            </a:extLst>
          </p:cNvPr>
          <p:cNvSpPr>
            <a:spLocks noGrp="1"/>
          </p:cNvSpPr>
          <p:nvPr>
            <p:ph type="body" sz="quarter" idx="12"/>
          </p:nvPr>
        </p:nvSpPr>
        <p:spPr>
          <a:xfrm>
            <a:off x="872754" y="1736333"/>
            <a:ext cx="6021206" cy="4074089"/>
          </a:xfrm>
        </p:spPr>
        <p:txBody>
          <a:bodyPr vert="horz" lIns="0" tIns="0" rIns="0" bIns="0" rtlCol="0" anchor="t">
            <a:normAutofit/>
          </a:bodyPr>
          <a:lstStyle/>
          <a:p>
            <a:pPr marL="238760" indent="-238760">
              <a:buFont typeface="Arial" panose="020B0604020202020204" pitchFamily="34" charset="0"/>
              <a:buChar char="•"/>
            </a:pPr>
            <a:r>
              <a:rPr lang="fi-FI" sz="2000"/>
              <a:t>Somessa</a:t>
            </a:r>
            <a:r>
              <a:rPr lang="fi-FI" sz="2000">
                <a:latin typeface="Arial"/>
                <a:cs typeface="Arial"/>
              </a:rPr>
              <a:t> toimijalla on vastuu sanoistaan ja teoistaan yhtälailla kuin oikeassa maailmassakin (sovelluksissa ikärajat syystä).</a:t>
            </a:r>
            <a:r>
              <a:rPr lang="fi-FI" sz="1800">
                <a:latin typeface="Arial"/>
                <a:cs typeface="Arial"/>
              </a:rPr>
              <a:t>	</a:t>
            </a:r>
          </a:p>
          <a:p>
            <a:pPr marL="239395" indent="-239395"/>
            <a:endParaRPr lang="en-US" sz="2000"/>
          </a:p>
          <a:p>
            <a:pPr marL="0" indent="0">
              <a:buNone/>
            </a:pPr>
            <a:endParaRPr lang="en-US" sz="2000"/>
          </a:p>
          <a:p>
            <a:pPr marL="239395" indent="-239395"/>
            <a:r>
              <a:rPr lang="en-US" sz="2000" err="1"/>
              <a:t>Mitä</a:t>
            </a:r>
            <a:r>
              <a:rPr lang="en-US" sz="2000"/>
              <a:t> </a:t>
            </a:r>
            <a:r>
              <a:rPr lang="en-US" sz="2000" err="1"/>
              <a:t>rikoksia</a:t>
            </a:r>
            <a:r>
              <a:rPr lang="en-US" sz="2000"/>
              <a:t> </a:t>
            </a:r>
            <a:r>
              <a:rPr lang="en-US" sz="2000" err="1"/>
              <a:t>voi</a:t>
            </a:r>
            <a:r>
              <a:rPr lang="en-US" sz="2000"/>
              <a:t> </a:t>
            </a:r>
            <a:r>
              <a:rPr lang="en-US" sz="2000" err="1"/>
              <a:t>tapahtua</a:t>
            </a:r>
            <a:r>
              <a:rPr lang="en-US" sz="2000"/>
              <a:t> </a:t>
            </a:r>
            <a:r>
              <a:rPr lang="en-US" sz="2000" err="1"/>
              <a:t>somessa</a:t>
            </a:r>
            <a:r>
              <a:rPr lang="en-US" sz="2000"/>
              <a:t>?</a:t>
            </a:r>
          </a:p>
          <a:p>
            <a:pPr marL="239395" indent="-239395"/>
            <a:endParaRPr lang="en-US" sz="2000"/>
          </a:p>
          <a:p>
            <a:pPr marL="239395" indent="-239395"/>
            <a:r>
              <a:rPr lang="en-US" sz="2000"/>
              <a:t>Voiko </a:t>
            </a:r>
            <a:r>
              <a:rPr lang="en-US" sz="2000" err="1"/>
              <a:t>syyllistyä</a:t>
            </a:r>
            <a:r>
              <a:rPr lang="en-US" sz="2000"/>
              <a:t> </a:t>
            </a:r>
            <a:r>
              <a:rPr lang="en-US" sz="2000" err="1"/>
              <a:t>rikokseen</a:t>
            </a:r>
            <a:r>
              <a:rPr lang="en-US" sz="2000"/>
              <a:t> </a:t>
            </a:r>
            <a:r>
              <a:rPr lang="en-US" sz="2000" err="1"/>
              <a:t>jos</a:t>
            </a:r>
            <a:r>
              <a:rPr lang="en-US" sz="2000"/>
              <a:t> </a:t>
            </a:r>
            <a:r>
              <a:rPr lang="en-US" sz="2000" err="1"/>
              <a:t>jakaa</a:t>
            </a:r>
            <a:r>
              <a:rPr lang="en-US" sz="2000"/>
              <a:t> tai </a:t>
            </a:r>
            <a:r>
              <a:rPr lang="en-US" sz="2000" err="1"/>
              <a:t>muokkaa</a:t>
            </a:r>
            <a:r>
              <a:rPr lang="en-US" sz="2000"/>
              <a:t> </a:t>
            </a:r>
            <a:r>
              <a:rPr lang="en-US" sz="2000" err="1"/>
              <a:t>kuvia</a:t>
            </a:r>
            <a:r>
              <a:rPr lang="en-US" sz="2000"/>
              <a:t> </a:t>
            </a:r>
            <a:r>
              <a:rPr lang="en-US" sz="2000" err="1"/>
              <a:t>toisesta</a:t>
            </a:r>
            <a:r>
              <a:rPr lang="en-US" sz="2000"/>
              <a:t>?</a:t>
            </a:r>
          </a:p>
        </p:txBody>
      </p:sp>
      <p:sp>
        <p:nvSpPr>
          <p:cNvPr id="18" name="Text Placeholder 2">
            <a:extLst>
              <a:ext uri="{FF2B5EF4-FFF2-40B4-BE49-F238E27FC236}">
                <a16:creationId xmlns:a16="http://schemas.microsoft.com/office/drawing/2014/main" id="{5A03DAE0-E8D1-8EC2-C1B1-A0CDAB5A9667}"/>
              </a:ext>
            </a:extLst>
          </p:cNvPr>
          <p:cNvSpPr>
            <a:spLocks noGrp="1"/>
          </p:cNvSpPr>
          <p:nvPr>
            <p:ph type="body" sz="quarter" idx="17"/>
          </p:nvPr>
        </p:nvSpPr>
        <p:spPr>
          <a:xfrm>
            <a:off x="10200912" y="6503177"/>
            <a:ext cx="1737659" cy="354823"/>
          </a:xfrm>
        </p:spPr>
        <p:txBody>
          <a:bodyPr wrap="none" anchor="ctr">
            <a:normAutofit/>
          </a:bodyPr>
          <a:lstStyle/>
          <a:p>
            <a:pPr>
              <a:spcAft>
                <a:spcPts val="600"/>
              </a:spcAft>
            </a:pPr>
            <a:r>
              <a:rPr lang="en-US"/>
              <a:t>Kuva: </a:t>
            </a:r>
            <a:r>
              <a:rPr lang="en-US" err="1"/>
              <a:t>suavartensomessa</a:t>
            </a:r>
            <a:endParaRPr lang="en-US"/>
          </a:p>
        </p:txBody>
      </p:sp>
      <p:sp>
        <p:nvSpPr>
          <p:cNvPr id="3" name="Suorakulmio 2">
            <a:extLst>
              <a:ext uri="{FF2B5EF4-FFF2-40B4-BE49-F238E27FC236}">
                <a16:creationId xmlns:a16="http://schemas.microsoft.com/office/drawing/2014/main" id="{DD27B9AA-7B9F-0E8E-5A34-BC7AF71C0301}"/>
              </a:ext>
            </a:extLst>
          </p:cNvPr>
          <p:cNvSpPr/>
          <p:nvPr/>
        </p:nvSpPr>
        <p:spPr>
          <a:xfrm>
            <a:off x="6893960" y="1518976"/>
            <a:ext cx="5044611" cy="5026309"/>
          </a:xfrm>
          <a:prstGeom prst="rect">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2000">
                <a:solidFill>
                  <a:schemeClr val="tx2"/>
                </a:solidFill>
              </a:rPr>
              <a:t>Tiesitkö että:</a:t>
            </a:r>
          </a:p>
          <a:p>
            <a:pPr algn="ctr"/>
            <a:endParaRPr lang="fi-FI" sz="2000">
              <a:solidFill>
                <a:schemeClr val="tx2"/>
              </a:solidFill>
            </a:endParaRPr>
          </a:p>
          <a:p>
            <a:pPr marL="285750" indent="-285750" algn="ctr">
              <a:buFontTx/>
              <a:buChar char="-"/>
            </a:pPr>
            <a:r>
              <a:rPr lang="fi-FI" sz="2000">
                <a:solidFill>
                  <a:schemeClr val="tx2"/>
                </a:solidFill>
              </a:rPr>
              <a:t>Alastonkuvia ei saa laittaa toiselle ilman lupaa?</a:t>
            </a:r>
          </a:p>
          <a:p>
            <a:pPr marL="285750" indent="-285750" algn="ctr">
              <a:buFontTx/>
              <a:buChar char="-"/>
            </a:pPr>
            <a:endParaRPr lang="fi-FI" sz="2000">
              <a:solidFill>
                <a:schemeClr val="tx2"/>
              </a:solidFill>
            </a:endParaRPr>
          </a:p>
          <a:p>
            <a:pPr marL="285750" indent="-285750" algn="ctr">
              <a:buFontTx/>
              <a:buChar char="-"/>
            </a:pPr>
            <a:r>
              <a:rPr lang="fi-FI" sz="2000">
                <a:solidFill>
                  <a:schemeClr val="tx2"/>
                </a:solidFill>
              </a:rPr>
              <a:t>Alastonkuvia ei saa pyytää alle 16-vuotiaalta?</a:t>
            </a:r>
          </a:p>
          <a:p>
            <a:pPr marL="285750" indent="-285750" algn="ctr">
              <a:buFontTx/>
              <a:buChar char="-"/>
            </a:pPr>
            <a:endParaRPr lang="fi-FI" sz="2000">
              <a:solidFill>
                <a:schemeClr val="tx2"/>
              </a:solidFill>
            </a:endParaRPr>
          </a:p>
          <a:p>
            <a:pPr marL="285750" indent="-285750" algn="ctr">
              <a:buFontTx/>
              <a:buChar char="-"/>
            </a:pPr>
            <a:r>
              <a:rPr lang="fi-FI" sz="2000">
                <a:solidFill>
                  <a:schemeClr val="tx2"/>
                </a:solidFill>
              </a:rPr>
              <a:t>Toisen lähettämien alastonkuvien jakaminen eteenpäin ja näyttäminen on laitonta?</a:t>
            </a:r>
          </a:p>
          <a:p>
            <a:pPr marL="285750" indent="-285750" algn="ctr">
              <a:buFontTx/>
              <a:buChar char="-"/>
            </a:pPr>
            <a:endParaRPr lang="fi-FI" sz="2000">
              <a:solidFill>
                <a:schemeClr val="tx2"/>
              </a:solidFill>
            </a:endParaRPr>
          </a:p>
          <a:p>
            <a:pPr marL="285750" indent="-285750" algn="ctr">
              <a:buFontTx/>
              <a:buChar char="-"/>
            </a:pPr>
            <a:r>
              <a:rPr lang="fi-FI" sz="2000" err="1">
                <a:solidFill>
                  <a:schemeClr val="tx2"/>
                </a:solidFill>
              </a:rPr>
              <a:t>Sulla</a:t>
            </a:r>
            <a:r>
              <a:rPr lang="fi-FI" sz="2000">
                <a:solidFill>
                  <a:schemeClr val="tx2"/>
                </a:solidFill>
              </a:rPr>
              <a:t> ei saa olla tallennettuna millekään laitteelle alastonkuvia alle 18-vuotiaasta?</a:t>
            </a:r>
          </a:p>
        </p:txBody>
      </p:sp>
    </p:spTree>
    <p:extLst>
      <p:ext uri="{BB962C8B-B14F-4D97-AF65-F5344CB8AC3E}">
        <p14:creationId xmlns:p14="http://schemas.microsoft.com/office/powerpoint/2010/main" val="49681404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332CAC35-E879-D6D6-8F20-96E777055E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3332" y="74522"/>
            <a:ext cx="11705335" cy="1359526"/>
          </a:xfrm>
          <a:prstGeom prst="rect">
            <a:avLst/>
          </a:prstGeom>
        </p:spPr>
      </p:pic>
      <p:sp>
        <p:nvSpPr>
          <p:cNvPr id="2" name="Otsikko 1">
            <a:extLst>
              <a:ext uri="{FF2B5EF4-FFF2-40B4-BE49-F238E27FC236}">
                <a16:creationId xmlns:a16="http://schemas.microsoft.com/office/drawing/2014/main" id="{AF1C2A11-7539-0EC1-DE86-62B640A72567}"/>
              </a:ext>
            </a:extLst>
          </p:cNvPr>
          <p:cNvSpPr>
            <a:spLocks noGrp="1"/>
          </p:cNvSpPr>
          <p:nvPr>
            <p:ph type="title"/>
          </p:nvPr>
        </p:nvSpPr>
        <p:spPr>
          <a:xfrm>
            <a:off x="1330668" y="328208"/>
            <a:ext cx="10435091" cy="516351"/>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algn="ctr"/>
            <a:r>
              <a:rPr lang="fi-FI" sz="3733">
                <a:solidFill>
                  <a:schemeClr val="bg1"/>
                </a:solidFill>
              </a:rPr>
              <a:t>Nuorten yleisimpiä rikoksia</a:t>
            </a:r>
          </a:p>
        </p:txBody>
      </p:sp>
      <p:sp>
        <p:nvSpPr>
          <p:cNvPr id="3" name="Tekstin paikkamerkki 2">
            <a:extLst>
              <a:ext uri="{FF2B5EF4-FFF2-40B4-BE49-F238E27FC236}">
                <a16:creationId xmlns:a16="http://schemas.microsoft.com/office/drawing/2014/main" id="{482BFFF0-6507-76A4-119B-98CF90A69379}"/>
              </a:ext>
            </a:extLst>
          </p:cNvPr>
          <p:cNvSpPr>
            <a:spLocks noGrp="1"/>
          </p:cNvSpPr>
          <p:nvPr>
            <p:ph type="body" idx="1"/>
          </p:nvPr>
        </p:nvSpPr>
        <p:spPr>
          <a:xfrm>
            <a:off x="426241" y="1687734"/>
            <a:ext cx="5669759" cy="5336734"/>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lvl="1"/>
            <a:r>
              <a:rPr lang="fi-FI"/>
              <a:t>näpistys, varkaus ja ryöstö </a:t>
            </a:r>
            <a:endParaRPr lang="fi-FI" i="1"/>
          </a:p>
          <a:p>
            <a:pPr lvl="1"/>
            <a:r>
              <a:rPr lang="fi-FI"/>
              <a:t>petos ja kiskonta </a:t>
            </a:r>
            <a:endParaRPr lang="fi-FI" i="1"/>
          </a:p>
          <a:p>
            <a:pPr lvl="1"/>
            <a:r>
              <a:rPr lang="fi-FI"/>
              <a:t>liikenneturvallisuuden vaarantaminen, kulkuneuvon kuljettaminen oikeudetta </a:t>
            </a:r>
            <a:endParaRPr lang="fi-FI" i="1"/>
          </a:p>
          <a:p>
            <a:pPr lvl="1"/>
            <a:r>
              <a:rPr lang="fi-FI"/>
              <a:t>laiton uhkaus, pakottaminen ja pahoinpitely</a:t>
            </a:r>
          </a:p>
          <a:p>
            <a:pPr lvl="1"/>
            <a:r>
              <a:rPr lang="fi-FI"/>
              <a:t>seksuaalissävytteinen lapsesta otetun videon tai kuvan levittäminen.</a:t>
            </a:r>
          </a:p>
          <a:p>
            <a:endParaRPr lang="fi-FI"/>
          </a:p>
          <a:p>
            <a:pPr lvl="1"/>
            <a:endParaRPr lang="fi-FI"/>
          </a:p>
        </p:txBody>
      </p:sp>
      <p:pic>
        <p:nvPicPr>
          <p:cNvPr id="6" name="Kuva 5">
            <a:extLst>
              <a:ext uri="{FF2B5EF4-FFF2-40B4-BE49-F238E27FC236}">
                <a16:creationId xmlns:a16="http://schemas.microsoft.com/office/drawing/2014/main" id="{DBE1F2AB-5FC4-D0B4-0FEB-EF6E5556FD0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48213" y="1552886"/>
            <a:ext cx="5318470" cy="4976906"/>
          </a:xfrm>
          <a:prstGeom prst="rect">
            <a:avLst/>
          </a:prstGeom>
        </p:spPr>
      </p:pic>
      <p:sp>
        <p:nvSpPr>
          <p:cNvPr id="7" name="Tekstiruutu 6">
            <a:extLst>
              <a:ext uri="{FF2B5EF4-FFF2-40B4-BE49-F238E27FC236}">
                <a16:creationId xmlns:a16="http://schemas.microsoft.com/office/drawing/2014/main" id="{765C7BAC-3E52-EDD6-D617-068A12108EE0}"/>
              </a:ext>
            </a:extLst>
          </p:cNvPr>
          <p:cNvSpPr txBox="1"/>
          <p:nvPr/>
        </p:nvSpPr>
        <p:spPr>
          <a:xfrm>
            <a:off x="6929264" y="3284575"/>
            <a:ext cx="5118779" cy="1600439"/>
          </a:xfrm>
          <a:prstGeom prst="rect">
            <a:avLst/>
          </a:prstGeom>
          <a:noFill/>
        </p:spPr>
        <p:txBody>
          <a:bodyPr wrap="square" rtlCol="0">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2133" b="1" i="1">
                <a:solidFill>
                  <a:schemeClr val="bg1"/>
                </a:solidFill>
              </a:rPr>
              <a:t>Kaikki rumat teot eivät ole rikoksia, mutta kaikki rikokset ovat rumia tekoja.</a:t>
            </a:r>
            <a:endParaRPr lang="fi-FI" sz="2133">
              <a:solidFill>
                <a:schemeClr val="bg1"/>
              </a:solidFill>
            </a:endParaRPr>
          </a:p>
          <a:p>
            <a:r>
              <a:rPr lang="fi-FI" sz="1600" i="1">
                <a:solidFill>
                  <a:schemeClr val="bg1"/>
                </a:solidFill>
              </a:rPr>
              <a:t>Teemu Hokkanen, ylikonstaapeli</a:t>
            </a:r>
            <a:endParaRPr lang="fi-FI" sz="1600">
              <a:solidFill>
                <a:schemeClr val="bg1"/>
              </a:solidFill>
            </a:endParaRPr>
          </a:p>
          <a:p>
            <a:r>
              <a:rPr lang="fi-FI" sz="1600" i="1">
                <a:solidFill>
                  <a:schemeClr val="bg1"/>
                </a:solidFill>
              </a:rPr>
              <a:t>Helsingin poliisilaitos</a:t>
            </a:r>
            <a:endParaRPr lang="fi-FI" sz="1600">
              <a:solidFill>
                <a:schemeClr val="bg1"/>
              </a:solidFill>
            </a:endParaRPr>
          </a:p>
        </p:txBody>
      </p:sp>
    </p:spTree>
    <p:extLst>
      <p:ext uri="{BB962C8B-B14F-4D97-AF65-F5344CB8AC3E}">
        <p14:creationId xmlns:p14="http://schemas.microsoft.com/office/powerpoint/2010/main" val="19609340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D8A207EA-D0B8-9C46-21D8-AFAC8DC429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3332" y="101869"/>
            <a:ext cx="11705335" cy="1359526"/>
          </a:xfrm>
          <a:prstGeom prst="rect">
            <a:avLst/>
          </a:prstGeom>
        </p:spPr>
      </p:pic>
      <p:sp>
        <p:nvSpPr>
          <p:cNvPr id="2" name="Otsikko 1">
            <a:extLst>
              <a:ext uri="{FF2B5EF4-FFF2-40B4-BE49-F238E27FC236}">
                <a16:creationId xmlns:a16="http://schemas.microsoft.com/office/drawing/2014/main" id="{7B54B2C6-1398-8E11-D58B-EDC01B9EC2F5}"/>
              </a:ext>
            </a:extLst>
          </p:cNvPr>
          <p:cNvSpPr>
            <a:spLocks noGrp="1"/>
          </p:cNvSpPr>
          <p:nvPr>
            <p:ph type="title"/>
          </p:nvPr>
        </p:nvSpPr>
        <p:spPr>
          <a:xfrm>
            <a:off x="878453" y="367696"/>
            <a:ext cx="10435091" cy="715331"/>
          </a:xfrm>
        </p:spPr>
        <p:txBody>
          <a:bodyPr/>
          <a:lstStyle/>
          <a:p>
            <a:pPr algn="ctr"/>
            <a:r>
              <a:rPr lang="fi-FI">
                <a:solidFill>
                  <a:schemeClr val="bg1"/>
                </a:solidFill>
              </a:rPr>
              <a:t>Somen monet puolet </a:t>
            </a:r>
          </a:p>
        </p:txBody>
      </p:sp>
      <p:sp>
        <p:nvSpPr>
          <p:cNvPr id="3" name="Tekstin paikkamerkki 2">
            <a:extLst>
              <a:ext uri="{FF2B5EF4-FFF2-40B4-BE49-F238E27FC236}">
                <a16:creationId xmlns:a16="http://schemas.microsoft.com/office/drawing/2014/main" id="{33BD2B0A-CF66-CB0B-BE0B-5212D279CD6D}"/>
              </a:ext>
              <a:ext uri="{C183D7F6-B498-43B3-948B-1728B52AA6E4}">
                <adec:decorative xmlns:adec="http://schemas.microsoft.com/office/drawing/2017/decorative" val="1"/>
              </a:ext>
            </a:extLst>
          </p:cNvPr>
          <p:cNvSpPr>
            <a:spLocks noGrp="1"/>
          </p:cNvSpPr>
          <p:nvPr>
            <p:ph type="body" idx="1"/>
          </p:nvPr>
        </p:nvSpPr>
        <p:spPr>
          <a:xfrm>
            <a:off x="904423" y="2404153"/>
            <a:ext cx="8732737" cy="3490822"/>
          </a:xfrm>
        </p:spPr>
        <p:txBody>
          <a:bodyPr/>
          <a:lstStyle/>
          <a:p>
            <a:pPr marL="0" indent="0">
              <a:buNone/>
            </a:pPr>
            <a:endParaRPr lang="fi-FI"/>
          </a:p>
          <a:p>
            <a:endParaRPr lang="fi-FI"/>
          </a:p>
        </p:txBody>
      </p:sp>
      <p:graphicFrame>
        <p:nvGraphicFramePr>
          <p:cNvPr id="11" name="Kaaviokuva 10">
            <a:extLst>
              <a:ext uri="{FF2B5EF4-FFF2-40B4-BE49-F238E27FC236}">
                <a16:creationId xmlns:a16="http://schemas.microsoft.com/office/drawing/2014/main" id="{1D441D46-75C1-8150-30EF-72E11FC9826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0996082"/>
              </p:ext>
            </p:extLst>
          </p:nvPr>
        </p:nvGraphicFramePr>
        <p:xfrm>
          <a:off x="904423" y="1306429"/>
          <a:ext cx="10778113" cy="5686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083318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F5D808F8-6FF5-DC6E-BABA-EFE5849DE0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089" y="0"/>
            <a:ext cx="11705335" cy="1359526"/>
          </a:xfrm>
          <a:prstGeom prst="rect">
            <a:avLst/>
          </a:prstGeom>
        </p:spPr>
      </p:pic>
      <p:sp>
        <p:nvSpPr>
          <p:cNvPr id="2" name="Otsikko 1">
            <a:extLst>
              <a:ext uri="{FF2B5EF4-FFF2-40B4-BE49-F238E27FC236}">
                <a16:creationId xmlns:a16="http://schemas.microsoft.com/office/drawing/2014/main" id="{6974C82E-E159-E9DC-B853-694D448F0D5B}"/>
              </a:ext>
            </a:extLst>
          </p:cNvPr>
          <p:cNvSpPr>
            <a:spLocks noGrp="1"/>
          </p:cNvSpPr>
          <p:nvPr>
            <p:ph type="title"/>
          </p:nvPr>
        </p:nvSpPr>
        <p:spPr>
          <a:xfrm>
            <a:off x="633030" y="640559"/>
            <a:ext cx="10925939" cy="715331"/>
          </a:xfrm>
        </p:spPr>
        <p:txBody>
          <a:bodyPr wrap="square" anchor="b">
            <a:noAutofit/>
          </a:bodyPr>
          <a:lstStyle/>
          <a:p>
            <a:r>
              <a:rPr lang="fi-FI" sz="4000">
                <a:solidFill>
                  <a:schemeClr val="bg1"/>
                </a:solidFill>
              </a:rPr>
              <a:t>Mistä sitten saat luotettavaa tietoa ja hyviä sisältöjä?</a:t>
            </a:r>
          </a:p>
        </p:txBody>
      </p:sp>
      <p:sp>
        <p:nvSpPr>
          <p:cNvPr id="3" name="Tekstin paikkamerkki 2">
            <a:extLst>
              <a:ext uri="{FF2B5EF4-FFF2-40B4-BE49-F238E27FC236}">
                <a16:creationId xmlns:a16="http://schemas.microsoft.com/office/drawing/2014/main" id="{0FB807A0-15A8-7AA9-2972-2CA2E8BB80D6}"/>
              </a:ext>
            </a:extLst>
          </p:cNvPr>
          <p:cNvSpPr>
            <a:spLocks noGrp="1"/>
          </p:cNvSpPr>
          <p:nvPr>
            <p:ph type="body" idx="1"/>
          </p:nvPr>
        </p:nvSpPr>
        <p:spPr/>
        <p:txBody>
          <a:bodyPr vert="horz" lIns="0" tIns="45720" rIns="0" bIns="45720" rtlCol="0" anchor="t">
            <a:normAutofit/>
          </a:bodyPr>
          <a:lstStyle/>
          <a:p>
            <a:pPr marL="0" indent="0">
              <a:buNone/>
            </a:pPr>
            <a:endParaRPr lang="fi-FI"/>
          </a:p>
          <a:p>
            <a:pPr marL="238760" indent="-238760"/>
            <a:r>
              <a:rPr lang="fi-FI" sz="2800"/>
              <a:t>Miten erottaa tiedon mielipiteestä?</a:t>
            </a:r>
          </a:p>
          <a:p>
            <a:pPr marL="238760" indent="-238760"/>
            <a:r>
              <a:rPr lang="fi-FI" sz="2800"/>
              <a:t>Miksi luotettava tietoa on tärkeää?</a:t>
            </a:r>
          </a:p>
          <a:p>
            <a:pPr marL="238760" indent="-238760"/>
            <a:r>
              <a:rPr lang="fi-FI" sz="2800"/>
              <a:t>Miten luotettavaa tietoa voi etsiä?</a:t>
            </a:r>
          </a:p>
          <a:p>
            <a:pPr marL="238760" indent="-238760"/>
            <a:endParaRPr lang="fi-FI"/>
          </a:p>
        </p:txBody>
      </p:sp>
      <p:sp>
        <p:nvSpPr>
          <p:cNvPr id="1031" name="Text Placeholder 4">
            <a:extLst>
              <a:ext uri="{FF2B5EF4-FFF2-40B4-BE49-F238E27FC236}">
                <a16:creationId xmlns:a16="http://schemas.microsoft.com/office/drawing/2014/main" id="{5B247634-8B87-18BF-3329-52CF31FE18C7}"/>
              </a:ext>
            </a:extLst>
          </p:cNvPr>
          <p:cNvSpPr>
            <a:spLocks noGrp="1"/>
          </p:cNvSpPr>
          <p:nvPr>
            <p:ph type="body" sz="quarter" idx="4294967295"/>
          </p:nvPr>
        </p:nvSpPr>
        <p:spPr>
          <a:xfrm>
            <a:off x="9830089" y="6384493"/>
            <a:ext cx="1031875" cy="257175"/>
          </a:xfrm>
        </p:spPr>
        <p:txBody>
          <a:bodyPr>
            <a:normAutofit fontScale="25000" lnSpcReduction="20000"/>
          </a:bodyPr>
          <a:lstStyle/>
          <a:p>
            <a:r>
              <a:rPr lang="en-US" err="1"/>
              <a:t>Kuvat</a:t>
            </a:r>
            <a:r>
              <a:rPr lang="en-US"/>
              <a:t>: </a:t>
            </a:r>
            <a:r>
              <a:rPr lang="en-US" err="1"/>
              <a:t>pixabay</a:t>
            </a:r>
            <a:endParaRPr lang="en-US"/>
          </a:p>
        </p:txBody>
      </p:sp>
      <p:sp>
        <p:nvSpPr>
          <p:cNvPr id="4" name="Tekstiruutu 3">
            <a:extLst>
              <a:ext uri="{FF2B5EF4-FFF2-40B4-BE49-F238E27FC236}">
                <a16:creationId xmlns:a16="http://schemas.microsoft.com/office/drawing/2014/main" id="{F48B1C13-8099-C2DD-CFC0-2CB15FE4A32C}"/>
              </a:ext>
            </a:extLst>
          </p:cNvPr>
          <p:cNvSpPr txBox="1"/>
          <p:nvPr/>
        </p:nvSpPr>
        <p:spPr>
          <a:xfrm>
            <a:off x="7307369" y="3648206"/>
            <a:ext cx="5501081" cy="2246769"/>
          </a:xfrm>
          <a:prstGeom prst="rect">
            <a:avLst/>
          </a:prstGeom>
          <a:noFill/>
        </p:spPr>
        <p:txBody>
          <a:bodyPr wrap="square" lIns="91440" tIns="45720" rIns="91440" bIns="45720" rtlCol="0" anchor="t">
            <a:spAutoFit/>
          </a:bodyPr>
          <a:lstStyle/>
          <a:p>
            <a:r>
              <a:rPr lang="fi-FI" sz="2000"/>
              <a:t>Esimerkkejä:</a:t>
            </a:r>
            <a:endParaRPr lang="fi-FI" sz="2000">
              <a:cs typeface="Arial"/>
            </a:endParaRPr>
          </a:p>
          <a:p>
            <a:endParaRPr lang="fi-FI" sz="2000">
              <a:cs typeface="Arial"/>
            </a:endParaRPr>
          </a:p>
          <a:p>
            <a:pPr marL="285750" indent="-285750">
              <a:buFont typeface="Arial" panose="020B0604020202020204" pitchFamily="34" charset="0"/>
              <a:buChar char="•"/>
            </a:pPr>
            <a:r>
              <a:rPr lang="fi-FI" sz="2000"/>
              <a:t>Finlex.fi (Suomen lait)</a:t>
            </a:r>
            <a:endParaRPr lang="fi-FI" sz="2000">
              <a:cs typeface="Arial"/>
            </a:endParaRPr>
          </a:p>
          <a:p>
            <a:pPr marL="285750" indent="-285750">
              <a:buFont typeface="Arial" panose="020B0604020202020204" pitchFamily="34" charset="0"/>
              <a:buChar char="•"/>
            </a:pPr>
            <a:r>
              <a:rPr lang="fi-FI" sz="2000"/>
              <a:t>Konstaapeli Daniel </a:t>
            </a:r>
            <a:r>
              <a:rPr lang="fi-FI" sz="2000" err="1"/>
              <a:t>instagram+Tiktok</a:t>
            </a:r>
            <a:endParaRPr lang="fi-FI" sz="2000">
              <a:cs typeface="Arial"/>
            </a:endParaRPr>
          </a:p>
          <a:p>
            <a:pPr marL="285750" indent="-285750">
              <a:buFont typeface="Arial" panose="020B0604020202020204" pitchFamily="34" charset="0"/>
              <a:buChar char="•"/>
            </a:pPr>
            <a:r>
              <a:rPr lang="fi-FI" sz="2000"/>
              <a:t>Poliisi.fi</a:t>
            </a:r>
            <a:endParaRPr lang="fi-FI" sz="2000">
              <a:cs typeface="Arial"/>
            </a:endParaRPr>
          </a:p>
          <a:p>
            <a:pPr marL="285750" indent="-285750">
              <a:buFont typeface="Arial" panose="020B0604020202020204" pitchFamily="34" charset="0"/>
              <a:buChar char="•"/>
            </a:pPr>
            <a:r>
              <a:rPr lang="fi-FI" sz="2000"/>
              <a:t>Useita asiasisältöä tuottavia tubettajia</a:t>
            </a:r>
            <a:endParaRPr lang="fi-FI" sz="2000">
              <a:cs typeface="Arial"/>
            </a:endParaRPr>
          </a:p>
          <a:p>
            <a:pPr marL="285750" indent="-285750">
              <a:buFont typeface="Arial" panose="020B0604020202020204" pitchFamily="34" charset="0"/>
              <a:buChar char="•"/>
            </a:pPr>
            <a:r>
              <a:rPr lang="fi-FI" sz="2000"/>
              <a:t>Kirjasto</a:t>
            </a:r>
            <a:endParaRPr lang="fi-FI" sz="2000">
              <a:cs typeface="Arial"/>
            </a:endParaRPr>
          </a:p>
        </p:txBody>
      </p:sp>
      <p:pic>
        <p:nvPicPr>
          <p:cNvPr id="6" name="Kuva 5">
            <a:extLst>
              <a:ext uri="{FF2B5EF4-FFF2-40B4-BE49-F238E27FC236}">
                <a16:creationId xmlns:a16="http://schemas.microsoft.com/office/drawing/2014/main" id="{4140077A-E15E-42EA-E9FD-BE63BD999D4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67078" y="1539486"/>
            <a:ext cx="5011346" cy="1457070"/>
          </a:xfrm>
          <a:prstGeom prst="rect">
            <a:avLst/>
          </a:prstGeom>
        </p:spPr>
      </p:pic>
    </p:spTree>
    <p:extLst>
      <p:ext uri="{BB962C8B-B14F-4D97-AF65-F5344CB8AC3E}">
        <p14:creationId xmlns:p14="http://schemas.microsoft.com/office/powerpoint/2010/main" val="354324386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E73CC51A-69D5-4F1F-622E-E18F1437DFE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3332" y="96190"/>
            <a:ext cx="11705335" cy="1359526"/>
          </a:xfrm>
          <a:prstGeom prst="rect">
            <a:avLst/>
          </a:prstGeom>
        </p:spPr>
      </p:pic>
      <p:sp>
        <p:nvSpPr>
          <p:cNvPr id="2" name="Otsikko 1">
            <a:extLst>
              <a:ext uri="{FF2B5EF4-FFF2-40B4-BE49-F238E27FC236}">
                <a16:creationId xmlns:a16="http://schemas.microsoft.com/office/drawing/2014/main" id="{F6861667-28EE-805E-987D-D3DA87588F24}"/>
              </a:ext>
            </a:extLst>
          </p:cNvPr>
          <p:cNvSpPr>
            <a:spLocks noGrp="1"/>
          </p:cNvSpPr>
          <p:nvPr>
            <p:ph type="title"/>
          </p:nvPr>
        </p:nvSpPr>
        <p:spPr>
          <a:xfrm>
            <a:off x="904424" y="426171"/>
            <a:ext cx="10435091" cy="715331"/>
          </a:xfrm>
        </p:spPr>
        <p:txBody>
          <a:bodyPr wrap="square" anchor="b">
            <a:normAutofit/>
          </a:bodyPr>
          <a:lstStyle/>
          <a:p>
            <a:pPr algn="ctr"/>
            <a:r>
              <a:rPr lang="fi-FI">
                <a:solidFill>
                  <a:schemeClr val="bg1"/>
                </a:solidFill>
              </a:rPr>
              <a:t>Kaveritaidot ja ryhmähenki</a:t>
            </a:r>
          </a:p>
        </p:txBody>
      </p:sp>
      <p:sp>
        <p:nvSpPr>
          <p:cNvPr id="3079" name="Text Placeholder 2">
            <a:extLst>
              <a:ext uri="{FF2B5EF4-FFF2-40B4-BE49-F238E27FC236}">
                <a16:creationId xmlns:a16="http://schemas.microsoft.com/office/drawing/2014/main" id="{86861C3A-3EAD-EFD0-8C73-B0CFAE8C39D8}"/>
              </a:ext>
            </a:extLst>
          </p:cNvPr>
          <p:cNvSpPr>
            <a:spLocks noGrp="1"/>
          </p:cNvSpPr>
          <p:nvPr>
            <p:ph type="body" idx="1"/>
          </p:nvPr>
        </p:nvSpPr>
        <p:spPr/>
        <p:txBody>
          <a:bodyPr vert="horz" lIns="0" tIns="0" rIns="0" bIns="0" rtlCol="0" anchor="t">
            <a:noAutofit/>
          </a:bodyPr>
          <a:lstStyle/>
          <a:p>
            <a:pPr marL="239395" indent="-239395"/>
            <a:endParaRPr lang="en-US"/>
          </a:p>
          <a:p>
            <a:pPr marL="239395" indent="-239395"/>
            <a:r>
              <a:rPr lang="en-US" sz="2000" err="1"/>
              <a:t>Pohdi</a:t>
            </a:r>
            <a:r>
              <a:rPr lang="en-US" sz="2000"/>
              <a:t> ja </a:t>
            </a:r>
            <a:r>
              <a:rPr lang="en-US" sz="2000" err="1"/>
              <a:t>kirjoita</a:t>
            </a:r>
            <a:r>
              <a:rPr lang="en-US" sz="2000"/>
              <a:t> </a:t>
            </a:r>
            <a:r>
              <a:rPr lang="en-US" sz="2000" err="1"/>
              <a:t>paperille</a:t>
            </a:r>
            <a:r>
              <a:rPr lang="en-US" sz="2000"/>
              <a:t> </a:t>
            </a:r>
            <a:r>
              <a:rPr lang="en-US" sz="2000" err="1"/>
              <a:t>kolme</a:t>
            </a:r>
            <a:r>
              <a:rPr lang="en-US" sz="2000"/>
              <a:t> </a:t>
            </a:r>
            <a:r>
              <a:rPr lang="en-US" sz="2000" err="1"/>
              <a:t>sinun</a:t>
            </a:r>
            <a:r>
              <a:rPr lang="en-US" sz="2000"/>
              <a:t> </a:t>
            </a:r>
            <a:r>
              <a:rPr lang="en-US" sz="2000" err="1"/>
              <a:t>mielestäsi</a:t>
            </a:r>
            <a:r>
              <a:rPr lang="en-US" sz="2000"/>
              <a:t> </a:t>
            </a:r>
            <a:r>
              <a:rPr lang="en-US" sz="2000" err="1"/>
              <a:t>tärkeää</a:t>
            </a:r>
            <a:r>
              <a:rPr lang="en-US" sz="2000"/>
              <a:t> </a:t>
            </a:r>
            <a:r>
              <a:rPr lang="en-US" sz="2000" err="1"/>
              <a:t>kaveritaitoa</a:t>
            </a:r>
            <a:r>
              <a:rPr lang="en-US" sz="2000"/>
              <a:t> tai </a:t>
            </a:r>
            <a:r>
              <a:rPr lang="en-US" sz="2000" err="1"/>
              <a:t>hyvää</a:t>
            </a:r>
            <a:r>
              <a:rPr lang="en-US" sz="2000"/>
              <a:t> </a:t>
            </a:r>
            <a:r>
              <a:rPr lang="en-US" sz="2000" err="1"/>
              <a:t>arvoa</a:t>
            </a:r>
            <a:r>
              <a:rPr lang="en-US" sz="2000"/>
              <a:t> </a:t>
            </a:r>
            <a:r>
              <a:rPr lang="en-US" sz="2000" err="1"/>
              <a:t>jotka</a:t>
            </a:r>
            <a:r>
              <a:rPr lang="en-US" sz="2000"/>
              <a:t> </a:t>
            </a:r>
            <a:r>
              <a:rPr lang="en-US" sz="2000" err="1"/>
              <a:t>lisäävät</a:t>
            </a:r>
            <a:r>
              <a:rPr lang="en-US" sz="2000"/>
              <a:t> </a:t>
            </a:r>
            <a:r>
              <a:rPr lang="en-US" sz="2000" err="1"/>
              <a:t>turvallisuutta</a:t>
            </a:r>
            <a:r>
              <a:rPr lang="en-US" sz="2000"/>
              <a:t> ja </a:t>
            </a:r>
            <a:r>
              <a:rPr lang="en-US" sz="2000" err="1"/>
              <a:t>hyvää</a:t>
            </a:r>
            <a:r>
              <a:rPr lang="en-US" sz="2000"/>
              <a:t> </a:t>
            </a:r>
            <a:r>
              <a:rPr lang="en-US" sz="2000" err="1"/>
              <a:t>henkeä</a:t>
            </a:r>
            <a:r>
              <a:rPr lang="en-US" sz="2000"/>
              <a:t> </a:t>
            </a:r>
            <a:r>
              <a:rPr lang="en-US" sz="2000" err="1"/>
              <a:t>ryhmässä</a:t>
            </a:r>
            <a:r>
              <a:rPr lang="en-US" sz="2000"/>
              <a:t> tai </a:t>
            </a:r>
            <a:r>
              <a:rPr lang="en-US" sz="2000" err="1"/>
              <a:t>luokassa</a:t>
            </a:r>
            <a:r>
              <a:rPr lang="en-US" sz="2000"/>
              <a:t>.</a:t>
            </a:r>
          </a:p>
          <a:p>
            <a:pPr marL="0" indent="0">
              <a:buNone/>
            </a:pPr>
            <a:r>
              <a:rPr lang="en-US" sz="1600" i="1"/>
              <a:t>    </a:t>
            </a:r>
            <a:r>
              <a:rPr lang="en-US" sz="1600" i="1" err="1"/>
              <a:t>Esim</a:t>
            </a:r>
            <a:r>
              <a:rPr lang="en-US" sz="1600" i="1"/>
              <a:t>. </a:t>
            </a:r>
            <a:r>
              <a:rPr lang="en-US" sz="1600" i="1" err="1"/>
              <a:t>Ystävällisyys</a:t>
            </a:r>
            <a:r>
              <a:rPr lang="en-US" sz="1600" i="1"/>
              <a:t>, </a:t>
            </a:r>
            <a:r>
              <a:rPr lang="en-US" sz="1600" i="1" err="1"/>
              <a:t>päihteettömyys</a:t>
            </a:r>
            <a:r>
              <a:rPr lang="en-US" sz="1600" i="1"/>
              <a:t>, </a:t>
            </a:r>
            <a:r>
              <a:rPr lang="en-US" sz="1600" i="1" err="1"/>
              <a:t>toisen</a:t>
            </a:r>
            <a:r>
              <a:rPr lang="en-US" sz="1600" i="1"/>
              <a:t> </a:t>
            </a:r>
            <a:r>
              <a:rPr lang="en-US" sz="1600" i="1" err="1"/>
              <a:t>huomioon</a:t>
            </a:r>
            <a:r>
              <a:rPr lang="en-US" sz="1600" i="1"/>
              <a:t> </a:t>
            </a:r>
            <a:r>
              <a:rPr lang="en-US" sz="1600" i="1" err="1"/>
              <a:t>ottaminen</a:t>
            </a:r>
            <a:r>
              <a:rPr lang="en-US" sz="1600" i="1"/>
              <a:t> </a:t>
            </a:r>
            <a:r>
              <a:rPr lang="en-US" sz="1600" i="1" err="1"/>
              <a:t>jne</a:t>
            </a:r>
            <a:r>
              <a:rPr lang="en-US" sz="1600" i="1"/>
              <a:t>.</a:t>
            </a:r>
          </a:p>
          <a:p>
            <a:pPr marL="0" indent="0">
              <a:buNone/>
            </a:pPr>
            <a:endParaRPr lang="en-US" sz="1600" i="1"/>
          </a:p>
          <a:p>
            <a:pPr marL="239395" indent="-239395"/>
            <a:r>
              <a:rPr lang="en-US" sz="2000" err="1"/>
              <a:t>Mietitään</a:t>
            </a:r>
            <a:r>
              <a:rPr lang="en-US" sz="2000"/>
              <a:t> </a:t>
            </a:r>
            <a:r>
              <a:rPr lang="en-US" sz="2000" err="1"/>
              <a:t>miten</a:t>
            </a:r>
            <a:r>
              <a:rPr lang="en-US" sz="2000"/>
              <a:t> </a:t>
            </a:r>
            <a:r>
              <a:rPr lang="en-US" sz="2000" err="1"/>
              <a:t>nämä</a:t>
            </a:r>
            <a:r>
              <a:rPr lang="en-US" sz="2000"/>
              <a:t> </a:t>
            </a:r>
            <a:r>
              <a:rPr lang="en-US" sz="2000" err="1"/>
              <a:t>arvot</a:t>
            </a:r>
            <a:r>
              <a:rPr lang="en-US" sz="2000"/>
              <a:t> </a:t>
            </a:r>
            <a:r>
              <a:rPr lang="en-US" sz="2000" err="1"/>
              <a:t>suojaavat</a:t>
            </a:r>
            <a:r>
              <a:rPr lang="en-US" sz="2000"/>
              <a:t> </a:t>
            </a:r>
            <a:r>
              <a:rPr lang="en-US" sz="2000" err="1"/>
              <a:t>meitä</a:t>
            </a:r>
            <a:r>
              <a:rPr lang="en-US" sz="2000"/>
              <a:t> </a:t>
            </a:r>
            <a:r>
              <a:rPr lang="en-US" sz="2000" err="1"/>
              <a:t>ryhmässä</a:t>
            </a:r>
            <a:r>
              <a:rPr lang="en-US" sz="2000"/>
              <a:t> ja </a:t>
            </a:r>
            <a:r>
              <a:rPr lang="en-US" sz="2000" err="1"/>
              <a:t>yksilöinä</a:t>
            </a:r>
            <a:r>
              <a:rPr lang="en-US" sz="2000"/>
              <a:t>?</a:t>
            </a:r>
          </a:p>
          <a:p>
            <a:pPr marL="239395" indent="-239395"/>
            <a:endParaRPr lang="en-US" sz="2000"/>
          </a:p>
          <a:p>
            <a:pPr marL="239395" indent="-239395"/>
            <a:r>
              <a:rPr lang="en-US" sz="2000" err="1"/>
              <a:t>Vaikuttaako</a:t>
            </a:r>
            <a:r>
              <a:rPr lang="en-US" sz="2000"/>
              <a:t> </a:t>
            </a:r>
            <a:r>
              <a:rPr lang="en-US" sz="2000" err="1"/>
              <a:t>ryhmähenki</a:t>
            </a:r>
            <a:r>
              <a:rPr lang="en-US" sz="2000"/>
              <a:t> </a:t>
            </a:r>
            <a:r>
              <a:rPr lang="en-US" sz="2000" err="1"/>
              <a:t>muuhunkin</a:t>
            </a:r>
            <a:r>
              <a:rPr lang="en-US" sz="2000"/>
              <a:t> </a:t>
            </a:r>
            <a:r>
              <a:rPr lang="en-US" sz="2000" err="1"/>
              <a:t>kuin</a:t>
            </a:r>
            <a:r>
              <a:rPr lang="en-US" sz="2000"/>
              <a:t> </a:t>
            </a:r>
            <a:r>
              <a:rPr lang="en-US" sz="2000" err="1"/>
              <a:t>fiilikseen</a:t>
            </a:r>
            <a:r>
              <a:rPr lang="en-US" sz="2000"/>
              <a:t>?</a:t>
            </a:r>
          </a:p>
          <a:p>
            <a:pPr marL="0" indent="0">
              <a:buNone/>
            </a:pPr>
            <a:endParaRPr lang="en-US"/>
          </a:p>
          <a:p>
            <a:pPr marL="239395" indent="-239395"/>
            <a:endParaRPr lang="en-US"/>
          </a:p>
          <a:p>
            <a:pPr marL="0" indent="0">
              <a:buNone/>
            </a:pPr>
            <a:endParaRPr lang="en-US"/>
          </a:p>
        </p:txBody>
      </p:sp>
      <p:sp>
        <p:nvSpPr>
          <p:cNvPr id="3" name="Tekstiruutu 2">
            <a:extLst>
              <a:ext uri="{FF2B5EF4-FFF2-40B4-BE49-F238E27FC236}">
                <a16:creationId xmlns:a16="http://schemas.microsoft.com/office/drawing/2014/main" id="{9BC56770-4E8C-7328-9D41-7092A77BD282}"/>
              </a:ext>
            </a:extLst>
          </p:cNvPr>
          <p:cNvSpPr txBox="1"/>
          <p:nvPr/>
        </p:nvSpPr>
        <p:spPr>
          <a:xfrm>
            <a:off x="821823" y="5981878"/>
            <a:ext cx="95026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b="1" i="1">
                <a:cs typeface="Arial"/>
              </a:rPr>
              <a:t>Tehdään näistä yhteisistä arvoista kartongille yhteinen huoneentaulu, mikä kiinnitetään oman luokan seinälle!</a:t>
            </a:r>
          </a:p>
        </p:txBody>
      </p:sp>
    </p:spTree>
    <p:extLst>
      <p:ext uri="{BB962C8B-B14F-4D97-AF65-F5344CB8AC3E}">
        <p14:creationId xmlns:p14="http://schemas.microsoft.com/office/powerpoint/2010/main" val="3727765492"/>
      </p:ext>
    </p:extLst>
  </p:cSld>
  <p:clrMapOvr>
    <a:masterClrMapping/>
  </p:clrMapOvr>
  <p:transition spd="slow">
    <p:push dir="u"/>
  </p:transition>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extLst>
              <p:ext uri="{D42A27DB-BD31-4B8C-83A1-F6EECF244321}">
                <p14:modId xmlns:p14="http://schemas.microsoft.com/office/powerpoint/2010/main" val="451394319"/>
              </p:ext>
            </p:extLst>
          </p:nvPr>
        </p:nvGraphicFramePr>
        <p:xfrm>
          <a:off x="647700" y="533400"/>
          <a:ext cx="10801548" cy="6028093"/>
        </p:xfrm>
        <a:graphic>
          <a:graphicData uri="http://schemas.openxmlformats.org/drawingml/2006/table">
            <a:tbl>
              <a:tblPr firstRow="1" bandRow="1">
                <a:tableStyleId>{5C22544A-7EE6-4342-B048-85BDC9FD1C3A}</a:tableStyleId>
              </a:tblPr>
              <a:tblGrid>
                <a:gridCol w="1219143">
                  <a:extLst>
                    <a:ext uri="{9D8B030D-6E8A-4147-A177-3AD203B41FA5}">
                      <a16:colId xmlns:a16="http://schemas.microsoft.com/office/drawing/2014/main" val="3614142682"/>
                    </a:ext>
                  </a:extLst>
                </a:gridCol>
                <a:gridCol w="4651995">
                  <a:extLst>
                    <a:ext uri="{9D8B030D-6E8A-4147-A177-3AD203B41FA5}">
                      <a16:colId xmlns:a16="http://schemas.microsoft.com/office/drawing/2014/main" val="928330980"/>
                    </a:ext>
                  </a:extLst>
                </a:gridCol>
                <a:gridCol w="2438286">
                  <a:extLst>
                    <a:ext uri="{9D8B030D-6E8A-4147-A177-3AD203B41FA5}">
                      <a16:colId xmlns:a16="http://schemas.microsoft.com/office/drawing/2014/main" val="2973324346"/>
                    </a:ext>
                  </a:extLst>
                </a:gridCol>
                <a:gridCol w="2492124">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en-US" sz="2000" dirty="0" err="1"/>
                        <a:t>Lailliset</a:t>
                      </a:r>
                      <a:r>
                        <a:rPr lang="en-US" sz="2000" dirty="0"/>
                        <a:t> </a:t>
                      </a:r>
                      <a:r>
                        <a:rPr lang="en-US" sz="2000" dirty="0" err="1"/>
                        <a:t>päihteet</a:t>
                      </a:r>
                    </a:p>
                  </a:txBody>
                  <a:tcPr/>
                </a:tc>
                <a:tc>
                  <a:txBody>
                    <a:bodyPr/>
                    <a:lstStyle/>
                    <a:p>
                      <a:r>
                        <a:rPr lang="en-US" sz="2000" dirty="0" err="1"/>
                        <a:t>Laittomat</a:t>
                      </a:r>
                      <a:r>
                        <a:rPr lang="en-US" sz="2000" dirty="0"/>
                        <a:t> </a:t>
                      </a:r>
                      <a:r>
                        <a:rPr lang="en-US" sz="2000" dirty="0" err="1"/>
                        <a:t>päihteet</a:t>
                      </a:r>
                    </a:p>
                  </a:txBody>
                  <a:tcPr/>
                </a:tc>
                <a:tc>
                  <a:txBody>
                    <a:bodyPr/>
                    <a:lstStyle/>
                    <a:p>
                      <a:pPr lvl="0">
                        <a:buNone/>
                      </a:pPr>
                      <a:r>
                        <a:rPr lang="en-US" sz="2000" dirty="0"/>
                        <a:t>Muut </a:t>
                      </a:r>
                      <a:r>
                        <a:rPr lang="en-US" sz="2000" dirty="0" err="1"/>
                        <a:t>haitalliset</a:t>
                      </a:r>
                      <a:r>
                        <a:rPr lang="en-US" sz="2000" dirty="0"/>
                        <a:t> </a:t>
                      </a:r>
                      <a:r>
                        <a:rPr lang="en-US" sz="2000" dirty="0" err="1"/>
                        <a:t>aineet</a:t>
                      </a:r>
                      <a:r>
                        <a:rPr lang="en-US" sz="2000" dirty="0"/>
                        <a:t>/</a:t>
                      </a:r>
                      <a:endParaRPr lang="fi-FI" dirty="0"/>
                    </a:p>
                    <a:p>
                      <a:pPr lvl="0">
                        <a:buNone/>
                      </a:pPr>
                      <a:r>
                        <a:rPr lang="en-US" sz="2000" err="1"/>
                        <a:t>yhdistelmät</a:t>
                      </a:r>
                      <a:endParaRPr lang="en-US" sz="2000" dirty="0"/>
                    </a:p>
                  </a:txBody>
                  <a:tcPr/>
                </a:tc>
                <a:extLst>
                  <a:ext uri="{0D108BD9-81ED-4DB2-BD59-A6C34878D82A}">
                    <a16:rowId xmlns:a16="http://schemas.microsoft.com/office/drawing/2014/main" val="1013036390"/>
                  </a:ext>
                </a:extLst>
              </a:tr>
              <a:tr h="685800">
                <a:tc>
                  <a:txBody>
                    <a:bodyPr/>
                    <a:lstStyle/>
                    <a:p>
                      <a:pPr lvl="0">
                        <a:buNone/>
                      </a:pPr>
                      <a:r>
                        <a:rPr lang="en-US" sz="2000" dirty="0"/>
                        <a:t>Alle 18v. </a:t>
                      </a:r>
                    </a:p>
                  </a:txBody>
                  <a:tcPr/>
                </a:tc>
                <a:tc>
                  <a:txBody>
                    <a:bodyPr/>
                    <a:lstStyle/>
                    <a:p>
                      <a:pPr lvl="0" algn="ctr">
                        <a:buNone/>
                      </a:pPr>
                      <a:r>
                        <a:rPr lang="en-US" sz="2000" b="1" dirty="0"/>
                        <a:t>X</a:t>
                      </a:r>
                    </a:p>
                  </a:txBody>
                  <a:tcPr/>
                </a:tc>
                <a:tc>
                  <a:txBody>
                    <a:bodyPr/>
                    <a:lstStyle/>
                    <a:p>
                      <a:pPr lvl="0" algn="ctr">
                        <a:buNone/>
                      </a:pPr>
                      <a:r>
                        <a:rPr lang="en-US" sz="2000" b="1" dirty="0"/>
                        <a:t>X</a:t>
                      </a:r>
                    </a:p>
                  </a:txBody>
                  <a:tcPr/>
                </a:tc>
                <a:tc>
                  <a:txBody>
                    <a:bodyPr/>
                    <a:lstStyle/>
                    <a:p>
                      <a:pPr lvl="0" algn="ctr">
                        <a:buNone/>
                      </a:pPr>
                      <a:r>
                        <a:rPr lang="en-US" sz="2000" b="1" dirty="0"/>
                        <a:t>X</a:t>
                      </a:r>
                    </a:p>
                  </a:txBody>
                  <a:tcPr/>
                </a:tc>
                <a:extLst>
                  <a:ext uri="{0D108BD9-81ED-4DB2-BD59-A6C34878D82A}">
                    <a16:rowId xmlns:a16="http://schemas.microsoft.com/office/drawing/2014/main" val="4277004442"/>
                  </a:ext>
                </a:extLst>
              </a:tr>
              <a:tr h="3343275">
                <a:tc>
                  <a:txBody>
                    <a:bodyPr/>
                    <a:lstStyle/>
                    <a:p>
                      <a:r>
                        <a:rPr lang="en-US" dirty="0"/>
                        <a:t>K-18</a:t>
                      </a:r>
                    </a:p>
                  </a:txBody>
                  <a:tcPr/>
                </a:tc>
                <a:tc>
                  <a:txBody>
                    <a:bodyPr/>
                    <a:lstStyle/>
                    <a:p>
                      <a:r>
                        <a:rPr lang="en-US" sz="2000" dirty="0" err="1"/>
                        <a:t>Tupakka</a:t>
                      </a:r>
                      <a:r>
                        <a:rPr lang="en-US" sz="2000" dirty="0"/>
                        <a:t>, </a:t>
                      </a:r>
                      <a:r>
                        <a:rPr lang="en-US" sz="2000" dirty="0" err="1"/>
                        <a:t>miedot</a:t>
                      </a:r>
                      <a:r>
                        <a:rPr lang="en-US" sz="2000" dirty="0"/>
                        <a:t> </a:t>
                      </a:r>
                      <a:r>
                        <a:rPr lang="en-US" sz="2000" dirty="0" err="1"/>
                        <a:t>alkoholijuomat</a:t>
                      </a:r>
                      <a:r>
                        <a:rPr lang="en-US" sz="2000" dirty="0"/>
                        <a:t> (</a:t>
                      </a:r>
                      <a:r>
                        <a:rPr lang="en-US" sz="2000" dirty="0" err="1"/>
                        <a:t>alkoholia</a:t>
                      </a:r>
                      <a:r>
                        <a:rPr lang="en-US" sz="2000" dirty="0"/>
                        <a:t> 1,2-22%).</a:t>
                      </a:r>
                    </a:p>
                    <a:p>
                      <a:pPr lvl="0">
                        <a:buNone/>
                      </a:pPr>
                      <a:r>
                        <a:rPr lang="en-US" sz="2000" dirty="0" err="1"/>
                        <a:t>Nikotiinipussit</a:t>
                      </a:r>
                      <a:r>
                        <a:rPr lang="en-US" sz="2000" dirty="0"/>
                        <a:t>.</a:t>
                      </a:r>
                    </a:p>
                    <a:p>
                      <a:pPr lvl="0">
                        <a:buNone/>
                      </a:pPr>
                      <a:r>
                        <a:rPr lang="en-US" sz="2000" dirty="0" err="1"/>
                        <a:t>Sähkötupakka</a:t>
                      </a:r>
                      <a:r>
                        <a:rPr lang="en-US" sz="2000" dirty="0"/>
                        <a:t> (</a:t>
                      </a:r>
                      <a:r>
                        <a:rPr lang="en-US" sz="2000" dirty="0" err="1"/>
                        <a:t>katukaupan</a:t>
                      </a:r>
                      <a:r>
                        <a:rPr lang="en-US" sz="2000" dirty="0"/>
                        <a:t> </a:t>
                      </a:r>
                      <a:r>
                        <a:rPr lang="en-US" sz="2000" dirty="0" err="1"/>
                        <a:t>tuotteet</a:t>
                      </a:r>
                      <a:r>
                        <a:rPr lang="en-US" sz="2000" dirty="0"/>
                        <a:t> </a:t>
                      </a:r>
                      <a:r>
                        <a:rPr lang="en-US" sz="2000" dirty="0" err="1"/>
                        <a:t>laittomia</a:t>
                      </a:r>
                      <a:r>
                        <a:rPr lang="en-US" sz="2000" dirty="0"/>
                        <a:t>).</a:t>
                      </a:r>
                    </a:p>
                    <a:p>
                      <a:pPr lvl="0">
                        <a:buNone/>
                      </a:pPr>
                      <a:r>
                        <a:rPr lang="en-US" sz="2000" err="1"/>
                        <a:t>Nuuska</a:t>
                      </a:r>
                      <a:endParaRPr lang="en-US" sz="2000"/>
                    </a:p>
                    <a:p>
                      <a:pPr lvl="0">
                        <a:buNone/>
                      </a:pPr>
                      <a:r>
                        <a:rPr lang="en-US" sz="2000" dirty="0"/>
                        <a:t>(</a:t>
                      </a:r>
                      <a:r>
                        <a:rPr lang="en-US" sz="2000" dirty="0" err="1"/>
                        <a:t>myynti</a:t>
                      </a:r>
                      <a:r>
                        <a:rPr lang="en-US" sz="2000" dirty="0"/>
                        <a:t> ja </a:t>
                      </a:r>
                      <a:r>
                        <a:rPr lang="en-US" sz="2000" dirty="0" err="1"/>
                        <a:t>osto</a:t>
                      </a:r>
                      <a:r>
                        <a:rPr lang="en-US" sz="2000" dirty="0"/>
                        <a:t> </a:t>
                      </a:r>
                      <a:r>
                        <a:rPr lang="en-US" sz="2000" dirty="0" err="1"/>
                        <a:t>laitonta</a:t>
                      </a:r>
                      <a:r>
                        <a:rPr lang="en-US" sz="2000" dirty="0"/>
                        <a:t> </a:t>
                      </a:r>
                      <a:r>
                        <a:rPr lang="en-US" sz="2000" dirty="0" err="1"/>
                        <a:t>Suomessa</a:t>
                      </a:r>
                      <a:r>
                        <a:rPr lang="en-US" sz="2000" dirty="0"/>
                        <a:t>.)</a:t>
                      </a:r>
                    </a:p>
                  </a:txBody>
                  <a:tcPr/>
                </a:tc>
                <a:tc>
                  <a:txBody>
                    <a:bodyPr/>
                    <a:lstStyle/>
                    <a:p>
                      <a:r>
                        <a:rPr lang="en-US" sz="2000" dirty="0" err="1"/>
                        <a:t>Huumeet</a:t>
                      </a:r>
                      <a:r>
                        <a:rPr lang="en-US" sz="2000" dirty="0"/>
                        <a:t>, </a:t>
                      </a:r>
                      <a:r>
                        <a:rPr lang="en-US" sz="2000" dirty="0" err="1"/>
                        <a:t>esim</a:t>
                      </a:r>
                      <a:r>
                        <a:rPr lang="en-US" sz="2000" dirty="0"/>
                        <a:t>. </a:t>
                      </a:r>
                      <a:r>
                        <a:rPr lang="en-US" sz="2000" dirty="0" err="1"/>
                        <a:t>kannabis</a:t>
                      </a:r>
                      <a:r>
                        <a:rPr lang="en-US" sz="2000" dirty="0"/>
                        <a:t>, </a:t>
                      </a:r>
                      <a:r>
                        <a:rPr lang="en-US" sz="2000" dirty="0" err="1"/>
                        <a:t>kokaiini</a:t>
                      </a:r>
                      <a:r>
                        <a:rPr lang="en-US" sz="2000" dirty="0"/>
                        <a:t>, </a:t>
                      </a:r>
                      <a:r>
                        <a:rPr lang="en-US" sz="2000" dirty="0" err="1"/>
                        <a:t>ekstaasi</a:t>
                      </a:r>
                      <a:r>
                        <a:rPr lang="en-US" sz="2000" dirty="0"/>
                        <a:t>, </a:t>
                      </a:r>
                      <a:r>
                        <a:rPr lang="en-US" sz="2000" dirty="0" err="1"/>
                        <a:t>heroiini</a:t>
                      </a:r>
                      <a:r>
                        <a:rPr lang="en-US" sz="2000" dirty="0"/>
                        <a:t>.</a:t>
                      </a:r>
                    </a:p>
                    <a:p>
                      <a:pPr lvl="0">
                        <a:buNone/>
                      </a:pPr>
                      <a:r>
                        <a:rPr lang="en-US" sz="2000" dirty="0" err="1"/>
                        <a:t>Nikotiinituotteet</a:t>
                      </a:r>
                      <a:r>
                        <a:rPr lang="en-US" sz="2000" dirty="0"/>
                        <a:t>, </a:t>
                      </a:r>
                      <a:r>
                        <a:rPr lang="en-US" sz="2000" dirty="0" err="1"/>
                        <a:t>joissa</a:t>
                      </a:r>
                      <a:r>
                        <a:rPr lang="en-US" sz="2000" dirty="0"/>
                        <a:t> </a:t>
                      </a:r>
                      <a:r>
                        <a:rPr lang="en-US" sz="2000" dirty="0" err="1"/>
                        <a:t>nikotiinia</a:t>
                      </a:r>
                      <a:r>
                        <a:rPr lang="en-US" sz="2000" dirty="0"/>
                        <a:t> </a:t>
                      </a:r>
                      <a:r>
                        <a:rPr lang="en-US" sz="2000" dirty="0" err="1"/>
                        <a:t>yli</a:t>
                      </a:r>
                      <a:r>
                        <a:rPr lang="en-US" sz="2000" dirty="0"/>
                        <a:t> 20mg (</a:t>
                      </a:r>
                      <a:r>
                        <a:rPr lang="en-US" sz="2000" dirty="0" err="1"/>
                        <a:t>esim</a:t>
                      </a:r>
                      <a:r>
                        <a:rPr lang="en-US" sz="2000" dirty="0"/>
                        <a:t>. </a:t>
                      </a:r>
                      <a:r>
                        <a:rPr lang="en-US" sz="2000" dirty="0" err="1"/>
                        <a:t>tietyt</a:t>
                      </a:r>
                      <a:r>
                        <a:rPr lang="en-US" sz="2000" dirty="0"/>
                        <a:t> </a:t>
                      </a:r>
                      <a:r>
                        <a:rPr lang="en-US" sz="2000" dirty="0" err="1"/>
                        <a:t>sähkötupakat</a:t>
                      </a:r>
                      <a:r>
                        <a:rPr lang="en-US" sz="2000" dirty="0"/>
                        <a:t>).</a:t>
                      </a:r>
                    </a:p>
                    <a:p>
                      <a:pPr lvl="0">
                        <a:buNone/>
                      </a:pPr>
                      <a:endParaRPr lang="en-US"/>
                    </a:p>
                    <a:p>
                      <a:pPr lvl="0">
                        <a:buNone/>
                      </a:pPr>
                      <a:r>
                        <a:rPr lang="en-US" sz="1400" b="1" dirty="0" err="1"/>
                        <a:t>Suomessa</a:t>
                      </a:r>
                      <a:r>
                        <a:rPr lang="en-US" sz="1400" b="1" dirty="0"/>
                        <a:t> </a:t>
                      </a:r>
                      <a:r>
                        <a:rPr lang="en-US" sz="1400" b="1" dirty="0" err="1"/>
                        <a:t>laittomia</a:t>
                      </a:r>
                      <a:r>
                        <a:rPr lang="en-US" sz="1400" b="1" dirty="0"/>
                        <a:t> </a:t>
                      </a:r>
                    </a:p>
                    <a:p>
                      <a:pPr lvl="0">
                        <a:buNone/>
                      </a:pPr>
                      <a:r>
                        <a:rPr lang="en-US" sz="1400" b="1" dirty="0" err="1"/>
                        <a:t>kaikenikäisille</a:t>
                      </a:r>
                      <a:r>
                        <a:rPr lang="en-US" sz="1400" b="1" dirty="0"/>
                        <a:t>!</a:t>
                      </a:r>
                      <a:endParaRPr lang="en-US" sz="1400" dirty="0"/>
                    </a:p>
                  </a:txBody>
                  <a:tcPr/>
                </a:tc>
                <a:tc>
                  <a:txBody>
                    <a:bodyPr/>
                    <a:lstStyle/>
                    <a:p>
                      <a:pPr lvl="0">
                        <a:buNone/>
                      </a:pPr>
                      <a:r>
                        <a:rPr lang="en-US" sz="2000" b="0" dirty="0" err="1"/>
                        <a:t>Lääkkeiden</a:t>
                      </a:r>
                      <a:r>
                        <a:rPr lang="en-US" sz="2000" b="0" dirty="0"/>
                        <a:t> </a:t>
                      </a:r>
                    </a:p>
                    <a:p>
                      <a:pPr lvl="0">
                        <a:buNone/>
                      </a:pPr>
                      <a:r>
                        <a:rPr lang="en-US" sz="2000" b="0" dirty="0" err="1"/>
                        <a:t>väärinkäyttö</a:t>
                      </a:r>
                      <a:r>
                        <a:rPr lang="en-US" sz="2000" b="0" dirty="0"/>
                        <a:t>. </a:t>
                      </a:r>
                      <a:endParaRPr lang="fi-FI" sz="2000" dirty="0"/>
                    </a:p>
                    <a:p>
                      <a:pPr lvl="0">
                        <a:buNone/>
                      </a:pPr>
                      <a:r>
                        <a:rPr lang="en-US" sz="2000" b="0" dirty="0" err="1"/>
                        <a:t>Sekakäyttö</a:t>
                      </a:r>
                      <a:r>
                        <a:rPr lang="en-US" sz="2000" b="0" dirty="0"/>
                        <a:t>.</a:t>
                      </a:r>
                    </a:p>
                    <a:p>
                      <a:pPr lvl="0">
                        <a:buNone/>
                      </a:pPr>
                      <a:r>
                        <a:rPr lang="en-US" sz="2000" b="0" err="1"/>
                        <a:t>Kaikki</a:t>
                      </a:r>
                      <a:r>
                        <a:rPr lang="en-US" sz="2000" b="0" dirty="0"/>
                        <a:t> </a:t>
                      </a:r>
                      <a:r>
                        <a:rPr lang="en-US" sz="2000" b="0"/>
                        <a:t>päihtymiskäytössä </a:t>
                      </a:r>
                    </a:p>
                    <a:p>
                      <a:pPr lvl="0">
                        <a:buNone/>
                      </a:pPr>
                      <a:r>
                        <a:rPr lang="en-US" sz="2000" b="0" dirty="0" err="1"/>
                        <a:t>käytetyt</a:t>
                      </a:r>
                      <a:r>
                        <a:rPr lang="en-US" sz="2000" b="0" dirty="0"/>
                        <a:t> </a:t>
                      </a:r>
                      <a:r>
                        <a:rPr lang="en-US" sz="2000" b="0" dirty="0" err="1"/>
                        <a:t>kemikaalit</a:t>
                      </a:r>
                      <a:r>
                        <a:rPr lang="en-US" sz="2000" b="0" dirty="0"/>
                        <a:t>.</a:t>
                      </a:r>
                      <a:endParaRPr lang="en-US" dirty="0"/>
                    </a:p>
                  </a:txBody>
                  <a:tcPr/>
                </a:tc>
                <a:extLst>
                  <a:ext uri="{0D108BD9-81ED-4DB2-BD59-A6C34878D82A}">
                    <a16:rowId xmlns:a16="http://schemas.microsoft.com/office/drawing/2014/main" val="1279153625"/>
                  </a:ext>
                </a:extLst>
              </a:tr>
              <a:tr h="914400">
                <a:tc>
                  <a:txBody>
                    <a:bodyPr/>
                    <a:lstStyle/>
                    <a:p>
                      <a:r>
                        <a:rPr lang="en-US" dirty="0"/>
                        <a:t>K-20</a:t>
                      </a:r>
                    </a:p>
                  </a:txBody>
                  <a:tcPr/>
                </a:tc>
                <a:tc>
                  <a:txBody>
                    <a:bodyPr/>
                    <a:lstStyle/>
                    <a:p>
                      <a:r>
                        <a:rPr lang="en-US" sz="2000" dirty="0" err="1"/>
                        <a:t>Väkevät</a:t>
                      </a:r>
                      <a:r>
                        <a:rPr lang="en-US" sz="2000" dirty="0"/>
                        <a:t> </a:t>
                      </a:r>
                      <a:r>
                        <a:rPr lang="en-US" sz="2000" dirty="0" err="1"/>
                        <a:t>alkoholijuomat</a:t>
                      </a:r>
                      <a:r>
                        <a:rPr lang="en-US" sz="2000" dirty="0"/>
                        <a:t>, </a:t>
                      </a:r>
                      <a:r>
                        <a:rPr lang="en-US" sz="2000" dirty="0" err="1"/>
                        <a:t>esim</a:t>
                      </a:r>
                      <a:r>
                        <a:rPr lang="en-US" sz="2000" dirty="0"/>
                        <a:t>. vodka, </a:t>
                      </a:r>
                      <a:r>
                        <a:rPr lang="en-US" sz="2000" dirty="0" err="1"/>
                        <a:t>kaikki</a:t>
                      </a:r>
                      <a:r>
                        <a:rPr lang="en-US" sz="2000" dirty="0"/>
                        <a:t> </a:t>
                      </a:r>
                      <a:r>
                        <a:rPr lang="en-US" sz="2000" dirty="0" err="1"/>
                        <a:t>jossa</a:t>
                      </a:r>
                      <a:r>
                        <a:rPr lang="en-US" sz="2000" dirty="0"/>
                        <a:t> </a:t>
                      </a:r>
                      <a:r>
                        <a:rPr lang="en-US" sz="2000" dirty="0" err="1"/>
                        <a:t>alkoholia</a:t>
                      </a:r>
                      <a:r>
                        <a:rPr lang="en-US" sz="2000" dirty="0"/>
                        <a:t> </a:t>
                      </a:r>
                      <a:r>
                        <a:rPr lang="en-US" sz="2000" dirty="0" err="1"/>
                        <a:t>yli</a:t>
                      </a:r>
                      <a:r>
                        <a:rPr lang="en-US" sz="2000" dirty="0"/>
                        <a:t> 22%</a:t>
                      </a:r>
                    </a:p>
                  </a:txBody>
                  <a:tcPr/>
                </a:tc>
                <a:tc>
                  <a:txBody>
                    <a:bodyPr/>
                    <a:lstStyle/>
                    <a:p>
                      <a:endParaRPr lang="en-US"/>
                    </a:p>
                  </a:txBody>
                  <a:tcPr/>
                </a:tc>
                <a:tc>
                  <a:txBody>
                    <a:bodyPr/>
                    <a:lstStyle/>
                    <a:p>
                      <a:pPr lvl="0">
                        <a:buNone/>
                      </a:pPr>
                      <a:endParaRPr lang="en-US"/>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fi-FI"/>
              <a:t>Päihdetaulukko</a:t>
            </a:r>
          </a:p>
        </p:txBody>
      </p:sp>
    </p:spTree>
    <p:extLst>
      <p:ext uri="{BB962C8B-B14F-4D97-AF65-F5344CB8AC3E}">
        <p14:creationId xmlns:p14="http://schemas.microsoft.com/office/powerpoint/2010/main" val="1126069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C92BC2-CD81-0031-1F18-6FC50D6ACA0C}"/>
              </a:ext>
            </a:extLst>
          </p:cNvPr>
          <p:cNvSpPr>
            <a:spLocks noGrp="1"/>
          </p:cNvSpPr>
          <p:nvPr>
            <p:ph type="title" idx="4294967295"/>
          </p:nvPr>
        </p:nvSpPr>
        <p:spPr>
          <a:xfrm>
            <a:off x="1528763" y="5387975"/>
            <a:ext cx="10193337" cy="1470025"/>
          </a:xfrm>
          <a:prstGeom prst="rect">
            <a:avLst/>
          </a:prstGeom>
          <a:noFill/>
          <a:ln>
            <a:noFill/>
            <a:prstDash/>
          </a:ln>
          <a:effectLst/>
        </p:spPr>
        <p:txBody>
          <a:bodyPr rot="0" spcFirstLastPara="0" vertOverflow="overflow" horzOverflow="overflow" vert="horz" wrap="square" lIns="0" tIns="144000" rIns="0" bIns="144000" numCol="1" spcCol="0" rtlCol="0" fromWordArt="0" anchor="ctr" anchorCtr="0" forceAA="0" compatLnSpc="1">
            <a:prstTxWarp prst="textNoShape">
              <a:avLst/>
            </a:prstTxWarp>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i-FI" sz="2800" b="1" i="0" u="none" strike="noStrike" kern="1200" cap="none" spc="0" normalizeH="0" baseline="0" noProof="0">
                <a:ln>
                  <a:noFill/>
                </a:ln>
                <a:solidFill>
                  <a:schemeClr val="bg1"/>
                </a:solidFill>
                <a:effectLst/>
                <a:uLnTx/>
                <a:uFillTx/>
                <a:latin typeface="+mn-lt"/>
                <a:ea typeface="+mn-ea"/>
                <a:cs typeface="+mn-cs"/>
              </a:rPr>
              <a:t>Tehtävä: Ryhdy rikostutkijaksi</a:t>
            </a:r>
          </a:p>
        </p:txBody>
      </p:sp>
      <p:pic>
        <p:nvPicPr>
          <p:cNvPr id="5" name="Kuva 4" descr="Poliisiauto kadulla">
            <a:extLst>
              <a:ext uri="{FF2B5EF4-FFF2-40B4-BE49-F238E27FC236}">
                <a16:creationId xmlns:a16="http://schemas.microsoft.com/office/drawing/2014/main" id="{D333704D-DDDD-CD53-442D-675F2DCB99C7}"/>
              </a:ext>
            </a:extLst>
          </p:cNvPr>
          <p:cNvPicPr>
            <a:picLocks noChangeAspect="1"/>
          </p:cNvPicPr>
          <p:nvPr/>
        </p:nvPicPr>
        <p:blipFill rotWithShape="1">
          <a:blip r:embed="rId3">
            <a:extLst>
              <a:ext uri="{28A0092B-C50C-407E-A947-70E740481C1C}">
                <a14:useLocalDpi xmlns:a14="http://schemas.microsoft.com/office/drawing/2010/main" val="0"/>
              </a:ext>
            </a:extLst>
          </a:blip>
          <a:srcRect t="11986" b="21799"/>
          <a:stretch/>
        </p:blipFill>
        <p:spPr>
          <a:xfrm>
            <a:off x="2" y="11"/>
            <a:ext cx="12192001" cy="5388667"/>
          </a:xfrm>
          <a:prstGeom prst="rect">
            <a:avLst/>
          </a:prstGeom>
          <a:noFill/>
        </p:spPr>
      </p:pic>
    </p:spTree>
    <p:extLst>
      <p:ext uri="{BB962C8B-B14F-4D97-AF65-F5344CB8AC3E}">
        <p14:creationId xmlns:p14="http://schemas.microsoft.com/office/powerpoint/2010/main" val="2958105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956FB825-1215-226C-20A4-083323925B59}"/>
              </a:ext>
            </a:extLst>
          </p:cNvPr>
          <p:cNvSpPr>
            <a:spLocks noGrp="1"/>
          </p:cNvSpPr>
          <p:nvPr>
            <p:ph type="body" idx="1"/>
          </p:nvPr>
        </p:nvSpPr>
        <p:spPr>
          <a:xfrm>
            <a:off x="823246" y="390951"/>
            <a:ext cx="10552847" cy="5568602"/>
          </a:xfrm>
        </p:spPr>
        <p:txBody>
          <a:bodyPr vert="horz" lIns="0" tIns="45720" rIns="0" bIns="45720" rtlCol="0" anchor="t">
            <a:noAutofit/>
          </a:bodyPr>
          <a:lstStyle/>
          <a:p>
            <a:pPr marL="0" indent="0">
              <a:buNone/>
            </a:pPr>
            <a:r>
              <a:rPr lang="fi-FI" sz="1800"/>
              <a:t>Poikajoukko ostaa yhteensä 60 kananmunaa, odottaa, että ilta hämärtyy ja lähtee sitten liikkeelle etsimään sopivia kohteita. Omakotitaloalueella he heittelevät kananmunia seiniin ja ikkunoihin ja pinkovat karkuun minkä jaloistaan pääsevät. Keskustaan päin kulkiessaan he ylittivät moottoritien ja pysähtyivät sillalle pudottelemaan kananmunia alta ajavien autojen päälle. Keskustassa joukko heittelee kananmunia patsaisiin, ohi ajavien pyöräilijöiden polkupyöriin ja kadun vieressä oleviin penkkeihin. Sotkua syntyy paljon ja pojilla on hauskaa, kun he näkevät ihmisten närkästyvän.</a:t>
            </a:r>
          </a:p>
          <a:p>
            <a:pPr marL="0" indent="0">
              <a:buNone/>
            </a:pPr>
            <a:r>
              <a:rPr lang="fi-FI" sz="1800"/>
              <a:t>Pojat päättävät yhdessä, että viimeiset munat käytetään koulun pihalla olevan taideteoksen töhrimiseen. Kun he saapuvat paikalle, he huomaavat pihalla vartiointifirman auton.  Pojat eivät välitä autosta vaan jatkavat kohti patsasta.</a:t>
            </a:r>
          </a:p>
          <a:p>
            <a:pPr marL="0" indent="0">
              <a:buNone/>
            </a:pPr>
            <a:r>
              <a:rPr lang="fi-FI" sz="1800"/>
              <a:t>Määränpäässä Mika ottaa ensimmäisenä kananmunan käteensä ja tähtää suoraan patsaan päähän. Muut repeävät räkäiseen nauruun ja alkavat myös heitellä munia. Sisällä koulussa ollut vartija huomaa poikien touhun ja säntää pihalle. Mika näkee vartijan ja menee paniikkiin. Hän ottaa repustaan puukon, osoittaa sillä vartijaa ja huutaa: ”Jos tuut </a:t>
            </a:r>
            <a:r>
              <a:rPr lang="fi-FI" sz="1800" err="1"/>
              <a:t>lähemmäks</a:t>
            </a:r>
            <a:r>
              <a:rPr lang="fi-FI" sz="1800"/>
              <a:t>, pääset </a:t>
            </a:r>
            <a:r>
              <a:rPr lang="fi-FI" sz="1800" err="1"/>
              <a:t>hengestäs</a:t>
            </a:r>
            <a:r>
              <a:rPr lang="fi-FI" sz="1800"/>
              <a:t>!” Vartija pysähtyy hölmistyneenä mutta myös oman turvallisuutensa vuoksi. Hän kysyy mitä pojat oikein ajattelevat. Pojat katsovat toisiaan hätääntyneinä, kunnes Mika päättää, että on aika häipyä paikalta.</a:t>
            </a:r>
          </a:p>
          <a:p>
            <a:pPr marL="238760" indent="-238760"/>
            <a:endParaRPr lang="fi-FI" sz="1400"/>
          </a:p>
        </p:txBody>
      </p:sp>
      <p:sp>
        <p:nvSpPr>
          <p:cNvPr id="2" name="Tekstiruutu 1">
            <a:extLst>
              <a:ext uri="{FF2B5EF4-FFF2-40B4-BE49-F238E27FC236}">
                <a16:creationId xmlns:a16="http://schemas.microsoft.com/office/drawing/2014/main" id="{EE371D4D-0008-39B9-CBC9-E97A2DAC04F3}"/>
              </a:ext>
            </a:extLst>
          </p:cNvPr>
          <p:cNvSpPr txBox="1"/>
          <p:nvPr/>
        </p:nvSpPr>
        <p:spPr>
          <a:xfrm>
            <a:off x="1395689" y="5221303"/>
            <a:ext cx="38350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fi-FI" b="1"/>
              <a:t>Rikoslaki Luku 35​ § 1​</a:t>
            </a:r>
            <a:endParaRPr lang="fi-FI" b="1">
              <a:cs typeface="Arial"/>
            </a:endParaRPr>
          </a:p>
          <a:p>
            <a:pPr marL="228600" indent="-228600">
              <a:buFont typeface=""/>
              <a:buChar char="•"/>
            </a:pPr>
            <a:r>
              <a:rPr lang="fi-FI" b="1"/>
              <a:t>Vahingonteko​</a:t>
            </a:r>
          </a:p>
          <a:p>
            <a:r>
              <a:rPr lang="fi-FI" b="1">
                <a:cs typeface="Arial"/>
              </a:rPr>
              <a:t>(Pojat vahingoittavat julkista, sekä yksityistä omaisuutta)</a:t>
            </a:r>
          </a:p>
        </p:txBody>
      </p:sp>
      <p:sp>
        <p:nvSpPr>
          <p:cNvPr id="4" name="Tekstiruutu 3">
            <a:extLst>
              <a:ext uri="{FF2B5EF4-FFF2-40B4-BE49-F238E27FC236}">
                <a16:creationId xmlns:a16="http://schemas.microsoft.com/office/drawing/2014/main" id="{21D19B35-B2E8-894F-4962-47C405AF5F85}"/>
              </a:ext>
            </a:extLst>
          </p:cNvPr>
          <p:cNvSpPr txBox="1"/>
          <p:nvPr/>
        </p:nvSpPr>
        <p:spPr>
          <a:xfrm>
            <a:off x="5630081" y="5221303"/>
            <a:ext cx="366442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fi-FI" b="1"/>
              <a:t>Rikoslaki Luku 25</a:t>
            </a:r>
            <a:r>
              <a:rPr lang="en-US" b="1"/>
              <a:t>​ </a:t>
            </a:r>
            <a:r>
              <a:rPr lang="fi-FI" b="1"/>
              <a:t>§ 7​</a:t>
            </a:r>
            <a:endParaRPr lang="fi-FI" b="1">
              <a:cs typeface="Arial"/>
            </a:endParaRPr>
          </a:p>
          <a:p>
            <a:pPr marL="228600" indent="-228600">
              <a:buFont typeface=""/>
              <a:buChar char="•"/>
            </a:pPr>
            <a:r>
              <a:rPr lang="fi-FI" b="1"/>
              <a:t>Laiton uhkaus</a:t>
            </a:r>
            <a:r>
              <a:rPr lang="en-US" b="1"/>
              <a:t>​</a:t>
            </a:r>
          </a:p>
          <a:p>
            <a:r>
              <a:rPr lang="en-US" b="1">
                <a:cs typeface="Arial"/>
              </a:rPr>
              <a:t>(Mika </a:t>
            </a:r>
            <a:r>
              <a:rPr lang="en-US" b="1" err="1">
                <a:cs typeface="Arial"/>
              </a:rPr>
              <a:t>uhkaa</a:t>
            </a:r>
            <a:r>
              <a:rPr lang="en-US" b="1">
                <a:cs typeface="Arial"/>
              </a:rPr>
              <a:t> </a:t>
            </a:r>
            <a:r>
              <a:rPr lang="en-US" b="1" err="1">
                <a:cs typeface="Arial"/>
              </a:rPr>
              <a:t>vartijan</a:t>
            </a:r>
            <a:r>
              <a:rPr lang="en-US" b="1">
                <a:cs typeface="Arial"/>
              </a:rPr>
              <a:t> </a:t>
            </a:r>
            <a:r>
              <a:rPr lang="en-US" b="1" err="1">
                <a:cs typeface="Arial"/>
              </a:rPr>
              <a:t>henkeä</a:t>
            </a:r>
            <a:r>
              <a:rPr lang="en-US" b="1">
                <a:cs typeface="Arial"/>
              </a:rPr>
              <a:t>)</a:t>
            </a:r>
          </a:p>
        </p:txBody>
      </p:sp>
    </p:spTree>
    <p:extLst>
      <p:ext uri="{BB962C8B-B14F-4D97-AF65-F5344CB8AC3E}">
        <p14:creationId xmlns:p14="http://schemas.microsoft.com/office/powerpoint/2010/main" val="3974009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4298B-BAE3-CE9D-489A-24B5C0B7D007}"/>
              </a:ext>
            </a:extLst>
          </p:cNvPr>
          <p:cNvSpPr>
            <a:spLocks noGrp="1"/>
          </p:cNvSpPr>
          <p:nvPr>
            <p:ph type="title"/>
          </p:nvPr>
        </p:nvSpPr>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3600">
                <a:solidFill>
                  <a:srgbClr val="FFFFFF"/>
                </a:solidFill>
              </a:rPr>
              <a:t>Mistä apua eri tilanteisiin?</a:t>
            </a:r>
          </a:p>
        </p:txBody>
      </p:sp>
      <p:sp>
        <p:nvSpPr>
          <p:cNvPr id="3" name="Tekstin paikkamerkki 2">
            <a:extLst>
              <a:ext uri="{FF2B5EF4-FFF2-40B4-BE49-F238E27FC236}">
                <a16:creationId xmlns:a16="http://schemas.microsoft.com/office/drawing/2014/main" id="{DD4BA08B-9D97-7823-4458-41E6D35D81F0}"/>
              </a:ext>
            </a:extLst>
          </p:cNvPr>
          <p:cNvSpPr>
            <a:spLocks noGrp="1"/>
          </p:cNvSpPr>
          <p:nvPr>
            <p:ph type="body" idx="1"/>
          </p:nvPr>
        </p:nvSpPr>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fontAlgn="base"/>
            <a:r>
              <a:rPr lang="fi-FI" sz="1600" u="sng">
                <a:solidFill>
                  <a:schemeClr val="bg1"/>
                </a:solidFill>
                <a:latin typeface="Arial" panose="020B0604020202020204" pitchFamily="34" charset="0"/>
                <a:ea typeface="Times New Roman" panose="02020603050405020304" pitchFamily="18" charset="0"/>
              </a:rPr>
              <a:t>RIKU.FI</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Times New Roman" panose="02020603050405020304" pitchFamily="18" charset="0"/>
              </a:rPr>
              <a:t>Rikosuhripäivystys 116 006 palvelee suomeksi ma–pe kello 9–20.</a:t>
            </a:r>
            <a:r>
              <a:rPr lang="fi-FI" sz="1600">
                <a:solidFill>
                  <a:schemeClr val="bg1"/>
                </a:solidFill>
                <a:latin typeface="Times New Roman" panose="02020603050405020304" pitchFamily="18" charset="0"/>
                <a:ea typeface="Times New Roman" panose="02020603050405020304" pitchFamily="18" charset="0"/>
              </a:rPr>
              <a:t> (maksuton + anonyymi) RIKU-Chat nettisivuilla.</a:t>
            </a:r>
          </a:p>
          <a:p>
            <a:pPr fontAlgn="base"/>
            <a:r>
              <a:rPr lang="fi-FI" sz="1600" u="sng">
                <a:solidFill>
                  <a:schemeClr val="bg1"/>
                </a:solidFill>
                <a:latin typeface="Arial" panose="020B0604020202020204" pitchFamily="34" charset="0"/>
                <a:ea typeface="Times New Roman" panose="02020603050405020304" pitchFamily="18" charset="0"/>
              </a:rPr>
              <a:t>MLL.FI</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Times New Roman" panose="02020603050405020304" pitchFamily="18" charset="0"/>
              </a:rPr>
              <a:t>MLL </a:t>
            </a:r>
            <a:r>
              <a:rPr lang="fi-FI" sz="1600" b="1">
                <a:solidFill>
                  <a:schemeClr val="bg1"/>
                </a:solidFill>
                <a:latin typeface="Arial" panose="020B0604020202020204" pitchFamily="34" charset="0"/>
                <a:ea typeface="Times New Roman" panose="02020603050405020304" pitchFamily="18" charset="0"/>
              </a:rPr>
              <a:t>Lasten ja nuorten puhelin </a:t>
            </a:r>
            <a:r>
              <a:rPr lang="fi-FI" sz="1600" b="1" u="sng">
                <a:solidFill>
                  <a:schemeClr val="bg1"/>
                </a:solidFill>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116 111</a:t>
            </a:r>
            <a:r>
              <a:rPr lang="fi-FI" sz="1600" b="1">
                <a:solidFill>
                  <a:schemeClr val="bg1"/>
                </a:solidFill>
                <a:latin typeface="Arial" panose="020B0604020202020204" pitchFamily="34" charset="0"/>
                <a:ea typeface="Times New Roman" panose="02020603050405020304" pitchFamily="18" charset="0"/>
              </a:rPr>
              <a:t> </a:t>
            </a:r>
            <a:r>
              <a:rPr lang="fi-FI" sz="1600">
                <a:solidFill>
                  <a:schemeClr val="bg1"/>
                </a:solidFill>
                <a:latin typeface="Arial" panose="020B0604020202020204" pitchFamily="34" charset="0"/>
                <a:ea typeface="Times New Roman" panose="02020603050405020304" pitchFamily="18" charset="0"/>
              </a:rPr>
              <a:t>maanantaista perjantaihin kello 14–20, lauantaisin ja sunnuntaisin kello 17–20 (maksuton + anonyymi)</a:t>
            </a:r>
            <a:endParaRPr lang="fi-FI" sz="1600">
              <a:solidFill>
                <a:schemeClr val="bg1"/>
              </a:solidFill>
              <a:latin typeface="Times New Roman" panose="02020603050405020304" pitchFamily="18" charset="0"/>
              <a:ea typeface="Times New Roman" panose="02020603050405020304" pitchFamily="18" charset="0"/>
            </a:endParaRPr>
          </a:p>
          <a:p>
            <a:pPr fontAlgn="base"/>
            <a:r>
              <a:rPr lang="fi-FI" sz="1600" u="sng">
                <a:solidFill>
                  <a:schemeClr val="bg1"/>
                </a:solidFill>
                <a:latin typeface="Arial" panose="020B0604020202020204" pitchFamily="34" charset="0"/>
                <a:ea typeface="Times New Roman" panose="02020603050405020304" pitchFamily="18" charset="0"/>
              </a:rPr>
              <a:t>Ehyt.fi</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Times New Roman" panose="02020603050405020304" pitchFamily="18" charset="0"/>
              </a:rPr>
              <a:t>EHYT ry:n päihdeneuvonta Puhelinnumero: 0800 900 45​</a:t>
            </a:r>
            <a:r>
              <a:rPr lang="fi-FI" sz="1600">
                <a:solidFill>
                  <a:schemeClr val="bg1"/>
                </a:solidFill>
                <a:latin typeface="Times New Roman" panose="02020603050405020304" pitchFamily="18" charset="0"/>
                <a:ea typeface="Times New Roman" panose="02020603050405020304" pitchFamily="18" charset="0"/>
              </a:rPr>
              <a:t> </a:t>
            </a:r>
            <a:r>
              <a:rPr lang="fi-FI" sz="1600">
                <a:solidFill>
                  <a:schemeClr val="bg1"/>
                </a:solidFill>
                <a:latin typeface="Arial" panose="020B0604020202020204" pitchFamily="34" charset="0"/>
                <a:ea typeface="Times New Roman" panose="02020603050405020304" pitchFamily="18" charset="0"/>
              </a:rPr>
              <a:t>(maksuton + anonyymi + aina voi soittaa)</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Calibri" panose="020F0502020204030204" pitchFamily="34" charset="0"/>
              </a:rPr>
              <a:t>112-Sovellus (palveluneuvonta, tiedonhaku)</a:t>
            </a:r>
            <a:endParaRPr lang="fi-FI" sz="1600">
              <a:solidFill>
                <a:schemeClr val="bg1"/>
              </a:solidFill>
            </a:endParaRPr>
          </a:p>
          <a:p>
            <a:pPr marL="0" indent="0" fontAlgn="base">
              <a:buNone/>
            </a:pPr>
            <a:endParaRPr lang="fi-FI" sz="160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0173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Päihdefaktat</a:t>
            </a:r>
            <a:endParaRPr lang="en-US"/>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456565" indent="-456565">
              <a:buFont typeface="+mj-lt"/>
              <a:buAutoNum type="arabicPeriod"/>
            </a:pPr>
            <a:endParaRPr lang="fi-FI"/>
          </a:p>
          <a:p>
            <a:pPr marL="238760" indent="-238760"/>
            <a:r>
              <a:rPr lang="fi-FI">
                <a:hlinkClick r:id="rId3"/>
              </a:rPr>
              <a:t>www.kahoot.it</a:t>
            </a:r>
          </a:p>
          <a:p>
            <a:pPr marL="0" indent="0">
              <a:buNone/>
            </a:pPr>
            <a:endParaRPr lang="fi-FI"/>
          </a:p>
          <a:p>
            <a:pPr marL="238760" indent="-238760"/>
            <a:r>
              <a:rPr lang="fi-FI"/>
              <a:t>Kirjaudu peliin OMALLA etunimellä. </a:t>
            </a:r>
          </a:p>
        </p:txBody>
      </p:sp>
    </p:spTree>
    <p:extLst>
      <p:ext uri="{BB962C8B-B14F-4D97-AF65-F5344CB8AC3E}">
        <p14:creationId xmlns:p14="http://schemas.microsoft.com/office/powerpoint/2010/main" val="533706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World cafe -harjoitus</a:t>
            </a:r>
            <a:endParaRPr lang="en-US"/>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238760" indent="-238760"/>
            <a:r>
              <a:rPr lang="fi-FI"/>
              <a:t>Jakaudutaan 4. ryhmään.</a:t>
            </a:r>
            <a:endParaRPr lang="en-US"/>
          </a:p>
          <a:p>
            <a:pPr marL="238760" indent="-238760"/>
            <a:r>
              <a:rPr lang="fi-FI"/>
              <a:t>Jokaiselle ryhmälle jaetaan paperi, johon on kirjoitettu päihdeteemainen kysymys. Aikaa vastata on 3-4 minuuttia. Ajan loppuessa kysymykset siirretään seuraavalle ryhmälle. Jokainen ryhmä vastaa jokaiseen kysymykseen.</a:t>
            </a:r>
          </a:p>
          <a:p>
            <a:pPr marL="238760" indent="-238760"/>
            <a:r>
              <a:rPr lang="fi-FI"/>
              <a:t>Tarkoituksena on kirjoittaa paperiin ryhmän mielipiteitä kysymyksestä, tietoa ei tarvitse etsiä.</a:t>
            </a:r>
          </a:p>
          <a:p>
            <a:pPr marL="238760" indent="-238760"/>
            <a:r>
              <a:rPr lang="fi-FI"/>
              <a:t>Ryhmien vastattua kaikkiin kysymyksiin, ryhmät esittelevät tuotokset luokalle. Keskustellaan vastauksista yhdessä.</a:t>
            </a:r>
          </a:p>
          <a:p>
            <a:pPr marL="238760" indent="-238760"/>
            <a:r>
              <a:rPr lang="fi-FI"/>
              <a:t>Julisteet voi jättää halutessaan esim. luokan seinälle muistuttamaan aiheesta.</a:t>
            </a:r>
          </a:p>
          <a:p>
            <a:pPr marL="238760" indent="-238760"/>
            <a:endParaRPr lang="fi-FI"/>
          </a:p>
          <a:p>
            <a:pPr marL="456565" indent="-456565">
              <a:buFont typeface="+mj-lt"/>
              <a:buAutoNum type="arabicPeriod"/>
            </a:pPr>
            <a:endParaRPr lang="fi-FI"/>
          </a:p>
          <a:p>
            <a:pPr marL="456565" indent="-456565">
              <a:buFont typeface="+mj-lt"/>
              <a:buAutoNum type="arabicPeriod"/>
            </a:pPr>
            <a:endParaRPr lang="fi-FI"/>
          </a:p>
        </p:txBody>
      </p:sp>
    </p:spTree>
    <p:extLst>
      <p:ext uri="{BB962C8B-B14F-4D97-AF65-F5344CB8AC3E}">
        <p14:creationId xmlns:p14="http://schemas.microsoft.com/office/powerpoint/2010/main" val="19916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647139" y="2906832"/>
            <a:ext cx="6159076" cy="2349157"/>
          </a:xfrm>
        </p:spPr>
        <p:txBody>
          <a:bodyPr wrap="square" anchor="b">
            <a:normAutofit fontScale="90000"/>
          </a:bodyPr>
          <a:lstStyle/>
          <a:p>
            <a:r>
              <a:rPr lang="fi-FI" sz="5900"/>
              <a:t>Riippuvuudet ja niiltä suojautuminen</a:t>
            </a:r>
            <a:br>
              <a:rPr lang="fi-FI" sz="5900"/>
            </a:br>
            <a:endParaRPr lang="fi-FI" sz="5900"/>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a:xfrm>
            <a:off x="647141" y="5077812"/>
            <a:ext cx="6855761" cy="1476914"/>
          </a:xfrm>
        </p:spPr>
        <p:txBody>
          <a:bodyPr anchor="t">
            <a:normAutofit fontScale="92500" lnSpcReduction="10000"/>
          </a:bodyPr>
          <a:lstStyle/>
          <a:p>
            <a:pPr>
              <a:spcAft>
                <a:spcPts val="600"/>
              </a:spcAft>
            </a:pPr>
            <a:r>
              <a:rPr lang="fi-FI" sz="2900"/>
              <a:t>2. Tunti</a:t>
            </a:r>
          </a:p>
          <a:p>
            <a:r>
              <a:rPr lang="en-US" sz="1300"/>
              <a:t>Turun </a:t>
            </a:r>
            <a:r>
              <a:rPr lang="en-US" sz="1300" err="1"/>
              <a:t>kaupungin</a:t>
            </a:r>
            <a:r>
              <a:rPr lang="en-US" sz="1300"/>
              <a:t> </a:t>
            </a:r>
            <a:r>
              <a:rPr lang="en-US" sz="1300" err="1"/>
              <a:t>ehkäisevän</a:t>
            </a:r>
            <a:r>
              <a:rPr lang="en-US" sz="1300"/>
              <a:t> </a:t>
            </a:r>
            <a:r>
              <a:rPr lang="en-US" sz="1300" err="1"/>
              <a:t>päihdetyön</a:t>
            </a:r>
            <a:r>
              <a:rPr lang="en-US" sz="1300"/>
              <a:t> </a:t>
            </a:r>
            <a:r>
              <a:rPr lang="en-US" sz="1300" err="1"/>
              <a:t>Selvästi</a:t>
            </a:r>
            <a:r>
              <a:rPr lang="en-US" sz="1300"/>
              <a:t> JEES! -</a:t>
            </a:r>
            <a:r>
              <a:rPr lang="en-US" sz="1300" err="1"/>
              <a:t>projekti</a:t>
            </a:r>
            <a:r>
              <a:rPr lang="en-US" sz="1300"/>
              <a:t> 2023-2025, Sanna </a:t>
            </a:r>
            <a:r>
              <a:rPr lang="en-US" sz="1300" err="1"/>
              <a:t>Tahko</a:t>
            </a:r>
            <a:r>
              <a:rPr lang="en-US" sz="1300"/>
              <a:t> &amp; Kristiina Helenius. </a:t>
            </a:r>
            <a:endParaRPr lang="en-US"/>
          </a:p>
          <a:p>
            <a:r>
              <a:rPr lang="en-US" sz="1200" err="1"/>
              <a:t>Lähteet</a:t>
            </a:r>
            <a:r>
              <a:rPr lang="en-US" sz="1200"/>
              <a:t>: </a:t>
            </a:r>
            <a:endParaRPr lang="en-US" sz="1200" b="0">
              <a:solidFill>
                <a:srgbClr val="000000"/>
              </a:solidFill>
            </a:endParaRPr>
          </a:p>
          <a:p>
            <a:r>
              <a:rPr lang="en-US" sz="1200" err="1"/>
              <a:t>Terveyden</a:t>
            </a:r>
            <a:r>
              <a:rPr lang="en-US" sz="1200"/>
              <a:t>- ja </a:t>
            </a:r>
            <a:r>
              <a:rPr lang="en-US" sz="1200" err="1"/>
              <a:t>hyvinvoinninlaitos</a:t>
            </a:r>
            <a:endParaRPr lang="en-US" sz="1200" b="0" err="1">
              <a:solidFill>
                <a:srgbClr val="000000"/>
              </a:solidFill>
            </a:endParaRPr>
          </a:p>
          <a:p>
            <a:r>
              <a:rPr lang="en-US" sz="1200" err="1"/>
              <a:t>Ehyt</a:t>
            </a:r>
            <a:r>
              <a:rPr lang="en-US" sz="1200"/>
              <a:t> </a:t>
            </a:r>
            <a:r>
              <a:rPr lang="en-US" sz="1200" err="1"/>
              <a:t>ry</a:t>
            </a:r>
            <a:endParaRPr lang="fi-FI" sz="1200" b="0" err="1">
              <a:solidFill>
                <a:srgbClr val="000000"/>
              </a:solidFill>
            </a:endParaRPr>
          </a:p>
          <a:p>
            <a:r>
              <a:rPr lang="en-US" sz="1200" err="1"/>
              <a:t>Päihdelinkki</a:t>
            </a:r>
            <a:endParaRPr lang="fi-FI" err="1"/>
          </a:p>
        </p:txBody>
      </p:sp>
    </p:spTree>
    <p:extLst>
      <p:ext uri="{BB962C8B-B14F-4D97-AF65-F5344CB8AC3E}">
        <p14:creationId xmlns:p14="http://schemas.microsoft.com/office/powerpoint/2010/main" val="333906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3CFBFE-9C19-5CAA-8BC4-1EFAEC19C9CF}"/>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a:t>Riippuvuus</a:t>
            </a:r>
          </a:p>
        </p:txBody>
      </p:sp>
      <p:sp>
        <p:nvSpPr>
          <p:cNvPr id="3" name="Tekstiruutu 2">
            <a:extLst>
              <a:ext uri="{FF2B5EF4-FFF2-40B4-BE49-F238E27FC236}">
                <a16:creationId xmlns:a16="http://schemas.microsoft.com/office/drawing/2014/main" id="{12B9FF58-F659-C579-B38F-EA66696CF47D}"/>
              </a:ext>
            </a:extLst>
          </p:cNvPr>
          <p:cNvSpPr txBox="1"/>
          <p:nvPr/>
        </p:nvSpPr>
        <p:spPr>
          <a:xfrm>
            <a:off x="836680" y="2405067"/>
            <a:ext cx="6002110" cy="3729034"/>
          </a:xfrm>
          <a:prstGeom prst="rect">
            <a:avLst/>
          </a:prstGeom>
        </p:spPr>
        <p:txBody>
          <a:bodyPr vert="horz" lIns="91440" tIns="45720" rIns="91440" bIns="45720" rtlCol="0" anchor="t">
            <a:normAutofit/>
          </a:bodyPr>
          <a:lstStyle/>
          <a:p>
            <a:pPr indent="-228600" fontAlgn="base">
              <a:lnSpc>
                <a:spcPct val="90000"/>
              </a:lnSpc>
              <a:spcAft>
                <a:spcPts val="600"/>
              </a:spcAft>
              <a:buFont typeface="Arial" panose="020B0604020202020204" pitchFamily="34" charset="0"/>
              <a:buChar char="•"/>
            </a:pPr>
            <a:r>
              <a:rPr lang="en-US" sz="2000" err="1"/>
              <a:t>Mitä</a:t>
            </a:r>
            <a:r>
              <a:rPr lang="en-US" sz="2000" b="0" i="0" u="none" strike="noStrike">
                <a:effectLst/>
              </a:rPr>
              <a:t> </a:t>
            </a:r>
            <a:r>
              <a:rPr lang="en-US" sz="2000" b="0" i="0" u="none" strike="noStrike" err="1">
                <a:effectLst/>
              </a:rPr>
              <a:t>riippuvuus</a:t>
            </a:r>
            <a:r>
              <a:rPr lang="en-US" sz="2000" b="0" i="0" u="none" strike="noStrike">
                <a:effectLst/>
              </a:rPr>
              <a:t> on?</a:t>
            </a:r>
            <a:r>
              <a:rPr lang="en-US" sz="2000" b="0" i="0">
                <a:effectLst/>
              </a:rPr>
              <a:t>​</a:t>
            </a:r>
          </a:p>
          <a:p>
            <a:pPr indent="-228600" fontAlgn="base">
              <a:lnSpc>
                <a:spcPct val="90000"/>
              </a:lnSpc>
              <a:spcAft>
                <a:spcPts val="600"/>
              </a:spcAft>
              <a:buFont typeface="Arial" panose="020B0604020202020204" pitchFamily="34" charset="0"/>
              <a:buChar char="•"/>
            </a:pPr>
            <a:r>
              <a:rPr lang="en-US" sz="2000" b="0" i="0" u="none" strike="noStrike" err="1">
                <a:effectLst/>
              </a:rPr>
              <a:t>Mistä</a:t>
            </a:r>
            <a:r>
              <a:rPr lang="en-US" sz="2000" b="0" i="0" u="none" strike="noStrike">
                <a:effectLst/>
              </a:rPr>
              <a:t> </a:t>
            </a:r>
            <a:r>
              <a:rPr lang="en-US" sz="2000" b="0" i="0" u="none" strike="noStrike" err="1">
                <a:effectLst/>
              </a:rPr>
              <a:t>voi</a:t>
            </a:r>
            <a:r>
              <a:rPr lang="en-US" sz="2000" b="0" i="0" u="none" strike="noStrike">
                <a:effectLst/>
              </a:rPr>
              <a:t> </a:t>
            </a:r>
            <a:r>
              <a:rPr lang="en-US" sz="2000" b="0" i="0" u="none" strike="noStrike" err="1">
                <a:effectLst/>
              </a:rPr>
              <a:t>tulla</a:t>
            </a:r>
            <a:r>
              <a:rPr lang="en-US" sz="2000" b="0" i="0" u="none" strike="noStrike">
                <a:effectLst/>
              </a:rPr>
              <a:t> </a:t>
            </a:r>
            <a:r>
              <a:rPr lang="en-US" sz="2000" b="0" i="0" u="none" strike="noStrike" err="1">
                <a:effectLst/>
              </a:rPr>
              <a:t>riippuvaiseksi</a:t>
            </a:r>
            <a:r>
              <a:rPr lang="en-US" sz="2000" b="0" i="0" u="none" strike="noStrike">
                <a:effectLst/>
              </a:rPr>
              <a:t>?</a:t>
            </a:r>
            <a:r>
              <a:rPr lang="en-US" sz="2000" b="0" i="0">
                <a:effectLst/>
              </a:rPr>
              <a:t>​</a:t>
            </a:r>
            <a:endParaRPr lang="en-US" sz="2000" b="0" i="0">
              <a:effectLst/>
              <a:cs typeface="Arial"/>
            </a:endParaRPr>
          </a:p>
          <a:p>
            <a:pPr indent="-228600">
              <a:lnSpc>
                <a:spcPct val="90000"/>
              </a:lnSpc>
              <a:spcAft>
                <a:spcPts val="600"/>
              </a:spcAft>
              <a:buFont typeface="Arial" panose="020B0604020202020204" pitchFamily="34" charset="0"/>
              <a:buChar char="•"/>
            </a:pPr>
            <a:endParaRPr lang="en-US" sz="2000">
              <a:cs typeface="Arial"/>
            </a:endParaRPr>
          </a:p>
          <a:p>
            <a:pPr indent="-228600">
              <a:lnSpc>
                <a:spcPct val="90000"/>
              </a:lnSpc>
              <a:spcAft>
                <a:spcPts val="600"/>
              </a:spcAft>
              <a:buFont typeface="Arial" panose="020B0604020202020204" pitchFamily="34" charset="0"/>
              <a:buChar char="•"/>
            </a:pPr>
            <a:r>
              <a:rPr lang="fi-FI" sz="2100" b="1">
                <a:cs typeface="Arial"/>
              </a:rPr>
              <a:t>Voiko kuka tahansa jäädä riippuvaiseksi?</a:t>
            </a:r>
            <a:endParaRPr lang="en-US" sz="2000" b="1" i="0" u="none" strike="noStrike">
              <a:effectLst/>
              <a:cs typeface="Arial"/>
            </a:endParaRPr>
          </a:p>
          <a:p>
            <a:pPr indent="-228600" fontAlgn="base">
              <a:lnSpc>
                <a:spcPct val="90000"/>
              </a:lnSpc>
              <a:spcAft>
                <a:spcPts val="600"/>
              </a:spcAft>
              <a:buFont typeface="Arial" panose="020B0604020202020204" pitchFamily="34" charset="0"/>
              <a:buChar char="•"/>
            </a:pPr>
            <a:endParaRPr lang="en-US" sz="2000">
              <a:cs typeface="Arial"/>
            </a:endParaRPr>
          </a:p>
          <a:p>
            <a:pPr indent="-228600">
              <a:lnSpc>
                <a:spcPct val="90000"/>
              </a:lnSpc>
              <a:spcAft>
                <a:spcPts val="600"/>
              </a:spcAft>
              <a:buFont typeface="Arial" panose="020B0604020202020204" pitchFamily="34" charset="0"/>
              <a:buChar char="•"/>
            </a:pPr>
            <a:endParaRPr lang="en-US" sz="2000" b="0" i="0">
              <a:effectLst/>
              <a:cs typeface="Arial"/>
            </a:endParaRPr>
          </a:p>
          <a:p>
            <a:pPr indent="-228600" fontAlgn="base">
              <a:lnSpc>
                <a:spcPct val="90000"/>
              </a:lnSpc>
              <a:spcAft>
                <a:spcPts val="600"/>
              </a:spcAft>
              <a:buFont typeface="Arial" panose="020B0604020202020204" pitchFamily="34" charset="0"/>
              <a:buChar char="•"/>
            </a:pPr>
            <a:endParaRPr lang="en-US" sz="2000">
              <a:cs typeface="Arial"/>
            </a:endParaRPr>
          </a:p>
          <a:p>
            <a:pPr indent="-228600" fontAlgn="base">
              <a:lnSpc>
                <a:spcPct val="90000"/>
              </a:lnSpc>
              <a:spcAft>
                <a:spcPts val="600"/>
              </a:spcAft>
              <a:buFont typeface="Arial" panose="020B0604020202020204" pitchFamily="34" charset="0"/>
              <a:buChar char="•"/>
            </a:pPr>
            <a:endParaRPr lang="en-US" sz="2000">
              <a:cs typeface="Arial"/>
            </a:endParaRPr>
          </a:p>
          <a:p>
            <a:pPr indent="-228600">
              <a:lnSpc>
                <a:spcPct val="90000"/>
              </a:lnSpc>
              <a:spcAft>
                <a:spcPts val="600"/>
              </a:spcAft>
              <a:buFont typeface="Arial" panose="020B0604020202020204" pitchFamily="34" charset="0"/>
              <a:buChar char="•"/>
            </a:pPr>
            <a:endParaRPr lang="en-US" sz="2000">
              <a:cs typeface="Arial"/>
            </a:endParaRPr>
          </a:p>
        </p:txBody>
      </p:sp>
      <p:pic>
        <p:nvPicPr>
          <p:cNvPr id="1026" name="Picture 2">
            <a:extLst>
              <a:ext uri="{FF2B5EF4-FFF2-40B4-BE49-F238E27FC236}">
                <a16:creationId xmlns:a16="http://schemas.microsoft.com/office/drawing/2014/main" id="{F9911150-3EB4-FA3F-8CBC-E1D50CF4824B}"/>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02" r="-1" b="-1"/>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498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125954-A153-3D9D-8F0F-DBCE95627930}"/>
              </a:ext>
            </a:extLst>
          </p:cNvPr>
          <p:cNvSpPr>
            <a:spLocks noGrp="1"/>
          </p:cNvSpPr>
          <p:nvPr>
            <p:ph type="title"/>
          </p:nvPr>
        </p:nvSpPr>
        <p:spPr/>
        <p:txBody>
          <a:bodyPr/>
          <a:lstStyle/>
          <a:p>
            <a:r>
              <a:rPr lang="fi-FI" sz="4250">
                <a:solidFill>
                  <a:schemeClr val="bg1"/>
                </a:solidFill>
              </a:rPr>
              <a:t>Riippuvuus</a:t>
            </a:r>
          </a:p>
        </p:txBody>
      </p:sp>
      <p:sp>
        <p:nvSpPr>
          <p:cNvPr id="3" name="Tekstiruutu 2">
            <a:extLst>
              <a:ext uri="{FF2B5EF4-FFF2-40B4-BE49-F238E27FC236}">
                <a16:creationId xmlns:a16="http://schemas.microsoft.com/office/drawing/2014/main" id="{D1C9597D-70C0-6AFA-E93B-FE5C455409DA}"/>
              </a:ext>
            </a:extLst>
          </p:cNvPr>
          <p:cNvSpPr txBox="1"/>
          <p:nvPr/>
        </p:nvSpPr>
        <p:spPr>
          <a:xfrm>
            <a:off x="828431" y="1861234"/>
            <a:ext cx="9138920"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i-FI">
                <a:solidFill>
                  <a:schemeClr val="bg1"/>
                </a:solidFill>
              </a:rPr>
              <a:t>Pakonomainen tarve johonkin päihdyttävään aineeseen tai toimintaan.​</a:t>
            </a:r>
            <a:endParaRPr lang="fi-FI">
              <a:solidFill>
                <a:schemeClr val="bg1"/>
              </a:solidFill>
              <a:cs typeface="Arial"/>
            </a:endParaRPr>
          </a:p>
          <a:p>
            <a:endParaRPr lang="fi-FI">
              <a:solidFill>
                <a:schemeClr val="bg1"/>
              </a:solidFill>
              <a:cs typeface="Arial"/>
            </a:endParaRPr>
          </a:p>
          <a:p>
            <a:pPr marL="285750" indent="-285750">
              <a:buFont typeface="Arial" panose="020B0604020202020204" pitchFamily="34" charset="0"/>
              <a:buChar char="•"/>
            </a:pPr>
            <a:r>
              <a:rPr lang="fi-FI">
                <a:solidFill>
                  <a:schemeClr val="bg1"/>
                </a:solidFill>
              </a:rPr>
              <a:t>Psyykkinen tai fyysinen tila tuottaa hetkellistä mielihyvää.​</a:t>
            </a:r>
            <a:endParaRPr lang="fi-FI">
              <a:solidFill>
                <a:schemeClr val="bg1"/>
              </a:solidFill>
              <a:cs typeface="Arial"/>
            </a:endParaRPr>
          </a:p>
          <a:p>
            <a:endParaRPr lang="fi-FI">
              <a:solidFill>
                <a:schemeClr val="bg1"/>
              </a:solidFill>
              <a:cs typeface="Arial"/>
            </a:endParaRPr>
          </a:p>
          <a:p>
            <a:pPr marL="285750" indent="-285750">
              <a:buFont typeface="Arial" panose="020B0604020202020204" pitchFamily="34" charset="0"/>
              <a:buChar char="•"/>
            </a:pPr>
            <a:r>
              <a:rPr lang="fi-FI">
                <a:solidFill>
                  <a:schemeClr val="bg1"/>
                </a:solidFill>
              </a:rPr>
              <a:t>Perintötekijät, lapsuuden ja nuoruuden kokemukset, stressi ja kriisitilanteet elämässä voivat vaikuttaa siihen, miten helposti ihminen jää riippuvaiseksi. </a:t>
            </a:r>
            <a:endParaRPr lang="fi-FI">
              <a:solidFill>
                <a:schemeClr val="bg1"/>
              </a:solidFill>
              <a:cs typeface="Arial"/>
            </a:endParaRPr>
          </a:p>
          <a:p>
            <a:endParaRPr lang="fi-FI">
              <a:solidFill>
                <a:schemeClr val="bg1"/>
              </a:solidFill>
              <a:cs typeface="Arial"/>
            </a:endParaRPr>
          </a:p>
          <a:p>
            <a:pPr marL="285750" indent="-285750">
              <a:buFont typeface="Arial" panose="020B0604020202020204" pitchFamily="34" charset="0"/>
              <a:buChar char="•"/>
            </a:pPr>
            <a:r>
              <a:rPr lang="fi-FI">
                <a:solidFill>
                  <a:schemeClr val="bg1"/>
                </a:solidFill>
              </a:rPr>
              <a:t>Riippuvainen ihminen ei aina itse tunnista tai myönnä riippuvuuttaan.​</a:t>
            </a:r>
            <a:endParaRPr lang="fi-FI">
              <a:solidFill>
                <a:schemeClr val="bg1"/>
              </a:solidFill>
              <a:cs typeface="Arial"/>
            </a:endParaRPr>
          </a:p>
          <a:p>
            <a:pPr marL="285750" indent="-285750">
              <a:buFont typeface="Arial" panose="020B0604020202020204" pitchFamily="34" charset="0"/>
              <a:buChar char="•"/>
            </a:pPr>
            <a:endParaRPr lang="fi-FI">
              <a:solidFill>
                <a:schemeClr val="bg1"/>
              </a:solidFill>
              <a:cs typeface="Arial"/>
            </a:endParaRPr>
          </a:p>
          <a:p>
            <a:pPr marL="285750" indent="-285750">
              <a:buFont typeface="Arial" panose="020B0604020202020204" pitchFamily="34" charset="0"/>
              <a:buChar char="•"/>
            </a:pPr>
            <a:r>
              <a:rPr lang="fi-FI">
                <a:solidFill>
                  <a:schemeClr val="bg1"/>
                </a:solidFill>
                <a:cs typeface="Arial"/>
              </a:rPr>
              <a:t>Vakava riippuvuus on sairaus.</a:t>
            </a:r>
          </a:p>
          <a:p>
            <a:endParaRPr lang="fi-FI">
              <a:solidFill>
                <a:schemeClr val="bg1"/>
              </a:solidFill>
            </a:endParaRPr>
          </a:p>
          <a:p>
            <a:pPr marL="285750" indent="-285750">
              <a:buFont typeface="Arial" panose="020B0604020202020204" pitchFamily="34" charset="0"/>
              <a:buChar char="•"/>
            </a:pPr>
            <a:r>
              <a:rPr lang="fi-FI">
                <a:solidFill>
                  <a:schemeClr val="bg1"/>
                </a:solidFill>
              </a:rPr>
              <a:t>Riippuvuuksien haittoja voivat olla esim. terveydelliset haitat, ihmissuhteet kärsivät, taloudelliset haitat </a:t>
            </a:r>
            <a:endParaRPr lang="fi-FI">
              <a:solidFill>
                <a:schemeClr val="bg1"/>
              </a:solidFill>
              <a:cs typeface="Arial"/>
            </a:endParaRPr>
          </a:p>
        </p:txBody>
      </p:sp>
    </p:spTree>
    <p:extLst>
      <p:ext uri="{BB962C8B-B14F-4D97-AF65-F5344CB8AC3E}">
        <p14:creationId xmlns:p14="http://schemas.microsoft.com/office/powerpoint/2010/main" val="356588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6BFE-CE89-5E68-CD8B-26B05834FB54}"/>
              </a:ext>
            </a:extLst>
          </p:cNvPr>
          <p:cNvSpPr>
            <a:spLocks noGrp="1"/>
          </p:cNvSpPr>
          <p:nvPr>
            <p:ph type="title"/>
          </p:nvPr>
        </p:nvSpPr>
        <p:spPr>
          <a:xfrm>
            <a:off x="890047" y="746064"/>
            <a:ext cx="10852034" cy="873481"/>
          </a:xfrm>
        </p:spPr>
        <p:txBody>
          <a:bodyPr/>
          <a:lstStyle/>
          <a:p>
            <a:r>
              <a:rPr lang="en-US" err="1"/>
              <a:t>Päihdeongelmilta</a:t>
            </a:r>
            <a:r>
              <a:rPr lang="en-US"/>
              <a:t> </a:t>
            </a:r>
            <a:r>
              <a:rPr lang="en-US" err="1"/>
              <a:t>suojaavia</a:t>
            </a:r>
            <a:r>
              <a:rPr lang="en-US"/>
              <a:t> </a:t>
            </a:r>
            <a:r>
              <a:rPr lang="en-US" err="1"/>
              <a:t>tekijöitä</a:t>
            </a:r>
          </a:p>
        </p:txBody>
      </p:sp>
      <p:sp>
        <p:nvSpPr>
          <p:cNvPr id="3" name="Text Placeholder 2">
            <a:extLst>
              <a:ext uri="{FF2B5EF4-FFF2-40B4-BE49-F238E27FC236}">
                <a16:creationId xmlns:a16="http://schemas.microsoft.com/office/drawing/2014/main" id="{F0523E38-733A-B24F-CE3B-5643033C9670}"/>
              </a:ext>
            </a:extLst>
          </p:cNvPr>
          <p:cNvSpPr>
            <a:spLocks noGrp="1"/>
          </p:cNvSpPr>
          <p:nvPr>
            <p:ph type="body" idx="1"/>
          </p:nvPr>
        </p:nvSpPr>
        <p:spPr>
          <a:xfrm>
            <a:off x="875668" y="1837980"/>
            <a:ext cx="10435092" cy="4217885"/>
          </a:xfrm>
        </p:spPr>
        <p:txBody>
          <a:bodyPr vert="horz" lIns="0" tIns="45720" rIns="0" bIns="45720" rtlCol="0" anchor="t">
            <a:noAutofit/>
          </a:bodyPr>
          <a:lstStyle/>
          <a:p>
            <a:pPr marL="238760" indent="-228600">
              <a:lnSpc>
                <a:spcPct val="90000"/>
              </a:lnSpc>
              <a:spcAft>
                <a:spcPts val="600"/>
              </a:spcAft>
              <a:buFont typeface="Arial,Sans-Serif"/>
            </a:pPr>
            <a:r>
              <a:rPr lang="en-US" err="1"/>
              <a:t>Läheiset</a:t>
            </a:r>
            <a:r>
              <a:rPr lang="en-US"/>
              <a:t> </a:t>
            </a:r>
            <a:r>
              <a:rPr lang="en-US" err="1"/>
              <a:t>välit</a:t>
            </a:r>
            <a:r>
              <a:rPr lang="en-US"/>
              <a:t> </a:t>
            </a:r>
            <a:r>
              <a:rPr lang="en-US" err="1"/>
              <a:t>perheeseen</a:t>
            </a:r>
            <a:r>
              <a:rPr lang="en-US"/>
              <a:t>/</a:t>
            </a:r>
            <a:r>
              <a:rPr lang="en-US" u="sng" err="1"/>
              <a:t>muuhun</a:t>
            </a:r>
            <a:r>
              <a:rPr lang="en-US" u="sng"/>
              <a:t> </a:t>
            </a:r>
            <a:r>
              <a:rPr lang="en-US" u="sng" err="1"/>
              <a:t>luotettavaan</a:t>
            </a:r>
            <a:r>
              <a:rPr lang="en-US" u="sng"/>
              <a:t> </a:t>
            </a:r>
            <a:r>
              <a:rPr lang="en-US" u="sng" err="1"/>
              <a:t>aikuiseen</a:t>
            </a:r>
            <a:r>
              <a:rPr lang="en-US"/>
              <a:t>. </a:t>
            </a:r>
          </a:p>
          <a:p>
            <a:pPr marL="238760" indent="-228600">
              <a:lnSpc>
                <a:spcPct val="90000"/>
              </a:lnSpc>
              <a:spcAft>
                <a:spcPts val="600"/>
              </a:spcAft>
              <a:buFont typeface="Arial,Sans-Serif"/>
            </a:pPr>
            <a:r>
              <a:rPr lang="en-US" err="1"/>
              <a:t>Terve</a:t>
            </a:r>
            <a:r>
              <a:rPr lang="en-US"/>
              <a:t> </a:t>
            </a:r>
            <a:r>
              <a:rPr lang="en-US" err="1"/>
              <a:t>itsetunto</a:t>
            </a:r>
            <a:r>
              <a:rPr lang="en-US"/>
              <a:t>, </a:t>
            </a:r>
            <a:r>
              <a:rPr lang="en-US" err="1"/>
              <a:t>myönteinen</a:t>
            </a:r>
            <a:r>
              <a:rPr lang="en-US"/>
              <a:t> </a:t>
            </a:r>
            <a:r>
              <a:rPr lang="en-US" err="1"/>
              <a:t>minäkuva</a:t>
            </a:r>
            <a:r>
              <a:rPr lang="en-US"/>
              <a:t>. </a:t>
            </a:r>
          </a:p>
          <a:p>
            <a:pPr marL="238760" indent="-228600">
              <a:lnSpc>
                <a:spcPct val="90000"/>
              </a:lnSpc>
              <a:spcAft>
                <a:spcPts val="600"/>
              </a:spcAft>
              <a:buFont typeface="Arial,Sans-Serif"/>
            </a:pPr>
            <a:r>
              <a:rPr lang="en-US" err="1"/>
              <a:t>Osallisuuden</a:t>
            </a:r>
            <a:r>
              <a:rPr lang="en-US"/>
              <a:t> </a:t>
            </a:r>
            <a:r>
              <a:rPr lang="en-US" err="1"/>
              <a:t>tunne</a:t>
            </a:r>
            <a:r>
              <a:rPr lang="en-US"/>
              <a:t> (</a:t>
            </a:r>
            <a:r>
              <a:rPr lang="en-US" err="1"/>
              <a:t>esim</a:t>
            </a:r>
            <a:r>
              <a:rPr lang="en-US"/>
              <a:t>. </a:t>
            </a:r>
            <a:r>
              <a:rPr lang="en-US" err="1"/>
              <a:t>harrastus</a:t>
            </a:r>
            <a:r>
              <a:rPr lang="en-US"/>
              <a:t>, </a:t>
            </a:r>
            <a:r>
              <a:rPr lang="en-US" err="1"/>
              <a:t>kaverit</a:t>
            </a:r>
            <a:r>
              <a:rPr lang="en-US"/>
              <a:t>, </a:t>
            </a:r>
            <a:r>
              <a:rPr lang="en-US" err="1"/>
              <a:t>koulu</a:t>
            </a:r>
            <a:r>
              <a:rPr lang="en-US"/>
              <a:t>, </a:t>
            </a:r>
            <a:r>
              <a:rPr lang="en-US" err="1"/>
              <a:t>työ</a:t>
            </a:r>
            <a:r>
              <a:rPr lang="en-US"/>
              <a:t>, </a:t>
            </a:r>
            <a:r>
              <a:rPr lang="en-US" err="1"/>
              <a:t>perhe</a:t>
            </a:r>
            <a:r>
              <a:rPr lang="en-US"/>
              <a:t>, </a:t>
            </a:r>
            <a:r>
              <a:rPr lang="en-US" err="1"/>
              <a:t>peliporukka</a:t>
            </a:r>
            <a:r>
              <a:rPr lang="en-US"/>
              <a:t>). </a:t>
            </a:r>
          </a:p>
          <a:p>
            <a:pPr marL="238760" indent="-228600">
              <a:lnSpc>
                <a:spcPct val="90000"/>
              </a:lnSpc>
              <a:spcAft>
                <a:spcPts val="600"/>
              </a:spcAft>
              <a:buFont typeface="Arial,Sans-Serif"/>
            </a:pPr>
            <a:r>
              <a:rPr lang="en-US" err="1"/>
              <a:t>Vahvat</a:t>
            </a:r>
            <a:r>
              <a:rPr lang="en-US"/>
              <a:t> </a:t>
            </a:r>
            <a:r>
              <a:rPr lang="en-US" err="1"/>
              <a:t>tunne</a:t>
            </a:r>
            <a:r>
              <a:rPr lang="en-US"/>
              <a:t>- ja </a:t>
            </a:r>
            <a:r>
              <a:rPr lang="en-US" err="1"/>
              <a:t>sosiaaliset</a:t>
            </a:r>
            <a:r>
              <a:rPr lang="en-US"/>
              <a:t> </a:t>
            </a:r>
            <a:r>
              <a:rPr lang="en-US" err="1"/>
              <a:t>taidot</a:t>
            </a:r>
            <a:r>
              <a:rPr lang="en-US"/>
              <a:t>.</a:t>
            </a:r>
          </a:p>
          <a:p>
            <a:pPr marL="238760" indent="-228600">
              <a:lnSpc>
                <a:spcPct val="90000"/>
              </a:lnSpc>
              <a:spcAft>
                <a:spcPts val="600"/>
              </a:spcAft>
              <a:buFont typeface="Arial,Sans-Serif"/>
            </a:pPr>
            <a:r>
              <a:rPr lang="en-US" err="1"/>
              <a:t>Onnistumiset</a:t>
            </a:r>
            <a:r>
              <a:rPr lang="en-US"/>
              <a:t> ja </a:t>
            </a:r>
            <a:r>
              <a:rPr lang="en-US" err="1"/>
              <a:t>positiivinen</a:t>
            </a:r>
            <a:r>
              <a:rPr lang="en-US"/>
              <a:t> </a:t>
            </a:r>
            <a:r>
              <a:rPr lang="en-US" err="1"/>
              <a:t>palaute</a:t>
            </a:r>
            <a:r>
              <a:rPr lang="en-US"/>
              <a:t>. </a:t>
            </a:r>
          </a:p>
          <a:p>
            <a:pPr marL="238760" indent="-228600">
              <a:lnSpc>
                <a:spcPct val="90000"/>
              </a:lnSpc>
              <a:spcAft>
                <a:spcPts val="600"/>
              </a:spcAft>
              <a:buFont typeface="Arial,Sans-Serif"/>
            </a:pPr>
            <a:r>
              <a:rPr lang="en-US" err="1"/>
              <a:t>Lähiyhteisön</a:t>
            </a:r>
            <a:r>
              <a:rPr lang="en-US"/>
              <a:t> </a:t>
            </a:r>
            <a:r>
              <a:rPr lang="en-US" err="1"/>
              <a:t>vastuullinen</a:t>
            </a:r>
            <a:r>
              <a:rPr lang="en-US"/>
              <a:t> </a:t>
            </a:r>
            <a:r>
              <a:rPr lang="en-US" err="1"/>
              <a:t>suhtautuminen</a:t>
            </a:r>
            <a:r>
              <a:rPr lang="en-US"/>
              <a:t> </a:t>
            </a:r>
            <a:r>
              <a:rPr lang="en-US" err="1"/>
              <a:t>päihteisiin</a:t>
            </a:r>
            <a:r>
              <a:rPr lang="en-US"/>
              <a:t>.</a:t>
            </a:r>
          </a:p>
          <a:p>
            <a:pPr marL="238760" indent="-228600">
              <a:lnSpc>
                <a:spcPct val="90000"/>
              </a:lnSpc>
              <a:spcAft>
                <a:spcPts val="600"/>
              </a:spcAft>
              <a:buFont typeface="Arial,Sans-Serif"/>
            </a:pPr>
            <a:endParaRPr lang="en-US"/>
          </a:p>
          <a:p>
            <a:pPr marL="238760" indent="-228600">
              <a:lnSpc>
                <a:spcPct val="90000"/>
              </a:lnSpc>
              <a:spcAft>
                <a:spcPts val="600"/>
              </a:spcAft>
              <a:buFont typeface="Arial,Sans-Serif"/>
            </a:pPr>
            <a:r>
              <a:rPr lang="en-US" b="1" err="1"/>
              <a:t>Yllämainittujen</a:t>
            </a:r>
            <a:r>
              <a:rPr lang="en-US" b="1"/>
              <a:t> </a:t>
            </a:r>
            <a:r>
              <a:rPr lang="en-US" b="1" err="1"/>
              <a:t>asioiden</a:t>
            </a:r>
            <a:r>
              <a:rPr lang="en-US" b="1"/>
              <a:t> </a:t>
            </a:r>
            <a:r>
              <a:rPr lang="en-US" b="1" err="1"/>
              <a:t>puute</a:t>
            </a:r>
            <a:r>
              <a:rPr lang="en-US" b="1"/>
              <a:t> </a:t>
            </a:r>
            <a:r>
              <a:rPr lang="en-US" b="1" err="1"/>
              <a:t>ei</a:t>
            </a:r>
            <a:r>
              <a:rPr lang="en-US" b="1"/>
              <a:t> </a:t>
            </a:r>
            <a:r>
              <a:rPr lang="en-US" b="1" err="1"/>
              <a:t>tarkoita</a:t>
            </a:r>
            <a:r>
              <a:rPr lang="en-US" b="1"/>
              <a:t> </a:t>
            </a:r>
            <a:r>
              <a:rPr lang="en-US" b="1" err="1"/>
              <a:t>että</a:t>
            </a:r>
            <a:r>
              <a:rPr lang="en-US" b="1"/>
              <a:t> </a:t>
            </a:r>
            <a:r>
              <a:rPr lang="en-US" b="1" err="1"/>
              <a:t>nuori</a:t>
            </a:r>
            <a:r>
              <a:rPr lang="en-US" b="1"/>
              <a:t> </a:t>
            </a:r>
            <a:r>
              <a:rPr lang="en-US" b="1" err="1"/>
              <a:t>päätyy</a:t>
            </a:r>
            <a:r>
              <a:rPr lang="en-US" b="1"/>
              <a:t> </a:t>
            </a:r>
            <a:r>
              <a:rPr lang="en-US" b="1" err="1"/>
              <a:t>päihteiden</a:t>
            </a:r>
            <a:r>
              <a:rPr lang="en-US" b="1"/>
              <a:t> </a:t>
            </a:r>
            <a:r>
              <a:rPr lang="en-US" b="1" err="1"/>
              <a:t>käyttäjäksi</a:t>
            </a:r>
            <a:r>
              <a:rPr lang="en-US" b="1"/>
              <a:t>, </a:t>
            </a:r>
            <a:r>
              <a:rPr lang="en-US" b="1" err="1"/>
              <a:t>mutta</a:t>
            </a:r>
            <a:r>
              <a:rPr lang="en-US" b="1"/>
              <a:t> </a:t>
            </a:r>
            <a:r>
              <a:rPr lang="en-US" b="1" err="1"/>
              <a:t>riski</a:t>
            </a:r>
            <a:r>
              <a:rPr lang="en-US" b="1"/>
              <a:t> on </a:t>
            </a:r>
            <a:r>
              <a:rPr lang="en-US" b="1" err="1"/>
              <a:t>suurempi</a:t>
            </a:r>
            <a:r>
              <a:rPr lang="en-US" b="1"/>
              <a:t>.</a:t>
            </a:r>
            <a:r>
              <a:rPr lang="en-US"/>
              <a:t> </a:t>
            </a:r>
          </a:p>
        </p:txBody>
      </p:sp>
    </p:spTree>
    <p:extLst>
      <p:ext uri="{BB962C8B-B14F-4D97-AF65-F5344CB8AC3E}">
        <p14:creationId xmlns:p14="http://schemas.microsoft.com/office/powerpoint/2010/main" val="154220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EEB19D-D7E1-12A7-26F8-82826DDEC19A}"/>
              </a:ext>
            </a:extLst>
          </p:cNvPr>
          <p:cNvSpPr>
            <a:spLocks noGrp="1"/>
          </p:cNvSpPr>
          <p:nvPr>
            <p:ph type="title"/>
          </p:nvPr>
        </p:nvSpPr>
        <p:spPr/>
        <p:txBody>
          <a:bodyPr/>
          <a:lstStyle/>
          <a:p>
            <a:r>
              <a:rPr lang="fi-FI" sz="4250">
                <a:solidFill>
                  <a:schemeClr val="bg1"/>
                </a:solidFill>
              </a:rPr>
              <a:t>Tehtävämoniste</a:t>
            </a:r>
          </a:p>
        </p:txBody>
      </p:sp>
      <p:sp>
        <p:nvSpPr>
          <p:cNvPr id="3" name="Sisällön paikkamerkki 2">
            <a:extLst>
              <a:ext uri="{FF2B5EF4-FFF2-40B4-BE49-F238E27FC236}">
                <a16:creationId xmlns:a16="http://schemas.microsoft.com/office/drawing/2014/main" id="{03FDFDBE-0B35-78EC-EF38-F72C46D22936}"/>
              </a:ext>
            </a:extLst>
          </p:cNvPr>
          <p:cNvSpPr>
            <a:spLocks noGrp="1"/>
          </p:cNvSpPr>
          <p:nvPr>
            <p:ph idx="1"/>
          </p:nvPr>
        </p:nvSpPr>
        <p:spPr>
          <a:xfrm>
            <a:off x="1179143" y="1939827"/>
            <a:ext cx="10056144" cy="4343338"/>
          </a:xfrm>
        </p:spPr>
        <p:txBody>
          <a:bodyPr vert="horz" lIns="91440" tIns="45720" rIns="91440" bIns="45720" rtlCol="0" anchor="t">
            <a:noAutofit/>
          </a:bodyPr>
          <a:lstStyle/>
          <a:p>
            <a:pPr marL="236855" indent="-236855"/>
            <a:r>
              <a:rPr lang="fi-FI" sz="2400">
                <a:solidFill>
                  <a:schemeClr val="bg1"/>
                </a:solidFill>
              </a:rPr>
              <a:t>Ympyröi monisteesta vähintään 5 hyvää ominaisuutta, joita sinulla on. </a:t>
            </a:r>
          </a:p>
          <a:p>
            <a:pPr marL="236855" indent="-236855"/>
            <a:endParaRPr lang="fi-FI" sz="2400">
              <a:solidFill>
                <a:schemeClr val="bg1"/>
              </a:solidFill>
            </a:endParaRPr>
          </a:p>
          <a:p>
            <a:pPr marL="236855" indent="-236855"/>
            <a:r>
              <a:rPr lang="fi-FI" sz="2400">
                <a:solidFill>
                  <a:schemeClr val="bg1"/>
                </a:solidFill>
              </a:rPr>
              <a:t>Tulevaisuuden minä: kirjoita monisteen lokeroihin omat tulevaisuuden haaveesi, missä näet itsesi 5-10 vuoden päästä.</a:t>
            </a:r>
          </a:p>
          <a:p>
            <a:pPr marL="236855" indent="-236855"/>
            <a:endParaRPr lang="fi-FI" sz="2400">
              <a:solidFill>
                <a:schemeClr val="bg1"/>
              </a:solidFill>
            </a:endParaRPr>
          </a:p>
          <a:p>
            <a:pPr marL="236855" indent="-236855"/>
            <a:r>
              <a:rPr lang="fi-FI" sz="2400">
                <a:solidFill>
                  <a:schemeClr val="bg1"/>
                </a:solidFill>
              </a:rPr>
              <a:t>Pohditaan yhdessä: Miten päihdeongelma/riippuvuus vaikuttaa tulevaisuuden haaveiden toteutumiseen? Miksi haaveita ja suunnitelmia on tärkeää olla?</a:t>
            </a:r>
          </a:p>
        </p:txBody>
      </p:sp>
    </p:spTree>
    <p:extLst>
      <p:ext uri="{BB962C8B-B14F-4D97-AF65-F5344CB8AC3E}">
        <p14:creationId xmlns:p14="http://schemas.microsoft.com/office/powerpoint/2010/main" val="3770007777"/>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878F35D0-A915-4E86-A00B-D55362D94209}" vid="{3DC63F2B-1DDA-49AA-A6C0-C831026389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E6017AFD2ACF40873DEFE162957BE8" ma:contentTypeVersion="12" ma:contentTypeDescription="Create a new document." ma:contentTypeScope="" ma:versionID="762ae34c09bcc1943eba47cd0fed5487">
  <xsd:schema xmlns:xsd="http://www.w3.org/2001/XMLSchema" xmlns:xs="http://www.w3.org/2001/XMLSchema" xmlns:p="http://schemas.microsoft.com/office/2006/metadata/properties" xmlns:ns2="de70ee2f-dab2-4529-9dbb-dd8518a87fcf" xmlns:ns3="d3a7fb74-fcaf-47fd-b1e3-0541edb53a79" targetNamespace="http://schemas.microsoft.com/office/2006/metadata/properties" ma:root="true" ma:fieldsID="6e180672fbff003054f258f67f19a82f" ns2:_="" ns3:_="">
    <xsd:import namespace="de70ee2f-dab2-4529-9dbb-dd8518a87fcf"/>
    <xsd:import namespace="d3a7fb74-fcaf-47fd-b1e3-0541edb53a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0ee2f-dab2-4529-9dbb-dd8518a87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7fb74-fcaf-47fd-b1e3-0541edb53a7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4c2bb4e-cc01-490f-9c16-3977c191af56}" ma:internalName="TaxCatchAll" ma:showField="CatchAllData" ma:web="d3a7fb74-fcaf-47fd-b1e3-0541edb53a7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70ee2f-dab2-4529-9dbb-dd8518a87fcf">
      <Terms xmlns="http://schemas.microsoft.com/office/infopath/2007/PartnerControls"/>
    </lcf76f155ced4ddcb4097134ff3c332f>
    <TaxCatchAll xmlns="d3a7fb74-fcaf-47fd-b1e3-0541edb53a79" xsi:nil="true"/>
    <SharedWithUsers xmlns="d3a7fb74-fcaf-47fd-b1e3-0541edb53a79">
      <UserInfo>
        <DisplayName/>
        <AccountId xsi:nil="true"/>
        <AccountType/>
      </UserInfo>
    </SharedWithUsers>
  </documentManagement>
</p:properties>
</file>

<file path=customXml/itemProps1.xml><?xml version="1.0" encoding="utf-8"?>
<ds:datastoreItem xmlns:ds="http://schemas.openxmlformats.org/officeDocument/2006/customXml" ds:itemID="{FB37D884-33E8-4552-9204-945BFE646B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0ee2f-dab2-4529-9dbb-dd8518a87fcf"/>
    <ds:schemaRef ds:uri="d3a7fb74-fcaf-47fd-b1e3-0541edb53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325EE1-79BD-44D0-94F3-C1308EACF431}">
  <ds:schemaRefs>
    <ds:schemaRef ds:uri="http://schemas.microsoft.com/sharepoint/v3/contenttype/forms"/>
  </ds:schemaRefs>
</ds:datastoreItem>
</file>

<file path=customXml/itemProps3.xml><?xml version="1.0" encoding="utf-8"?>
<ds:datastoreItem xmlns:ds="http://schemas.openxmlformats.org/officeDocument/2006/customXml" ds:itemID="{F7127BB3-9E32-4136-8DC5-0ADC3B573AB9}">
  <ds:schemaRefs>
    <ds:schemaRef ds:uri="http://purl.org/dc/terms/"/>
    <ds:schemaRef ds:uri="http://purl.org/dc/elements/1.1/"/>
    <ds:schemaRef ds:uri="d3a7fb74-fcaf-47fd-b1e3-0541edb53a79"/>
    <ds:schemaRef ds:uri="http://schemas.microsoft.com/office/2006/documentManagement/types"/>
    <ds:schemaRef ds:uri="http://purl.org/dc/dcmitype/"/>
    <ds:schemaRef ds:uri="http://schemas.microsoft.com/office/2006/metadata/properties"/>
    <ds:schemaRef ds:uri="de70ee2f-dab2-4529-9dbb-dd8518a87fcf"/>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2603</Words>
  <Application>Microsoft Office PowerPoint</Application>
  <PresentationFormat>Laajakuva</PresentationFormat>
  <Paragraphs>304</Paragraphs>
  <Slides>22</Slides>
  <Notes>18</Notes>
  <HiddenSlides>0</HiddenSlides>
  <MMClips>0</MMClips>
  <ScaleCrop>false</ScaleCrop>
  <HeadingPairs>
    <vt:vector size="4" baseType="variant">
      <vt:variant>
        <vt:lpstr>Teema</vt:lpstr>
      </vt:variant>
      <vt:variant>
        <vt:i4>1</vt:i4>
      </vt:variant>
      <vt:variant>
        <vt:lpstr>Dian otsikot</vt:lpstr>
      </vt:variant>
      <vt:variant>
        <vt:i4>22</vt:i4>
      </vt:variant>
    </vt:vector>
  </HeadingPairs>
  <TitlesOfParts>
    <vt:vector size="23" baseType="lpstr">
      <vt:lpstr>Turun kaupunki perustyyli</vt:lpstr>
      <vt:lpstr>Mitä tiedämme päihteistä?</vt:lpstr>
      <vt:lpstr>Päihdetaulukko</vt:lpstr>
      <vt:lpstr>Päihdefaktat</vt:lpstr>
      <vt:lpstr>World cafe -harjoitus</vt:lpstr>
      <vt:lpstr>Riippuvuudet ja niiltä suojautuminen </vt:lpstr>
      <vt:lpstr>Riippuvuus</vt:lpstr>
      <vt:lpstr>Riippuvuus</vt:lpstr>
      <vt:lpstr>Päihdeongelmilta suojaavia tekijöitä</vt:lpstr>
      <vt:lpstr>Tehtävämoniste</vt:lpstr>
      <vt:lpstr>Sosiaalisen median vaikutus nuoreen</vt:lpstr>
      <vt:lpstr>PowerPoint-esitys</vt:lpstr>
      <vt:lpstr>PowerPoint-esitys</vt:lpstr>
      <vt:lpstr>Rikos(ko) 6-luokkien Laillisuuskasvatustunti Some</vt:lpstr>
      <vt:lpstr>Lasten suojeleminen on aikuisten tehtävä</vt:lpstr>
      <vt:lpstr>Sosiaalinen media ja rikokset</vt:lpstr>
      <vt:lpstr>Nuorten yleisimpiä rikoksia</vt:lpstr>
      <vt:lpstr>Somen monet puolet </vt:lpstr>
      <vt:lpstr>Mistä sitten saat luotettavaa tietoa ja hyviä sisältöjä?</vt:lpstr>
      <vt:lpstr>Kaveritaidot ja ryhmähenki</vt:lpstr>
      <vt:lpstr>Tehtävä: Ryhdy rikostutkijaksi</vt:lpstr>
      <vt:lpstr>PowerPoint-esitys</vt:lpstr>
      <vt:lpstr>Mistä apua eri tilanteisiin?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Hankkeiden viestintäsuunnitelma</dc:title>
  <dc:creator>Innilä Julia</dc:creator>
  <cp:lastModifiedBy>Tahko Sanna</cp:lastModifiedBy>
  <cp:revision>6</cp:revision>
  <dcterms:created xsi:type="dcterms:W3CDTF">2022-03-11T13:34:38Z</dcterms:created>
  <dcterms:modified xsi:type="dcterms:W3CDTF">2024-11-27T08:36:30Z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0x01010096E6017AFD2ACF40873DEFE162957BE8</vt:lpwstr>
  </property>
  <property fmtid="{D5CDD505-2E9C-101B-9397-08002B2CF9AE}" pid="3" name="TaxCatchAll">
    <vt:lpwstr>2;#Suomi|ddab1725-3888-478f-9c8c-3eeceecd16e9;#1;#Diaesitys|29bf125c-3304-4b20-a038-e327a30ca536</vt:lpwstr>
  </property>
  <property fmtid="{D5CDD505-2E9C-101B-9397-08002B2CF9AE}" pid="4" name="TurkuDoTku_PresentationMaterialTypeTaxHTField0">
    <vt:lpwstr>Diaesitys|29bf125c-3304-4b20-a038-e327a30ca536</vt:lpwstr>
  </property>
  <property fmtid="{D5CDD505-2E9C-101B-9397-08002B2CF9AE}" pid="5" name="TurkuDoTku_LanguageTaxHTField0">
    <vt:lpwstr>Suomi|ddab1725-3888-478f-9c8c-3eeceecd16e9</vt:lpwstr>
  </property>
  <property fmtid="{D5CDD505-2E9C-101B-9397-08002B2CF9AE}" pid="6" name="TurkuDoTku_PresentationMaterialType">
    <vt:lpwstr>1;#Diaesitys|29bf125c-3304-4b20-a038-e327a30ca536</vt:lpwstr>
  </property>
  <property fmtid="{D5CDD505-2E9C-101B-9397-08002B2CF9AE}" pid="7" name="TurkuDoTku_Language">
    <vt:lpwstr>2;#Suomi|ddab1725-3888-478f-9c8c-3eeceecd16e9</vt:lpwstr>
  </property>
  <property fmtid="{D5CDD505-2E9C-101B-9397-08002B2CF9AE}" pid="8" name="MediaServiceImageTags">
    <vt:lpwstr/>
  </property>
  <property fmtid="{D5CDD505-2E9C-101B-9397-08002B2CF9AE}" pid="9" name="Order">
    <vt:r8>24300</vt:r8>
  </property>
  <property fmtid="{D5CDD505-2E9C-101B-9397-08002B2CF9AE}" pid="10" name="xd_Signature">
    <vt:bool>false</vt:bool>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