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85" r:id="rId5"/>
    <p:sldId id="417" r:id="rId6"/>
    <p:sldId id="418" r:id="rId7"/>
    <p:sldId id="421" r:id="rId8"/>
    <p:sldId id="411" r:id="rId9"/>
    <p:sldId id="404" r:id="rId10"/>
    <p:sldId id="406" r:id="rId11"/>
    <p:sldId id="412" r:id="rId12"/>
    <p:sldId id="489" r:id="rId13"/>
    <p:sldId id="488" r:id="rId14"/>
    <p:sldId id="260" r:id="rId15"/>
    <p:sldId id="261" r:id="rId16"/>
    <p:sldId id="407" r:id="rId17"/>
    <p:sldId id="441" r:id="rId18"/>
    <p:sldId id="345" r:id="rId19"/>
    <p:sldId id="321" r:id="rId20"/>
    <p:sldId id="470" r:id="rId21"/>
    <p:sldId id="469" r:id="rId22"/>
    <p:sldId id="342" r:id="rId23"/>
    <p:sldId id="318" r:id="rId24"/>
    <p:sldId id="353" r:id="rId25"/>
    <p:sldId id="486" r:id="rId26"/>
    <p:sldId id="487"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09322-11CD-4815-A4E1-355456A83F15}" v="16" dt="2024-11-27T08:35:04.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hko Sanna" userId="S::sanna.tahko@turku.fi::ea86f26d-8e8b-4ef9-be84-be1cae0e5dd4" providerId="AD" clId="Web-{18F5316F-B592-EC17-93BE-523EE9806F2F}"/>
    <pc:docChg chg="addSld delSld modSld sldOrd">
      <pc:chgData name="Tahko Sanna" userId="S::sanna.tahko@turku.fi::ea86f26d-8e8b-4ef9-be84-be1cae0e5dd4" providerId="AD" clId="Web-{18F5316F-B592-EC17-93BE-523EE9806F2F}" dt="2024-01-30T05:12:17.937" v="247" actId="20577"/>
      <pc:docMkLst>
        <pc:docMk/>
      </pc:docMkLst>
      <pc:sldChg chg="del">
        <pc:chgData name="Tahko Sanna" userId="S::sanna.tahko@turku.fi::ea86f26d-8e8b-4ef9-be84-be1cae0e5dd4" providerId="AD" clId="Web-{18F5316F-B592-EC17-93BE-523EE9806F2F}" dt="2024-01-30T05:07:06.866" v="2"/>
        <pc:sldMkLst>
          <pc:docMk/>
          <pc:sldMk cId="2986049761" sldId="384"/>
        </pc:sldMkLst>
      </pc:sldChg>
      <pc:sldChg chg="ord">
        <pc:chgData name="Tahko Sanna" userId="S::sanna.tahko@turku.fi::ea86f26d-8e8b-4ef9-be84-be1cae0e5dd4" providerId="AD" clId="Web-{18F5316F-B592-EC17-93BE-523EE9806F2F}" dt="2024-01-29T12:20:13.804" v="1"/>
        <pc:sldMkLst>
          <pc:docMk/>
          <pc:sldMk cId="2881701511" sldId="410"/>
        </pc:sldMkLst>
      </pc:sldChg>
      <pc:sldChg chg="new del">
        <pc:chgData name="Tahko Sanna" userId="S::sanna.tahko@turku.fi::ea86f26d-8e8b-4ef9-be84-be1cae0e5dd4" providerId="AD" clId="Web-{18F5316F-B592-EC17-93BE-523EE9806F2F}" dt="2024-01-30T05:07:29.054" v="4"/>
        <pc:sldMkLst>
          <pc:docMk/>
          <pc:sldMk cId="805418573" sldId="417"/>
        </pc:sldMkLst>
      </pc:sldChg>
      <pc:sldChg chg="modSp new">
        <pc:chgData name="Tahko Sanna" userId="S::sanna.tahko@turku.fi::ea86f26d-8e8b-4ef9-be84-be1cae0e5dd4" providerId="AD" clId="Web-{18F5316F-B592-EC17-93BE-523EE9806F2F}" dt="2024-01-30T05:12:17.937" v="247" actId="20577"/>
        <pc:sldMkLst>
          <pc:docMk/>
          <pc:sldMk cId="2689653363" sldId="417"/>
        </pc:sldMkLst>
        <pc:spChg chg="mod">
          <ac:chgData name="Tahko Sanna" userId="S::sanna.tahko@turku.fi::ea86f26d-8e8b-4ef9-be84-be1cae0e5dd4" providerId="AD" clId="Web-{18F5316F-B592-EC17-93BE-523EE9806F2F}" dt="2024-01-30T05:07:47.383" v="11" actId="20577"/>
          <ac:spMkLst>
            <pc:docMk/>
            <pc:sldMk cId="2689653363" sldId="417"/>
            <ac:spMk id="2" creationId="{945A6663-6B68-B36B-6E0E-1AACFD5CD558}"/>
          </ac:spMkLst>
        </pc:spChg>
        <pc:spChg chg="mod">
          <ac:chgData name="Tahko Sanna" userId="S::sanna.tahko@turku.fi::ea86f26d-8e8b-4ef9-be84-be1cae0e5dd4" providerId="AD" clId="Web-{18F5316F-B592-EC17-93BE-523EE9806F2F}" dt="2024-01-30T05:12:17.937" v="247" actId="20577"/>
          <ac:spMkLst>
            <pc:docMk/>
            <pc:sldMk cId="2689653363" sldId="417"/>
            <ac:spMk id="3" creationId="{A15C79E1-5FCD-EBF2-6531-C9154FB4E7A7}"/>
          </ac:spMkLst>
        </pc:spChg>
      </pc:sldChg>
    </pc:docChg>
  </pc:docChgLst>
  <pc:docChgLst>
    <pc:chgData name="Tahko Sanna" userId="S::sanna.tahko@turku.fi::ea86f26d-8e8b-4ef9-be84-be1cae0e5dd4" providerId="AD" clId="Web-{6770D223-0FAC-CE0D-4949-B68D10B45014}"/>
    <pc:docChg chg="modSld">
      <pc:chgData name="Tahko Sanna" userId="S::sanna.tahko@turku.fi::ea86f26d-8e8b-4ef9-be84-be1cae0e5dd4" providerId="AD" clId="Web-{6770D223-0FAC-CE0D-4949-B68D10B45014}" dt="2023-12-19T11:52:41.315" v="0"/>
      <pc:docMkLst>
        <pc:docMk/>
      </pc:docMkLst>
      <pc:sldChg chg="delSp">
        <pc:chgData name="Tahko Sanna" userId="S::sanna.tahko@turku.fi::ea86f26d-8e8b-4ef9-be84-be1cae0e5dd4" providerId="AD" clId="Web-{6770D223-0FAC-CE0D-4949-B68D10B45014}" dt="2023-12-19T11:52:41.315" v="0"/>
        <pc:sldMkLst>
          <pc:docMk/>
          <pc:sldMk cId="3401100175" sldId="326"/>
        </pc:sldMkLst>
        <pc:spChg chg="del">
          <ac:chgData name="Tahko Sanna" userId="S::sanna.tahko@turku.fi::ea86f26d-8e8b-4ef9-be84-be1cae0e5dd4" providerId="AD" clId="Web-{6770D223-0FAC-CE0D-4949-B68D10B45014}" dt="2023-12-19T11:52:41.315" v="0"/>
          <ac:spMkLst>
            <pc:docMk/>
            <pc:sldMk cId="3401100175" sldId="326"/>
            <ac:spMk id="12" creationId="{E6B1451F-3257-CECB-24E6-7FA430D4CCD8}"/>
          </ac:spMkLst>
        </pc:spChg>
      </pc:sldChg>
    </pc:docChg>
  </pc:docChgLst>
  <pc:docChgLst>
    <pc:chgData name="Tahko Sanna" userId="S::sanna.tahko@turku.fi::ea86f26d-8e8b-4ef9-be84-be1cae0e5dd4" providerId="AD" clId="Web-{DB1EB6E1-2B10-4280-8894-2A0CF5C26767}"/>
    <pc:docChg chg="modSld">
      <pc:chgData name="Tahko Sanna" userId="S::sanna.tahko@turku.fi::ea86f26d-8e8b-4ef9-be84-be1cae0e5dd4" providerId="AD" clId="Web-{DB1EB6E1-2B10-4280-8894-2A0CF5C26767}" dt="2024-08-14T10:40:41.957" v="2"/>
      <pc:docMkLst>
        <pc:docMk/>
      </pc:docMkLst>
      <pc:sldChg chg="delSp">
        <pc:chgData name="Tahko Sanna" userId="S::sanna.tahko@turku.fi::ea86f26d-8e8b-4ef9-be84-be1cae0e5dd4" providerId="AD" clId="Web-{DB1EB6E1-2B10-4280-8894-2A0CF5C26767}" dt="2024-08-14T10:40:14.925" v="0"/>
        <pc:sldMkLst>
          <pc:docMk/>
          <pc:sldMk cId="1714351566" sldId="385"/>
        </pc:sldMkLst>
        <pc:picChg chg="del">
          <ac:chgData name="Tahko Sanna" userId="S::sanna.tahko@turku.fi::ea86f26d-8e8b-4ef9-be84-be1cae0e5dd4" providerId="AD" clId="Web-{DB1EB6E1-2B10-4280-8894-2A0CF5C26767}" dt="2024-08-14T10:40:14.925" v="0"/>
          <ac:picMkLst>
            <pc:docMk/>
            <pc:sldMk cId="1714351566" sldId="385"/>
            <ac:picMk id="5" creationId="{936D2C45-F1CB-6D36-FF39-BB493EE455E5}"/>
          </ac:picMkLst>
        </pc:picChg>
      </pc:sldChg>
      <pc:sldChg chg="delSp">
        <pc:chgData name="Tahko Sanna" userId="S::sanna.tahko@turku.fi::ea86f26d-8e8b-4ef9-be84-be1cae0e5dd4" providerId="AD" clId="Web-{DB1EB6E1-2B10-4280-8894-2A0CF5C26767}" dt="2024-08-14T10:40:36.254" v="1"/>
        <pc:sldMkLst>
          <pc:docMk/>
          <pc:sldMk cId="3198427379" sldId="406"/>
        </pc:sldMkLst>
        <pc:picChg chg="del">
          <ac:chgData name="Tahko Sanna" userId="S::sanna.tahko@turku.fi::ea86f26d-8e8b-4ef9-be84-be1cae0e5dd4" providerId="AD" clId="Web-{DB1EB6E1-2B10-4280-8894-2A0CF5C26767}" dt="2024-08-14T10:40:36.254" v="1"/>
          <ac:picMkLst>
            <pc:docMk/>
            <pc:sldMk cId="3198427379" sldId="406"/>
            <ac:picMk id="5" creationId="{7BD9A9A8-5D31-D12C-8678-D6FCEB9760B1}"/>
          </ac:picMkLst>
        </pc:picChg>
      </pc:sldChg>
      <pc:sldChg chg="delSp">
        <pc:chgData name="Tahko Sanna" userId="S::sanna.tahko@turku.fi::ea86f26d-8e8b-4ef9-be84-be1cae0e5dd4" providerId="AD" clId="Web-{DB1EB6E1-2B10-4280-8894-2A0CF5C26767}" dt="2024-08-14T10:40:41.957" v="2"/>
        <pc:sldMkLst>
          <pc:docMk/>
          <pc:sldMk cId="3339069410" sldId="412"/>
        </pc:sldMkLst>
        <pc:picChg chg="del">
          <ac:chgData name="Tahko Sanna" userId="S::sanna.tahko@turku.fi::ea86f26d-8e8b-4ef9-be84-be1cae0e5dd4" providerId="AD" clId="Web-{DB1EB6E1-2B10-4280-8894-2A0CF5C26767}" dt="2024-08-14T10:40:41.957" v="2"/>
          <ac:picMkLst>
            <pc:docMk/>
            <pc:sldMk cId="3339069410" sldId="412"/>
            <ac:picMk id="5" creationId="{D929525B-9B7B-CA27-E74C-E9114AE69C4F}"/>
          </ac:picMkLst>
        </pc:picChg>
      </pc:sldChg>
    </pc:docChg>
  </pc:docChgLst>
  <pc:docChgLst>
    <pc:chgData name="Tahko Sanna" userId="S::sanna.tahko@turku.fi::ea86f26d-8e8b-4ef9-be84-be1cae0e5dd4" providerId="AD" clId="Web-{0651FFBD-082C-4A72-8014-01CB2ADE9FFD}"/>
    <pc:docChg chg="modSld">
      <pc:chgData name="Tahko Sanna" userId="S::sanna.tahko@turku.fi::ea86f26d-8e8b-4ef9-be84-be1cae0e5dd4" providerId="AD" clId="Web-{0651FFBD-082C-4A72-8014-01CB2ADE9FFD}" dt="2024-07-29T10:25:36.295" v="142"/>
      <pc:docMkLst>
        <pc:docMk/>
      </pc:docMkLst>
      <pc:sldChg chg="modSp modNotes">
        <pc:chgData name="Tahko Sanna" userId="S::sanna.tahko@turku.fi::ea86f26d-8e8b-4ef9-be84-be1cae0e5dd4" providerId="AD" clId="Web-{0651FFBD-082C-4A72-8014-01CB2ADE9FFD}" dt="2024-07-29T10:25:36.295" v="142"/>
        <pc:sldMkLst>
          <pc:docMk/>
          <pc:sldMk cId="47377515" sldId="421"/>
        </pc:sldMkLst>
        <pc:graphicFrameChg chg="mod modGraphic">
          <ac:chgData name="Tahko Sanna" userId="S::sanna.tahko@turku.fi::ea86f26d-8e8b-4ef9-be84-be1cae0e5dd4" providerId="AD" clId="Web-{0651FFBD-082C-4A72-8014-01CB2ADE9FFD}" dt="2024-07-29T10:24:20.840" v="47"/>
          <ac:graphicFrameMkLst>
            <pc:docMk/>
            <pc:sldMk cId="47377515" sldId="421"/>
            <ac:graphicFrameMk id="8" creationId="{632DF969-4EE8-6896-7645-CAA8B2E3F9D3}"/>
          </ac:graphicFrameMkLst>
        </pc:graphicFrameChg>
      </pc:sldChg>
    </pc:docChg>
  </pc:docChgLst>
  <pc:docChgLst>
    <pc:chgData name="Mäkelä Paula" userId="S::paula.makela@turku.fi::16fdd4e1-0dc3-4ae2-ad9b-641da20298b8" providerId="AD" clId="Web-{46377805-734E-58CE-21B6-229107122BB5}"/>
    <pc:docChg chg="modSld">
      <pc:chgData name="Mäkelä Paula" userId="S::paula.makela@turku.fi::16fdd4e1-0dc3-4ae2-ad9b-641da20298b8" providerId="AD" clId="Web-{46377805-734E-58CE-21B6-229107122BB5}" dt="2024-08-26T12:52:21.396" v="0" actId="1076"/>
      <pc:docMkLst>
        <pc:docMk/>
      </pc:docMkLst>
      <pc:sldChg chg="modSp">
        <pc:chgData name="Mäkelä Paula" userId="S::paula.makela@turku.fi::16fdd4e1-0dc3-4ae2-ad9b-641da20298b8" providerId="AD" clId="Web-{46377805-734E-58CE-21B6-229107122BB5}" dt="2024-08-26T12:52:21.396" v="0" actId="1076"/>
        <pc:sldMkLst>
          <pc:docMk/>
          <pc:sldMk cId="1048554057" sldId="345"/>
        </pc:sldMkLst>
        <pc:picChg chg="mod">
          <ac:chgData name="Mäkelä Paula" userId="S::paula.makela@turku.fi::16fdd4e1-0dc3-4ae2-ad9b-641da20298b8" providerId="AD" clId="Web-{46377805-734E-58CE-21B6-229107122BB5}" dt="2024-08-26T12:52:21.396" v="0" actId="1076"/>
          <ac:picMkLst>
            <pc:docMk/>
            <pc:sldMk cId="1048554057" sldId="345"/>
            <ac:picMk id="4" creationId="{7127372D-BD3E-A4D4-29CF-C9A235E241C0}"/>
          </ac:picMkLst>
        </pc:picChg>
      </pc:sldChg>
    </pc:docChg>
  </pc:docChgLst>
  <pc:docChgLst>
    <pc:chgData name="Tahko Sanna" userId="S::sanna.tahko@turku.fi::ea86f26d-8e8b-4ef9-be84-be1cae0e5dd4" providerId="AD" clId="Web-{51FE4A7A-A76E-D4EC-161E-5C3A9E2CEEE9}"/>
    <pc:docChg chg="addSld delSld">
      <pc:chgData name="Tahko Sanna" userId="S::sanna.tahko@turku.fi::ea86f26d-8e8b-4ef9-be84-be1cae0e5dd4" providerId="AD" clId="Web-{51FE4A7A-A76E-D4EC-161E-5C3A9E2CEEE9}" dt="2024-01-09T08:29:04.331" v="6"/>
      <pc:docMkLst>
        <pc:docMk/>
      </pc:docMkLst>
      <pc:sldChg chg="add">
        <pc:chgData name="Tahko Sanna" userId="S::sanna.tahko@turku.fi::ea86f26d-8e8b-4ef9-be84-be1cae0e5dd4" providerId="AD" clId="Web-{51FE4A7A-A76E-D4EC-161E-5C3A9E2CEEE9}" dt="2024-01-09T08:28:06.970" v="0"/>
        <pc:sldMkLst>
          <pc:docMk/>
          <pc:sldMk cId="2238479266" sldId="303"/>
        </pc:sldMkLst>
      </pc:sldChg>
      <pc:sldChg chg="add">
        <pc:chgData name="Tahko Sanna" userId="S::sanna.tahko@turku.fi::ea86f26d-8e8b-4ef9-be84-be1cae0e5dd4" providerId="AD" clId="Web-{51FE4A7A-A76E-D4EC-161E-5C3A9E2CEEE9}" dt="2024-01-09T08:29:04.331" v="6"/>
        <pc:sldMkLst>
          <pc:docMk/>
          <pc:sldMk cId="403445933" sldId="316"/>
        </pc:sldMkLst>
      </pc:sldChg>
      <pc:sldChg chg="add">
        <pc:chgData name="Tahko Sanna" userId="S::sanna.tahko@turku.fi::ea86f26d-8e8b-4ef9-be84-be1cae0e5dd4" providerId="AD" clId="Web-{51FE4A7A-A76E-D4EC-161E-5C3A9E2CEEE9}" dt="2024-01-09T08:29:03.925" v="3"/>
        <pc:sldMkLst>
          <pc:docMk/>
          <pc:sldMk cId="1960201441" sldId="317"/>
        </pc:sldMkLst>
      </pc:sldChg>
      <pc:sldChg chg="add">
        <pc:chgData name="Tahko Sanna" userId="S::sanna.tahko@turku.fi::ea86f26d-8e8b-4ef9-be84-be1cae0e5dd4" providerId="AD" clId="Web-{51FE4A7A-A76E-D4EC-161E-5C3A9E2CEEE9}" dt="2024-01-09T08:29:04.050" v="4"/>
        <pc:sldMkLst>
          <pc:docMk/>
          <pc:sldMk cId="3727765492" sldId="318"/>
        </pc:sldMkLst>
      </pc:sldChg>
      <pc:sldChg chg="add">
        <pc:chgData name="Tahko Sanna" userId="S::sanna.tahko@turku.fi::ea86f26d-8e8b-4ef9-be84-be1cae0e5dd4" providerId="AD" clId="Web-{51FE4A7A-A76E-D4EC-161E-5C3A9E2CEEE9}" dt="2024-01-09T08:29:04.175" v="5"/>
        <pc:sldMkLst>
          <pc:docMk/>
          <pc:sldMk cId="1838931827" sldId="319"/>
        </pc:sldMkLst>
      </pc:sldChg>
      <pc:sldChg chg="add">
        <pc:chgData name="Tahko Sanna" userId="S::sanna.tahko@turku.fi::ea86f26d-8e8b-4ef9-be84-be1cae0e5dd4" providerId="AD" clId="Web-{51FE4A7A-A76E-D4EC-161E-5C3A9E2CEEE9}" dt="2024-01-09T08:29:03.894" v="2"/>
        <pc:sldMkLst>
          <pc:docMk/>
          <pc:sldMk cId="3543243866" sldId="320"/>
        </pc:sldMkLst>
      </pc:sldChg>
      <pc:sldChg chg="del">
        <pc:chgData name="Tahko Sanna" userId="S::sanna.tahko@turku.fi::ea86f26d-8e8b-4ef9-be84-be1cae0e5dd4" providerId="AD" clId="Web-{51FE4A7A-A76E-D4EC-161E-5C3A9E2CEEE9}" dt="2024-01-09T08:28:09.970" v="1"/>
        <pc:sldMkLst>
          <pc:docMk/>
          <pc:sldMk cId="4076949212" sldId="415"/>
        </pc:sldMkLst>
      </pc:sldChg>
    </pc:docChg>
  </pc:docChgLst>
  <pc:docChgLst>
    <pc:chgData name="Tahko Sanna" userId="S::sanna.tahko@turku.fi::ea86f26d-8e8b-4ef9-be84-be1cae0e5dd4" providerId="AD" clId="Web-{7CC0C1C3-F258-C606-936C-05431090F57B}"/>
    <pc:docChg chg="addSld delSld modSld">
      <pc:chgData name="Tahko Sanna" userId="S::sanna.tahko@turku.fi::ea86f26d-8e8b-4ef9-be84-be1cae0e5dd4" providerId="AD" clId="Web-{7CC0C1C3-F258-C606-936C-05431090F57B}" dt="2024-02-05T04:49:17.293" v="18" actId="20577"/>
      <pc:docMkLst>
        <pc:docMk/>
      </pc:docMkLst>
      <pc:sldChg chg="modSp add">
        <pc:chgData name="Tahko Sanna" userId="S::sanna.tahko@turku.fi::ea86f26d-8e8b-4ef9-be84-be1cae0e5dd4" providerId="AD" clId="Web-{7CC0C1C3-F258-C606-936C-05431090F57B}" dt="2024-02-05T04:49:17.293" v="18" actId="20577"/>
        <pc:sldMkLst>
          <pc:docMk/>
          <pc:sldMk cId="1457300584" sldId="257"/>
        </pc:sldMkLst>
        <pc:spChg chg="mod">
          <ac:chgData name="Tahko Sanna" userId="S::sanna.tahko@turku.fi::ea86f26d-8e8b-4ef9-be84-be1cae0e5dd4" providerId="AD" clId="Web-{7CC0C1C3-F258-C606-936C-05431090F57B}" dt="2024-02-05T04:49:17.293" v="18" actId="20577"/>
          <ac:spMkLst>
            <pc:docMk/>
            <pc:sldMk cId="1457300584" sldId="257"/>
            <ac:spMk id="3" creationId="{3820EC16-0531-A10A-33E1-202079F6CC44}"/>
          </ac:spMkLst>
        </pc:spChg>
      </pc:sldChg>
      <pc:sldChg chg="add">
        <pc:chgData name="Tahko Sanna" userId="S::sanna.tahko@turku.fi::ea86f26d-8e8b-4ef9-be84-be1cae0e5dd4" providerId="AD" clId="Web-{7CC0C1C3-F258-C606-936C-05431090F57B}" dt="2024-02-05T04:36:52.565" v="1"/>
        <pc:sldMkLst>
          <pc:docMk/>
          <pc:sldMk cId="2652498586" sldId="260"/>
        </pc:sldMkLst>
      </pc:sldChg>
      <pc:sldChg chg="add">
        <pc:chgData name="Tahko Sanna" userId="S::sanna.tahko@turku.fi::ea86f26d-8e8b-4ef9-be84-be1cae0e5dd4" providerId="AD" clId="Web-{7CC0C1C3-F258-C606-936C-05431090F57B}" dt="2024-02-05T04:37:28.417" v="2"/>
        <pc:sldMkLst>
          <pc:docMk/>
          <pc:sldMk cId="3565889255" sldId="261"/>
        </pc:sldMkLst>
      </pc:sldChg>
      <pc:sldChg chg="modSp">
        <pc:chgData name="Tahko Sanna" userId="S::sanna.tahko@turku.fi::ea86f26d-8e8b-4ef9-be84-be1cae0e5dd4" providerId="AD" clId="Web-{7CC0C1C3-F258-C606-936C-05431090F57B}" dt="2024-02-05T04:48:42.995" v="15" actId="20577"/>
        <pc:sldMkLst>
          <pc:docMk/>
          <pc:sldMk cId="3339069410" sldId="412"/>
        </pc:sldMkLst>
        <pc:spChg chg="mod">
          <ac:chgData name="Tahko Sanna" userId="S::sanna.tahko@turku.fi::ea86f26d-8e8b-4ef9-be84-be1cae0e5dd4" providerId="AD" clId="Web-{7CC0C1C3-F258-C606-936C-05431090F57B}" dt="2024-02-05T04:48:42.995" v="15" actId="20577"/>
          <ac:spMkLst>
            <pc:docMk/>
            <pc:sldMk cId="3339069410" sldId="412"/>
            <ac:spMk id="2" creationId="{6CD3A68B-2169-4940-97C5-A10F00CDEB9F}"/>
          </ac:spMkLst>
        </pc:spChg>
      </pc:sldChg>
      <pc:sldChg chg="del">
        <pc:chgData name="Tahko Sanna" userId="S::sanna.tahko@turku.fi::ea86f26d-8e8b-4ef9-be84-be1cae0e5dd4" providerId="AD" clId="Web-{7CC0C1C3-F258-C606-936C-05431090F57B}" dt="2024-02-05T04:36:24.236" v="0"/>
        <pc:sldMkLst>
          <pc:docMk/>
          <pc:sldMk cId="1383930195" sldId="413"/>
        </pc:sldMkLst>
      </pc:sldChg>
      <pc:sldMasterChg chg="addSldLayout">
        <pc:chgData name="Tahko Sanna" userId="S::sanna.tahko@turku.fi::ea86f26d-8e8b-4ef9-be84-be1cae0e5dd4" providerId="AD" clId="Web-{7CC0C1C3-F258-C606-936C-05431090F57B}" dt="2024-02-05T04:36:52.565" v="1"/>
        <pc:sldMasterMkLst>
          <pc:docMk/>
          <pc:sldMasterMk cId="2242198281" sldId="2147483660"/>
        </pc:sldMasterMkLst>
        <pc:sldLayoutChg chg="add">
          <pc:chgData name="Tahko Sanna" userId="S::sanna.tahko@turku.fi::ea86f26d-8e8b-4ef9-be84-be1cae0e5dd4" providerId="AD" clId="Web-{7CC0C1C3-F258-C606-936C-05431090F57B}" dt="2024-02-05T04:36:52.565" v="1"/>
          <pc:sldLayoutMkLst>
            <pc:docMk/>
            <pc:sldMasterMk cId="2242198281" sldId="2147483660"/>
            <pc:sldLayoutMk cId="3367256218" sldId="2147483675"/>
          </pc:sldLayoutMkLst>
        </pc:sldLayoutChg>
      </pc:sldMasterChg>
    </pc:docChg>
  </pc:docChgLst>
  <pc:docChgLst>
    <pc:chgData name="Mäkelä Paula" userId="S::paula.makela@turku.fi::16fdd4e1-0dc3-4ae2-ad9b-641da20298b8" providerId="AD" clId="Web-{1356F1FA-8D95-43AE-B415-FDD773BE06FB}"/>
    <pc:docChg chg="sldOrd">
      <pc:chgData name="Mäkelä Paula" userId="S::paula.makela@turku.fi::16fdd4e1-0dc3-4ae2-ad9b-641da20298b8" providerId="AD" clId="Web-{1356F1FA-8D95-43AE-B415-FDD773BE06FB}" dt="2023-12-20T14:06:20.791" v="0"/>
      <pc:docMkLst>
        <pc:docMk/>
      </pc:docMkLst>
      <pc:sldChg chg="ord">
        <pc:chgData name="Mäkelä Paula" userId="S::paula.makela@turku.fi::16fdd4e1-0dc3-4ae2-ad9b-641da20298b8" providerId="AD" clId="Web-{1356F1FA-8D95-43AE-B415-FDD773BE06FB}" dt="2023-12-20T14:06:20.791" v="0"/>
        <pc:sldMkLst>
          <pc:docMk/>
          <pc:sldMk cId="2881701511" sldId="410"/>
        </pc:sldMkLst>
      </pc:sldChg>
    </pc:docChg>
  </pc:docChgLst>
  <pc:docChgLst>
    <pc:chgData name="Tahko Sanna" userId="S::sanna.tahko@turku.fi::ea86f26d-8e8b-4ef9-be84-be1cae0e5dd4" providerId="AD" clId="Web-{C5CDE330-68CF-4DEB-1972-B9F20C9477C3}"/>
    <pc:docChg chg="addSld delSld modSld">
      <pc:chgData name="Tahko Sanna" userId="S::sanna.tahko@turku.fi::ea86f26d-8e8b-4ef9-be84-be1cae0e5dd4" providerId="AD" clId="Web-{C5CDE330-68CF-4DEB-1972-B9F20C9477C3}" dt="2024-02-27T10:16:14.692" v="70"/>
      <pc:docMkLst>
        <pc:docMk/>
      </pc:docMkLst>
      <pc:sldChg chg="modSp">
        <pc:chgData name="Tahko Sanna" userId="S::sanna.tahko@turku.fi::ea86f26d-8e8b-4ef9-be84-be1cae0e5dd4" providerId="AD" clId="Web-{C5CDE330-68CF-4DEB-1972-B9F20C9477C3}" dt="2024-02-27T07:15:57.783" v="69" actId="20577"/>
        <pc:sldMkLst>
          <pc:docMk/>
          <pc:sldMk cId="3401100175" sldId="326"/>
        </pc:sldMkLst>
        <pc:spChg chg="mod">
          <ac:chgData name="Tahko Sanna" userId="S::sanna.tahko@turku.fi::ea86f26d-8e8b-4ef9-be84-be1cae0e5dd4" providerId="AD" clId="Web-{C5CDE330-68CF-4DEB-1972-B9F20C9477C3}" dt="2024-02-27T07:08:19.421" v="66" actId="20577"/>
          <ac:spMkLst>
            <pc:docMk/>
            <pc:sldMk cId="3401100175" sldId="326"/>
            <ac:spMk id="2" creationId="{6CD3A68B-2169-4940-97C5-A10F00CDEB9F}"/>
          </ac:spMkLst>
        </pc:spChg>
        <pc:spChg chg="mod">
          <ac:chgData name="Tahko Sanna" userId="S::sanna.tahko@turku.fi::ea86f26d-8e8b-4ef9-be84-be1cae0e5dd4" providerId="AD" clId="Web-{C5CDE330-68CF-4DEB-1972-B9F20C9477C3}" dt="2024-02-27T07:15:57.783" v="69" actId="20577"/>
          <ac:spMkLst>
            <pc:docMk/>
            <pc:sldMk cId="3401100175" sldId="326"/>
            <ac:spMk id="10" creationId="{EB576BD7-9D8B-F3DB-98C8-C66FF420B2BA}"/>
          </ac:spMkLst>
        </pc:spChg>
      </pc:sldChg>
      <pc:sldChg chg="del">
        <pc:chgData name="Tahko Sanna" userId="S::sanna.tahko@turku.fi::ea86f26d-8e8b-4ef9-be84-be1cae0e5dd4" providerId="AD" clId="Web-{C5CDE330-68CF-4DEB-1972-B9F20C9477C3}" dt="2024-02-27T10:16:14.692" v="70"/>
        <pc:sldMkLst>
          <pc:docMk/>
          <pc:sldMk cId="803622119" sldId="408"/>
        </pc:sldMkLst>
      </pc:sldChg>
      <pc:sldChg chg="addSp delSp modSp">
        <pc:chgData name="Tahko Sanna" userId="S::sanna.tahko@turku.fi::ea86f26d-8e8b-4ef9-be84-be1cae0e5dd4" providerId="AD" clId="Web-{C5CDE330-68CF-4DEB-1972-B9F20C9477C3}" dt="2024-02-26T10:37:05.393" v="24"/>
        <pc:sldMkLst>
          <pc:docMk/>
          <pc:sldMk cId="2689653363" sldId="417"/>
        </pc:sldMkLst>
        <pc:spChg chg="mod">
          <ac:chgData name="Tahko Sanna" userId="S::sanna.tahko@turku.fi::ea86f26d-8e8b-4ef9-be84-be1cae0e5dd4" providerId="AD" clId="Web-{C5CDE330-68CF-4DEB-1972-B9F20C9477C3}" dt="2024-02-26T10:36:03.032" v="12" actId="20577"/>
          <ac:spMkLst>
            <pc:docMk/>
            <pc:sldMk cId="2689653363" sldId="417"/>
            <ac:spMk id="3" creationId="{A15C79E1-5FCD-EBF2-6531-C9154FB4E7A7}"/>
          </ac:spMkLst>
        </pc:spChg>
        <pc:picChg chg="add del mod">
          <ac:chgData name="Tahko Sanna" userId="S::sanna.tahko@turku.fi::ea86f26d-8e8b-4ef9-be84-be1cae0e5dd4" providerId="AD" clId="Web-{C5CDE330-68CF-4DEB-1972-B9F20C9477C3}" dt="2024-02-26T10:36:49.299" v="21"/>
          <ac:picMkLst>
            <pc:docMk/>
            <pc:sldMk cId="2689653363" sldId="417"/>
            <ac:picMk id="4" creationId="{D543DA15-2CE9-9691-7770-B0EA1138CC3C}"/>
          </ac:picMkLst>
        </pc:picChg>
        <pc:picChg chg="add del mod">
          <ac:chgData name="Tahko Sanna" userId="S::sanna.tahko@turku.fi::ea86f26d-8e8b-4ef9-be84-be1cae0e5dd4" providerId="AD" clId="Web-{C5CDE330-68CF-4DEB-1972-B9F20C9477C3}" dt="2024-02-26T10:37:05.393" v="24"/>
          <ac:picMkLst>
            <pc:docMk/>
            <pc:sldMk cId="2689653363" sldId="417"/>
            <ac:picMk id="5" creationId="{98576126-CB51-4CF8-E7F4-A16F307D9B24}"/>
          </ac:picMkLst>
        </pc:picChg>
        <pc:picChg chg="add del mod">
          <ac:chgData name="Tahko Sanna" userId="S::sanna.tahko@turku.fi::ea86f26d-8e8b-4ef9-be84-be1cae0e5dd4" providerId="AD" clId="Web-{C5CDE330-68CF-4DEB-1972-B9F20C9477C3}" dt="2024-02-26T10:36:28.798" v="17"/>
          <ac:picMkLst>
            <pc:docMk/>
            <pc:sldMk cId="2689653363" sldId="417"/>
            <ac:picMk id="6" creationId="{A27B931A-EAF0-86F2-DF49-3F6481005560}"/>
          </ac:picMkLst>
        </pc:picChg>
      </pc:sldChg>
      <pc:sldChg chg="addSp delSp modSp new">
        <pc:chgData name="Tahko Sanna" userId="S::sanna.tahko@turku.fi::ea86f26d-8e8b-4ef9-be84-be1cae0e5dd4" providerId="AD" clId="Web-{C5CDE330-68CF-4DEB-1972-B9F20C9477C3}" dt="2024-02-26T12:36:29.444" v="60" actId="14100"/>
        <pc:sldMkLst>
          <pc:docMk/>
          <pc:sldMk cId="1043036209" sldId="418"/>
        </pc:sldMkLst>
        <pc:spChg chg="del">
          <ac:chgData name="Tahko Sanna" userId="S::sanna.tahko@turku.fi::ea86f26d-8e8b-4ef9-be84-be1cae0e5dd4" providerId="AD" clId="Web-{C5CDE330-68CF-4DEB-1972-B9F20C9477C3}" dt="2024-02-26T10:36:36.861" v="19"/>
          <ac:spMkLst>
            <pc:docMk/>
            <pc:sldMk cId="1043036209" sldId="418"/>
            <ac:spMk id="2" creationId="{D3E049E5-4FD2-9093-4AF6-C715835CF686}"/>
          </ac:spMkLst>
        </pc:spChg>
        <pc:spChg chg="del">
          <ac:chgData name="Tahko Sanna" userId="S::sanna.tahko@turku.fi::ea86f26d-8e8b-4ef9-be84-be1cae0e5dd4" providerId="AD" clId="Web-{C5CDE330-68CF-4DEB-1972-B9F20C9477C3}" dt="2024-02-26T10:36:43.830" v="20"/>
          <ac:spMkLst>
            <pc:docMk/>
            <pc:sldMk cId="1043036209" sldId="418"/>
            <ac:spMk id="3" creationId="{FECD6A89-12B0-84B7-E850-7D1970FF3D81}"/>
          </ac:spMkLst>
        </pc:spChg>
        <pc:picChg chg="add mod">
          <ac:chgData name="Tahko Sanna" userId="S::sanna.tahko@turku.fi::ea86f26d-8e8b-4ef9-be84-be1cae0e5dd4" providerId="AD" clId="Web-{C5CDE330-68CF-4DEB-1972-B9F20C9477C3}" dt="2024-02-26T12:36:17.397" v="59" actId="1076"/>
          <ac:picMkLst>
            <pc:docMk/>
            <pc:sldMk cId="1043036209" sldId="418"/>
            <ac:picMk id="2" creationId="{FBCDD596-D243-2E50-A784-ACB63B513851}"/>
          </ac:picMkLst>
        </pc:picChg>
        <pc:picChg chg="add mod">
          <ac:chgData name="Tahko Sanna" userId="S::sanna.tahko@turku.fi::ea86f26d-8e8b-4ef9-be84-be1cae0e5dd4" providerId="AD" clId="Web-{C5CDE330-68CF-4DEB-1972-B9F20C9477C3}" dt="2024-02-26T12:36:14.334" v="58" actId="14100"/>
          <ac:picMkLst>
            <pc:docMk/>
            <pc:sldMk cId="1043036209" sldId="418"/>
            <ac:picMk id="3" creationId="{C622CE09-AD60-CAAA-4010-D910B1213239}"/>
          </ac:picMkLst>
        </pc:picChg>
        <pc:picChg chg="add mod">
          <ac:chgData name="Tahko Sanna" userId="S::sanna.tahko@turku.fi::ea86f26d-8e8b-4ef9-be84-be1cae0e5dd4" providerId="AD" clId="Web-{C5CDE330-68CF-4DEB-1972-B9F20C9477C3}" dt="2024-02-26T12:36:29.444" v="60" actId="14100"/>
          <ac:picMkLst>
            <pc:docMk/>
            <pc:sldMk cId="1043036209" sldId="418"/>
            <ac:picMk id="4" creationId="{72D7A954-99B4-DD6C-1C41-5FCAFA7BB517}"/>
          </ac:picMkLst>
        </pc:picChg>
        <pc:picChg chg="add mod">
          <ac:chgData name="Tahko Sanna" userId="S::sanna.tahko@turku.fi::ea86f26d-8e8b-4ef9-be84-be1cae0e5dd4" providerId="AD" clId="Web-{C5CDE330-68CF-4DEB-1972-B9F20C9477C3}" dt="2024-02-26T12:35:47.535" v="52" actId="1076"/>
          <ac:picMkLst>
            <pc:docMk/>
            <pc:sldMk cId="1043036209" sldId="418"/>
            <ac:picMk id="5" creationId="{6CBD3767-B11C-6FAF-ABF2-4FE7B7353CAA}"/>
          </ac:picMkLst>
        </pc:picChg>
        <pc:picChg chg="add mod">
          <ac:chgData name="Tahko Sanna" userId="S::sanna.tahko@turku.fi::ea86f26d-8e8b-4ef9-be84-be1cae0e5dd4" providerId="AD" clId="Web-{C5CDE330-68CF-4DEB-1972-B9F20C9477C3}" dt="2024-02-26T12:35:40.207" v="50" actId="14100"/>
          <ac:picMkLst>
            <pc:docMk/>
            <pc:sldMk cId="1043036209" sldId="418"/>
            <ac:picMk id="6" creationId="{C9DEB657-6471-7512-70E1-D23AC697C0B9}"/>
          </ac:picMkLst>
        </pc:picChg>
      </pc:sldChg>
    </pc:docChg>
  </pc:docChgLst>
  <pc:docChgLst>
    <pc:chgData name="Kiviranta Laura" userId="S::laura-ilona.kiviranta@turku.fi::4335b645-2798-427d-9a4f-32e22dedf623" providerId="AD" clId="Web-{46961C81-9380-3577-7D85-0BFDE257C7E6}"/>
    <pc:docChg chg="modSld">
      <pc:chgData name="Kiviranta Laura" userId="S::laura-ilona.kiviranta@turku.fi::4335b645-2798-427d-9a4f-32e22dedf623" providerId="AD" clId="Web-{46961C81-9380-3577-7D85-0BFDE257C7E6}" dt="2024-08-27T09:30:53.668" v="7"/>
      <pc:docMkLst>
        <pc:docMk/>
      </pc:docMkLst>
      <pc:sldChg chg="delSp modSp">
        <pc:chgData name="Kiviranta Laura" userId="S::laura-ilona.kiviranta@turku.fi::4335b645-2798-427d-9a4f-32e22dedf623" providerId="AD" clId="Web-{46961C81-9380-3577-7D85-0BFDE257C7E6}" dt="2024-08-27T09:30:53.668" v="7"/>
        <pc:sldMkLst>
          <pc:docMk/>
          <pc:sldMk cId="2983466192" sldId="321"/>
        </pc:sldMkLst>
        <pc:spChg chg="del mod">
          <ac:chgData name="Kiviranta Laura" userId="S::laura-ilona.kiviranta@turku.fi::4335b645-2798-427d-9a4f-32e22dedf623" providerId="AD" clId="Web-{46961C81-9380-3577-7D85-0BFDE257C7E6}" dt="2024-08-27T09:30:53.668" v="7"/>
          <ac:spMkLst>
            <pc:docMk/>
            <pc:sldMk cId="2983466192" sldId="321"/>
            <ac:spMk id="8" creationId="{CBECDDDA-3D97-97B0-8797-507392493997}"/>
          </ac:spMkLst>
        </pc:spChg>
      </pc:sldChg>
    </pc:docChg>
  </pc:docChgLst>
  <pc:docChgLst>
    <pc:chgData name="Kiviranta Laura" userId="S::laura-ilona.kiviranta@turku.fi::4335b645-2798-427d-9a4f-32e22dedf623" providerId="AD" clId="Web-{6E79E986-300E-C647-9866-05D7498D6C49}"/>
    <pc:docChg chg="modSld">
      <pc:chgData name="Kiviranta Laura" userId="S::laura-ilona.kiviranta@turku.fi::4335b645-2798-427d-9a4f-32e22dedf623" providerId="AD" clId="Web-{6E79E986-300E-C647-9866-05D7498D6C49}" dt="2024-06-19T06:56:01.784" v="122" actId="14100"/>
      <pc:docMkLst>
        <pc:docMk/>
      </pc:docMkLst>
      <pc:sldChg chg="modSp">
        <pc:chgData name="Kiviranta Laura" userId="S::laura-ilona.kiviranta@turku.fi::4335b645-2798-427d-9a4f-32e22dedf623" providerId="AD" clId="Web-{6E79E986-300E-C647-9866-05D7498D6C49}" dt="2024-06-19T06:56:01.784" v="122" actId="14100"/>
        <pc:sldMkLst>
          <pc:docMk/>
          <pc:sldMk cId="3034868488" sldId="470"/>
        </pc:sldMkLst>
        <pc:spChg chg="mod">
          <ac:chgData name="Kiviranta Laura" userId="S::laura-ilona.kiviranta@turku.fi::4335b645-2798-427d-9a4f-32e22dedf623" providerId="AD" clId="Web-{6E79E986-300E-C647-9866-05D7498D6C49}" dt="2024-06-19T06:54:46.532" v="1" actId="20577"/>
          <ac:spMkLst>
            <pc:docMk/>
            <pc:sldMk cId="3034868488" sldId="470"/>
            <ac:spMk id="2" creationId="{861C04EE-AC6B-BF6F-EF52-E94B2C446620}"/>
          </ac:spMkLst>
        </pc:spChg>
        <pc:graphicFrameChg chg="mod modGraphic">
          <ac:chgData name="Kiviranta Laura" userId="S::laura-ilona.kiviranta@turku.fi::4335b645-2798-427d-9a4f-32e22dedf623" providerId="AD" clId="Web-{6E79E986-300E-C647-9866-05D7498D6C49}" dt="2024-06-19T06:56:01.784" v="122" actId="14100"/>
          <ac:graphicFrameMkLst>
            <pc:docMk/>
            <pc:sldMk cId="3034868488" sldId="470"/>
            <ac:graphicFrameMk id="4830" creationId="{22D15E22-6C84-A1BE-F1B0-F4E5E0AB9B10}"/>
          </ac:graphicFrameMkLst>
        </pc:graphicFrameChg>
      </pc:sldChg>
    </pc:docChg>
  </pc:docChgLst>
  <pc:docChgLst>
    <pc:chgData name="Tahko Sanna" userId="S::sanna.tahko@turku.fi::ea86f26d-8e8b-4ef9-be84-be1cae0e5dd4" providerId="AD" clId="Web-{6FA7B815-5A25-6E6F-B3E0-0F8CA3AA6048}"/>
    <pc:docChg chg="modSld">
      <pc:chgData name="Tahko Sanna" userId="S::sanna.tahko@turku.fi::ea86f26d-8e8b-4ef9-be84-be1cae0e5dd4" providerId="AD" clId="Web-{6FA7B815-5A25-6E6F-B3E0-0F8CA3AA6048}" dt="2024-01-17T12:08:05.156" v="203" actId="20577"/>
      <pc:docMkLst>
        <pc:docMk/>
      </pc:docMkLst>
      <pc:sldChg chg="modSp">
        <pc:chgData name="Tahko Sanna" userId="S::sanna.tahko@turku.fi::ea86f26d-8e8b-4ef9-be84-be1cae0e5dd4" providerId="AD" clId="Web-{6FA7B815-5A25-6E6F-B3E0-0F8CA3AA6048}" dt="2024-01-17T11:53:24.333" v="25" actId="20577"/>
        <pc:sldMkLst>
          <pc:docMk/>
          <pc:sldMk cId="2986049761" sldId="384"/>
        </pc:sldMkLst>
        <pc:spChg chg="mod">
          <ac:chgData name="Tahko Sanna" userId="S::sanna.tahko@turku.fi::ea86f26d-8e8b-4ef9-be84-be1cae0e5dd4" providerId="AD" clId="Web-{6FA7B815-5A25-6E6F-B3E0-0F8CA3AA6048}" dt="2024-01-17T11:53:24.333" v="25" actId="20577"/>
          <ac:spMkLst>
            <pc:docMk/>
            <pc:sldMk cId="2986049761" sldId="384"/>
            <ac:spMk id="2" creationId="{4F9F2584-2ED8-43AF-AE15-4C6251365022}"/>
          </ac:spMkLst>
        </pc:spChg>
      </pc:sldChg>
      <pc:sldChg chg="addSp modSp">
        <pc:chgData name="Tahko Sanna" userId="S::sanna.tahko@turku.fi::ea86f26d-8e8b-4ef9-be84-be1cae0e5dd4" providerId="AD" clId="Web-{6FA7B815-5A25-6E6F-B3E0-0F8CA3AA6048}" dt="2024-01-17T12:08:05.156" v="203" actId="20577"/>
        <pc:sldMkLst>
          <pc:docMk/>
          <pc:sldMk cId="3198427379" sldId="406"/>
        </pc:sldMkLst>
        <pc:spChg chg="mod">
          <ac:chgData name="Tahko Sanna" userId="S::sanna.tahko@turku.fi::ea86f26d-8e8b-4ef9-be84-be1cae0e5dd4" providerId="AD" clId="Web-{6FA7B815-5A25-6E6F-B3E0-0F8CA3AA6048}" dt="2024-01-17T11:51:25.863" v="14" actId="20577"/>
          <ac:spMkLst>
            <pc:docMk/>
            <pc:sldMk cId="3198427379" sldId="406"/>
            <ac:spMk id="2" creationId="{4F9F2584-2ED8-43AF-AE15-4C6251365022}"/>
          </ac:spMkLst>
        </pc:spChg>
        <pc:spChg chg="mod">
          <ac:chgData name="Tahko Sanna" userId="S::sanna.tahko@turku.fi::ea86f26d-8e8b-4ef9-be84-be1cae0e5dd4" providerId="AD" clId="Web-{6FA7B815-5A25-6E6F-B3E0-0F8CA3AA6048}" dt="2024-01-17T11:51:11.160" v="0" actId="20577"/>
          <ac:spMkLst>
            <pc:docMk/>
            <pc:sldMk cId="3198427379" sldId="406"/>
            <ac:spMk id="3" creationId="{4D3C7F67-F13E-4271-8834-399815C7EFCB}"/>
          </ac:spMkLst>
        </pc:spChg>
        <pc:spChg chg="add mod">
          <ac:chgData name="Tahko Sanna" userId="S::sanna.tahko@turku.fi::ea86f26d-8e8b-4ef9-be84-be1cae0e5dd4" providerId="AD" clId="Web-{6FA7B815-5A25-6E6F-B3E0-0F8CA3AA6048}" dt="2024-01-17T12:08:05.156" v="203" actId="20577"/>
          <ac:spMkLst>
            <pc:docMk/>
            <pc:sldMk cId="3198427379" sldId="406"/>
            <ac:spMk id="4" creationId="{ED94AA7B-9617-AB65-AA21-611D165CD33C}"/>
          </ac:spMkLst>
        </pc:spChg>
      </pc:sldChg>
    </pc:docChg>
  </pc:docChgLst>
  <pc:docChgLst>
    <pc:chgData name="Tahko Sanna" userId="ea86f26d-8e8b-4ef9-be84-be1cae0e5dd4" providerId="ADAL" clId="{221583C0-2F75-4A38-80D6-DFBAF23F1CE0}"/>
    <pc:docChg chg="custSel modSld">
      <pc:chgData name="Tahko Sanna" userId="ea86f26d-8e8b-4ef9-be84-be1cae0e5dd4" providerId="ADAL" clId="{221583C0-2F75-4A38-80D6-DFBAF23F1CE0}" dt="2024-08-26T09:32:33.787" v="330" actId="20577"/>
      <pc:docMkLst>
        <pc:docMk/>
      </pc:docMkLst>
      <pc:sldChg chg="modSp">
        <pc:chgData name="Tahko Sanna" userId="ea86f26d-8e8b-4ef9-be84-be1cae0e5dd4" providerId="ADAL" clId="{221583C0-2F75-4A38-80D6-DFBAF23F1CE0}" dt="2024-08-26T09:24:24.968" v="41" actId="962"/>
        <pc:sldMkLst>
          <pc:docMk/>
          <pc:sldMk cId="2652498586" sldId="260"/>
        </pc:sldMkLst>
        <pc:picChg chg="mod">
          <ac:chgData name="Tahko Sanna" userId="ea86f26d-8e8b-4ef9-be84-be1cae0e5dd4" providerId="ADAL" clId="{221583C0-2F75-4A38-80D6-DFBAF23F1CE0}" dt="2024-08-26T09:24:24.968" v="41" actId="962"/>
          <ac:picMkLst>
            <pc:docMk/>
            <pc:sldMk cId="2652498586" sldId="260"/>
            <ac:picMk id="1026" creationId="{F9911150-3EB4-FA3F-8CBC-E1D50CF4824B}"/>
          </ac:picMkLst>
        </pc:picChg>
      </pc:sldChg>
      <pc:sldChg chg="modSp mod">
        <pc:chgData name="Tahko Sanna" userId="ea86f26d-8e8b-4ef9-be84-be1cae0e5dd4" providerId="ADAL" clId="{221583C0-2F75-4A38-80D6-DFBAF23F1CE0}" dt="2024-08-26T09:28:44.660" v="118" actId="962"/>
        <pc:sldMkLst>
          <pc:docMk/>
          <pc:sldMk cId="2983466192" sldId="321"/>
        </pc:sldMkLst>
        <pc:picChg chg="mod">
          <ac:chgData name="Tahko Sanna" userId="ea86f26d-8e8b-4ef9-be84-be1cae0e5dd4" providerId="ADAL" clId="{221583C0-2F75-4A38-80D6-DFBAF23F1CE0}" dt="2024-08-26T09:28:44.660" v="118" actId="962"/>
          <ac:picMkLst>
            <pc:docMk/>
            <pc:sldMk cId="2983466192" sldId="321"/>
            <ac:picMk id="4" creationId="{8C5D43C1-83F6-826A-70F2-CDD004EB1ED6}"/>
          </ac:picMkLst>
        </pc:picChg>
      </pc:sldChg>
      <pc:sldChg chg="addSp modSp mod">
        <pc:chgData name="Tahko Sanna" userId="ea86f26d-8e8b-4ef9-be84-be1cae0e5dd4" providerId="ADAL" clId="{221583C0-2F75-4A38-80D6-DFBAF23F1CE0}" dt="2024-08-26T09:31:12.521" v="297" actId="20577"/>
        <pc:sldMkLst>
          <pc:docMk/>
          <pc:sldMk cId="3974009996" sldId="342"/>
        </pc:sldMkLst>
        <pc:spChg chg="add mod">
          <ac:chgData name="Tahko Sanna" userId="ea86f26d-8e8b-4ef9-be84-be1cae0e5dd4" providerId="ADAL" clId="{221583C0-2F75-4A38-80D6-DFBAF23F1CE0}" dt="2024-08-26T09:31:12.521" v="297" actId="20577"/>
          <ac:spMkLst>
            <pc:docMk/>
            <pc:sldMk cId="3974009996" sldId="342"/>
            <ac:spMk id="5" creationId="{0E15F747-1B2F-9A2D-2FF1-C9B66E649AFE}"/>
          </ac:spMkLst>
        </pc:spChg>
      </pc:sldChg>
      <pc:sldChg chg="delSp modSp mod">
        <pc:chgData name="Tahko Sanna" userId="ea86f26d-8e8b-4ef9-be84-be1cae0e5dd4" providerId="ADAL" clId="{221583C0-2F75-4A38-80D6-DFBAF23F1CE0}" dt="2024-08-26T09:31:57.587" v="301" actId="33553"/>
        <pc:sldMkLst>
          <pc:docMk/>
          <pc:sldMk cId="1048554057" sldId="345"/>
        </pc:sldMkLst>
        <pc:spChg chg="del mod">
          <ac:chgData name="Tahko Sanna" userId="ea86f26d-8e8b-4ef9-be84-be1cae0e5dd4" providerId="ADAL" clId="{221583C0-2F75-4A38-80D6-DFBAF23F1CE0}" dt="2024-08-26T09:31:43.913" v="299" actId="478"/>
          <ac:spMkLst>
            <pc:docMk/>
            <pc:sldMk cId="1048554057" sldId="345"/>
            <ac:spMk id="2" creationId="{C614A122-DE05-44AE-AC68-CDD34FF6F56E}"/>
          </ac:spMkLst>
        </pc:spChg>
        <pc:spChg chg="mod">
          <ac:chgData name="Tahko Sanna" userId="ea86f26d-8e8b-4ef9-be84-be1cae0e5dd4" providerId="ADAL" clId="{221583C0-2F75-4A38-80D6-DFBAF23F1CE0}" dt="2024-08-26T09:27:56.951" v="56" actId="962"/>
          <ac:spMkLst>
            <pc:docMk/>
            <pc:sldMk cId="1048554057" sldId="345"/>
            <ac:spMk id="3" creationId="{6FA07076-FA7C-418E-AC45-28069630983B}"/>
          </ac:spMkLst>
        </pc:spChg>
        <pc:spChg chg="mod">
          <ac:chgData name="Tahko Sanna" userId="ea86f26d-8e8b-4ef9-be84-be1cae0e5dd4" providerId="ADAL" clId="{221583C0-2F75-4A38-80D6-DFBAF23F1CE0}" dt="2024-08-26T09:31:57.587" v="301" actId="33553"/>
          <ac:spMkLst>
            <pc:docMk/>
            <pc:sldMk cId="1048554057" sldId="345"/>
            <ac:spMk id="6" creationId="{AF5DFBB8-004B-F8DD-7994-BA6D16DEC019}"/>
          </ac:spMkLst>
        </pc:spChg>
        <pc:picChg chg="mod">
          <ac:chgData name="Tahko Sanna" userId="ea86f26d-8e8b-4ef9-be84-be1cae0e5dd4" providerId="ADAL" clId="{221583C0-2F75-4A38-80D6-DFBAF23F1CE0}" dt="2024-08-26T09:24:38.174" v="42" actId="962"/>
          <ac:picMkLst>
            <pc:docMk/>
            <pc:sldMk cId="1048554057" sldId="345"/>
            <ac:picMk id="4" creationId="{7127372D-BD3E-A4D4-29CF-C9A235E241C0}"/>
          </ac:picMkLst>
        </pc:picChg>
        <pc:picChg chg="mod">
          <ac:chgData name="Tahko Sanna" userId="ea86f26d-8e8b-4ef9-be84-be1cae0e5dd4" providerId="ADAL" clId="{221583C0-2F75-4A38-80D6-DFBAF23F1CE0}" dt="2024-08-26T09:28:22.449" v="116" actId="962"/>
          <ac:picMkLst>
            <pc:docMk/>
            <pc:sldMk cId="1048554057" sldId="345"/>
            <ac:picMk id="7" creationId="{A20BB0B0-4727-9305-7747-924253D7FE98}"/>
          </ac:picMkLst>
        </pc:picChg>
        <pc:picChg chg="mod">
          <ac:chgData name="Tahko Sanna" userId="ea86f26d-8e8b-4ef9-be84-be1cae0e5dd4" providerId="ADAL" clId="{221583C0-2F75-4A38-80D6-DFBAF23F1CE0}" dt="2024-08-26T09:28:39.117" v="117" actId="962"/>
          <ac:picMkLst>
            <pc:docMk/>
            <pc:sldMk cId="1048554057" sldId="345"/>
            <ac:picMk id="9" creationId="{8E355B60-C15E-2723-77B1-B1A16D5FF046}"/>
          </ac:picMkLst>
        </pc:picChg>
      </pc:sldChg>
      <pc:sldChg chg="addSp delSp modSp mod">
        <pc:chgData name="Tahko Sanna" userId="ea86f26d-8e8b-4ef9-be84-be1cae0e5dd4" providerId="ADAL" clId="{221583C0-2F75-4A38-80D6-DFBAF23F1CE0}" dt="2024-08-26T08:19:35.888" v="40" actId="478"/>
        <pc:sldMkLst>
          <pc:docMk/>
          <pc:sldMk cId="1714351566" sldId="385"/>
        </pc:sldMkLst>
        <pc:spChg chg="del">
          <ac:chgData name="Tahko Sanna" userId="ea86f26d-8e8b-4ef9-be84-be1cae0e5dd4" providerId="ADAL" clId="{221583C0-2F75-4A38-80D6-DFBAF23F1CE0}" dt="2024-08-26T08:19:24.289" v="39" actId="478"/>
          <ac:spMkLst>
            <pc:docMk/>
            <pc:sldMk cId="1714351566" sldId="385"/>
            <ac:spMk id="3" creationId="{4D3C7F67-F13E-4271-8834-399815C7EFCB}"/>
          </ac:spMkLst>
        </pc:spChg>
        <pc:spChg chg="add del mod">
          <ac:chgData name="Tahko Sanna" userId="ea86f26d-8e8b-4ef9-be84-be1cae0e5dd4" providerId="ADAL" clId="{221583C0-2F75-4A38-80D6-DFBAF23F1CE0}" dt="2024-08-26T08:19:35.888" v="40" actId="478"/>
          <ac:spMkLst>
            <pc:docMk/>
            <pc:sldMk cId="1714351566" sldId="385"/>
            <ac:spMk id="5" creationId="{DAA176FE-9614-0B17-2F3D-C0E7C1F6E22B}"/>
          </ac:spMkLst>
        </pc:spChg>
      </pc:sldChg>
      <pc:sldChg chg="addSp modSp mod">
        <pc:chgData name="Tahko Sanna" userId="ea86f26d-8e8b-4ef9-be84-be1cae0e5dd4" providerId="ADAL" clId="{221583C0-2F75-4A38-80D6-DFBAF23F1CE0}" dt="2024-08-26T09:29:49.824" v="227" actId="20577"/>
        <pc:sldMkLst>
          <pc:docMk/>
          <pc:sldMk cId="773797428" sldId="404"/>
        </pc:sldMkLst>
        <pc:spChg chg="add mod">
          <ac:chgData name="Tahko Sanna" userId="ea86f26d-8e8b-4ef9-be84-be1cae0e5dd4" providerId="ADAL" clId="{221583C0-2F75-4A38-80D6-DFBAF23F1CE0}" dt="2024-08-26T09:29:49.824" v="227" actId="20577"/>
          <ac:spMkLst>
            <pc:docMk/>
            <pc:sldMk cId="773797428" sldId="404"/>
            <ac:spMk id="2" creationId="{4FA95B55-535D-F6A5-DFD3-B5C9942E74D4}"/>
          </ac:spMkLst>
        </pc:spChg>
      </pc:sldChg>
      <pc:sldChg chg="modSp mod">
        <pc:chgData name="Tahko Sanna" userId="ea86f26d-8e8b-4ef9-be84-be1cae0e5dd4" providerId="ADAL" clId="{221583C0-2F75-4A38-80D6-DFBAF23F1CE0}" dt="2024-08-26T08:18:36.220" v="32" actId="962"/>
        <pc:sldMkLst>
          <pc:docMk/>
          <pc:sldMk cId="3198427379" sldId="406"/>
        </pc:sldMkLst>
        <pc:spChg chg="mod">
          <ac:chgData name="Tahko Sanna" userId="ea86f26d-8e8b-4ef9-be84-be1cae0e5dd4" providerId="ADAL" clId="{221583C0-2F75-4A38-80D6-DFBAF23F1CE0}" dt="2024-08-26T08:18:36.220" v="32" actId="962"/>
          <ac:spMkLst>
            <pc:docMk/>
            <pc:sldMk cId="3198427379" sldId="406"/>
            <ac:spMk id="3" creationId="{4D3C7F67-F13E-4271-8834-399815C7EFCB}"/>
          </ac:spMkLst>
        </pc:spChg>
      </pc:sldChg>
      <pc:sldChg chg="modSp mod">
        <pc:chgData name="Tahko Sanna" userId="ea86f26d-8e8b-4ef9-be84-be1cae0e5dd4" providerId="ADAL" clId="{221583C0-2F75-4A38-80D6-DFBAF23F1CE0}" dt="2024-08-26T08:17:26.196" v="1" actId="962"/>
        <pc:sldMkLst>
          <pc:docMk/>
          <pc:sldMk cId="2689653363" sldId="417"/>
        </pc:sldMkLst>
        <pc:picChg chg="mod">
          <ac:chgData name="Tahko Sanna" userId="ea86f26d-8e8b-4ef9-be84-be1cae0e5dd4" providerId="ADAL" clId="{221583C0-2F75-4A38-80D6-DFBAF23F1CE0}" dt="2024-08-26T08:17:17.484" v="0" actId="962"/>
          <ac:picMkLst>
            <pc:docMk/>
            <pc:sldMk cId="2689653363" sldId="417"/>
            <ac:picMk id="4" creationId="{FE6B4CCC-A9F4-AFA8-CFCA-BC4651EC7632}"/>
          </ac:picMkLst>
        </pc:picChg>
        <pc:picChg chg="mod">
          <ac:chgData name="Tahko Sanna" userId="ea86f26d-8e8b-4ef9-be84-be1cae0e5dd4" providerId="ADAL" clId="{221583C0-2F75-4A38-80D6-DFBAF23F1CE0}" dt="2024-08-26T08:17:26.196" v="1" actId="962"/>
          <ac:picMkLst>
            <pc:docMk/>
            <pc:sldMk cId="2689653363" sldId="417"/>
            <ac:picMk id="5" creationId="{569AB8E6-47B1-487A-359B-3E349E305EA2}"/>
          </ac:picMkLst>
        </pc:picChg>
      </pc:sldChg>
      <pc:sldChg chg="addSp modSp mod">
        <pc:chgData name="Tahko Sanna" userId="ea86f26d-8e8b-4ef9-be84-be1cae0e5dd4" providerId="ADAL" clId="{221583C0-2F75-4A38-80D6-DFBAF23F1CE0}" dt="2024-08-26T09:29:22.634" v="209" actId="20577"/>
        <pc:sldMkLst>
          <pc:docMk/>
          <pc:sldMk cId="1043036209" sldId="418"/>
        </pc:sldMkLst>
        <pc:spChg chg="add mod">
          <ac:chgData name="Tahko Sanna" userId="ea86f26d-8e8b-4ef9-be84-be1cae0e5dd4" providerId="ADAL" clId="{221583C0-2F75-4A38-80D6-DFBAF23F1CE0}" dt="2024-08-26T09:29:22.634" v="209" actId="20577"/>
          <ac:spMkLst>
            <pc:docMk/>
            <pc:sldMk cId="1043036209" sldId="418"/>
            <ac:spMk id="5" creationId="{DF50FF1F-CD1E-114B-A30C-7AAD7E36A754}"/>
          </ac:spMkLst>
        </pc:spChg>
        <pc:picChg chg="mod">
          <ac:chgData name="Tahko Sanna" userId="ea86f26d-8e8b-4ef9-be84-be1cae0e5dd4" providerId="ADAL" clId="{221583C0-2F75-4A38-80D6-DFBAF23F1CE0}" dt="2024-08-26T08:17:48.589" v="3" actId="962"/>
          <ac:picMkLst>
            <pc:docMk/>
            <pc:sldMk cId="1043036209" sldId="418"/>
            <ac:picMk id="2" creationId="{FBCDD596-D243-2E50-A784-ACB63B513851}"/>
          </ac:picMkLst>
        </pc:picChg>
        <pc:picChg chg="mod">
          <ac:chgData name="Tahko Sanna" userId="ea86f26d-8e8b-4ef9-be84-be1cae0e5dd4" providerId="ADAL" clId="{221583C0-2F75-4A38-80D6-DFBAF23F1CE0}" dt="2024-08-26T08:17:52.127" v="4" actId="962"/>
          <ac:picMkLst>
            <pc:docMk/>
            <pc:sldMk cId="1043036209" sldId="418"/>
            <ac:picMk id="3" creationId="{C622CE09-AD60-CAAA-4010-D910B1213239}"/>
          </ac:picMkLst>
        </pc:picChg>
        <pc:picChg chg="mod">
          <ac:chgData name="Tahko Sanna" userId="ea86f26d-8e8b-4ef9-be84-be1cae0e5dd4" providerId="ADAL" clId="{221583C0-2F75-4A38-80D6-DFBAF23F1CE0}" dt="2024-08-26T08:17:43.448" v="2" actId="962"/>
          <ac:picMkLst>
            <pc:docMk/>
            <pc:sldMk cId="1043036209" sldId="418"/>
            <ac:picMk id="4" creationId="{72D7A954-99B4-DD6C-1C41-5FCAFA7BB517}"/>
          </ac:picMkLst>
        </pc:picChg>
      </pc:sldChg>
      <pc:sldChg chg="addSp modSp mod">
        <pc:chgData name="Tahko Sanna" userId="ea86f26d-8e8b-4ef9-be84-be1cae0e5dd4" providerId="ADAL" clId="{221583C0-2F75-4A38-80D6-DFBAF23F1CE0}" dt="2024-08-26T09:30:11.620" v="262" actId="20577"/>
        <pc:sldMkLst>
          <pc:docMk/>
          <pc:sldMk cId="47377515" sldId="421"/>
        </pc:sldMkLst>
        <pc:spChg chg="add mod">
          <ac:chgData name="Tahko Sanna" userId="ea86f26d-8e8b-4ef9-be84-be1cae0e5dd4" providerId="ADAL" clId="{221583C0-2F75-4A38-80D6-DFBAF23F1CE0}" dt="2024-08-26T09:30:11.620" v="262" actId="20577"/>
          <ac:spMkLst>
            <pc:docMk/>
            <pc:sldMk cId="47377515" sldId="421"/>
            <ac:spMk id="2" creationId="{23076D90-5B16-F32B-D39A-A5087E884404}"/>
          </ac:spMkLst>
        </pc:spChg>
        <pc:graphicFrameChg chg="modGraphic">
          <ac:chgData name="Tahko Sanna" userId="ea86f26d-8e8b-4ef9-be84-be1cae0e5dd4" providerId="ADAL" clId="{221583C0-2F75-4A38-80D6-DFBAF23F1CE0}" dt="2024-08-26T08:19:00.635" v="38" actId="20577"/>
          <ac:graphicFrameMkLst>
            <pc:docMk/>
            <pc:sldMk cId="47377515" sldId="421"/>
            <ac:graphicFrameMk id="8" creationId="{632DF969-4EE8-6896-7645-CAA8B2E3F9D3}"/>
          </ac:graphicFrameMkLst>
        </pc:graphicFrameChg>
      </pc:sldChg>
      <pc:sldChg chg="addSp modSp mod">
        <pc:chgData name="Tahko Sanna" userId="ea86f26d-8e8b-4ef9-be84-be1cae0e5dd4" providerId="ADAL" clId="{221583C0-2F75-4A38-80D6-DFBAF23F1CE0}" dt="2024-08-26T09:32:33.787" v="330" actId="20577"/>
        <pc:sldMkLst>
          <pc:docMk/>
          <pc:sldMk cId="452271379" sldId="442"/>
        </pc:sldMkLst>
        <pc:spChg chg="add mod">
          <ac:chgData name="Tahko Sanna" userId="ea86f26d-8e8b-4ef9-be84-be1cae0e5dd4" providerId="ADAL" clId="{221583C0-2F75-4A38-80D6-DFBAF23F1CE0}" dt="2024-08-26T09:32:33.787" v="330" actId="20577"/>
          <ac:spMkLst>
            <pc:docMk/>
            <pc:sldMk cId="452271379" sldId="442"/>
            <ac:spMk id="2" creationId="{CC673AEE-59BF-985B-FD19-3DD9337DE9F8}"/>
          </ac:spMkLst>
        </pc:spChg>
      </pc:sldChg>
      <pc:sldChg chg="addSp modSp mod">
        <pc:chgData name="Tahko Sanna" userId="ea86f26d-8e8b-4ef9-be84-be1cae0e5dd4" providerId="ADAL" clId="{221583C0-2F75-4A38-80D6-DFBAF23F1CE0}" dt="2024-08-26T09:30:43.203" v="277" actId="20577"/>
        <pc:sldMkLst>
          <pc:docMk/>
          <pc:sldMk cId="149872706" sldId="443"/>
        </pc:sldMkLst>
        <pc:spChg chg="add mod">
          <ac:chgData name="Tahko Sanna" userId="ea86f26d-8e8b-4ef9-be84-be1cae0e5dd4" providerId="ADAL" clId="{221583C0-2F75-4A38-80D6-DFBAF23F1CE0}" dt="2024-08-26T09:30:43.203" v="277" actId="20577"/>
          <ac:spMkLst>
            <pc:docMk/>
            <pc:sldMk cId="149872706" sldId="443"/>
            <ac:spMk id="2" creationId="{08532600-C112-9A14-6D45-94FB541BCC4A}"/>
          </ac:spMkLst>
        </pc:spChg>
      </pc:sldChg>
      <pc:sldChg chg="modSp mod">
        <pc:chgData name="Tahko Sanna" userId="ea86f26d-8e8b-4ef9-be84-be1cae0e5dd4" providerId="ADAL" clId="{221583C0-2F75-4A38-80D6-DFBAF23F1CE0}" dt="2024-08-26T09:31:50.953" v="300" actId="33553"/>
        <pc:sldMkLst>
          <pc:docMk/>
          <pc:sldMk cId="1868534147" sldId="469"/>
        </pc:sldMkLst>
        <pc:spChg chg="mod">
          <ac:chgData name="Tahko Sanna" userId="ea86f26d-8e8b-4ef9-be84-be1cae0e5dd4" providerId="ADAL" clId="{221583C0-2F75-4A38-80D6-DFBAF23F1CE0}" dt="2024-08-26T09:31:50.953" v="300" actId="33553"/>
          <ac:spMkLst>
            <pc:docMk/>
            <pc:sldMk cId="1868534147" sldId="469"/>
            <ac:spMk id="2" creationId="{AEC92BC2-CD81-0031-1F18-6FC50D6ACA0C}"/>
          </ac:spMkLst>
        </pc:spChg>
      </pc:sldChg>
      <pc:sldChg chg="modSp">
        <pc:chgData name="Tahko Sanna" userId="ea86f26d-8e8b-4ef9-be84-be1cae0e5dd4" providerId="ADAL" clId="{221583C0-2F75-4A38-80D6-DFBAF23F1CE0}" dt="2024-08-26T09:29:02.223" v="188" actId="962"/>
        <pc:sldMkLst>
          <pc:docMk/>
          <pc:sldMk cId="3034868488" sldId="470"/>
        </pc:sldMkLst>
        <pc:graphicFrameChg chg="mod">
          <ac:chgData name="Tahko Sanna" userId="ea86f26d-8e8b-4ef9-be84-be1cae0e5dd4" providerId="ADAL" clId="{221583C0-2F75-4A38-80D6-DFBAF23F1CE0}" dt="2024-08-26T09:29:02.223" v="188" actId="962"/>
          <ac:graphicFrameMkLst>
            <pc:docMk/>
            <pc:sldMk cId="3034868488" sldId="470"/>
            <ac:graphicFrameMk id="4830" creationId="{22D15E22-6C84-A1BE-F1B0-F4E5E0AB9B10}"/>
          </ac:graphicFrameMkLst>
        </pc:graphicFrameChg>
      </pc:sldChg>
      <pc:sldChg chg="addSp delSp modSp mod">
        <pc:chgData name="Tahko Sanna" userId="ea86f26d-8e8b-4ef9-be84-be1cae0e5dd4" providerId="ADAL" clId="{221583C0-2F75-4A38-80D6-DFBAF23F1CE0}" dt="2024-08-26T09:32:22.005" v="315" actId="20577"/>
        <pc:sldMkLst>
          <pc:docMk/>
          <pc:sldMk cId="2447022797" sldId="487"/>
        </pc:sldMkLst>
        <pc:spChg chg="del">
          <ac:chgData name="Tahko Sanna" userId="ea86f26d-8e8b-4ef9-be84-be1cae0e5dd4" providerId="ADAL" clId="{221583C0-2F75-4A38-80D6-DFBAF23F1CE0}" dt="2024-08-26T09:32:07.402" v="302" actId="478"/>
          <ac:spMkLst>
            <pc:docMk/>
            <pc:sldMk cId="2447022797" sldId="487"/>
            <ac:spMk id="2" creationId="{83C8262E-4BE7-4B98-2089-0E38B3B1EAE0}"/>
          </ac:spMkLst>
        </pc:spChg>
        <pc:spChg chg="add mod">
          <ac:chgData name="Tahko Sanna" userId="ea86f26d-8e8b-4ef9-be84-be1cae0e5dd4" providerId="ADAL" clId="{221583C0-2F75-4A38-80D6-DFBAF23F1CE0}" dt="2024-08-26T09:32:22.005" v="315" actId="20577"/>
          <ac:spMkLst>
            <pc:docMk/>
            <pc:sldMk cId="2447022797" sldId="487"/>
            <ac:spMk id="5" creationId="{7774CB54-EB4F-6C9D-BB67-5DB6B65EA775}"/>
          </ac:spMkLst>
        </pc:spChg>
      </pc:sldChg>
    </pc:docChg>
  </pc:docChgLst>
  <pc:docChgLst>
    <pc:chgData name="Tahko Sanna" userId="S::sanna.tahko@turku.fi::ea86f26d-8e8b-4ef9-be84-be1cae0e5dd4" providerId="AD" clId="Web-{DC29AF89-B0C0-6CDD-C2E6-869BB5BFB680}"/>
    <pc:docChg chg="modSld">
      <pc:chgData name="Tahko Sanna" userId="S::sanna.tahko@turku.fi::ea86f26d-8e8b-4ef9-be84-be1cae0e5dd4" providerId="AD" clId="Web-{DC29AF89-B0C0-6CDD-C2E6-869BB5BFB680}" dt="2023-12-13T12:19:42.630" v="22" actId="20577"/>
      <pc:docMkLst>
        <pc:docMk/>
      </pc:docMkLst>
      <pc:sldChg chg="modSp">
        <pc:chgData name="Tahko Sanna" userId="S::sanna.tahko@turku.fi::ea86f26d-8e8b-4ef9-be84-be1cae0e5dd4" providerId="AD" clId="Web-{DC29AF89-B0C0-6CDD-C2E6-869BB5BFB680}" dt="2023-12-13T12:19:42.630" v="22" actId="20577"/>
        <pc:sldMkLst>
          <pc:docMk/>
          <pc:sldMk cId="3198427379" sldId="406"/>
        </pc:sldMkLst>
        <pc:spChg chg="mod">
          <ac:chgData name="Tahko Sanna" userId="S::sanna.tahko@turku.fi::ea86f26d-8e8b-4ef9-be84-be1cae0e5dd4" providerId="AD" clId="Web-{DC29AF89-B0C0-6CDD-C2E6-869BB5BFB680}" dt="2023-12-13T12:19:42.630" v="22" actId="20577"/>
          <ac:spMkLst>
            <pc:docMk/>
            <pc:sldMk cId="3198427379" sldId="406"/>
            <ac:spMk id="3" creationId="{4D3C7F67-F13E-4271-8834-399815C7EFCB}"/>
          </ac:spMkLst>
        </pc:spChg>
      </pc:sldChg>
      <pc:sldChg chg="modSp">
        <pc:chgData name="Tahko Sanna" userId="S::sanna.tahko@turku.fi::ea86f26d-8e8b-4ef9-be84-be1cae0e5dd4" providerId="AD" clId="Web-{DC29AF89-B0C0-6CDD-C2E6-869BB5BFB680}" dt="2023-12-13T11:40:21.439" v="14" actId="20577"/>
        <pc:sldMkLst>
          <pc:docMk/>
          <pc:sldMk cId="491251599" sldId="407"/>
        </pc:sldMkLst>
        <pc:spChg chg="mod">
          <ac:chgData name="Tahko Sanna" userId="S::sanna.tahko@turku.fi::ea86f26d-8e8b-4ef9-be84-be1cae0e5dd4" providerId="AD" clId="Web-{DC29AF89-B0C0-6CDD-C2E6-869BB5BFB680}" dt="2023-12-13T11:40:21.439" v="14" actId="20577"/>
          <ac:spMkLst>
            <pc:docMk/>
            <pc:sldMk cId="491251599" sldId="407"/>
            <ac:spMk id="2" creationId="{4F9F2584-2ED8-43AF-AE15-4C6251365022}"/>
          </ac:spMkLst>
        </pc:spChg>
      </pc:sldChg>
      <pc:sldChg chg="modSp">
        <pc:chgData name="Tahko Sanna" userId="S::sanna.tahko@turku.fi::ea86f26d-8e8b-4ef9-be84-be1cae0e5dd4" providerId="AD" clId="Web-{DC29AF89-B0C0-6CDD-C2E6-869BB5BFB680}" dt="2023-12-13T11:39:44.562" v="9" actId="20577"/>
        <pc:sldMkLst>
          <pc:docMk/>
          <pc:sldMk cId="533706207" sldId="411"/>
        </pc:sldMkLst>
        <pc:spChg chg="mod">
          <ac:chgData name="Tahko Sanna" userId="S::sanna.tahko@turku.fi::ea86f26d-8e8b-4ef9-be84-be1cae0e5dd4" providerId="AD" clId="Web-{DC29AF89-B0C0-6CDD-C2E6-869BB5BFB680}" dt="2023-12-13T11:39:44.562" v="9" actId="20577"/>
          <ac:spMkLst>
            <pc:docMk/>
            <pc:sldMk cId="533706207" sldId="411"/>
            <ac:spMk id="3" creationId="{4D3C7F67-F13E-4271-8834-399815C7EFCB}"/>
          </ac:spMkLst>
        </pc:spChg>
      </pc:sldChg>
    </pc:docChg>
  </pc:docChgLst>
  <pc:docChgLst>
    <pc:chgData name="Tahko Sanna" userId="S::sanna.tahko@turku.fi::ea86f26d-8e8b-4ef9-be84-be1cae0e5dd4" providerId="AD" clId="Web-{97C60DEF-02BC-4ACC-AD3E-119CB0951EE7}"/>
    <pc:docChg chg="modSld">
      <pc:chgData name="Tahko Sanna" userId="S::sanna.tahko@turku.fi::ea86f26d-8e8b-4ef9-be84-be1cae0e5dd4" providerId="AD" clId="Web-{97C60DEF-02BC-4ACC-AD3E-119CB0951EE7}" dt="2024-08-27T05:56:36.638" v="0" actId="20577"/>
      <pc:docMkLst>
        <pc:docMk/>
      </pc:docMkLst>
      <pc:sldChg chg="modSp">
        <pc:chgData name="Tahko Sanna" userId="S::sanna.tahko@turku.fi::ea86f26d-8e8b-4ef9-be84-be1cae0e5dd4" providerId="AD" clId="Web-{97C60DEF-02BC-4ACC-AD3E-119CB0951EE7}" dt="2024-08-27T05:56:36.638" v="0" actId="20577"/>
        <pc:sldMkLst>
          <pc:docMk/>
          <pc:sldMk cId="533706207" sldId="411"/>
        </pc:sldMkLst>
        <pc:spChg chg="mod">
          <ac:chgData name="Tahko Sanna" userId="S::sanna.tahko@turku.fi::ea86f26d-8e8b-4ef9-be84-be1cae0e5dd4" providerId="AD" clId="Web-{97C60DEF-02BC-4ACC-AD3E-119CB0951EE7}" dt="2024-08-27T05:56:36.638" v="0" actId="20577"/>
          <ac:spMkLst>
            <pc:docMk/>
            <pc:sldMk cId="533706207" sldId="411"/>
            <ac:spMk id="3" creationId="{4D3C7F67-F13E-4271-8834-399815C7EFCB}"/>
          </ac:spMkLst>
        </pc:spChg>
      </pc:sldChg>
    </pc:docChg>
  </pc:docChgLst>
  <pc:docChgLst>
    <pc:chgData name="Tahko Sanna" userId="S::sanna.tahko@turku.fi::ea86f26d-8e8b-4ef9-be84-be1cae0e5dd4" providerId="AD" clId="Web-{8DED2C4E-D36E-C65E-3528-5232866977C0}"/>
    <pc:docChg chg="addSld modSld sldOrd">
      <pc:chgData name="Tahko Sanna" userId="S::sanna.tahko@turku.fi::ea86f26d-8e8b-4ef9-be84-be1cae0e5dd4" providerId="AD" clId="Web-{8DED2C4E-D36E-C65E-3528-5232866977C0}" dt="2023-11-23T10:07:43.777" v="568" actId="20577"/>
      <pc:docMkLst>
        <pc:docMk/>
      </pc:docMkLst>
      <pc:sldChg chg="addSp delSp modSp">
        <pc:chgData name="Tahko Sanna" userId="S::sanna.tahko@turku.fi::ea86f26d-8e8b-4ef9-be84-be1cae0e5dd4" providerId="AD" clId="Web-{8DED2C4E-D36E-C65E-3528-5232866977C0}" dt="2023-11-23T09:58:41.266" v="237"/>
        <pc:sldMkLst>
          <pc:docMk/>
          <pc:sldMk cId="773797428" sldId="404"/>
        </pc:sldMkLst>
        <pc:spChg chg="del mod">
          <ac:chgData name="Tahko Sanna" userId="S::sanna.tahko@turku.fi::ea86f26d-8e8b-4ef9-be84-be1cae0e5dd4" providerId="AD" clId="Web-{8DED2C4E-D36E-C65E-3528-5232866977C0}" dt="2023-11-23T09:58:41.266" v="237"/>
          <ac:spMkLst>
            <pc:docMk/>
            <pc:sldMk cId="773797428" sldId="404"/>
            <ac:spMk id="2" creationId="{5CB787B1-6A7C-4A94-998F-4E1EE5C4C530}"/>
          </ac:spMkLst>
        </pc:spChg>
        <pc:picChg chg="add mod">
          <ac:chgData name="Tahko Sanna" userId="S::sanna.tahko@turku.fi::ea86f26d-8e8b-4ef9-be84-be1cae0e5dd4" providerId="AD" clId="Web-{8DED2C4E-D36E-C65E-3528-5232866977C0}" dt="2023-11-23T09:58:29.953" v="236"/>
          <ac:picMkLst>
            <pc:docMk/>
            <pc:sldMk cId="773797428" sldId="404"/>
            <ac:picMk id="3" creationId="{0837F7C6-1164-330A-7D78-315E4F3DB02B}"/>
          </ac:picMkLst>
        </pc:picChg>
      </pc:sldChg>
      <pc:sldChg chg="modSp">
        <pc:chgData name="Tahko Sanna" userId="S::sanna.tahko@turku.fi::ea86f26d-8e8b-4ef9-be84-be1cae0e5dd4" providerId="AD" clId="Web-{8DED2C4E-D36E-C65E-3528-5232866977C0}" dt="2023-11-23T09:56:50.639" v="233" actId="20577"/>
        <pc:sldMkLst>
          <pc:docMk/>
          <pc:sldMk cId="3198427379" sldId="406"/>
        </pc:sldMkLst>
        <pc:spChg chg="mod">
          <ac:chgData name="Tahko Sanna" userId="S::sanna.tahko@turku.fi::ea86f26d-8e8b-4ef9-be84-be1cae0e5dd4" providerId="AD" clId="Web-{8DED2C4E-D36E-C65E-3528-5232866977C0}" dt="2023-11-23T09:56:50.639" v="233" actId="20577"/>
          <ac:spMkLst>
            <pc:docMk/>
            <pc:sldMk cId="3198427379" sldId="406"/>
            <ac:spMk id="3" creationId="{4D3C7F67-F13E-4271-8834-399815C7EFCB}"/>
          </ac:spMkLst>
        </pc:spChg>
      </pc:sldChg>
      <pc:sldChg chg="modSp">
        <pc:chgData name="Tahko Sanna" userId="S::sanna.tahko@turku.fi::ea86f26d-8e8b-4ef9-be84-be1cae0e5dd4" providerId="AD" clId="Web-{8DED2C4E-D36E-C65E-3528-5232866977C0}" dt="2023-11-23T10:01:02.769" v="500" actId="20577"/>
        <pc:sldMkLst>
          <pc:docMk/>
          <pc:sldMk cId="491251599" sldId="407"/>
        </pc:sldMkLst>
        <pc:spChg chg="mod">
          <ac:chgData name="Tahko Sanna" userId="S::sanna.tahko@turku.fi::ea86f26d-8e8b-4ef9-be84-be1cae0e5dd4" providerId="AD" clId="Web-{8DED2C4E-D36E-C65E-3528-5232866977C0}" dt="2023-11-23T09:59:07.891" v="252" actId="20577"/>
          <ac:spMkLst>
            <pc:docMk/>
            <pc:sldMk cId="491251599" sldId="407"/>
            <ac:spMk id="2" creationId="{4F9F2584-2ED8-43AF-AE15-4C6251365022}"/>
          </ac:spMkLst>
        </pc:spChg>
        <pc:spChg chg="mod">
          <ac:chgData name="Tahko Sanna" userId="S::sanna.tahko@turku.fi::ea86f26d-8e8b-4ef9-be84-be1cae0e5dd4" providerId="AD" clId="Web-{8DED2C4E-D36E-C65E-3528-5232866977C0}" dt="2023-11-23T10:01:02.769" v="500" actId="20577"/>
          <ac:spMkLst>
            <pc:docMk/>
            <pc:sldMk cId="491251599" sldId="407"/>
            <ac:spMk id="3" creationId="{4D3C7F67-F13E-4271-8834-399815C7EFCB}"/>
          </ac:spMkLst>
        </pc:spChg>
      </pc:sldChg>
      <pc:sldChg chg="addSp delSp modSp mod setBg">
        <pc:chgData name="Tahko Sanna" userId="S::sanna.tahko@turku.fi::ea86f26d-8e8b-4ef9-be84-be1cae0e5dd4" providerId="AD" clId="Web-{8DED2C4E-D36E-C65E-3528-5232866977C0}" dt="2023-11-23T10:02:29.739" v="539"/>
        <pc:sldMkLst>
          <pc:docMk/>
          <pc:sldMk cId="803622119" sldId="408"/>
        </pc:sldMkLst>
        <pc:spChg chg="mod">
          <ac:chgData name="Tahko Sanna" userId="S::sanna.tahko@turku.fi::ea86f26d-8e8b-4ef9-be84-be1cae0e5dd4" providerId="AD" clId="Web-{8DED2C4E-D36E-C65E-3528-5232866977C0}" dt="2023-11-23T10:02:00.036" v="536" actId="20577"/>
          <ac:spMkLst>
            <pc:docMk/>
            <pc:sldMk cId="803622119" sldId="408"/>
            <ac:spMk id="3" creationId="{4D3C7F67-F13E-4271-8834-399815C7EFCB}"/>
          </ac:spMkLst>
        </pc:spChg>
        <pc:picChg chg="add del mod">
          <ac:chgData name="Tahko Sanna" userId="S::sanna.tahko@turku.fi::ea86f26d-8e8b-4ef9-be84-be1cae0e5dd4" providerId="AD" clId="Web-{8DED2C4E-D36E-C65E-3528-5232866977C0}" dt="2023-11-23T10:02:08.020" v="538"/>
          <ac:picMkLst>
            <pc:docMk/>
            <pc:sldMk cId="803622119" sldId="408"/>
            <ac:picMk id="4" creationId="{7A64C9C2-08B7-5469-22F5-1A3D08EB2993}"/>
          </ac:picMkLst>
        </pc:picChg>
      </pc:sldChg>
      <pc:sldChg chg="addSp delSp modSp mod setBg">
        <pc:chgData name="Tahko Sanna" userId="S::sanna.tahko@turku.fi::ea86f26d-8e8b-4ef9-be84-be1cae0e5dd4" providerId="AD" clId="Web-{8DED2C4E-D36E-C65E-3528-5232866977C0}" dt="2023-11-22T12:30:45.009" v="4" actId="20577"/>
        <pc:sldMkLst>
          <pc:docMk/>
          <pc:sldMk cId="2486564027" sldId="409"/>
        </pc:sldMkLst>
        <pc:spChg chg="mod">
          <ac:chgData name="Tahko Sanna" userId="S::sanna.tahko@turku.fi::ea86f26d-8e8b-4ef9-be84-be1cae0e5dd4" providerId="AD" clId="Web-{8DED2C4E-D36E-C65E-3528-5232866977C0}" dt="2023-11-22T12:30:45.009" v="4" actId="20577"/>
          <ac:spMkLst>
            <pc:docMk/>
            <pc:sldMk cId="2486564027" sldId="409"/>
            <ac:spMk id="2" creationId="{4F9F2584-2ED8-43AF-AE15-4C6251365022}"/>
          </ac:spMkLst>
        </pc:spChg>
        <pc:picChg chg="add del mod">
          <ac:chgData name="Tahko Sanna" userId="S::sanna.tahko@turku.fi::ea86f26d-8e8b-4ef9-be84-be1cae0e5dd4" providerId="AD" clId="Web-{8DED2C4E-D36E-C65E-3528-5232866977C0}" dt="2023-11-22T12:30:13.915" v="1"/>
          <ac:picMkLst>
            <pc:docMk/>
            <pc:sldMk cId="2486564027" sldId="409"/>
            <ac:picMk id="4" creationId="{65CFBE10-7EDD-8E10-A4EA-A7C73412A42D}"/>
          </ac:picMkLst>
        </pc:picChg>
      </pc:sldChg>
      <pc:sldChg chg="modSp">
        <pc:chgData name="Tahko Sanna" userId="S::sanna.tahko@turku.fi::ea86f26d-8e8b-4ef9-be84-be1cae0e5dd4" providerId="AD" clId="Web-{8DED2C4E-D36E-C65E-3528-5232866977C0}" dt="2023-11-23T10:03:28.287" v="542" actId="20577"/>
        <pc:sldMkLst>
          <pc:docMk/>
          <pc:sldMk cId="533706207" sldId="411"/>
        </pc:sldMkLst>
        <pc:spChg chg="mod">
          <ac:chgData name="Tahko Sanna" userId="S::sanna.tahko@turku.fi::ea86f26d-8e8b-4ef9-be84-be1cae0e5dd4" providerId="AD" clId="Web-{8DED2C4E-D36E-C65E-3528-5232866977C0}" dt="2023-11-23T10:03:28.287" v="542" actId="20577"/>
          <ac:spMkLst>
            <pc:docMk/>
            <pc:sldMk cId="533706207" sldId="411"/>
            <ac:spMk id="3" creationId="{4D3C7F67-F13E-4271-8834-399815C7EFCB}"/>
          </ac:spMkLst>
        </pc:spChg>
      </pc:sldChg>
      <pc:sldChg chg="delSp modSp add ord replId">
        <pc:chgData name="Tahko Sanna" userId="S::sanna.tahko@turku.fi::ea86f26d-8e8b-4ef9-be84-be1cae0e5dd4" providerId="AD" clId="Web-{8DED2C4E-D36E-C65E-3528-5232866977C0}" dt="2023-11-23T10:04:40.976" v="549"/>
        <pc:sldMkLst>
          <pc:docMk/>
          <pc:sldMk cId="3339069410" sldId="412"/>
        </pc:sldMkLst>
        <pc:spChg chg="mod">
          <ac:chgData name="Tahko Sanna" userId="S::sanna.tahko@turku.fi::ea86f26d-8e8b-4ef9-be84-be1cae0e5dd4" providerId="AD" clId="Web-{8DED2C4E-D36E-C65E-3528-5232866977C0}" dt="2023-11-23T10:04:30.898" v="548" actId="20577"/>
          <ac:spMkLst>
            <pc:docMk/>
            <pc:sldMk cId="3339069410" sldId="412"/>
            <ac:spMk id="3" creationId="{EBB4AF93-CB7D-4D7E-B004-990FB059E389}"/>
          </ac:spMkLst>
        </pc:spChg>
        <pc:spChg chg="del">
          <ac:chgData name="Tahko Sanna" userId="S::sanna.tahko@turku.fi::ea86f26d-8e8b-4ef9-be84-be1cae0e5dd4" providerId="AD" clId="Web-{8DED2C4E-D36E-C65E-3528-5232866977C0}" dt="2023-11-23T10:04:40.976" v="549"/>
          <ac:spMkLst>
            <pc:docMk/>
            <pc:sldMk cId="3339069410" sldId="412"/>
            <ac:spMk id="12" creationId="{E6B1451F-3257-CECB-24E6-7FA430D4CCD8}"/>
          </ac:spMkLst>
        </pc:spChg>
      </pc:sldChg>
      <pc:sldChg chg="delSp modSp new">
        <pc:chgData name="Tahko Sanna" userId="S::sanna.tahko@turku.fi::ea86f26d-8e8b-4ef9-be84-be1cae0e5dd4" providerId="AD" clId="Web-{8DED2C4E-D36E-C65E-3528-5232866977C0}" dt="2023-11-23T10:07:43.777" v="568" actId="20577"/>
        <pc:sldMkLst>
          <pc:docMk/>
          <pc:sldMk cId="1383930195" sldId="413"/>
        </pc:sldMkLst>
        <pc:spChg chg="mod">
          <ac:chgData name="Tahko Sanna" userId="S::sanna.tahko@turku.fi::ea86f26d-8e8b-4ef9-be84-be1cae0e5dd4" providerId="AD" clId="Web-{8DED2C4E-D36E-C65E-3528-5232866977C0}" dt="2023-11-23T10:07:43.777" v="568" actId="20577"/>
          <ac:spMkLst>
            <pc:docMk/>
            <pc:sldMk cId="1383930195" sldId="413"/>
            <ac:spMk id="2" creationId="{DF42502D-CACA-C844-E384-786CB26F2B6E}"/>
          </ac:spMkLst>
        </pc:spChg>
        <pc:spChg chg="del">
          <ac:chgData name="Tahko Sanna" userId="S::sanna.tahko@turku.fi::ea86f26d-8e8b-4ef9-be84-be1cae0e5dd4" providerId="AD" clId="Web-{8DED2C4E-D36E-C65E-3528-5232866977C0}" dt="2023-11-23T10:07:25.964" v="565"/>
          <ac:spMkLst>
            <pc:docMk/>
            <pc:sldMk cId="1383930195" sldId="413"/>
            <ac:spMk id="3" creationId="{A31D180D-A8C8-FFD9-5230-6EB8DC33C168}"/>
          </ac:spMkLst>
        </pc:spChg>
        <pc:spChg chg="del">
          <ac:chgData name="Tahko Sanna" userId="S::sanna.tahko@turku.fi::ea86f26d-8e8b-4ef9-be84-be1cae0e5dd4" providerId="AD" clId="Web-{8DED2C4E-D36E-C65E-3528-5232866977C0}" dt="2023-11-23T10:07:21.292" v="564"/>
          <ac:spMkLst>
            <pc:docMk/>
            <pc:sldMk cId="1383930195" sldId="413"/>
            <ac:spMk id="4" creationId="{5B2EA40B-1D49-2D01-2D05-1C7F6A471515}"/>
          </ac:spMkLst>
        </pc:spChg>
        <pc:spChg chg="del">
          <ac:chgData name="Tahko Sanna" userId="S::sanna.tahko@turku.fi::ea86f26d-8e8b-4ef9-be84-be1cae0e5dd4" providerId="AD" clId="Web-{8DED2C4E-D36E-C65E-3528-5232866977C0}" dt="2023-11-23T10:07:36.792" v="566"/>
          <ac:spMkLst>
            <pc:docMk/>
            <pc:sldMk cId="1383930195" sldId="413"/>
            <ac:spMk id="5" creationId="{A845D914-9916-AE64-37FA-AA8D30797537}"/>
          </ac:spMkLst>
        </pc:spChg>
        <pc:spChg chg="del">
          <ac:chgData name="Tahko Sanna" userId="S::sanna.tahko@turku.fi::ea86f26d-8e8b-4ef9-be84-be1cae0e5dd4" providerId="AD" clId="Web-{8DED2C4E-D36E-C65E-3528-5232866977C0}" dt="2023-11-23T10:07:41.121" v="567"/>
          <ac:spMkLst>
            <pc:docMk/>
            <pc:sldMk cId="1383930195" sldId="413"/>
            <ac:spMk id="6" creationId="{114D3082-4E51-2D86-B4EE-724C15E2D080}"/>
          </ac:spMkLst>
        </pc:spChg>
      </pc:sldChg>
    </pc:docChg>
  </pc:docChgLst>
  <pc:docChgLst>
    <pc:chgData name="Tahko Sanna" userId="S::sanna.tahko@turku.fi::ea86f26d-8e8b-4ef9-be84-be1cae0e5dd4" providerId="AD" clId="Web-{198DE72A-6E12-43AD-B9FA-0E74A731DE17}"/>
    <pc:docChg chg="modSld sldOrd">
      <pc:chgData name="Tahko Sanna" userId="S::sanna.tahko@turku.fi::ea86f26d-8e8b-4ef9-be84-be1cae0e5dd4" providerId="AD" clId="Web-{198DE72A-6E12-43AD-B9FA-0E74A731DE17}" dt="2023-12-18T12:14:54.078" v="221" actId="20577"/>
      <pc:docMkLst>
        <pc:docMk/>
      </pc:docMkLst>
      <pc:sldChg chg="delSp modSp">
        <pc:chgData name="Tahko Sanna" userId="S::sanna.tahko@turku.fi::ea86f26d-8e8b-4ef9-be84-be1cae0e5dd4" providerId="AD" clId="Web-{198DE72A-6E12-43AD-B9FA-0E74A731DE17}" dt="2023-12-18T11:35:28.649" v="185" actId="14100"/>
        <pc:sldMkLst>
          <pc:docMk/>
          <pc:sldMk cId="1809137451" sldId="309"/>
        </pc:sldMkLst>
        <pc:spChg chg="del">
          <ac:chgData name="Tahko Sanna" userId="S::sanna.tahko@turku.fi::ea86f26d-8e8b-4ef9-be84-be1cae0e5dd4" providerId="AD" clId="Web-{198DE72A-6E12-43AD-B9FA-0E74A731DE17}" dt="2023-12-18T11:35:17.836" v="184"/>
          <ac:spMkLst>
            <pc:docMk/>
            <pc:sldMk cId="1809137451" sldId="309"/>
            <ac:spMk id="9" creationId="{C5ECE86F-CA8D-9F3C-0DBD-8B1FD1286D09}"/>
          </ac:spMkLst>
        </pc:spChg>
        <pc:picChg chg="mod">
          <ac:chgData name="Tahko Sanna" userId="S::sanna.tahko@turku.fi::ea86f26d-8e8b-4ef9-be84-be1cae0e5dd4" providerId="AD" clId="Web-{198DE72A-6E12-43AD-B9FA-0E74A731DE17}" dt="2023-12-18T11:35:28.649" v="185" actId="14100"/>
          <ac:picMkLst>
            <pc:docMk/>
            <pc:sldMk cId="1809137451" sldId="309"/>
            <ac:picMk id="4" creationId="{AA11304C-E810-9A18-8F17-207CDB81C5E9}"/>
          </ac:picMkLst>
        </pc:picChg>
      </pc:sldChg>
      <pc:sldChg chg="ord">
        <pc:chgData name="Tahko Sanna" userId="S::sanna.tahko@turku.fi::ea86f26d-8e8b-4ef9-be84-be1cae0e5dd4" providerId="AD" clId="Web-{198DE72A-6E12-43AD-B9FA-0E74A731DE17}" dt="2023-12-18T11:34:21.256" v="182"/>
        <pc:sldMkLst>
          <pc:docMk/>
          <pc:sldMk cId="773797428" sldId="404"/>
        </pc:sldMkLst>
      </pc:sldChg>
      <pc:sldChg chg="modSp">
        <pc:chgData name="Tahko Sanna" userId="S::sanna.tahko@turku.fi::ea86f26d-8e8b-4ef9-be84-be1cae0e5dd4" providerId="AD" clId="Web-{198DE72A-6E12-43AD-B9FA-0E74A731DE17}" dt="2023-12-18T08:18:19.833" v="100" actId="20577"/>
        <pc:sldMkLst>
          <pc:docMk/>
          <pc:sldMk cId="3198427379" sldId="406"/>
        </pc:sldMkLst>
        <pc:spChg chg="mod">
          <ac:chgData name="Tahko Sanna" userId="S::sanna.tahko@turku.fi::ea86f26d-8e8b-4ef9-be84-be1cae0e5dd4" providerId="AD" clId="Web-{198DE72A-6E12-43AD-B9FA-0E74A731DE17}" dt="2023-12-18T08:18:19.833" v="100" actId="20577"/>
          <ac:spMkLst>
            <pc:docMk/>
            <pc:sldMk cId="3198427379" sldId="406"/>
            <ac:spMk id="3" creationId="{4D3C7F67-F13E-4271-8834-399815C7EFCB}"/>
          </ac:spMkLst>
        </pc:spChg>
      </pc:sldChg>
      <pc:sldChg chg="modSp">
        <pc:chgData name="Tahko Sanna" userId="S::sanna.tahko@turku.fi::ea86f26d-8e8b-4ef9-be84-be1cae0e5dd4" providerId="AD" clId="Web-{198DE72A-6E12-43AD-B9FA-0E74A731DE17}" dt="2023-12-18T12:14:54.078" v="221" actId="20577"/>
        <pc:sldMkLst>
          <pc:docMk/>
          <pc:sldMk cId="491251599" sldId="407"/>
        </pc:sldMkLst>
        <pc:spChg chg="mod">
          <ac:chgData name="Tahko Sanna" userId="S::sanna.tahko@turku.fi::ea86f26d-8e8b-4ef9-be84-be1cae0e5dd4" providerId="AD" clId="Web-{198DE72A-6E12-43AD-B9FA-0E74A731DE17}" dt="2023-12-18T12:14:54.078" v="221" actId="20577"/>
          <ac:spMkLst>
            <pc:docMk/>
            <pc:sldMk cId="491251599" sldId="407"/>
            <ac:spMk id="3" creationId="{4D3C7F67-F13E-4271-8834-399815C7EFCB}"/>
          </ac:spMkLst>
        </pc:spChg>
      </pc:sldChg>
      <pc:sldChg chg="ord">
        <pc:chgData name="Tahko Sanna" userId="S::sanna.tahko@turku.fi::ea86f26d-8e8b-4ef9-be84-be1cae0e5dd4" providerId="AD" clId="Web-{198DE72A-6E12-43AD-B9FA-0E74A731DE17}" dt="2023-12-18T11:34:57.710" v="183"/>
        <pc:sldMkLst>
          <pc:docMk/>
          <pc:sldMk cId="2486564027" sldId="409"/>
        </pc:sldMkLst>
      </pc:sldChg>
      <pc:sldChg chg="modSp">
        <pc:chgData name="Tahko Sanna" userId="S::sanna.tahko@turku.fi::ea86f26d-8e8b-4ef9-be84-be1cae0e5dd4" providerId="AD" clId="Web-{198DE72A-6E12-43AD-B9FA-0E74A731DE17}" dt="2023-12-18T11:34:16.490" v="181" actId="20577"/>
        <pc:sldMkLst>
          <pc:docMk/>
          <pc:sldMk cId="533706207" sldId="411"/>
        </pc:sldMkLst>
        <pc:spChg chg="mod">
          <ac:chgData name="Tahko Sanna" userId="S::sanna.tahko@turku.fi::ea86f26d-8e8b-4ef9-be84-be1cae0e5dd4" providerId="AD" clId="Web-{198DE72A-6E12-43AD-B9FA-0E74A731DE17}" dt="2023-12-18T11:34:16.490" v="181" actId="20577"/>
          <ac:spMkLst>
            <pc:docMk/>
            <pc:sldMk cId="533706207" sldId="411"/>
            <ac:spMk id="3" creationId="{4D3C7F67-F13E-4271-8834-399815C7EFCB}"/>
          </ac:spMkLst>
        </pc:spChg>
      </pc:sldChg>
    </pc:docChg>
  </pc:docChgLst>
  <pc:docChgLst>
    <pc:chgData name="Tahko Sanna" userId="S::sanna.tahko@turku.fi::ea86f26d-8e8b-4ef9-be84-be1cae0e5dd4" providerId="AD" clId="Web-{195FDD66-3393-123E-27D7-3DE769506791}"/>
    <pc:docChg chg="addSld delSld modSld">
      <pc:chgData name="Tahko Sanna" userId="S::sanna.tahko@turku.fi::ea86f26d-8e8b-4ef9-be84-be1cae0e5dd4" providerId="AD" clId="Web-{195FDD66-3393-123E-27D7-3DE769506791}" dt="2024-06-05T08:04:08.800" v="978"/>
      <pc:docMkLst>
        <pc:docMk/>
      </pc:docMkLst>
      <pc:sldChg chg="del">
        <pc:chgData name="Tahko Sanna" userId="S::sanna.tahko@turku.fi::ea86f26d-8e8b-4ef9-be84-be1cae0e5dd4" providerId="AD" clId="Web-{195FDD66-3393-123E-27D7-3DE769506791}" dt="2024-06-03T08:05:12.738" v="951"/>
        <pc:sldMkLst>
          <pc:docMk/>
          <pc:sldMk cId="1457300584" sldId="257"/>
        </pc:sldMkLst>
      </pc:sldChg>
      <pc:sldChg chg="modSp modNotes">
        <pc:chgData name="Tahko Sanna" userId="S::sanna.tahko@turku.fi::ea86f26d-8e8b-4ef9-be84-be1cae0e5dd4" providerId="AD" clId="Web-{195FDD66-3393-123E-27D7-3DE769506791}" dt="2024-06-03T07:43:43.348" v="554"/>
        <pc:sldMkLst>
          <pc:docMk/>
          <pc:sldMk cId="2652498586" sldId="260"/>
        </pc:sldMkLst>
        <pc:spChg chg="mod">
          <ac:chgData name="Tahko Sanna" userId="S::sanna.tahko@turku.fi::ea86f26d-8e8b-4ef9-be84-be1cae0e5dd4" providerId="AD" clId="Web-{195FDD66-3393-123E-27D7-3DE769506791}" dt="2024-06-03T07:35:39.588" v="461" actId="20577"/>
          <ac:spMkLst>
            <pc:docMk/>
            <pc:sldMk cId="2652498586" sldId="260"/>
            <ac:spMk id="3" creationId="{12B9FF58-F659-C579-B38F-EA66696CF47D}"/>
          </ac:spMkLst>
        </pc:spChg>
      </pc:sldChg>
      <pc:sldChg chg="modSp modNotes">
        <pc:chgData name="Tahko Sanna" userId="S::sanna.tahko@turku.fi::ea86f26d-8e8b-4ef9-be84-be1cae0e5dd4" providerId="AD" clId="Web-{195FDD66-3393-123E-27D7-3DE769506791}" dt="2024-06-03T07:52:03.844" v="603"/>
        <pc:sldMkLst>
          <pc:docMk/>
          <pc:sldMk cId="3565889255" sldId="261"/>
        </pc:sldMkLst>
        <pc:spChg chg="mod">
          <ac:chgData name="Tahko Sanna" userId="S::sanna.tahko@turku.fi::ea86f26d-8e8b-4ef9-be84-be1cae0e5dd4" providerId="AD" clId="Web-{195FDD66-3393-123E-27D7-3DE769506791}" dt="2024-06-03T07:51:12.467" v="583" actId="20577"/>
          <ac:spMkLst>
            <pc:docMk/>
            <pc:sldMk cId="3565889255" sldId="261"/>
            <ac:spMk id="3" creationId="{D1C9597D-70C0-6AFA-E93B-FE5C455409DA}"/>
          </ac:spMkLst>
        </pc:spChg>
      </pc:sldChg>
      <pc:sldChg chg="del">
        <pc:chgData name="Tahko Sanna" userId="S::sanna.tahko@turku.fi::ea86f26d-8e8b-4ef9-be84-be1cae0e5dd4" providerId="AD" clId="Web-{195FDD66-3393-123E-27D7-3DE769506791}" dt="2024-06-03T07:26:44.935" v="392"/>
        <pc:sldMkLst>
          <pc:docMk/>
          <pc:sldMk cId="1809137451" sldId="309"/>
        </pc:sldMkLst>
      </pc:sldChg>
      <pc:sldChg chg="modSp del">
        <pc:chgData name="Tahko Sanna" userId="S::sanna.tahko@turku.fi::ea86f26d-8e8b-4ef9-be84-be1cae0e5dd4" providerId="AD" clId="Web-{195FDD66-3393-123E-27D7-3DE769506791}" dt="2024-06-03T06:58:49.540" v="18"/>
        <pc:sldMkLst>
          <pc:docMk/>
          <pc:sldMk cId="3401100175" sldId="326"/>
        </pc:sldMkLst>
        <pc:picChg chg="mod">
          <ac:chgData name="Tahko Sanna" userId="S::sanna.tahko@turku.fi::ea86f26d-8e8b-4ef9-be84-be1cae0e5dd4" providerId="AD" clId="Web-{195FDD66-3393-123E-27D7-3DE769506791}" dt="2024-06-03T06:58:33.852" v="15" actId="1076"/>
          <ac:picMkLst>
            <pc:docMk/>
            <pc:sldMk cId="3401100175" sldId="326"/>
            <ac:picMk id="5" creationId="{D929525B-9B7B-CA27-E74C-E9114AE69C4F}"/>
          </ac:picMkLst>
        </pc:picChg>
      </pc:sldChg>
      <pc:sldChg chg="modNotes">
        <pc:chgData name="Tahko Sanna" userId="S::sanna.tahko@turku.fi::ea86f26d-8e8b-4ef9-be84-be1cae0e5dd4" providerId="AD" clId="Web-{195FDD66-3393-123E-27D7-3DE769506791}" dt="2024-06-05T08:04:08.800" v="978"/>
        <pc:sldMkLst>
          <pc:docMk/>
          <pc:sldMk cId="2034339689" sldId="336"/>
        </pc:sldMkLst>
      </pc:sldChg>
      <pc:sldChg chg="addSp modSp modNotes">
        <pc:chgData name="Tahko Sanna" userId="S::sanna.tahko@turku.fi::ea86f26d-8e8b-4ef9-be84-be1cae0e5dd4" providerId="AD" clId="Web-{195FDD66-3393-123E-27D7-3DE769506791}" dt="2024-06-03T06:58:59.978" v="26" actId="20577"/>
        <pc:sldMkLst>
          <pc:docMk/>
          <pc:sldMk cId="1714351566" sldId="385"/>
        </pc:sldMkLst>
        <pc:spChg chg="mod">
          <ac:chgData name="Tahko Sanna" userId="S::sanna.tahko@turku.fi::ea86f26d-8e8b-4ef9-be84-be1cae0e5dd4" providerId="AD" clId="Web-{195FDD66-3393-123E-27D7-3DE769506791}" dt="2024-06-03T06:58:59.978" v="26" actId="20577"/>
          <ac:spMkLst>
            <pc:docMk/>
            <pc:sldMk cId="1714351566" sldId="385"/>
            <ac:spMk id="8" creationId="{DA0A5C1C-FDF1-7FB9-F034-E2D594F02029}"/>
          </ac:spMkLst>
        </pc:spChg>
        <pc:picChg chg="add mod">
          <ac:chgData name="Tahko Sanna" userId="S::sanna.tahko@turku.fi::ea86f26d-8e8b-4ef9-be84-be1cae0e5dd4" providerId="AD" clId="Web-{195FDD66-3393-123E-27D7-3DE769506791}" dt="2024-06-03T06:58:44.415" v="17" actId="1076"/>
          <ac:picMkLst>
            <pc:docMk/>
            <pc:sldMk cId="1714351566" sldId="385"/>
            <ac:picMk id="5" creationId="{936D2C45-F1CB-6D36-FF39-BB493EE455E5}"/>
          </ac:picMkLst>
        </pc:picChg>
      </pc:sldChg>
      <pc:sldChg chg="modSp modNotes">
        <pc:chgData name="Tahko Sanna" userId="S::sanna.tahko@turku.fi::ea86f26d-8e8b-4ef9-be84-be1cae0e5dd4" providerId="AD" clId="Web-{195FDD66-3393-123E-27D7-3DE769506791}" dt="2024-06-03T07:25:38.840" v="376"/>
        <pc:sldMkLst>
          <pc:docMk/>
          <pc:sldMk cId="773797428" sldId="404"/>
        </pc:sldMkLst>
        <pc:picChg chg="mod">
          <ac:chgData name="Tahko Sanna" userId="S::sanna.tahko@turku.fi::ea86f26d-8e8b-4ef9-be84-be1cae0e5dd4" providerId="AD" clId="Web-{195FDD66-3393-123E-27D7-3DE769506791}" dt="2024-06-03T07:09:54.601" v="173" actId="14100"/>
          <ac:picMkLst>
            <pc:docMk/>
            <pc:sldMk cId="773797428" sldId="404"/>
            <ac:picMk id="3" creationId="{0837F7C6-1164-330A-7D78-315E4F3DB02B}"/>
          </ac:picMkLst>
        </pc:picChg>
      </pc:sldChg>
      <pc:sldChg chg="addSp delSp modSp modNotes">
        <pc:chgData name="Tahko Sanna" userId="S::sanna.tahko@turku.fi::ea86f26d-8e8b-4ef9-be84-be1cae0e5dd4" providerId="AD" clId="Web-{195FDD66-3393-123E-27D7-3DE769506791}" dt="2024-06-03T07:26:44.107" v="391"/>
        <pc:sldMkLst>
          <pc:docMk/>
          <pc:sldMk cId="3198427379" sldId="406"/>
        </pc:sldMkLst>
        <pc:spChg chg="mod">
          <ac:chgData name="Tahko Sanna" userId="S::sanna.tahko@turku.fi::ea86f26d-8e8b-4ef9-be84-be1cae0e5dd4" providerId="AD" clId="Web-{195FDD66-3393-123E-27D7-3DE769506791}" dt="2024-06-03T07:12:51.886" v="214" actId="20577"/>
          <ac:spMkLst>
            <pc:docMk/>
            <pc:sldMk cId="3198427379" sldId="406"/>
            <ac:spMk id="4" creationId="{ED94AA7B-9617-AB65-AA21-611D165CD33C}"/>
          </ac:spMkLst>
        </pc:spChg>
        <pc:spChg chg="add del mod">
          <ac:chgData name="Tahko Sanna" userId="S::sanna.tahko@turku.fi::ea86f26d-8e8b-4ef9-be84-be1cae0e5dd4" providerId="AD" clId="Web-{195FDD66-3393-123E-27D7-3DE769506791}" dt="2024-06-03T07:26:32.966" v="384"/>
          <ac:spMkLst>
            <pc:docMk/>
            <pc:sldMk cId="3198427379" sldId="406"/>
            <ac:spMk id="5" creationId="{1FE76224-BF90-490D-F3AD-9D628EE7D68A}"/>
          </ac:spMkLst>
        </pc:spChg>
      </pc:sldChg>
      <pc:sldChg chg="modSp modNotes">
        <pc:chgData name="Tahko Sanna" userId="S::sanna.tahko@turku.fi::ea86f26d-8e8b-4ef9-be84-be1cae0e5dd4" providerId="AD" clId="Web-{195FDD66-3393-123E-27D7-3DE769506791}" dt="2024-06-03T08:00:18.621" v="949"/>
        <pc:sldMkLst>
          <pc:docMk/>
          <pc:sldMk cId="491251599" sldId="407"/>
        </pc:sldMkLst>
        <pc:spChg chg="mod">
          <ac:chgData name="Tahko Sanna" userId="S::sanna.tahko@turku.fi::ea86f26d-8e8b-4ef9-be84-be1cae0e5dd4" providerId="AD" clId="Web-{195FDD66-3393-123E-27D7-3DE769506791}" dt="2024-06-03T07:52:39.782" v="609" actId="20577"/>
          <ac:spMkLst>
            <pc:docMk/>
            <pc:sldMk cId="491251599" sldId="407"/>
            <ac:spMk id="2" creationId="{4F9F2584-2ED8-43AF-AE15-4C6251365022}"/>
          </ac:spMkLst>
        </pc:spChg>
        <pc:spChg chg="mod">
          <ac:chgData name="Tahko Sanna" userId="S::sanna.tahko@turku.fi::ea86f26d-8e8b-4ef9-be84-be1cae0e5dd4" providerId="AD" clId="Web-{195FDD66-3393-123E-27D7-3DE769506791}" dt="2024-06-03T07:58:34.994" v="901" actId="20577"/>
          <ac:spMkLst>
            <pc:docMk/>
            <pc:sldMk cId="491251599" sldId="407"/>
            <ac:spMk id="3" creationId="{4D3C7F67-F13E-4271-8834-399815C7EFCB}"/>
          </ac:spMkLst>
        </pc:spChg>
      </pc:sldChg>
      <pc:sldChg chg="modSp modNotes">
        <pc:chgData name="Tahko Sanna" userId="S::sanna.tahko@turku.fi::ea86f26d-8e8b-4ef9-be84-be1cae0e5dd4" providerId="AD" clId="Web-{195FDD66-3393-123E-27D7-3DE769506791}" dt="2024-06-03T07:25:21.559" v="374"/>
        <pc:sldMkLst>
          <pc:docMk/>
          <pc:sldMk cId="533706207" sldId="411"/>
        </pc:sldMkLst>
        <pc:spChg chg="mod">
          <ac:chgData name="Tahko Sanna" userId="S::sanna.tahko@turku.fi::ea86f26d-8e8b-4ef9-be84-be1cae0e5dd4" providerId="AD" clId="Web-{195FDD66-3393-123E-27D7-3DE769506791}" dt="2024-06-03T07:09:03.928" v="169" actId="20577"/>
          <ac:spMkLst>
            <pc:docMk/>
            <pc:sldMk cId="533706207" sldId="411"/>
            <ac:spMk id="2" creationId="{4F9F2584-2ED8-43AF-AE15-4C6251365022}"/>
          </ac:spMkLst>
        </pc:spChg>
        <pc:spChg chg="mod">
          <ac:chgData name="Tahko Sanna" userId="S::sanna.tahko@turku.fi::ea86f26d-8e8b-4ef9-be84-be1cae0e5dd4" providerId="AD" clId="Web-{195FDD66-3393-123E-27D7-3DE769506791}" dt="2024-06-03T07:08:57.241" v="167" actId="20577"/>
          <ac:spMkLst>
            <pc:docMk/>
            <pc:sldMk cId="533706207" sldId="411"/>
            <ac:spMk id="3" creationId="{4D3C7F67-F13E-4271-8834-399815C7EFCB}"/>
          </ac:spMkLst>
        </pc:spChg>
      </pc:sldChg>
      <pc:sldChg chg="addSp delSp modSp">
        <pc:chgData name="Tahko Sanna" userId="S::sanna.tahko@turku.fi::ea86f26d-8e8b-4ef9-be84-be1cae0e5dd4" providerId="AD" clId="Web-{195FDD66-3393-123E-27D7-3DE769506791}" dt="2024-06-03T07:29:37.970" v="416"/>
        <pc:sldMkLst>
          <pc:docMk/>
          <pc:sldMk cId="3339069410" sldId="412"/>
        </pc:sldMkLst>
        <pc:spChg chg="mod">
          <ac:chgData name="Tahko Sanna" userId="S::sanna.tahko@turku.fi::ea86f26d-8e8b-4ef9-be84-be1cae0e5dd4" providerId="AD" clId="Web-{195FDD66-3393-123E-27D7-3DE769506791}" dt="2024-06-03T07:29:23.423" v="412" actId="20577"/>
          <ac:spMkLst>
            <pc:docMk/>
            <pc:sldMk cId="3339069410" sldId="412"/>
            <ac:spMk id="2" creationId="{6CD3A68B-2169-4940-97C5-A10F00CDEB9F}"/>
          </ac:spMkLst>
        </pc:spChg>
        <pc:spChg chg="add del mod">
          <ac:chgData name="Tahko Sanna" userId="S::sanna.tahko@turku.fi::ea86f26d-8e8b-4ef9-be84-be1cae0e5dd4" providerId="AD" clId="Web-{195FDD66-3393-123E-27D7-3DE769506791}" dt="2024-06-03T07:29:37.970" v="416"/>
          <ac:spMkLst>
            <pc:docMk/>
            <pc:sldMk cId="3339069410" sldId="412"/>
            <ac:spMk id="6" creationId="{D15CF441-2F89-C2AA-724C-97A6D06F1A2F}"/>
          </ac:spMkLst>
        </pc:spChg>
        <pc:spChg chg="del">
          <ac:chgData name="Tahko Sanna" userId="S::sanna.tahko@turku.fi::ea86f26d-8e8b-4ef9-be84-be1cae0e5dd4" providerId="AD" clId="Web-{195FDD66-3393-123E-27D7-3DE769506791}" dt="2024-06-03T07:29:34.564" v="415"/>
          <ac:spMkLst>
            <pc:docMk/>
            <pc:sldMk cId="3339069410" sldId="412"/>
            <ac:spMk id="10" creationId="{EB576BD7-9D8B-F3DB-98C8-C66FF420B2BA}"/>
          </ac:spMkLst>
        </pc:spChg>
        <pc:picChg chg="mod">
          <ac:chgData name="Tahko Sanna" userId="S::sanna.tahko@turku.fi::ea86f26d-8e8b-4ef9-be84-be1cae0e5dd4" providerId="AD" clId="Web-{195FDD66-3393-123E-27D7-3DE769506791}" dt="2024-06-03T07:29:28.111" v="414" actId="14100"/>
          <ac:picMkLst>
            <pc:docMk/>
            <pc:sldMk cId="3339069410" sldId="412"/>
            <ac:picMk id="5" creationId="{D929525B-9B7B-CA27-E74C-E9114AE69C4F}"/>
          </ac:picMkLst>
        </pc:picChg>
      </pc:sldChg>
      <pc:sldChg chg="del">
        <pc:chgData name="Tahko Sanna" userId="S::sanna.tahko@turku.fi::ea86f26d-8e8b-4ef9-be84-be1cae0e5dd4" providerId="AD" clId="Web-{195FDD66-3393-123E-27D7-3DE769506791}" dt="2024-06-03T08:05:17.051" v="952"/>
        <pc:sldMkLst>
          <pc:docMk/>
          <pc:sldMk cId="1349187081" sldId="414"/>
        </pc:sldMkLst>
      </pc:sldChg>
      <pc:sldChg chg="addSp delSp modSp">
        <pc:chgData name="Tahko Sanna" userId="S::sanna.tahko@turku.fi::ea86f26d-8e8b-4ef9-be84-be1cae0e5dd4" providerId="AD" clId="Web-{195FDD66-3393-123E-27D7-3DE769506791}" dt="2024-06-03T08:07:04.694" v="976"/>
        <pc:sldMkLst>
          <pc:docMk/>
          <pc:sldMk cId="1340327438" sldId="416"/>
        </pc:sldMkLst>
        <pc:spChg chg="mod">
          <ac:chgData name="Tahko Sanna" userId="S::sanna.tahko@turku.fi::ea86f26d-8e8b-4ef9-be84-be1cae0e5dd4" providerId="AD" clId="Web-{195FDD66-3393-123E-27D7-3DE769506791}" dt="2024-06-03T08:06:37.740" v="972" actId="14100"/>
          <ac:spMkLst>
            <pc:docMk/>
            <pc:sldMk cId="1340327438" sldId="416"/>
            <ac:spMk id="2" creationId="{AA354666-76D8-FAEA-74F3-C74E126A1485}"/>
          </ac:spMkLst>
        </pc:spChg>
        <pc:spChg chg="add del mod">
          <ac:chgData name="Tahko Sanna" userId="S::sanna.tahko@turku.fi::ea86f26d-8e8b-4ef9-be84-be1cae0e5dd4" providerId="AD" clId="Web-{195FDD66-3393-123E-27D7-3DE769506791}" dt="2024-06-03T08:06:46.959" v="975"/>
          <ac:spMkLst>
            <pc:docMk/>
            <pc:sldMk cId="1340327438" sldId="416"/>
            <ac:spMk id="6" creationId="{13E1669F-F494-110D-4592-F998F8F14C86}"/>
          </ac:spMkLst>
        </pc:spChg>
        <pc:spChg chg="del mod">
          <ac:chgData name="Tahko Sanna" userId="S::sanna.tahko@turku.fi::ea86f26d-8e8b-4ef9-be84-be1cae0e5dd4" providerId="AD" clId="Web-{195FDD66-3393-123E-27D7-3DE769506791}" dt="2024-06-03T08:06:44.600" v="974"/>
          <ac:spMkLst>
            <pc:docMk/>
            <pc:sldMk cId="1340327438" sldId="416"/>
            <ac:spMk id="10" creationId="{A995D9CF-08C7-AD5D-0E50-3D8EEF40963C}"/>
          </ac:spMkLst>
        </pc:spChg>
        <pc:spChg chg="del">
          <ac:chgData name="Tahko Sanna" userId="S::sanna.tahko@turku.fi::ea86f26d-8e8b-4ef9-be84-be1cae0e5dd4" providerId="AD" clId="Web-{195FDD66-3393-123E-27D7-3DE769506791}" dt="2024-06-03T08:07:04.694" v="976"/>
          <ac:spMkLst>
            <pc:docMk/>
            <pc:sldMk cId="1340327438" sldId="416"/>
            <ac:spMk id="12" creationId="{AF174D76-2F99-EB50-7A60-556B6A7C1F0A}"/>
          </ac:spMkLst>
        </pc:spChg>
        <pc:picChg chg="mod">
          <ac:chgData name="Tahko Sanna" userId="S::sanna.tahko@turku.fi::ea86f26d-8e8b-4ef9-be84-be1cae0e5dd4" providerId="AD" clId="Web-{195FDD66-3393-123E-27D7-3DE769506791}" dt="2024-06-03T08:06:34.146" v="971" actId="14100"/>
          <ac:picMkLst>
            <pc:docMk/>
            <pc:sldMk cId="1340327438" sldId="416"/>
            <ac:picMk id="5" creationId="{D6B5EFFA-BC79-43CC-0C05-538A8ABD1516}"/>
          </ac:picMkLst>
        </pc:picChg>
      </pc:sldChg>
      <pc:sldChg chg="modSp">
        <pc:chgData name="Tahko Sanna" userId="S::sanna.tahko@turku.fi::ea86f26d-8e8b-4ef9-be84-be1cae0e5dd4" providerId="AD" clId="Web-{195FDD66-3393-123E-27D7-3DE769506791}" dt="2024-06-03T07:09:13.647" v="171" actId="20577"/>
        <pc:sldMkLst>
          <pc:docMk/>
          <pc:sldMk cId="2689653363" sldId="417"/>
        </pc:sldMkLst>
        <pc:spChg chg="mod">
          <ac:chgData name="Tahko Sanna" userId="S::sanna.tahko@turku.fi::ea86f26d-8e8b-4ef9-be84-be1cae0e5dd4" providerId="AD" clId="Web-{195FDD66-3393-123E-27D7-3DE769506791}" dt="2024-06-03T07:09:13.647" v="171" actId="20577"/>
          <ac:spMkLst>
            <pc:docMk/>
            <pc:sldMk cId="2689653363" sldId="417"/>
            <ac:spMk id="2" creationId="{945A6663-6B68-B36B-6E0E-1AACFD5CD558}"/>
          </ac:spMkLst>
        </pc:spChg>
        <pc:spChg chg="mod">
          <ac:chgData name="Tahko Sanna" userId="S::sanna.tahko@turku.fi::ea86f26d-8e8b-4ef9-be84-be1cae0e5dd4" providerId="AD" clId="Web-{195FDD66-3393-123E-27D7-3DE769506791}" dt="2024-06-03T07:02:15.919" v="51" actId="14100"/>
          <ac:spMkLst>
            <pc:docMk/>
            <pc:sldMk cId="2689653363" sldId="417"/>
            <ac:spMk id="3" creationId="{A15C79E1-5FCD-EBF2-6531-C9154FB4E7A7}"/>
          </ac:spMkLst>
        </pc:spChg>
      </pc:sldChg>
      <pc:sldChg chg="modSp modNotes">
        <pc:chgData name="Tahko Sanna" userId="S::sanna.tahko@turku.fi::ea86f26d-8e8b-4ef9-be84-be1cae0e5dd4" providerId="AD" clId="Web-{195FDD66-3393-123E-27D7-3DE769506791}" dt="2024-06-03T07:23:08.306" v="358"/>
        <pc:sldMkLst>
          <pc:docMk/>
          <pc:sldMk cId="1043036209" sldId="418"/>
        </pc:sldMkLst>
        <pc:picChg chg="mod">
          <ac:chgData name="Tahko Sanna" userId="S::sanna.tahko@turku.fi::ea86f26d-8e8b-4ef9-be84-be1cae0e5dd4" providerId="AD" clId="Web-{195FDD66-3393-123E-27D7-3DE769506791}" dt="2024-06-03T07:03:12.046" v="54" actId="1076"/>
          <ac:picMkLst>
            <pc:docMk/>
            <pc:sldMk cId="1043036209" sldId="418"/>
            <ac:picMk id="4" creationId="{72D7A954-99B4-DD6C-1C41-5FCAFA7BB517}"/>
          </ac:picMkLst>
        </pc:picChg>
      </pc:sldChg>
      <pc:sldChg chg="modSp">
        <pc:chgData name="Tahko Sanna" userId="S::sanna.tahko@turku.fi::ea86f26d-8e8b-4ef9-be84-be1cae0e5dd4" providerId="AD" clId="Web-{195FDD66-3393-123E-27D7-3DE769506791}" dt="2024-06-03T07:30:14.518" v="420" actId="1076"/>
        <pc:sldMkLst>
          <pc:docMk/>
          <pc:sldMk cId="4032051481" sldId="419"/>
        </pc:sldMkLst>
        <pc:graphicFrameChg chg="mod modGraphic">
          <ac:chgData name="Tahko Sanna" userId="S::sanna.tahko@turku.fi::ea86f26d-8e8b-4ef9-be84-be1cae0e5dd4" providerId="AD" clId="Web-{195FDD66-3393-123E-27D7-3DE769506791}" dt="2024-06-03T07:30:14.518" v="420" actId="1076"/>
          <ac:graphicFrameMkLst>
            <pc:docMk/>
            <pc:sldMk cId="4032051481" sldId="419"/>
            <ac:graphicFrameMk id="7" creationId="{9AB122ED-065E-D33D-9719-581DBD656945}"/>
          </ac:graphicFrameMkLst>
        </pc:graphicFrameChg>
      </pc:sldChg>
      <pc:sldChg chg="modSp del">
        <pc:chgData name="Tahko Sanna" userId="S::sanna.tahko@turku.fi::ea86f26d-8e8b-4ef9-be84-be1cae0e5dd4" providerId="AD" clId="Web-{195FDD66-3393-123E-27D7-3DE769506791}" dt="2024-06-03T07:31:39.254" v="429"/>
        <pc:sldMkLst>
          <pc:docMk/>
          <pc:sldMk cId="1329633907" sldId="420"/>
        </pc:sldMkLst>
        <pc:graphicFrameChg chg="mod modGraphic">
          <ac:chgData name="Tahko Sanna" userId="S::sanna.tahko@turku.fi::ea86f26d-8e8b-4ef9-be84-be1cae0e5dd4" providerId="AD" clId="Web-{195FDD66-3393-123E-27D7-3DE769506791}" dt="2024-06-03T07:30:43.784" v="428"/>
          <ac:graphicFrameMkLst>
            <pc:docMk/>
            <pc:sldMk cId="1329633907" sldId="420"/>
            <ac:graphicFrameMk id="8" creationId="{632DF969-4EE8-6896-7645-CAA8B2E3F9D3}"/>
          </ac:graphicFrameMkLst>
        </pc:graphicFrameChg>
      </pc:sldChg>
      <pc:sldChg chg="addSp delSp modSp modNotes">
        <pc:chgData name="Tahko Sanna" userId="S::sanna.tahko@turku.fi::ea86f26d-8e8b-4ef9-be84-be1cae0e5dd4" providerId="AD" clId="Web-{195FDD66-3393-123E-27D7-3DE769506791}" dt="2024-06-03T07:22:45.821" v="348"/>
        <pc:sldMkLst>
          <pc:docMk/>
          <pc:sldMk cId="47377515" sldId="421"/>
        </pc:sldMkLst>
        <pc:graphicFrameChg chg="mod modGraphic">
          <ac:chgData name="Tahko Sanna" userId="S::sanna.tahko@turku.fi::ea86f26d-8e8b-4ef9-be84-be1cae0e5dd4" providerId="AD" clId="Web-{195FDD66-3393-123E-27D7-3DE769506791}" dt="2024-06-03T07:06:53.363" v="150"/>
          <ac:graphicFrameMkLst>
            <pc:docMk/>
            <pc:sldMk cId="47377515" sldId="421"/>
            <ac:graphicFrameMk id="8" creationId="{632DF969-4EE8-6896-7645-CAA8B2E3F9D3}"/>
          </ac:graphicFrameMkLst>
        </pc:graphicFrameChg>
        <pc:picChg chg="add del mod">
          <ac:chgData name="Tahko Sanna" userId="S::sanna.tahko@turku.fi::ea86f26d-8e8b-4ef9-be84-be1cae0e5dd4" providerId="AD" clId="Web-{195FDD66-3393-123E-27D7-3DE769506791}" dt="2024-06-03T07:04:18.110" v="68"/>
          <ac:picMkLst>
            <pc:docMk/>
            <pc:sldMk cId="47377515" sldId="421"/>
            <ac:picMk id="2" creationId="{688908E8-380B-7F0A-4971-171A919F6EE2}"/>
          </ac:picMkLst>
        </pc:picChg>
      </pc:sldChg>
      <pc:sldChg chg="add replId">
        <pc:chgData name="Tahko Sanna" userId="S::sanna.tahko@turku.fi::ea86f26d-8e8b-4ef9-be84-be1cae0e5dd4" providerId="AD" clId="Web-{195FDD66-3393-123E-27D7-3DE769506791}" dt="2024-06-03T07:31:55.176" v="430"/>
        <pc:sldMkLst>
          <pc:docMk/>
          <pc:sldMk cId="2210310497" sldId="424"/>
        </pc:sldMkLst>
      </pc:sldChg>
      <pc:sldChg chg="add">
        <pc:chgData name="Tahko Sanna" userId="S::sanna.tahko@turku.fi::ea86f26d-8e8b-4ef9-be84-be1cae0e5dd4" providerId="AD" clId="Web-{195FDD66-3393-123E-27D7-3DE769506791}" dt="2024-06-03T08:05:09.582" v="950"/>
        <pc:sldMkLst>
          <pc:docMk/>
          <pc:sldMk cId="1542206358" sldId="441"/>
        </pc:sldMkLst>
      </pc:sldChg>
    </pc:docChg>
  </pc:docChgLst>
  <pc:docChgLst>
    <pc:chgData name="Tahko Sanna" userId="S::sanna.tahko@turku.fi::ea86f26d-8e8b-4ef9-be84-be1cae0e5dd4" providerId="AD" clId="Web-{0C128954-CA74-A4B6-4367-454BC5212E98}"/>
    <pc:docChg chg="modSld">
      <pc:chgData name="Tahko Sanna" userId="S::sanna.tahko@turku.fi::ea86f26d-8e8b-4ef9-be84-be1cae0e5dd4" providerId="AD" clId="Web-{0C128954-CA74-A4B6-4367-454BC5212E98}" dt="2024-04-08T10:53:40.504" v="1" actId="20577"/>
      <pc:docMkLst>
        <pc:docMk/>
      </pc:docMkLst>
      <pc:sldChg chg="modSp">
        <pc:chgData name="Tahko Sanna" userId="S::sanna.tahko@turku.fi::ea86f26d-8e8b-4ef9-be84-be1cae0e5dd4" providerId="AD" clId="Web-{0C128954-CA74-A4B6-4367-454BC5212E98}" dt="2024-04-08T10:53:40.504" v="1" actId="20577"/>
        <pc:sldMkLst>
          <pc:docMk/>
          <pc:sldMk cId="2689653363" sldId="417"/>
        </pc:sldMkLst>
        <pc:spChg chg="mod">
          <ac:chgData name="Tahko Sanna" userId="S::sanna.tahko@turku.fi::ea86f26d-8e8b-4ef9-be84-be1cae0e5dd4" providerId="AD" clId="Web-{0C128954-CA74-A4B6-4367-454BC5212E98}" dt="2024-04-08T10:53:40.504" v="1" actId="20577"/>
          <ac:spMkLst>
            <pc:docMk/>
            <pc:sldMk cId="2689653363" sldId="417"/>
            <ac:spMk id="3" creationId="{A15C79E1-5FCD-EBF2-6531-C9154FB4E7A7}"/>
          </ac:spMkLst>
        </pc:spChg>
      </pc:sldChg>
    </pc:docChg>
  </pc:docChgLst>
  <pc:docChgLst>
    <pc:chgData name="Tahko Sanna" userId="S::sanna.tahko@turku.fi::ea86f26d-8e8b-4ef9-be84-be1cae0e5dd4" providerId="AD" clId="Web-{F04C3164-793A-11C9-94EF-7F1B86A408DB}"/>
    <pc:docChg chg="addSld modSld sldOrd">
      <pc:chgData name="Tahko Sanna" userId="S::sanna.tahko@turku.fi::ea86f26d-8e8b-4ef9-be84-be1cae0e5dd4" providerId="AD" clId="Web-{F04C3164-793A-11C9-94EF-7F1B86A408DB}" dt="2024-03-21T05:07:00.555" v="28" actId="20577"/>
      <pc:docMkLst>
        <pc:docMk/>
      </pc:docMkLst>
      <pc:sldChg chg="modSp">
        <pc:chgData name="Tahko Sanna" userId="S::sanna.tahko@turku.fi::ea86f26d-8e8b-4ef9-be84-be1cae0e5dd4" providerId="AD" clId="Web-{F04C3164-793A-11C9-94EF-7F1B86A408DB}" dt="2024-03-21T05:07:00.555" v="28" actId="20577"/>
        <pc:sldMkLst>
          <pc:docMk/>
          <pc:sldMk cId="2689653363" sldId="417"/>
        </pc:sldMkLst>
        <pc:spChg chg="mod">
          <ac:chgData name="Tahko Sanna" userId="S::sanna.tahko@turku.fi::ea86f26d-8e8b-4ef9-be84-be1cae0e5dd4" providerId="AD" clId="Web-{F04C3164-793A-11C9-94EF-7F1B86A408DB}" dt="2024-03-21T05:07:00.555" v="28" actId="20577"/>
          <ac:spMkLst>
            <pc:docMk/>
            <pc:sldMk cId="2689653363" sldId="417"/>
            <ac:spMk id="3" creationId="{A15C79E1-5FCD-EBF2-6531-C9154FB4E7A7}"/>
          </ac:spMkLst>
        </pc:spChg>
      </pc:sldChg>
      <pc:sldChg chg="add ord replId">
        <pc:chgData name="Tahko Sanna" userId="S::sanna.tahko@turku.fi::ea86f26d-8e8b-4ef9-be84-be1cae0e5dd4" providerId="AD" clId="Web-{F04C3164-793A-11C9-94EF-7F1B86A408DB}" dt="2024-03-21T05:05:49.756" v="1"/>
        <pc:sldMkLst>
          <pc:docMk/>
          <pc:sldMk cId="47377515" sldId="421"/>
        </pc:sldMkLst>
      </pc:sldChg>
    </pc:docChg>
  </pc:docChgLst>
  <pc:docChgLst>
    <pc:chgData name="Tahko Sanna" userId="S::sanna.tahko@turku.fi::ea86f26d-8e8b-4ef9-be84-be1cae0e5dd4" providerId="AD" clId="Web-{A075C8B3-1CC3-35D2-480E-1FD2FE44ADC4}"/>
    <pc:docChg chg="addSld modSld sldOrd">
      <pc:chgData name="Tahko Sanna" userId="S::sanna.tahko@turku.fi::ea86f26d-8e8b-4ef9-be84-be1cae0e5dd4" providerId="AD" clId="Web-{A075C8B3-1CC3-35D2-480E-1FD2FE44ADC4}" dt="2024-03-08T09:03:11.327" v="488"/>
      <pc:docMkLst>
        <pc:docMk/>
      </pc:docMkLst>
      <pc:sldChg chg="ord">
        <pc:chgData name="Tahko Sanna" userId="S::sanna.tahko@turku.fi::ea86f26d-8e8b-4ef9-be84-be1cae0e5dd4" providerId="AD" clId="Web-{A075C8B3-1CC3-35D2-480E-1FD2FE44ADC4}" dt="2024-03-08T09:03:11.327" v="488"/>
        <pc:sldMkLst>
          <pc:docMk/>
          <pc:sldMk cId="1457300584" sldId="257"/>
        </pc:sldMkLst>
      </pc:sldChg>
      <pc:sldChg chg="addSp delSp modSp new">
        <pc:chgData name="Tahko Sanna" userId="S::sanna.tahko@turku.fi::ea86f26d-8e8b-4ef9-be84-be1cae0e5dd4" providerId="AD" clId="Web-{A075C8B3-1CC3-35D2-480E-1FD2FE44ADC4}" dt="2024-03-08T08:58:22.087" v="71"/>
        <pc:sldMkLst>
          <pc:docMk/>
          <pc:sldMk cId="4032051481" sldId="419"/>
        </pc:sldMkLst>
        <pc:spChg chg="del">
          <ac:chgData name="Tahko Sanna" userId="S::sanna.tahko@turku.fi::ea86f26d-8e8b-4ef9-be84-be1cae0e5dd4" providerId="AD" clId="Web-{A075C8B3-1CC3-35D2-480E-1FD2FE44ADC4}" dt="2024-03-08T08:56:50.632" v="1"/>
          <ac:spMkLst>
            <pc:docMk/>
            <pc:sldMk cId="4032051481" sldId="419"/>
            <ac:spMk id="2" creationId="{3ACCC56E-DD4B-BC27-BC49-1506449CF2D3}"/>
          </ac:spMkLst>
        </pc:spChg>
        <pc:spChg chg="del">
          <ac:chgData name="Tahko Sanna" userId="S::sanna.tahko@turku.fi::ea86f26d-8e8b-4ef9-be84-be1cae0e5dd4" providerId="AD" clId="Web-{A075C8B3-1CC3-35D2-480E-1FD2FE44ADC4}" dt="2024-03-08T08:57:08.507" v="3"/>
          <ac:spMkLst>
            <pc:docMk/>
            <pc:sldMk cId="4032051481" sldId="419"/>
            <ac:spMk id="3" creationId="{0216EC6F-E68D-5000-E80F-99B53F9CDF55}"/>
          </ac:spMkLst>
        </pc:spChg>
        <pc:spChg chg="del">
          <ac:chgData name="Tahko Sanna" userId="S::sanna.tahko@turku.fi::ea86f26d-8e8b-4ef9-be84-be1cae0e5dd4" providerId="AD" clId="Web-{A075C8B3-1CC3-35D2-480E-1FD2FE44ADC4}" dt="2024-03-08T08:57:12.898" v="4"/>
          <ac:spMkLst>
            <pc:docMk/>
            <pc:sldMk cId="4032051481" sldId="419"/>
            <ac:spMk id="4" creationId="{8FD9A9FE-8143-2753-3B0A-C1273442A7FB}"/>
          </ac:spMkLst>
        </pc:spChg>
        <pc:spChg chg="del">
          <ac:chgData name="Tahko Sanna" userId="S::sanna.tahko@turku.fi::ea86f26d-8e8b-4ef9-be84-be1cae0e5dd4" providerId="AD" clId="Web-{A075C8B3-1CC3-35D2-480E-1FD2FE44ADC4}" dt="2024-03-08T08:56:54.225" v="2"/>
          <ac:spMkLst>
            <pc:docMk/>
            <pc:sldMk cId="4032051481" sldId="419"/>
            <ac:spMk id="5" creationId="{9FF6906C-0C61-7814-CAA3-EE2B53C71CE9}"/>
          </ac:spMkLst>
        </pc:spChg>
        <pc:spChg chg="del">
          <ac:chgData name="Tahko Sanna" userId="S::sanna.tahko@turku.fi::ea86f26d-8e8b-4ef9-be84-be1cae0e5dd4" providerId="AD" clId="Web-{A075C8B3-1CC3-35D2-480E-1FD2FE44ADC4}" dt="2024-03-08T08:57:15.507" v="5"/>
          <ac:spMkLst>
            <pc:docMk/>
            <pc:sldMk cId="4032051481" sldId="419"/>
            <ac:spMk id="6" creationId="{8D0F7558-138A-A4C2-31FF-D08F96A4280D}"/>
          </ac:spMkLst>
        </pc:spChg>
        <pc:graphicFrameChg chg="add mod modGraphic">
          <ac:chgData name="Tahko Sanna" userId="S::sanna.tahko@turku.fi::ea86f26d-8e8b-4ef9-be84-be1cae0e5dd4" providerId="AD" clId="Web-{A075C8B3-1CC3-35D2-480E-1FD2FE44ADC4}" dt="2024-03-08T08:58:22.087" v="71"/>
          <ac:graphicFrameMkLst>
            <pc:docMk/>
            <pc:sldMk cId="4032051481" sldId="419"/>
            <ac:graphicFrameMk id="7" creationId="{9AB122ED-065E-D33D-9719-581DBD656945}"/>
          </ac:graphicFrameMkLst>
        </pc:graphicFrameChg>
      </pc:sldChg>
      <pc:sldChg chg="addSp delSp modSp new">
        <pc:chgData name="Tahko Sanna" userId="S::sanna.tahko@turku.fi::ea86f26d-8e8b-4ef9-be84-be1cae0e5dd4" providerId="AD" clId="Web-{A075C8B3-1CC3-35D2-480E-1FD2FE44ADC4}" dt="2024-03-08T09:02:23.170" v="487" actId="1076"/>
        <pc:sldMkLst>
          <pc:docMk/>
          <pc:sldMk cId="1329633907" sldId="420"/>
        </pc:sldMkLst>
        <pc:spChg chg="del">
          <ac:chgData name="Tahko Sanna" userId="S::sanna.tahko@turku.fi::ea86f26d-8e8b-4ef9-be84-be1cae0e5dd4" providerId="AD" clId="Web-{A075C8B3-1CC3-35D2-480E-1FD2FE44ADC4}" dt="2024-03-08T08:58:50.244" v="73"/>
          <ac:spMkLst>
            <pc:docMk/>
            <pc:sldMk cId="1329633907" sldId="420"/>
            <ac:spMk id="2" creationId="{EA6426B0-0696-94E2-FA5F-CA9D65B70991}"/>
          </ac:spMkLst>
        </pc:spChg>
        <pc:spChg chg="del">
          <ac:chgData name="Tahko Sanna" userId="S::sanna.tahko@turku.fi::ea86f26d-8e8b-4ef9-be84-be1cae0e5dd4" providerId="AD" clId="Web-{A075C8B3-1CC3-35D2-480E-1FD2FE44ADC4}" dt="2024-03-08T08:59:00.166" v="75"/>
          <ac:spMkLst>
            <pc:docMk/>
            <pc:sldMk cId="1329633907" sldId="420"/>
            <ac:spMk id="3" creationId="{AA68236F-AD04-63E8-648B-944F78EBF833}"/>
          </ac:spMkLst>
        </pc:spChg>
        <pc:spChg chg="del">
          <ac:chgData name="Tahko Sanna" userId="S::sanna.tahko@turku.fi::ea86f26d-8e8b-4ef9-be84-be1cae0e5dd4" providerId="AD" clId="Web-{A075C8B3-1CC3-35D2-480E-1FD2FE44ADC4}" dt="2024-03-08T08:59:03.963" v="76"/>
          <ac:spMkLst>
            <pc:docMk/>
            <pc:sldMk cId="1329633907" sldId="420"/>
            <ac:spMk id="4" creationId="{BE6B6010-0281-80CA-8581-2C157684D4F0}"/>
          </ac:spMkLst>
        </pc:spChg>
        <pc:spChg chg="del">
          <ac:chgData name="Tahko Sanna" userId="S::sanna.tahko@turku.fi::ea86f26d-8e8b-4ef9-be84-be1cae0e5dd4" providerId="AD" clId="Web-{A075C8B3-1CC3-35D2-480E-1FD2FE44ADC4}" dt="2024-03-08T08:58:53.040" v="74"/>
          <ac:spMkLst>
            <pc:docMk/>
            <pc:sldMk cId="1329633907" sldId="420"/>
            <ac:spMk id="5" creationId="{C89E27E4-4C68-2EBE-1309-27A13CDAAB2A}"/>
          </ac:spMkLst>
        </pc:spChg>
        <pc:spChg chg="del">
          <ac:chgData name="Tahko Sanna" userId="S::sanna.tahko@turku.fi::ea86f26d-8e8b-4ef9-be84-be1cae0e5dd4" providerId="AD" clId="Web-{A075C8B3-1CC3-35D2-480E-1FD2FE44ADC4}" dt="2024-03-08T08:59:08.510" v="77"/>
          <ac:spMkLst>
            <pc:docMk/>
            <pc:sldMk cId="1329633907" sldId="420"/>
            <ac:spMk id="6" creationId="{86AC3F6F-6F00-B74F-0D53-A09B4D376783}"/>
          </ac:spMkLst>
        </pc:spChg>
        <pc:graphicFrameChg chg="add mod modGraphic">
          <ac:chgData name="Tahko Sanna" userId="S::sanna.tahko@turku.fi::ea86f26d-8e8b-4ef9-be84-be1cae0e5dd4" providerId="AD" clId="Web-{A075C8B3-1CC3-35D2-480E-1FD2FE44ADC4}" dt="2024-03-08T09:02:23.170" v="487" actId="1076"/>
          <ac:graphicFrameMkLst>
            <pc:docMk/>
            <pc:sldMk cId="1329633907" sldId="420"/>
            <ac:graphicFrameMk id="8" creationId="{632DF969-4EE8-6896-7645-CAA8B2E3F9D3}"/>
          </ac:graphicFrameMkLst>
        </pc:graphicFrameChg>
      </pc:sldChg>
    </pc:docChg>
  </pc:docChgLst>
  <pc:docChgLst>
    <pc:chgData name="Tahko Sanna" userId="S::sanna.tahko@turku.fi::ea86f26d-8e8b-4ef9-be84-be1cae0e5dd4" providerId="AD" clId="Web-{E27710FC-8889-E8C0-AB4A-10C0D440C856}"/>
    <pc:docChg chg="addSld delSld modSld">
      <pc:chgData name="Tahko Sanna" userId="S::sanna.tahko@turku.fi::ea86f26d-8e8b-4ef9-be84-be1cae0e5dd4" providerId="AD" clId="Web-{E27710FC-8889-E8C0-AB4A-10C0D440C856}" dt="2024-04-29T06:03:06.322" v="1573"/>
      <pc:docMkLst>
        <pc:docMk/>
      </pc:docMkLst>
      <pc:sldChg chg="modSp modNotes">
        <pc:chgData name="Tahko Sanna" userId="S::sanna.tahko@turku.fi::ea86f26d-8e8b-4ef9-be84-be1cae0e5dd4" providerId="AD" clId="Web-{E27710FC-8889-E8C0-AB4A-10C0D440C856}" dt="2024-04-24T07:51:20.559" v="1225" actId="1076"/>
        <pc:sldMkLst>
          <pc:docMk/>
          <pc:sldMk cId="1457300584" sldId="257"/>
        </pc:sldMkLst>
        <pc:picChg chg="mod">
          <ac:chgData name="Tahko Sanna" userId="S::sanna.tahko@turku.fi::ea86f26d-8e8b-4ef9-be84-be1cae0e5dd4" providerId="AD" clId="Web-{E27710FC-8889-E8C0-AB4A-10C0D440C856}" dt="2024-04-24T07:51:20.559" v="1225" actId="1076"/>
          <ac:picMkLst>
            <pc:docMk/>
            <pc:sldMk cId="1457300584" sldId="257"/>
            <ac:picMk id="4" creationId="{224CF16F-7454-4B6D-43A5-D0266A078DF3}"/>
          </ac:picMkLst>
        </pc:picChg>
      </pc:sldChg>
      <pc:sldChg chg="modNotes">
        <pc:chgData name="Tahko Sanna" userId="S::sanna.tahko@turku.fi::ea86f26d-8e8b-4ef9-be84-be1cae0e5dd4" providerId="AD" clId="Web-{E27710FC-8889-E8C0-AB4A-10C0D440C856}" dt="2024-04-24T07:47:01.837" v="969"/>
        <pc:sldMkLst>
          <pc:docMk/>
          <pc:sldMk cId="2652498586" sldId="260"/>
        </pc:sldMkLst>
      </pc:sldChg>
      <pc:sldChg chg="modSp modNotes">
        <pc:chgData name="Tahko Sanna" userId="S::sanna.tahko@turku.fi::ea86f26d-8e8b-4ef9-be84-be1cae0e5dd4" providerId="AD" clId="Web-{E27710FC-8889-E8C0-AB4A-10C0D440C856}" dt="2024-04-24T07:49:56.855" v="1147"/>
        <pc:sldMkLst>
          <pc:docMk/>
          <pc:sldMk cId="3565889255" sldId="261"/>
        </pc:sldMkLst>
        <pc:spChg chg="mod">
          <ac:chgData name="Tahko Sanna" userId="S::sanna.tahko@turku.fi::ea86f26d-8e8b-4ef9-be84-be1cae0e5dd4" providerId="AD" clId="Web-{E27710FC-8889-E8C0-AB4A-10C0D440C856}" dt="2024-04-24T07:48:27.682" v="1042" actId="20577"/>
          <ac:spMkLst>
            <pc:docMk/>
            <pc:sldMk cId="3565889255" sldId="261"/>
            <ac:spMk id="3" creationId="{D1C9597D-70C0-6AFA-E93B-FE5C455409DA}"/>
          </ac:spMkLst>
        </pc:spChg>
      </pc:sldChg>
      <pc:sldChg chg="del">
        <pc:chgData name="Tahko Sanna" userId="S::sanna.tahko@turku.fi::ea86f26d-8e8b-4ef9-be84-be1cae0e5dd4" providerId="AD" clId="Web-{E27710FC-8889-E8C0-AB4A-10C0D440C856}" dt="2024-04-26T10:48:50.720" v="1227"/>
        <pc:sldMkLst>
          <pc:docMk/>
          <pc:sldMk cId="2238479266" sldId="303"/>
        </pc:sldMkLst>
      </pc:sldChg>
      <pc:sldChg chg="add del">
        <pc:chgData name="Tahko Sanna" userId="S::sanna.tahko@turku.fi::ea86f26d-8e8b-4ef9-be84-be1cae0e5dd4" providerId="AD" clId="Web-{E27710FC-8889-E8C0-AB4A-10C0D440C856}" dt="2024-04-26T10:52:06.272" v="1243"/>
        <pc:sldMkLst>
          <pc:docMk/>
          <pc:sldMk cId="403445933" sldId="316"/>
        </pc:sldMkLst>
      </pc:sldChg>
      <pc:sldChg chg="del">
        <pc:chgData name="Tahko Sanna" userId="S::sanna.tahko@turku.fi::ea86f26d-8e8b-4ef9-be84-be1cae0e5dd4" providerId="AD" clId="Web-{E27710FC-8889-E8C0-AB4A-10C0D440C856}" dt="2024-04-26T10:48:54.970" v="1231"/>
        <pc:sldMkLst>
          <pc:docMk/>
          <pc:sldMk cId="1960201441" sldId="317"/>
        </pc:sldMkLst>
      </pc:sldChg>
      <pc:sldChg chg="add del">
        <pc:chgData name="Tahko Sanna" userId="S::sanna.tahko@turku.fi::ea86f26d-8e8b-4ef9-be84-be1cae0e5dd4" providerId="AD" clId="Web-{E27710FC-8889-E8C0-AB4A-10C0D440C856}" dt="2024-04-26T10:51:49.913" v="1242"/>
        <pc:sldMkLst>
          <pc:docMk/>
          <pc:sldMk cId="3727765492" sldId="318"/>
        </pc:sldMkLst>
      </pc:sldChg>
      <pc:sldChg chg="del">
        <pc:chgData name="Tahko Sanna" userId="S::sanna.tahko@turku.fi::ea86f26d-8e8b-4ef9-be84-be1cae0e5dd4" providerId="AD" clId="Web-{E27710FC-8889-E8C0-AB4A-10C0D440C856}" dt="2024-04-26T10:48:52.049" v="1229"/>
        <pc:sldMkLst>
          <pc:docMk/>
          <pc:sldMk cId="1838931827" sldId="319"/>
        </pc:sldMkLst>
      </pc:sldChg>
      <pc:sldChg chg="del">
        <pc:chgData name="Tahko Sanna" userId="S::sanna.tahko@turku.fi::ea86f26d-8e8b-4ef9-be84-be1cae0e5dd4" providerId="AD" clId="Web-{E27710FC-8889-E8C0-AB4A-10C0D440C856}" dt="2024-04-26T10:48:56.267" v="1232"/>
        <pc:sldMkLst>
          <pc:docMk/>
          <pc:sldMk cId="3543243866" sldId="320"/>
        </pc:sldMkLst>
      </pc:sldChg>
      <pc:sldChg chg="add">
        <pc:chgData name="Tahko Sanna" userId="S::sanna.tahko@turku.fi::ea86f26d-8e8b-4ef9-be84-be1cae0e5dd4" providerId="AD" clId="Web-{E27710FC-8889-E8C0-AB4A-10C0D440C856}" dt="2024-04-26T10:49:23.143" v="1234"/>
        <pc:sldMkLst>
          <pc:docMk/>
          <pc:sldMk cId="2983466192" sldId="321"/>
        </pc:sldMkLst>
      </pc:sldChg>
      <pc:sldChg chg="add">
        <pc:chgData name="Tahko Sanna" userId="S::sanna.tahko@turku.fi::ea86f26d-8e8b-4ef9-be84-be1cae0e5dd4" providerId="AD" clId="Web-{E27710FC-8889-E8C0-AB4A-10C0D440C856}" dt="2024-04-26T10:50:39.223" v="1237"/>
        <pc:sldMkLst>
          <pc:docMk/>
          <pc:sldMk cId="2034339689" sldId="336"/>
        </pc:sldMkLst>
      </pc:sldChg>
      <pc:sldChg chg="add">
        <pc:chgData name="Tahko Sanna" userId="S::sanna.tahko@turku.fi::ea86f26d-8e8b-4ef9-be84-be1cae0e5dd4" providerId="AD" clId="Web-{E27710FC-8889-E8C0-AB4A-10C0D440C856}" dt="2024-04-26T10:52:44.789" v="1244"/>
        <pc:sldMkLst>
          <pc:docMk/>
          <pc:sldMk cId="459445762" sldId="341"/>
        </pc:sldMkLst>
      </pc:sldChg>
      <pc:sldChg chg="add">
        <pc:chgData name="Tahko Sanna" userId="S::sanna.tahko@turku.fi::ea86f26d-8e8b-4ef9-be84-be1cae0e5dd4" providerId="AD" clId="Web-{E27710FC-8889-E8C0-AB4A-10C0D440C856}" dt="2024-04-26T10:50:55.145" v="1238"/>
        <pc:sldMkLst>
          <pc:docMk/>
          <pc:sldMk cId="3974009996" sldId="342"/>
        </pc:sldMkLst>
      </pc:sldChg>
      <pc:sldChg chg="add">
        <pc:chgData name="Tahko Sanna" userId="S::sanna.tahko@turku.fi::ea86f26d-8e8b-4ef9-be84-be1cae0e5dd4" providerId="AD" clId="Web-{E27710FC-8889-E8C0-AB4A-10C0D440C856}" dt="2024-04-26T10:51:07.833" v="1239"/>
        <pc:sldMkLst>
          <pc:docMk/>
          <pc:sldMk cId="803688566" sldId="343"/>
        </pc:sldMkLst>
      </pc:sldChg>
      <pc:sldChg chg="add">
        <pc:chgData name="Tahko Sanna" userId="S::sanna.tahko@turku.fi::ea86f26d-8e8b-4ef9-be84-be1cae0e5dd4" providerId="AD" clId="Web-{E27710FC-8889-E8C0-AB4A-10C0D440C856}" dt="2024-04-26T10:50:15.082" v="1236"/>
        <pc:sldMkLst>
          <pc:docMk/>
          <pc:sldMk cId="4032386315" sldId="349"/>
        </pc:sldMkLst>
      </pc:sldChg>
      <pc:sldChg chg="add modNotes">
        <pc:chgData name="Tahko Sanna" userId="S::sanna.tahko@turku.fi::ea86f26d-8e8b-4ef9-be84-be1cae0e5dd4" providerId="AD" clId="Web-{E27710FC-8889-E8C0-AB4A-10C0D440C856}" dt="2024-04-29T06:03:06.322" v="1573"/>
        <pc:sldMkLst>
          <pc:docMk/>
          <pc:sldMk cId="1480181129" sldId="350"/>
        </pc:sldMkLst>
      </pc:sldChg>
      <pc:sldChg chg="add">
        <pc:chgData name="Tahko Sanna" userId="S::sanna.tahko@turku.fi::ea86f26d-8e8b-4ef9-be84-be1cae0e5dd4" providerId="AD" clId="Web-{E27710FC-8889-E8C0-AB4A-10C0D440C856}" dt="2024-04-26T10:51:24.990" v="1240"/>
        <pc:sldMkLst>
          <pc:docMk/>
          <pc:sldMk cId="3619167832" sldId="351"/>
        </pc:sldMkLst>
      </pc:sldChg>
      <pc:sldChg chg="add">
        <pc:chgData name="Tahko Sanna" userId="S::sanna.tahko@turku.fi::ea86f26d-8e8b-4ef9-be84-be1cae0e5dd4" providerId="AD" clId="Web-{E27710FC-8889-E8C0-AB4A-10C0D440C856}" dt="2024-04-26T10:49:00.346" v="1233"/>
        <pc:sldMkLst>
          <pc:docMk/>
          <pc:sldMk cId="274349349" sldId="352"/>
        </pc:sldMkLst>
      </pc:sldChg>
      <pc:sldChg chg="add">
        <pc:chgData name="Tahko Sanna" userId="S::sanna.tahko@turku.fi::ea86f26d-8e8b-4ef9-be84-be1cae0e5dd4" providerId="AD" clId="Web-{E27710FC-8889-E8C0-AB4A-10C0D440C856}" dt="2024-04-26T10:51:36.943" v="1241"/>
        <pc:sldMkLst>
          <pc:docMk/>
          <pc:sldMk cId="2069994264" sldId="353"/>
        </pc:sldMkLst>
      </pc:sldChg>
      <pc:sldChg chg="modNotes">
        <pc:chgData name="Tahko Sanna" userId="S::sanna.tahko@turku.fi::ea86f26d-8e8b-4ef9-be84-be1cae0e5dd4" providerId="AD" clId="Web-{E27710FC-8889-E8C0-AB4A-10C0D440C856}" dt="2024-04-24T07:12:37.172" v="50"/>
        <pc:sldMkLst>
          <pc:docMk/>
          <pc:sldMk cId="1714351566" sldId="385"/>
        </pc:sldMkLst>
      </pc:sldChg>
      <pc:sldChg chg="modNotes">
        <pc:chgData name="Tahko Sanna" userId="S::sanna.tahko@turku.fi::ea86f26d-8e8b-4ef9-be84-be1cae0e5dd4" providerId="AD" clId="Web-{E27710FC-8889-E8C0-AB4A-10C0D440C856}" dt="2024-04-29T05:57:36.014" v="1332"/>
        <pc:sldMkLst>
          <pc:docMk/>
          <pc:sldMk cId="773797428" sldId="404"/>
        </pc:sldMkLst>
      </pc:sldChg>
      <pc:sldChg chg="modSp modNotes">
        <pc:chgData name="Tahko Sanna" userId="S::sanna.tahko@turku.fi::ea86f26d-8e8b-4ef9-be84-be1cae0e5dd4" providerId="AD" clId="Web-{E27710FC-8889-E8C0-AB4A-10C0D440C856}" dt="2024-04-29T05:59:28.705" v="1497"/>
        <pc:sldMkLst>
          <pc:docMk/>
          <pc:sldMk cId="3198427379" sldId="406"/>
        </pc:sldMkLst>
        <pc:spChg chg="mod">
          <ac:chgData name="Tahko Sanna" userId="S::sanna.tahko@turku.fi::ea86f26d-8e8b-4ef9-be84-be1cae0e5dd4" providerId="AD" clId="Web-{E27710FC-8889-E8C0-AB4A-10C0D440C856}" dt="2024-04-24T07:22:53.366" v="374" actId="20577"/>
          <ac:spMkLst>
            <pc:docMk/>
            <pc:sldMk cId="3198427379" sldId="406"/>
            <ac:spMk id="4" creationId="{ED94AA7B-9617-AB65-AA21-611D165CD33C}"/>
          </ac:spMkLst>
        </pc:spChg>
      </pc:sldChg>
      <pc:sldChg chg="modSp modNotes">
        <pc:chgData name="Tahko Sanna" userId="S::sanna.tahko@turku.fi::ea86f26d-8e8b-4ef9-be84-be1cae0e5dd4" providerId="AD" clId="Web-{E27710FC-8889-E8C0-AB4A-10C0D440C856}" dt="2024-04-24T07:50:54.918" v="1192"/>
        <pc:sldMkLst>
          <pc:docMk/>
          <pc:sldMk cId="491251599" sldId="407"/>
        </pc:sldMkLst>
        <pc:spChg chg="mod">
          <ac:chgData name="Tahko Sanna" userId="S::sanna.tahko@turku.fi::ea86f26d-8e8b-4ef9-be84-be1cae0e5dd4" providerId="AD" clId="Web-{E27710FC-8889-E8C0-AB4A-10C0D440C856}" dt="2024-04-24T07:50:44.168" v="1188" actId="20577"/>
          <ac:spMkLst>
            <pc:docMk/>
            <pc:sldMk cId="491251599" sldId="407"/>
            <ac:spMk id="3" creationId="{4D3C7F67-F13E-4271-8834-399815C7EFCB}"/>
          </ac:spMkLst>
        </pc:spChg>
      </pc:sldChg>
      <pc:sldChg chg="del">
        <pc:chgData name="Tahko Sanna" userId="S::sanna.tahko@turku.fi::ea86f26d-8e8b-4ef9-be84-be1cae0e5dd4" providerId="AD" clId="Web-{E27710FC-8889-E8C0-AB4A-10C0D440C856}" dt="2024-04-24T07:51:27.341" v="1226"/>
        <pc:sldMkLst>
          <pc:docMk/>
          <pc:sldMk cId="2486564027" sldId="409"/>
        </pc:sldMkLst>
      </pc:sldChg>
      <pc:sldChg chg="modNotes">
        <pc:chgData name="Tahko Sanna" userId="S::sanna.tahko@turku.fi::ea86f26d-8e8b-4ef9-be84-be1cae0e5dd4" providerId="AD" clId="Web-{E27710FC-8889-E8C0-AB4A-10C0D440C856}" dt="2024-04-24T07:22:05.897" v="371"/>
        <pc:sldMkLst>
          <pc:docMk/>
          <pc:sldMk cId="533706207" sldId="411"/>
        </pc:sldMkLst>
      </pc:sldChg>
      <pc:sldChg chg="delSp">
        <pc:chgData name="Tahko Sanna" userId="S::sanna.tahko@turku.fi::ea86f26d-8e8b-4ef9-be84-be1cae0e5dd4" providerId="AD" clId="Web-{E27710FC-8889-E8C0-AB4A-10C0D440C856}" dt="2024-04-29T06:00:07.019" v="1498"/>
        <pc:sldMkLst>
          <pc:docMk/>
          <pc:sldMk cId="1349187081" sldId="414"/>
        </pc:sldMkLst>
        <pc:spChg chg="del">
          <ac:chgData name="Tahko Sanna" userId="S::sanna.tahko@turku.fi::ea86f26d-8e8b-4ef9-be84-be1cae0e5dd4" providerId="AD" clId="Web-{E27710FC-8889-E8C0-AB4A-10C0D440C856}" dt="2024-04-29T06:00:07.019" v="1498"/>
          <ac:spMkLst>
            <pc:docMk/>
            <pc:sldMk cId="1349187081" sldId="414"/>
            <ac:spMk id="9" creationId="{C5ECE86F-CA8D-9F3C-0DBD-8B1FD1286D09}"/>
          </ac:spMkLst>
        </pc:spChg>
      </pc:sldChg>
      <pc:sldChg chg="addSp modSp">
        <pc:chgData name="Tahko Sanna" userId="S::sanna.tahko@turku.fi::ea86f26d-8e8b-4ef9-be84-be1cae0e5dd4" providerId="AD" clId="Web-{E27710FC-8889-E8C0-AB4A-10C0D440C856}" dt="2024-04-29T05:55:28.056" v="1281" actId="1076"/>
        <pc:sldMkLst>
          <pc:docMk/>
          <pc:sldMk cId="2689653363" sldId="417"/>
        </pc:sldMkLst>
        <pc:spChg chg="mod">
          <ac:chgData name="Tahko Sanna" userId="S::sanna.tahko@turku.fi::ea86f26d-8e8b-4ef9-be84-be1cae0e5dd4" providerId="AD" clId="Web-{E27710FC-8889-E8C0-AB4A-10C0D440C856}" dt="2024-04-29T05:55:22.790" v="1280" actId="1076"/>
          <ac:spMkLst>
            <pc:docMk/>
            <pc:sldMk cId="2689653363" sldId="417"/>
            <ac:spMk id="2" creationId="{945A6663-6B68-B36B-6E0E-1AACFD5CD558}"/>
          </ac:spMkLst>
        </pc:spChg>
        <pc:spChg chg="mod">
          <ac:chgData name="Tahko Sanna" userId="S::sanna.tahko@turku.fi::ea86f26d-8e8b-4ef9-be84-be1cae0e5dd4" providerId="AD" clId="Web-{E27710FC-8889-E8C0-AB4A-10C0D440C856}" dt="2024-04-29T05:55:28.056" v="1281" actId="1076"/>
          <ac:spMkLst>
            <pc:docMk/>
            <pc:sldMk cId="2689653363" sldId="417"/>
            <ac:spMk id="3" creationId="{A15C79E1-5FCD-EBF2-6531-C9154FB4E7A7}"/>
          </ac:spMkLst>
        </pc:spChg>
        <pc:picChg chg="add mod">
          <ac:chgData name="Tahko Sanna" userId="S::sanna.tahko@turku.fi::ea86f26d-8e8b-4ef9-be84-be1cae0e5dd4" providerId="AD" clId="Web-{E27710FC-8889-E8C0-AB4A-10C0D440C856}" dt="2024-04-29T05:54:37.054" v="1272" actId="14100"/>
          <ac:picMkLst>
            <pc:docMk/>
            <pc:sldMk cId="2689653363" sldId="417"/>
            <ac:picMk id="4" creationId="{FE6B4CCC-A9F4-AFA8-CFCA-BC4651EC7632}"/>
          </ac:picMkLst>
        </pc:picChg>
        <pc:picChg chg="add mod">
          <ac:chgData name="Tahko Sanna" userId="S::sanna.tahko@turku.fi::ea86f26d-8e8b-4ef9-be84-be1cae0e5dd4" providerId="AD" clId="Web-{E27710FC-8889-E8C0-AB4A-10C0D440C856}" dt="2024-04-29T05:54:44.836" v="1273" actId="14100"/>
          <ac:picMkLst>
            <pc:docMk/>
            <pc:sldMk cId="2689653363" sldId="417"/>
            <ac:picMk id="5" creationId="{569AB8E6-47B1-487A-359B-3E349E305EA2}"/>
          </ac:picMkLst>
        </pc:picChg>
      </pc:sldChg>
      <pc:sldChg chg="delSp modSp modNotes">
        <pc:chgData name="Tahko Sanna" userId="S::sanna.tahko@turku.fi::ea86f26d-8e8b-4ef9-be84-be1cae0e5dd4" providerId="AD" clId="Web-{E27710FC-8889-E8C0-AB4A-10C0D440C856}" dt="2024-04-29T05:57:03.325" v="1306"/>
        <pc:sldMkLst>
          <pc:docMk/>
          <pc:sldMk cId="1043036209" sldId="418"/>
        </pc:sldMkLst>
        <pc:picChg chg="mod">
          <ac:chgData name="Tahko Sanna" userId="S::sanna.tahko@turku.fi::ea86f26d-8e8b-4ef9-be84-be1cae0e5dd4" providerId="AD" clId="Web-{E27710FC-8889-E8C0-AB4A-10C0D440C856}" dt="2024-04-29T05:56:03.917" v="1283" actId="14100"/>
          <ac:picMkLst>
            <pc:docMk/>
            <pc:sldMk cId="1043036209" sldId="418"/>
            <ac:picMk id="2" creationId="{FBCDD596-D243-2E50-A784-ACB63B513851}"/>
          </ac:picMkLst>
        </pc:picChg>
        <pc:picChg chg="mod">
          <ac:chgData name="Tahko Sanna" userId="S::sanna.tahko@turku.fi::ea86f26d-8e8b-4ef9-be84-be1cae0e5dd4" providerId="AD" clId="Web-{E27710FC-8889-E8C0-AB4A-10C0D440C856}" dt="2024-04-29T05:56:13.386" v="1286" actId="1076"/>
          <ac:picMkLst>
            <pc:docMk/>
            <pc:sldMk cId="1043036209" sldId="418"/>
            <ac:picMk id="3" creationId="{C622CE09-AD60-CAAA-4010-D910B1213239}"/>
          </ac:picMkLst>
        </pc:picChg>
        <pc:picChg chg="mod">
          <ac:chgData name="Tahko Sanna" userId="S::sanna.tahko@turku.fi::ea86f26d-8e8b-4ef9-be84-be1cae0e5dd4" providerId="AD" clId="Web-{E27710FC-8889-E8C0-AB4A-10C0D440C856}" dt="2024-04-29T05:56:22.542" v="1288" actId="1076"/>
          <ac:picMkLst>
            <pc:docMk/>
            <pc:sldMk cId="1043036209" sldId="418"/>
            <ac:picMk id="4" creationId="{72D7A954-99B4-DD6C-1C41-5FCAFA7BB517}"/>
          </ac:picMkLst>
        </pc:picChg>
        <pc:picChg chg="del">
          <ac:chgData name="Tahko Sanna" userId="S::sanna.tahko@turku.fi::ea86f26d-8e8b-4ef9-be84-be1cae0e5dd4" providerId="AD" clId="Web-{E27710FC-8889-E8C0-AB4A-10C0D440C856}" dt="2024-04-29T05:52:19.049" v="1245"/>
          <ac:picMkLst>
            <pc:docMk/>
            <pc:sldMk cId="1043036209" sldId="418"/>
            <ac:picMk id="5" creationId="{6CBD3767-B11C-6FAF-ABF2-4FE7B7353CAA}"/>
          </ac:picMkLst>
        </pc:picChg>
        <pc:picChg chg="del">
          <ac:chgData name="Tahko Sanna" userId="S::sanna.tahko@turku.fi::ea86f26d-8e8b-4ef9-be84-be1cae0e5dd4" providerId="AD" clId="Web-{E27710FC-8889-E8C0-AB4A-10C0D440C856}" dt="2024-04-29T05:54:05.834" v="1267"/>
          <ac:picMkLst>
            <pc:docMk/>
            <pc:sldMk cId="1043036209" sldId="418"/>
            <ac:picMk id="6" creationId="{C9DEB657-6471-7512-70E1-D23AC697C0B9}"/>
          </ac:picMkLst>
        </pc:picChg>
      </pc:sldChg>
      <pc:sldChg chg="modNotes">
        <pc:chgData name="Tahko Sanna" userId="S::sanna.tahko@turku.fi::ea86f26d-8e8b-4ef9-be84-be1cae0e5dd4" providerId="AD" clId="Web-{E27710FC-8889-E8C0-AB4A-10C0D440C856}" dt="2024-04-24T07:24:44.930" v="410"/>
        <pc:sldMkLst>
          <pc:docMk/>
          <pc:sldMk cId="4032051481" sldId="419"/>
        </pc:sldMkLst>
      </pc:sldChg>
      <pc:sldChg chg="modSp">
        <pc:chgData name="Tahko Sanna" userId="S::sanna.tahko@turku.fi::ea86f26d-8e8b-4ef9-be84-be1cae0e5dd4" providerId="AD" clId="Web-{E27710FC-8889-E8C0-AB4A-10C0D440C856}" dt="2024-04-24T07:25:29.040" v="488"/>
        <pc:sldMkLst>
          <pc:docMk/>
          <pc:sldMk cId="1329633907" sldId="420"/>
        </pc:sldMkLst>
        <pc:graphicFrameChg chg="mod modGraphic">
          <ac:chgData name="Tahko Sanna" userId="S::sanna.tahko@turku.fi::ea86f26d-8e8b-4ef9-be84-be1cae0e5dd4" providerId="AD" clId="Web-{E27710FC-8889-E8C0-AB4A-10C0D440C856}" dt="2024-04-24T07:25:29.040" v="488"/>
          <ac:graphicFrameMkLst>
            <pc:docMk/>
            <pc:sldMk cId="1329633907" sldId="420"/>
            <ac:graphicFrameMk id="8" creationId="{632DF969-4EE8-6896-7645-CAA8B2E3F9D3}"/>
          </ac:graphicFrameMkLst>
        </pc:graphicFrameChg>
      </pc:sldChg>
      <pc:sldChg chg="modSp modNotes">
        <pc:chgData name="Tahko Sanna" userId="S::sanna.tahko@turku.fi::ea86f26d-8e8b-4ef9-be84-be1cae0e5dd4" providerId="AD" clId="Web-{E27710FC-8889-E8C0-AB4A-10C0D440C856}" dt="2024-04-24T07:18:12.707" v="327"/>
        <pc:sldMkLst>
          <pc:docMk/>
          <pc:sldMk cId="47377515" sldId="421"/>
        </pc:sldMkLst>
        <pc:graphicFrameChg chg="mod modGraphic">
          <ac:chgData name="Tahko Sanna" userId="S::sanna.tahko@turku.fi::ea86f26d-8e8b-4ef9-be84-be1cae0e5dd4" providerId="AD" clId="Web-{E27710FC-8889-E8C0-AB4A-10C0D440C856}" dt="2024-04-24T07:14:47.689" v="167"/>
          <ac:graphicFrameMkLst>
            <pc:docMk/>
            <pc:sldMk cId="47377515" sldId="421"/>
            <ac:graphicFrameMk id="8" creationId="{632DF969-4EE8-6896-7645-CAA8B2E3F9D3}"/>
          </ac:graphicFrameMkLst>
        </pc:graphicFrameChg>
      </pc:sldChg>
      <pc:sldChg chg="addSp delSp modSp new">
        <pc:chgData name="Tahko Sanna" userId="S::sanna.tahko@turku.fi::ea86f26d-8e8b-4ef9-be84-be1cae0e5dd4" providerId="AD" clId="Web-{E27710FC-8889-E8C0-AB4A-10C0D440C856}" dt="2024-04-29T06:01:40.116" v="1505"/>
        <pc:sldMkLst>
          <pc:docMk/>
          <pc:sldMk cId="1093950025" sldId="422"/>
        </pc:sldMkLst>
        <pc:spChg chg="del">
          <ac:chgData name="Tahko Sanna" userId="S::sanna.tahko@turku.fi::ea86f26d-8e8b-4ef9-be84-be1cae0e5dd4" providerId="AD" clId="Web-{E27710FC-8889-E8C0-AB4A-10C0D440C856}" dt="2024-04-29T06:00:46.083" v="1500"/>
          <ac:spMkLst>
            <pc:docMk/>
            <pc:sldMk cId="1093950025" sldId="422"/>
            <ac:spMk id="2" creationId="{EEF373B7-7FA7-5A8F-638B-C16C4207B6B5}"/>
          </ac:spMkLst>
        </pc:spChg>
        <pc:spChg chg="del">
          <ac:chgData name="Tahko Sanna" userId="S::sanna.tahko@turku.fi::ea86f26d-8e8b-4ef9-be84-be1cae0e5dd4" providerId="AD" clId="Web-{E27710FC-8889-E8C0-AB4A-10C0D440C856}" dt="2024-04-29T06:00:49.739" v="1501"/>
          <ac:spMkLst>
            <pc:docMk/>
            <pc:sldMk cId="1093950025" sldId="422"/>
            <ac:spMk id="3" creationId="{A22B054C-C51D-6C18-53BD-57967F6BE2C1}"/>
          </ac:spMkLst>
        </pc:spChg>
        <pc:spChg chg="del">
          <ac:chgData name="Tahko Sanna" userId="S::sanna.tahko@turku.fi::ea86f26d-8e8b-4ef9-be84-be1cae0e5dd4" providerId="AD" clId="Web-{E27710FC-8889-E8C0-AB4A-10C0D440C856}" dt="2024-04-29T06:00:52.130" v="1502"/>
          <ac:spMkLst>
            <pc:docMk/>
            <pc:sldMk cId="1093950025" sldId="422"/>
            <ac:spMk id="4" creationId="{27418F77-4CF1-69FF-4ADF-6EEA6A3641B9}"/>
          </ac:spMkLst>
        </pc:spChg>
        <pc:spChg chg="del">
          <ac:chgData name="Tahko Sanna" userId="S::sanna.tahko@turku.fi::ea86f26d-8e8b-4ef9-be84-be1cae0e5dd4" providerId="AD" clId="Web-{E27710FC-8889-E8C0-AB4A-10C0D440C856}" dt="2024-04-29T06:01:40.116" v="1505"/>
          <ac:spMkLst>
            <pc:docMk/>
            <pc:sldMk cId="1093950025" sldId="422"/>
            <ac:spMk id="5" creationId="{D7A6A587-1F51-2BDA-8B69-0DBE3AC246B8}"/>
          </ac:spMkLst>
        </pc:spChg>
        <pc:picChg chg="add mod">
          <ac:chgData name="Tahko Sanna" userId="S::sanna.tahko@turku.fi::ea86f26d-8e8b-4ef9-be84-be1cae0e5dd4" providerId="AD" clId="Web-{E27710FC-8889-E8C0-AB4A-10C0D440C856}" dt="2024-04-29T06:01:29.115" v="1504"/>
          <ac:picMkLst>
            <pc:docMk/>
            <pc:sldMk cId="1093950025" sldId="422"/>
            <ac:picMk id="6" creationId="{C27F2DBE-8010-9DFF-AFA4-22C1B26DCB81}"/>
          </ac:picMkLst>
        </pc:picChg>
      </pc:sldChg>
      <pc:sldChg chg="addSp delSp modSp new">
        <pc:chgData name="Tahko Sanna" userId="S::sanna.tahko@turku.fi::ea86f26d-8e8b-4ef9-be84-be1cae0e5dd4" providerId="AD" clId="Web-{E27710FC-8889-E8C0-AB4A-10C0D440C856}" dt="2024-04-29T06:02:37.743" v="1511"/>
        <pc:sldMkLst>
          <pc:docMk/>
          <pc:sldMk cId="2715855287" sldId="423"/>
        </pc:sldMkLst>
        <pc:spChg chg="del">
          <ac:chgData name="Tahko Sanna" userId="S::sanna.tahko@turku.fi::ea86f26d-8e8b-4ef9-be84-be1cae0e5dd4" providerId="AD" clId="Web-{E27710FC-8889-E8C0-AB4A-10C0D440C856}" dt="2024-04-29T06:02:19.586" v="1507"/>
          <ac:spMkLst>
            <pc:docMk/>
            <pc:sldMk cId="2715855287" sldId="423"/>
            <ac:spMk id="2" creationId="{30C31B62-48BC-6F49-57F9-1B3A68654075}"/>
          </ac:spMkLst>
        </pc:spChg>
        <pc:spChg chg="del">
          <ac:chgData name="Tahko Sanna" userId="S::sanna.tahko@turku.fi::ea86f26d-8e8b-4ef9-be84-be1cae0e5dd4" providerId="AD" clId="Web-{E27710FC-8889-E8C0-AB4A-10C0D440C856}" dt="2024-04-29T06:02:22.227" v="1508"/>
          <ac:spMkLst>
            <pc:docMk/>
            <pc:sldMk cId="2715855287" sldId="423"/>
            <ac:spMk id="3" creationId="{2F84652E-6103-8A96-B8B3-D5AD94DE0F54}"/>
          </ac:spMkLst>
        </pc:spChg>
        <pc:spChg chg="del">
          <ac:chgData name="Tahko Sanna" userId="S::sanna.tahko@turku.fi::ea86f26d-8e8b-4ef9-be84-be1cae0e5dd4" providerId="AD" clId="Web-{E27710FC-8889-E8C0-AB4A-10C0D440C856}" dt="2024-04-29T06:02:24.805" v="1509"/>
          <ac:spMkLst>
            <pc:docMk/>
            <pc:sldMk cId="2715855287" sldId="423"/>
            <ac:spMk id="4" creationId="{5DB98DC9-E2F0-2506-F298-B70BDE87DCA4}"/>
          </ac:spMkLst>
        </pc:spChg>
        <pc:picChg chg="add mod">
          <ac:chgData name="Tahko Sanna" userId="S::sanna.tahko@turku.fi::ea86f26d-8e8b-4ef9-be84-be1cae0e5dd4" providerId="AD" clId="Web-{E27710FC-8889-E8C0-AB4A-10C0D440C856}" dt="2024-04-29T06:02:37.743" v="1511"/>
          <ac:picMkLst>
            <pc:docMk/>
            <pc:sldMk cId="2715855287" sldId="423"/>
            <ac:picMk id="6" creationId="{77328596-D6EC-6281-5C99-764F8D0860C2}"/>
          </ac:picMkLst>
        </pc:picChg>
      </pc:sldChg>
    </pc:docChg>
  </pc:docChgLst>
  <pc:docChgLst>
    <pc:chgData name="Tahko Sanna" userId="S::sanna.tahko@turku.fi::ea86f26d-8e8b-4ef9-be84-be1cae0e5dd4" providerId="AD" clId="Web-{2C288282-66A1-79B4-14F4-B81179A5B0A7}"/>
    <pc:docChg chg="addSld delSld">
      <pc:chgData name="Tahko Sanna" userId="S::sanna.tahko@turku.fi::ea86f26d-8e8b-4ef9-be84-be1cae0e5dd4" providerId="AD" clId="Web-{2C288282-66A1-79B4-14F4-B81179A5B0A7}" dt="2024-06-19T03:41:39.174" v="20"/>
      <pc:docMkLst>
        <pc:docMk/>
      </pc:docMkLst>
      <pc:sldChg chg="add del">
        <pc:chgData name="Tahko Sanna" userId="S::sanna.tahko@turku.fi::ea86f26d-8e8b-4ef9-be84-be1cae0e5dd4" providerId="AD" clId="Web-{2C288282-66A1-79B4-14F4-B81179A5B0A7}" dt="2024-06-19T03:41:28.018" v="17"/>
        <pc:sldMkLst>
          <pc:docMk/>
          <pc:sldMk cId="3727765492" sldId="318"/>
        </pc:sldMkLst>
      </pc:sldChg>
      <pc:sldChg chg="add del">
        <pc:chgData name="Tahko Sanna" userId="S::sanna.tahko@turku.fi::ea86f26d-8e8b-4ef9-be84-be1cae0e5dd4" providerId="AD" clId="Web-{2C288282-66A1-79B4-14F4-B81179A5B0A7}" dt="2024-06-19T03:41:27.893" v="11"/>
        <pc:sldMkLst>
          <pc:docMk/>
          <pc:sldMk cId="2983466192" sldId="321"/>
        </pc:sldMkLst>
      </pc:sldChg>
      <pc:sldChg chg="add del">
        <pc:chgData name="Tahko Sanna" userId="S::sanna.tahko@turku.fi::ea86f26d-8e8b-4ef9-be84-be1cae0e5dd4" providerId="AD" clId="Web-{2C288282-66A1-79B4-14F4-B81179A5B0A7}" dt="2024-06-19T03:41:27.987" v="15"/>
        <pc:sldMkLst>
          <pc:docMk/>
          <pc:sldMk cId="3974009996" sldId="342"/>
        </pc:sldMkLst>
      </pc:sldChg>
      <pc:sldChg chg="add del">
        <pc:chgData name="Tahko Sanna" userId="S::sanna.tahko@turku.fi::ea86f26d-8e8b-4ef9-be84-be1cae0e5dd4" providerId="AD" clId="Web-{2C288282-66A1-79B4-14F4-B81179A5B0A7}" dt="2024-06-19T03:41:27.877" v="10"/>
        <pc:sldMkLst>
          <pc:docMk/>
          <pc:sldMk cId="1048554057" sldId="345"/>
        </pc:sldMkLst>
      </pc:sldChg>
      <pc:sldChg chg="add del">
        <pc:chgData name="Tahko Sanna" userId="S::sanna.tahko@turku.fi::ea86f26d-8e8b-4ef9-be84-be1cae0e5dd4" providerId="AD" clId="Web-{2C288282-66A1-79B4-14F4-B81179A5B0A7}" dt="2024-06-19T03:41:27.909" v="12"/>
        <pc:sldMkLst>
          <pc:docMk/>
          <pc:sldMk cId="1480181129" sldId="350"/>
        </pc:sldMkLst>
      </pc:sldChg>
      <pc:sldChg chg="add del">
        <pc:chgData name="Tahko Sanna" userId="S::sanna.tahko@turku.fi::ea86f26d-8e8b-4ef9-be84-be1cae0e5dd4" providerId="AD" clId="Web-{2C288282-66A1-79B4-14F4-B81179A5B0A7}" dt="2024-06-19T03:41:28.002" v="16"/>
        <pc:sldMkLst>
          <pc:docMk/>
          <pc:sldMk cId="2069994264" sldId="353"/>
        </pc:sldMkLst>
      </pc:sldChg>
      <pc:sldChg chg="del">
        <pc:chgData name="Tahko Sanna" userId="S::sanna.tahko@turku.fi::ea86f26d-8e8b-4ef9-be84-be1cae0e5dd4" providerId="AD" clId="Web-{2C288282-66A1-79B4-14F4-B81179A5B0A7}" dt="2024-06-19T03:41:39.174" v="20"/>
        <pc:sldMkLst>
          <pc:docMk/>
          <pc:sldMk cId="1340327438" sldId="416"/>
        </pc:sldMkLst>
      </pc:sldChg>
      <pc:sldChg chg="add del">
        <pc:chgData name="Tahko Sanna" userId="S::sanna.tahko@turku.fi::ea86f26d-8e8b-4ef9-be84-be1cae0e5dd4" providerId="AD" clId="Web-{2C288282-66A1-79B4-14F4-B81179A5B0A7}" dt="2024-06-19T03:41:27.971" v="14"/>
        <pc:sldMkLst>
          <pc:docMk/>
          <pc:sldMk cId="1868534147" sldId="469"/>
        </pc:sldMkLst>
      </pc:sldChg>
      <pc:sldChg chg="add del">
        <pc:chgData name="Tahko Sanna" userId="S::sanna.tahko@turku.fi::ea86f26d-8e8b-4ef9-be84-be1cae0e5dd4" providerId="AD" clId="Web-{2C288282-66A1-79B4-14F4-B81179A5B0A7}" dt="2024-06-19T03:41:27.955" v="13"/>
        <pc:sldMkLst>
          <pc:docMk/>
          <pc:sldMk cId="3034868488" sldId="470"/>
        </pc:sldMkLst>
      </pc:sldChg>
      <pc:sldChg chg="add del">
        <pc:chgData name="Tahko Sanna" userId="S::sanna.tahko@turku.fi::ea86f26d-8e8b-4ef9-be84-be1cae0e5dd4" providerId="AD" clId="Web-{2C288282-66A1-79B4-14F4-B81179A5B0A7}" dt="2024-06-19T03:41:28.034" v="18"/>
        <pc:sldMkLst>
          <pc:docMk/>
          <pc:sldMk cId="850173160" sldId="486"/>
        </pc:sldMkLst>
      </pc:sldChg>
      <pc:sldChg chg="add del">
        <pc:chgData name="Tahko Sanna" userId="S::sanna.tahko@turku.fi::ea86f26d-8e8b-4ef9-be84-be1cae0e5dd4" providerId="AD" clId="Web-{2C288282-66A1-79B4-14F4-B81179A5B0A7}" dt="2024-06-19T03:41:28.049" v="19"/>
        <pc:sldMkLst>
          <pc:docMk/>
          <pc:sldMk cId="2447022797" sldId="487"/>
        </pc:sldMkLst>
      </pc:sldChg>
    </pc:docChg>
  </pc:docChgLst>
  <pc:docChgLst>
    <pc:chgData name="Helenius Kristiina" userId="56647750-1a7f-4e9b-b9b1-7962ac945275" providerId="ADAL" clId="{96EF0503-C12F-4C8E-ABD3-A94C779EE614}"/>
    <pc:docChg chg="modSld">
      <pc:chgData name="Helenius Kristiina" userId="56647750-1a7f-4e9b-b9b1-7962ac945275" providerId="ADAL" clId="{96EF0503-C12F-4C8E-ABD3-A94C779EE614}" dt="2024-08-26T07:28:21.024" v="0" actId="20577"/>
      <pc:docMkLst>
        <pc:docMk/>
      </pc:docMkLst>
      <pc:sldChg chg="modSp mod">
        <pc:chgData name="Helenius Kristiina" userId="56647750-1a7f-4e9b-b9b1-7962ac945275" providerId="ADAL" clId="{96EF0503-C12F-4C8E-ABD3-A94C779EE614}" dt="2024-08-26T07:28:21.024" v="0" actId="20577"/>
        <pc:sldMkLst>
          <pc:docMk/>
          <pc:sldMk cId="452271379" sldId="442"/>
        </pc:sldMkLst>
        <pc:graphicFrameChg chg="modGraphic">
          <ac:chgData name="Helenius Kristiina" userId="56647750-1a7f-4e9b-b9b1-7962ac945275" providerId="ADAL" clId="{96EF0503-C12F-4C8E-ABD3-A94C779EE614}" dt="2024-08-26T07:28:21.024" v="0" actId="20577"/>
          <ac:graphicFrameMkLst>
            <pc:docMk/>
            <pc:sldMk cId="452271379" sldId="442"/>
            <ac:graphicFrameMk id="8" creationId="{632DF969-4EE8-6896-7645-CAA8B2E3F9D3}"/>
          </ac:graphicFrameMkLst>
        </pc:graphicFrameChg>
      </pc:sldChg>
    </pc:docChg>
  </pc:docChgLst>
  <pc:docChgLst>
    <pc:chgData name="Tahko Sanna" userId="S::sanna.tahko@turku.fi::ea86f26d-8e8b-4ef9-be84-be1cae0e5dd4" providerId="AD" clId="Web-{2EBAE39D-CA21-4961-8219-1237D5241BB9}"/>
    <pc:docChg chg="modSld">
      <pc:chgData name="Tahko Sanna" userId="S::sanna.tahko@turku.fi::ea86f26d-8e8b-4ef9-be84-be1cae0e5dd4" providerId="AD" clId="Web-{2EBAE39D-CA21-4961-8219-1237D5241BB9}" dt="2024-06-19T12:17:44.020" v="3" actId="20577"/>
      <pc:docMkLst>
        <pc:docMk/>
      </pc:docMkLst>
      <pc:sldChg chg="modSp">
        <pc:chgData name="Tahko Sanna" userId="S::sanna.tahko@turku.fi::ea86f26d-8e8b-4ef9-be84-be1cae0e5dd4" providerId="AD" clId="Web-{2EBAE39D-CA21-4961-8219-1237D5241BB9}" dt="2024-06-19T12:17:44.020" v="3" actId="20577"/>
        <pc:sldMkLst>
          <pc:docMk/>
          <pc:sldMk cId="1048554057" sldId="345"/>
        </pc:sldMkLst>
        <pc:spChg chg="mod">
          <ac:chgData name="Tahko Sanna" userId="S::sanna.tahko@turku.fi::ea86f26d-8e8b-4ef9-be84-be1cae0e5dd4" providerId="AD" clId="Web-{2EBAE39D-CA21-4961-8219-1237D5241BB9}" dt="2024-06-19T12:17:44.020" v="3" actId="20577"/>
          <ac:spMkLst>
            <pc:docMk/>
            <pc:sldMk cId="1048554057" sldId="345"/>
            <ac:spMk id="8" creationId="{5C231A8E-29F8-9016-EA6A-F8A50B210ABD}"/>
          </ac:spMkLst>
        </pc:spChg>
      </pc:sldChg>
    </pc:docChg>
  </pc:docChgLst>
  <pc:docChgLst>
    <pc:chgData name="Tahko Sanna" userId="S::sanna.tahko@turku.fi::ea86f26d-8e8b-4ef9-be84-be1cae0e5dd4" providerId="AD" clId="Web-{223D97CF-1C03-1389-F85F-9A7C81F12A8B}"/>
    <pc:docChg chg="modSld">
      <pc:chgData name="Tahko Sanna" userId="S::sanna.tahko@turku.fi::ea86f26d-8e8b-4ef9-be84-be1cae0e5dd4" providerId="AD" clId="Web-{223D97CF-1C03-1389-F85F-9A7C81F12A8B}" dt="2024-06-17T07:20:20.803" v="106" actId="1076"/>
      <pc:docMkLst>
        <pc:docMk/>
      </pc:docMkLst>
      <pc:sldChg chg="modSp">
        <pc:chgData name="Tahko Sanna" userId="S::sanna.tahko@turku.fi::ea86f26d-8e8b-4ef9-be84-be1cae0e5dd4" providerId="AD" clId="Web-{223D97CF-1C03-1389-F85F-9A7C81F12A8B}" dt="2024-06-17T07:20:20.803" v="106" actId="1076"/>
        <pc:sldMkLst>
          <pc:docMk/>
          <pc:sldMk cId="1714351566" sldId="385"/>
        </pc:sldMkLst>
        <pc:spChg chg="mod">
          <ac:chgData name="Tahko Sanna" userId="S::sanna.tahko@turku.fi::ea86f26d-8e8b-4ef9-be84-be1cae0e5dd4" providerId="AD" clId="Web-{223D97CF-1C03-1389-F85F-9A7C81F12A8B}" dt="2024-06-17T07:19:30.255" v="102" actId="20577"/>
          <ac:spMkLst>
            <pc:docMk/>
            <pc:sldMk cId="1714351566" sldId="385"/>
            <ac:spMk id="8" creationId="{DA0A5C1C-FDF1-7FB9-F034-E2D594F02029}"/>
          </ac:spMkLst>
        </pc:spChg>
        <pc:picChg chg="mod">
          <ac:chgData name="Tahko Sanna" userId="S::sanna.tahko@turku.fi::ea86f26d-8e8b-4ef9-be84-be1cae0e5dd4" providerId="AD" clId="Web-{223D97CF-1C03-1389-F85F-9A7C81F12A8B}" dt="2024-06-17T07:20:20.803" v="106" actId="1076"/>
          <ac:picMkLst>
            <pc:docMk/>
            <pc:sldMk cId="1714351566" sldId="385"/>
            <ac:picMk id="5" creationId="{936D2C45-F1CB-6D36-FF39-BB493EE455E5}"/>
          </ac:picMkLst>
        </pc:picChg>
      </pc:sldChg>
    </pc:docChg>
  </pc:docChgLst>
  <pc:docChgLst>
    <pc:chgData name="Helenius Kristiina" userId="56647750-1a7f-4e9b-b9b1-7962ac945275" providerId="ADAL" clId="{729D159E-214E-44D8-B4FB-FBB695E33673}"/>
    <pc:docChg chg="modSld">
      <pc:chgData name="Helenius Kristiina" userId="56647750-1a7f-4e9b-b9b1-7962ac945275" providerId="ADAL" clId="{729D159E-214E-44D8-B4FB-FBB695E33673}" dt="2024-08-29T11:34:54.285" v="0" actId="20577"/>
      <pc:docMkLst>
        <pc:docMk/>
      </pc:docMkLst>
      <pc:sldChg chg="modSp mod">
        <pc:chgData name="Helenius Kristiina" userId="56647750-1a7f-4e9b-b9b1-7962ac945275" providerId="ADAL" clId="{729D159E-214E-44D8-B4FB-FBB695E33673}" dt="2024-08-29T11:34:54.285" v="0" actId="20577"/>
        <pc:sldMkLst>
          <pc:docMk/>
          <pc:sldMk cId="1714351566" sldId="385"/>
        </pc:sldMkLst>
        <pc:spChg chg="mod">
          <ac:chgData name="Helenius Kristiina" userId="56647750-1a7f-4e9b-b9b1-7962ac945275" providerId="ADAL" clId="{729D159E-214E-44D8-B4FB-FBB695E33673}" dt="2024-08-29T11:34:54.285" v="0" actId="20577"/>
          <ac:spMkLst>
            <pc:docMk/>
            <pc:sldMk cId="1714351566" sldId="385"/>
            <ac:spMk id="8" creationId="{DA0A5C1C-FDF1-7FB9-F034-E2D594F02029}"/>
          </ac:spMkLst>
        </pc:spChg>
      </pc:sldChg>
    </pc:docChg>
  </pc:docChgLst>
  <pc:docChgLst>
    <pc:chgData name="Tahko Sanna" userId="S::sanna.tahko@turku.fi::ea86f26d-8e8b-4ef9-be84-be1cae0e5dd4" providerId="AD" clId="Web-{20009BBB-CABE-42D3-91B4-2811500564FD}"/>
    <pc:docChg chg="modSld">
      <pc:chgData name="Tahko Sanna" userId="S::sanna.tahko@turku.fi::ea86f26d-8e8b-4ef9-be84-be1cae0e5dd4" providerId="AD" clId="Web-{20009BBB-CABE-42D3-91B4-2811500564FD}" dt="2024-06-19T04:51:39.780" v="22" actId="20577"/>
      <pc:docMkLst>
        <pc:docMk/>
      </pc:docMkLst>
      <pc:sldChg chg="modSp">
        <pc:chgData name="Tahko Sanna" userId="S::sanna.tahko@turku.fi::ea86f26d-8e8b-4ef9-be84-be1cae0e5dd4" providerId="AD" clId="Web-{20009BBB-CABE-42D3-91B4-2811500564FD}" dt="2024-06-19T04:51:09.170" v="11" actId="20577"/>
        <pc:sldMkLst>
          <pc:docMk/>
          <pc:sldMk cId="1714351566" sldId="385"/>
        </pc:sldMkLst>
        <pc:spChg chg="mod">
          <ac:chgData name="Tahko Sanna" userId="S::sanna.tahko@turku.fi::ea86f26d-8e8b-4ef9-be84-be1cae0e5dd4" providerId="AD" clId="Web-{20009BBB-CABE-42D3-91B4-2811500564FD}" dt="2024-06-19T04:50:28.013" v="0" actId="1076"/>
          <ac:spMkLst>
            <pc:docMk/>
            <pc:sldMk cId="1714351566" sldId="385"/>
            <ac:spMk id="2" creationId="{4F9F2584-2ED8-43AF-AE15-4C6251365022}"/>
          </ac:spMkLst>
        </pc:spChg>
        <pc:spChg chg="mod">
          <ac:chgData name="Tahko Sanna" userId="S::sanna.tahko@turku.fi::ea86f26d-8e8b-4ef9-be84-be1cae0e5dd4" providerId="AD" clId="Web-{20009BBB-CABE-42D3-91B4-2811500564FD}" dt="2024-06-19T04:51:09.170" v="11" actId="20577"/>
          <ac:spMkLst>
            <pc:docMk/>
            <pc:sldMk cId="1714351566" sldId="385"/>
            <ac:spMk id="8" creationId="{DA0A5C1C-FDF1-7FB9-F034-E2D594F02029}"/>
          </ac:spMkLst>
        </pc:spChg>
      </pc:sldChg>
      <pc:sldChg chg="modSp">
        <pc:chgData name="Tahko Sanna" userId="S::sanna.tahko@turku.fi::ea86f26d-8e8b-4ef9-be84-be1cae0e5dd4" providerId="AD" clId="Web-{20009BBB-CABE-42D3-91B4-2811500564FD}" dt="2024-06-19T04:51:39.780" v="22" actId="20577"/>
        <pc:sldMkLst>
          <pc:docMk/>
          <pc:sldMk cId="3339069410" sldId="412"/>
        </pc:sldMkLst>
        <pc:spChg chg="mod">
          <ac:chgData name="Tahko Sanna" userId="S::sanna.tahko@turku.fi::ea86f26d-8e8b-4ef9-be84-be1cae0e5dd4" providerId="AD" clId="Web-{20009BBB-CABE-42D3-91B4-2811500564FD}" dt="2024-06-19T04:51:39.780" v="22" actId="20577"/>
          <ac:spMkLst>
            <pc:docMk/>
            <pc:sldMk cId="3339069410" sldId="412"/>
            <ac:spMk id="3" creationId="{EBB4AF93-CB7D-4D7E-B004-990FB059E389}"/>
          </ac:spMkLst>
        </pc:spChg>
      </pc:sldChg>
    </pc:docChg>
  </pc:docChgLst>
  <pc:docChgLst>
    <pc:chgData name="Tahko Sanna" userId="S::sanna.tahko@turku.fi::ea86f26d-8e8b-4ef9-be84-be1cae0e5dd4" providerId="AD" clId="Web-{46B09322-11CD-4815-A4E1-355456A83F15}"/>
    <pc:docChg chg="modSld">
      <pc:chgData name="Tahko Sanna" userId="S::sanna.tahko@turku.fi::ea86f26d-8e8b-4ef9-be84-be1cae0e5dd4" providerId="AD" clId="Web-{46B09322-11CD-4815-A4E1-355456A83F15}" dt="2024-11-27T08:34:55.950" v="1"/>
      <pc:docMkLst>
        <pc:docMk/>
      </pc:docMkLst>
      <pc:sldChg chg="modSp">
        <pc:chgData name="Tahko Sanna" userId="S::sanna.tahko@turku.fi::ea86f26d-8e8b-4ef9-be84-be1cae0e5dd4" providerId="AD" clId="Web-{46B09322-11CD-4815-A4E1-355456A83F15}" dt="2024-11-27T08:34:55.950" v="1"/>
        <pc:sldMkLst>
          <pc:docMk/>
          <pc:sldMk cId="1126069325" sldId="488"/>
        </pc:sldMkLst>
        <pc:graphicFrameChg chg="mod modGraphic">
          <ac:chgData name="Tahko Sanna" userId="S::sanna.tahko@turku.fi::ea86f26d-8e8b-4ef9-be84-be1cae0e5dd4" providerId="AD" clId="Web-{46B09322-11CD-4815-A4E1-355456A83F15}" dt="2024-11-27T08:34:55.950" v="1"/>
          <ac:graphicFrameMkLst>
            <pc:docMk/>
            <pc:sldMk cId="1126069325" sldId="488"/>
            <ac:graphicFrameMk id="8" creationId="{632DF969-4EE8-6896-7645-CAA8B2E3F9D3}"/>
          </ac:graphicFrameMkLst>
        </pc:graphicFrameChg>
      </pc:sldChg>
    </pc:docChg>
  </pc:docChgLst>
  <pc:docChgLst>
    <pc:chgData name="Tahko Sanna" userId="S::sanna.tahko@turku.fi::ea86f26d-8e8b-4ef9-be84-be1cae0e5dd4" providerId="AD" clId="Web-{96499DED-94A8-4127-BBA2-5A59450288F0}"/>
    <pc:docChg chg="modSld">
      <pc:chgData name="Tahko Sanna" userId="S::sanna.tahko@turku.fi::ea86f26d-8e8b-4ef9-be84-be1cae0e5dd4" providerId="AD" clId="Web-{96499DED-94A8-4127-BBA2-5A59450288F0}" dt="2024-08-14T10:39:49.992" v="39" actId="20577"/>
      <pc:docMkLst>
        <pc:docMk/>
      </pc:docMkLst>
      <pc:sldChg chg="modSp">
        <pc:chgData name="Tahko Sanna" userId="S::sanna.tahko@turku.fi::ea86f26d-8e8b-4ef9-be84-be1cae0e5dd4" providerId="AD" clId="Web-{96499DED-94A8-4127-BBA2-5A59450288F0}" dt="2024-08-14T10:39:43.194" v="38" actId="20577"/>
        <pc:sldMkLst>
          <pc:docMk/>
          <pc:sldMk cId="1714351566" sldId="385"/>
        </pc:sldMkLst>
        <pc:spChg chg="mod">
          <ac:chgData name="Tahko Sanna" userId="S::sanna.tahko@turku.fi::ea86f26d-8e8b-4ef9-be84-be1cae0e5dd4" providerId="AD" clId="Web-{96499DED-94A8-4127-BBA2-5A59450288F0}" dt="2024-08-14T10:39:43.194" v="38" actId="20577"/>
          <ac:spMkLst>
            <pc:docMk/>
            <pc:sldMk cId="1714351566" sldId="385"/>
            <ac:spMk id="8" creationId="{DA0A5C1C-FDF1-7FB9-F034-E2D594F02029}"/>
          </ac:spMkLst>
        </pc:spChg>
      </pc:sldChg>
      <pc:sldChg chg="modSp">
        <pc:chgData name="Tahko Sanna" userId="S::sanna.tahko@turku.fi::ea86f26d-8e8b-4ef9-be84-be1cae0e5dd4" providerId="AD" clId="Web-{96499DED-94A8-4127-BBA2-5A59450288F0}" dt="2024-08-14T10:39:49.992" v="39" actId="20577"/>
        <pc:sldMkLst>
          <pc:docMk/>
          <pc:sldMk cId="3339069410" sldId="412"/>
        </pc:sldMkLst>
        <pc:spChg chg="mod">
          <ac:chgData name="Tahko Sanna" userId="S::sanna.tahko@turku.fi::ea86f26d-8e8b-4ef9-be84-be1cae0e5dd4" providerId="AD" clId="Web-{96499DED-94A8-4127-BBA2-5A59450288F0}" dt="2024-08-14T10:39:49.992" v="39" actId="20577"/>
          <ac:spMkLst>
            <pc:docMk/>
            <pc:sldMk cId="3339069410" sldId="412"/>
            <ac:spMk id="3" creationId="{EBB4AF93-CB7D-4D7E-B004-990FB059E389}"/>
          </ac:spMkLst>
        </pc:spChg>
      </pc:sldChg>
    </pc:docChg>
  </pc:docChgLst>
  <pc:docChgLst>
    <pc:chgData name="Tahko Sanna" userId="S::sanna.tahko@turku.fi::ea86f26d-8e8b-4ef9-be84-be1cae0e5dd4" providerId="AD" clId="Web-{82F9DE00-A6EF-4E99-E4B0-B3CFFA1AD58B}"/>
    <pc:docChg chg="addSld delSld modSld">
      <pc:chgData name="Tahko Sanna" userId="S::sanna.tahko@turku.fi::ea86f26d-8e8b-4ef9-be84-be1cae0e5dd4" providerId="AD" clId="Web-{82F9DE00-A6EF-4E99-E4B0-B3CFFA1AD58B}" dt="2024-06-14T08:31:19.250" v="187"/>
      <pc:docMkLst>
        <pc:docMk/>
      </pc:docMkLst>
      <pc:sldChg chg="modNotes">
        <pc:chgData name="Tahko Sanna" userId="S::sanna.tahko@turku.fi::ea86f26d-8e8b-4ef9-be84-be1cae0e5dd4" providerId="AD" clId="Web-{82F9DE00-A6EF-4E99-E4B0-B3CFFA1AD58B}" dt="2024-06-14T08:31:19.250" v="187"/>
        <pc:sldMkLst>
          <pc:docMk/>
          <pc:sldMk cId="491251599" sldId="407"/>
        </pc:sldMkLst>
      </pc:sldChg>
      <pc:sldChg chg="addSp delSp modSp">
        <pc:chgData name="Tahko Sanna" userId="S::sanna.tahko@turku.fi::ea86f26d-8e8b-4ef9-be84-be1cae0e5dd4" providerId="AD" clId="Web-{82F9DE00-A6EF-4E99-E4B0-B3CFFA1AD58B}" dt="2024-06-14T08:19:46.918" v="166"/>
        <pc:sldMkLst>
          <pc:docMk/>
          <pc:sldMk cId="3339069410" sldId="412"/>
        </pc:sldMkLst>
        <pc:spChg chg="add del mod">
          <ac:chgData name="Tahko Sanna" userId="S::sanna.tahko@turku.fi::ea86f26d-8e8b-4ef9-be84-be1cae0e5dd4" providerId="AD" clId="Web-{82F9DE00-A6EF-4E99-E4B0-B3CFFA1AD58B}" dt="2024-06-14T08:19:46.918" v="166"/>
          <ac:spMkLst>
            <pc:docMk/>
            <pc:sldMk cId="3339069410" sldId="412"/>
            <ac:spMk id="4" creationId="{C7D34854-AD6F-F335-6371-512441BF9D29}"/>
          </ac:spMkLst>
        </pc:spChg>
      </pc:sldChg>
      <pc:sldChg chg="del">
        <pc:chgData name="Tahko Sanna" userId="S::sanna.tahko@turku.fi::ea86f26d-8e8b-4ef9-be84-be1cae0e5dd4" providerId="AD" clId="Web-{82F9DE00-A6EF-4E99-E4B0-B3CFFA1AD58B}" dt="2024-06-14T08:20:14.200" v="170"/>
        <pc:sldMkLst>
          <pc:docMk/>
          <pc:sldMk cId="4032051481" sldId="419"/>
        </pc:sldMkLst>
      </pc:sldChg>
      <pc:sldChg chg="modSp">
        <pc:chgData name="Tahko Sanna" userId="S::sanna.tahko@turku.fi::ea86f26d-8e8b-4ef9-be84-be1cae0e5dd4" providerId="AD" clId="Web-{82F9DE00-A6EF-4E99-E4B0-B3CFFA1AD58B}" dt="2024-06-14T08:11:06.279" v="163"/>
        <pc:sldMkLst>
          <pc:docMk/>
          <pc:sldMk cId="47377515" sldId="421"/>
        </pc:sldMkLst>
        <pc:graphicFrameChg chg="mod modGraphic">
          <ac:chgData name="Tahko Sanna" userId="S::sanna.tahko@turku.fi::ea86f26d-8e8b-4ef9-be84-be1cae0e5dd4" providerId="AD" clId="Web-{82F9DE00-A6EF-4E99-E4B0-B3CFFA1AD58B}" dt="2024-06-14T08:11:06.279" v="163"/>
          <ac:graphicFrameMkLst>
            <pc:docMk/>
            <pc:sldMk cId="47377515" sldId="421"/>
            <ac:graphicFrameMk id="8" creationId="{632DF969-4EE8-6896-7645-CAA8B2E3F9D3}"/>
          </ac:graphicFrameMkLst>
        </pc:graphicFrameChg>
      </pc:sldChg>
      <pc:sldChg chg="del">
        <pc:chgData name="Tahko Sanna" userId="S::sanna.tahko@turku.fi::ea86f26d-8e8b-4ef9-be84-be1cae0e5dd4" providerId="AD" clId="Web-{82F9DE00-A6EF-4E99-E4B0-B3CFFA1AD58B}" dt="2024-06-14T08:20:11.747" v="169"/>
        <pc:sldMkLst>
          <pc:docMk/>
          <pc:sldMk cId="2210310497" sldId="424"/>
        </pc:sldMkLst>
      </pc:sldChg>
      <pc:sldChg chg="add replId">
        <pc:chgData name="Tahko Sanna" userId="S::sanna.tahko@turku.fi::ea86f26d-8e8b-4ef9-be84-be1cae0e5dd4" providerId="AD" clId="Web-{82F9DE00-A6EF-4E99-E4B0-B3CFFA1AD58B}" dt="2024-06-14T08:20:03.513" v="167"/>
        <pc:sldMkLst>
          <pc:docMk/>
          <pc:sldMk cId="452271379" sldId="442"/>
        </pc:sldMkLst>
      </pc:sldChg>
      <pc:sldChg chg="modSp add replId">
        <pc:chgData name="Tahko Sanna" userId="S::sanna.tahko@turku.fi::ea86f26d-8e8b-4ef9-be84-be1cae0e5dd4" providerId="AD" clId="Web-{82F9DE00-A6EF-4E99-E4B0-B3CFFA1AD58B}" dt="2024-06-14T08:21:32.734" v="184"/>
        <pc:sldMkLst>
          <pc:docMk/>
          <pc:sldMk cId="149872706" sldId="443"/>
        </pc:sldMkLst>
        <pc:graphicFrameChg chg="mod modGraphic">
          <ac:chgData name="Tahko Sanna" userId="S::sanna.tahko@turku.fi::ea86f26d-8e8b-4ef9-be84-be1cae0e5dd4" providerId="AD" clId="Web-{82F9DE00-A6EF-4E99-E4B0-B3CFFA1AD58B}" dt="2024-06-14T08:21:32.734" v="184"/>
          <ac:graphicFrameMkLst>
            <pc:docMk/>
            <pc:sldMk cId="149872706" sldId="443"/>
            <ac:graphicFrameMk id="8" creationId="{632DF969-4EE8-6896-7645-CAA8B2E3F9D3}"/>
          </ac:graphicFrameMkLst>
        </pc:graphicFrameChg>
      </pc:sldChg>
    </pc:docChg>
  </pc:docChgLst>
  <pc:docChgLst>
    <pc:chgData name="Tahko Sanna" userId="S::sanna.tahko@turku.fi::ea86f26d-8e8b-4ef9-be84-be1cae0e5dd4" providerId="AD" clId="Web-{9F0ADA4F-7DBC-45AD-9887-66F814C17214}"/>
    <pc:docChg chg="addSld modSld sldOrd">
      <pc:chgData name="Tahko Sanna" userId="S::sanna.tahko@turku.fi::ea86f26d-8e8b-4ef9-be84-be1cae0e5dd4" providerId="AD" clId="Web-{9F0ADA4F-7DBC-45AD-9887-66F814C17214}" dt="2023-11-28T12:07:01.273" v="6"/>
      <pc:docMkLst>
        <pc:docMk/>
      </pc:docMkLst>
      <pc:sldChg chg="modSp">
        <pc:chgData name="Tahko Sanna" userId="S::sanna.tahko@turku.fi::ea86f26d-8e8b-4ef9-be84-be1cae0e5dd4" providerId="AD" clId="Web-{9F0ADA4F-7DBC-45AD-9887-66F814C17214}" dt="2023-11-28T12:04:43.467" v="2" actId="20577"/>
        <pc:sldMkLst>
          <pc:docMk/>
          <pc:sldMk cId="2986049761" sldId="384"/>
        </pc:sldMkLst>
        <pc:spChg chg="mod">
          <ac:chgData name="Tahko Sanna" userId="S::sanna.tahko@turku.fi::ea86f26d-8e8b-4ef9-be84-be1cae0e5dd4" providerId="AD" clId="Web-{9F0ADA4F-7DBC-45AD-9887-66F814C17214}" dt="2023-11-28T12:04:43.467" v="2" actId="20577"/>
          <ac:spMkLst>
            <pc:docMk/>
            <pc:sldMk cId="2986049761" sldId="384"/>
            <ac:spMk id="2" creationId="{4F9F2584-2ED8-43AF-AE15-4C6251365022}"/>
          </ac:spMkLst>
        </pc:spChg>
      </pc:sldChg>
      <pc:sldChg chg="ord">
        <pc:chgData name="Tahko Sanna" userId="S::sanna.tahko@turku.fi::ea86f26d-8e8b-4ef9-be84-be1cae0e5dd4" providerId="AD" clId="Web-{9F0ADA4F-7DBC-45AD-9887-66F814C17214}" dt="2023-11-28T12:04:11.246" v="1"/>
        <pc:sldMkLst>
          <pc:docMk/>
          <pc:sldMk cId="491251599" sldId="407"/>
        </pc:sldMkLst>
      </pc:sldChg>
      <pc:sldChg chg="add ord replId">
        <pc:chgData name="Tahko Sanna" userId="S::sanna.tahko@turku.fi::ea86f26d-8e8b-4ef9-be84-be1cae0e5dd4" providerId="AD" clId="Web-{9F0ADA4F-7DBC-45AD-9887-66F814C17214}" dt="2023-11-28T12:07:01.273" v="6"/>
        <pc:sldMkLst>
          <pc:docMk/>
          <pc:sldMk cId="1349187081" sldId="414"/>
        </pc:sldMkLst>
      </pc:sldChg>
      <pc:sldChg chg="new">
        <pc:chgData name="Tahko Sanna" userId="S::sanna.tahko@turku.fi::ea86f26d-8e8b-4ef9-be84-be1cae0e5dd4" providerId="AD" clId="Web-{9F0ADA4F-7DBC-45AD-9887-66F814C17214}" dt="2023-11-28T12:06:58.601" v="5"/>
        <pc:sldMkLst>
          <pc:docMk/>
          <pc:sldMk cId="4076949212" sldId="415"/>
        </pc:sldMkLst>
      </pc:sldChg>
    </pc:docChg>
  </pc:docChgLst>
  <pc:docChgLst>
    <pc:chgData name="Tahko Sanna" userId="ea86f26d-8e8b-4ef9-be84-be1cae0e5dd4" providerId="ADAL" clId="{75CD6693-7C8E-40A0-AA39-94C1A3B1CE7C}"/>
    <pc:docChg chg="modSld">
      <pc:chgData name="Tahko Sanna" userId="ea86f26d-8e8b-4ef9-be84-be1cae0e5dd4" providerId="ADAL" clId="{75CD6693-7C8E-40A0-AA39-94C1A3B1CE7C}" dt="2024-08-29T11:03:14.470" v="3" actId="962"/>
      <pc:docMkLst>
        <pc:docMk/>
      </pc:docMkLst>
      <pc:sldChg chg="modSp mod">
        <pc:chgData name="Tahko Sanna" userId="ea86f26d-8e8b-4ef9-be84-be1cae0e5dd4" providerId="ADAL" clId="{75CD6693-7C8E-40A0-AA39-94C1A3B1CE7C}" dt="2024-08-29T11:03:10.436" v="2" actId="962"/>
        <pc:sldMkLst>
          <pc:docMk/>
          <pc:sldMk cId="3727765492" sldId="318"/>
        </pc:sldMkLst>
        <pc:picChg chg="mod">
          <ac:chgData name="Tahko Sanna" userId="ea86f26d-8e8b-4ef9-be84-be1cae0e5dd4" providerId="ADAL" clId="{75CD6693-7C8E-40A0-AA39-94C1A3B1CE7C}" dt="2024-08-29T11:03:10.436" v="2" actId="962"/>
          <ac:picMkLst>
            <pc:docMk/>
            <pc:sldMk cId="3727765492" sldId="318"/>
            <ac:picMk id="6" creationId="{96800FA2-0FBA-CE1F-1BE7-592E392036CF}"/>
          </ac:picMkLst>
        </pc:picChg>
      </pc:sldChg>
      <pc:sldChg chg="modSp mod">
        <pc:chgData name="Tahko Sanna" userId="ea86f26d-8e8b-4ef9-be84-be1cae0e5dd4" providerId="ADAL" clId="{75CD6693-7C8E-40A0-AA39-94C1A3B1CE7C}" dt="2024-08-29T11:03:00.812" v="0" actId="962"/>
        <pc:sldMkLst>
          <pc:docMk/>
          <pc:sldMk cId="2983466192" sldId="321"/>
        </pc:sldMkLst>
        <pc:picChg chg="mod">
          <ac:chgData name="Tahko Sanna" userId="ea86f26d-8e8b-4ef9-be84-be1cae0e5dd4" providerId="ADAL" clId="{75CD6693-7C8E-40A0-AA39-94C1A3B1CE7C}" dt="2024-08-29T11:03:00.812" v="0" actId="962"/>
          <ac:picMkLst>
            <pc:docMk/>
            <pc:sldMk cId="2983466192" sldId="321"/>
            <ac:picMk id="10" creationId="{082821F7-54DF-68BC-7C00-4F908DF144AA}"/>
          </ac:picMkLst>
        </pc:picChg>
      </pc:sldChg>
      <pc:sldChg chg="modSp mod">
        <pc:chgData name="Tahko Sanna" userId="ea86f26d-8e8b-4ef9-be84-be1cae0e5dd4" providerId="ADAL" clId="{75CD6693-7C8E-40A0-AA39-94C1A3B1CE7C}" dt="2024-08-29T11:03:14.470" v="3" actId="962"/>
        <pc:sldMkLst>
          <pc:docMk/>
          <pc:sldMk cId="2069994264" sldId="353"/>
        </pc:sldMkLst>
        <pc:picChg chg="mod">
          <ac:chgData name="Tahko Sanna" userId="ea86f26d-8e8b-4ef9-be84-be1cae0e5dd4" providerId="ADAL" clId="{75CD6693-7C8E-40A0-AA39-94C1A3B1CE7C}" dt="2024-08-29T11:03:14.470" v="3" actId="962"/>
          <ac:picMkLst>
            <pc:docMk/>
            <pc:sldMk cId="2069994264" sldId="353"/>
            <ac:picMk id="2" creationId="{9D5F98D8-2A28-EE1D-E31E-0114436604F7}"/>
          </ac:picMkLst>
        </pc:picChg>
      </pc:sldChg>
      <pc:sldChg chg="modSp mod">
        <pc:chgData name="Tahko Sanna" userId="ea86f26d-8e8b-4ef9-be84-be1cae0e5dd4" providerId="ADAL" clId="{75CD6693-7C8E-40A0-AA39-94C1A3B1CE7C}" dt="2024-08-29T11:03:06.167" v="1" actId="962"/>
        <pc:sldMkLst>
          <pc:docMk/>
          <pc:sldMk cId="3034868488" sldId="470"/>
        </pc:sldMkLst>
        <pc:picChg chg="mod">
          <ac:chgData name="Tahko Sanna" userId="ea86f26d-8e8b-4ef9-be84-be1cae0e5dd4" providerId="ADAL" clId="{75CD6693-7C8E-40A0-AA39-94C1A3B1CE7C}" dt="2024-08-29T11:03:06.167" v="1" actId="962"/>
          <ac:picMkLst>
            <pc:docMk/>
            <pc:sldMk cId="3034868488" sldId="470"/>
            <ac:picMk id="3" creationId="{8FE160D6-B431-B698-8B57-BE541393F772}"/>
          </ac:picMkLst>
        </pc:picChg>
      </pc:sldChg>
    </pc:docChg>
  </pc:docChgLst>
  <pc:docChgLst>
    <pc:chgData name="Tahko Sanna" userId="S::sanna.tahko@turku.fi::ea86f26d-8e8b-4ef9-be84-be1cae0e5dd4" providerId="AD" clId="Web-{49FEFACD-3317-E129-95D2-EDB300077FD8}"/>
    <pc:docChg chg="modSld">
      <pc:chgData name="Tahko Sanna" userId="S::sanna.tahko@turku.fi::ea86f26d-8e8b-4ef9-be84-be1cae0e5dd4" providerId="AD" clId="Web-{49FEFACD-3317-E129-95D2-EDB300077FD8}" dt="2024-06-13T06:40:27.098" v="16"/>
      <pc:docMkLst>
        <pc:docMk/>
      </pc:docMkLst>
      <pc:sldChg chg="modSp">
        <pc:chgData name="Tahko Sanna" userId="S::sanna.tahko@turku.fi::ea86f26d-8e8b-4ef9-be84-be1cae0e5dd4" providerId="AD" clId="Web-{49FEFACD-3317-E129-95D2-EDB300077FD8}" dt="2024-06-13T06:40:27.098" v="16"/>
        <pc:sldMkLst>
          <pc:docMk/>
          <pc:sldMk cId="47377515" sldId="421"/>
        </pc:sldMkLst>
        <pc:graphicFrameChg chg="mod modGraphic">
          <ac:chgData name="Tahko Sanna" userId="S::sanna.tahko@turku.fi::ea86f26d-8e8b-4ef9-be84-be1cae0e5dd4" providerId="AD" clId="Web-{49FEFACD-3317-E129-95D2-EDB300077FD8}" dt="2024-06-13T06:40:27.098" v="16"/>
          <ac:graphicFrameMkLst>
            <pc:docMk/>
            <pc:sldMk cId="47377515" sldId="421"/>
            <ac:graphicFrameMk id="8" creationId="{632DF969-4EE8-6896-7645-CAA8B2E3F9D3}"/>
          </ac:graphicFrameMkLst>
        </pc:graphicFrameChg>
      </pc:sldChg>
    </pc:docChg>
  </pc:docChgLst>
  <pc:docChgLst>
    <pc:chgData name="Tahko Sanna" userId="S::sanna.tahko@turku.fi::ea86f26d-8e8b-4ef9-be84-be1cae0e5dd4" providerId="AD" clId="Web-{CCFB46A9-7438-60B8-53E3-36E49D52350D}"/>
    <pc:docChg chg="addSld modSld">
      <pc:chgData name="Tahko Sanna" userId="S::sanna.tahko@turku.fi::ea86f26d-8e8b-4ef9-be84-be1cae0e5dd4" providerId="AD" clId="Web-{CCFB46A9-7438-60B8-53E3-36E49D52350D}" dt="2024-06-14T10:38:06.588" v="277"/>
      <pc:docMkLst>
        <pc:docMk/>
      </pc:docMkLst>
      <pc:sldChg chg="modSp modNotes">
        <pc:chgData name="Tahko Sanna" userId="S::sanna.tahko@turku.fi::ea86f26d-8e8b-4ef9-be84-be1cae0e5dd4" providerId="AD" clId="Web-{CCFB46A9-7438-60B8-53E3-36E49D52350D}" dt="2024-06-14T10:06:53.566" v="256"/>
        <pc:sldMkLst>
          <pc:docMk/>
          <pc:sldMk cId="2652498586" sldId="260"/>
        </pc:sldMkLst>
        <pc:spChg chg="mod">
          <ac:chgData name="Tahko Sanna" userId="S::sanna.tahko@turku.fi::ea86f26d-8e8b-4ef9-be84-be1cae0e5dd4" providerId="AD" clId="Web-{CCFB46A9-7438-60B8-53E3-36E49D52350D}" dt="2024-06-14T10:03:01.561" v="98" actId="20577"/>
          <ac:spMkLst>
            <pc:docMk/>
            <pc:sldMk cId="2652498586" sldId="260"/>
            <ac:spMk id="3" creationId="{12B9FF58-F659-C579-B38F-EA66696CF47D}"/>
          </ac:spMkLst>
        </pc:spChg>
      </pc:sldChg>
      <pc:sldChg chg="modNotes">
        <pc:chgData name="Tahko Sanna" userId="S::sanna.tahko@turku.fi::ea86f26d-8e8b-4ef9-be84-be1cae0e5dd4" providerId="AD" clId="Web-{CCFB46A9-7438-60B8-53E3-36E49D52350D}" dt="2024-06-14T10:07:24.817" v="265"/>
        <pc:sldMkLst>
          <pc:docMk/>
          <pc:sldMk cId="3565889255" sldId="261"/>
        </pc:sldMkLst>
      </pc:sldChg>
      <pc:sldChg chg="add">
        <pc:chgData name="Tahko Sanna" userId="S::sanna.tahko@turku.fi::ea86f26d-8e8b-4ef9-be84-be1cae0e5dd4" providerId="AD" clId="Web-{CCFB46A9-7438-60B8-53E3-36E49D52350D}" dt="2024-06-14T10:38:06.556" v="275"/>
        <pc:sldMkLst>
          <pc:docMk/>
          <pc:sldMk cId="3727765492" sldId="318"/>
        </pc:sldMkLst>
      </pc:sldChg>
      <pc:sldChg chg="add">
        <pc:chgData name="Tahko Sanna" userId="S::sanna.tahko@turku.fi::ea86f26d-8e8b-4ef9-be84-be1cae0e5dd4" providerId="AD" clId="Web-{CCFB46A9-7438-60B8-53E3-36E49D52350D}" dt="2024-06-14T10:38:06.463" v="269"/>
        <pc:sldMkLst>
          <pc:docMk/>
          <pc:sldMk cId="2983466192" sldId="321"/>
        </pc:sldMkLst>
      </pc:sldChg>
      <pc:sldChg chg="add">
        <pc:chgData name="Tahko Sanna" userId="S::sanna.tahko@turku.fi::ea86f26d-8e8b-4ef9-be84-be1cae0e5dd4" providerId="AD" clId="Web-{CCFB46A9-7438-60B8-53E3-36E49D52350D}" dt="2024-06-14T10:38:06.525" v="273"/>
        <pc:sldMkLst>
          <pc:docMk/>
          <pc:sldMk cId="3974009996" sldId="342"/>
        </pc:sldMkLst>
      </pc:sldChg>
      <pc:sldChg chg="add">
        <pc:chgData name="Tahko Sanna" userId="S::sanna.tahko@turku.fi::ea86f26d-8e8b-4ef9-be84-be1cae0e5dd4" providerId="AD" clId="Web-{CCFB46A9-7438-60B8-53E3-36E49D52350D}" dt="2024-06-14T10:38:06.447" v="268"/>
        <pc:sldMkLst>
          <pc:docMk/>
          <pc:sldMk cId="1048554057" sldId="345"/>
        </pc:sldMkLst>
      </pc:sldChg>
      <pc:sldChg chg="add">
        <pc:chgData name="Tahko Sanna" userId="S::sanna.tahko@turku.fi::ea86f26d-8e8b-4ef9-be84-be1cae0e5dd4" providerId="AD" clId="Web-{CCFB46A9-7438-60B8-53E3-36E49D52350D}" dt="2024-06-14T10:38:06.478" v="270"/>
        <pc:sldMkLst>
          <pc:docMk/>
          <pc:sldMk cId="1480181129" sldId="350"/>
        </pc:sldMkLst>
      </pc:sldChg>
      <pc:sldChg chg="add">
        <pc:chgData name="Tahko Sanna" userId="S::sanna.tahko@turku.fi::ea86f26d-8e8b-4ef9-be84-be1cae0e5dd4" providerId="AD" clId="Web-{CCFB46A9-7438-60B8-53E3-36E49D52350D}" dt="2024-06-14T10:38:06.541" v="274"/>
        <pc:sldMkLst>
          <pc:docMk/>
          <pc:sldMk cId="2069994264" sldId="353"/>
        </pc:sldMkLst>
      </pc:sldChg>
      <pc:sldChg chg="modNotes">
        <pc:chgData name="Tahko Sanna" userId="S::sanna.tahko@turku.fi::ea86f26d-8e8b-4ef9-be84-be1cae0e5dd4" providerId="AD" clId="Web-{CCFB46A9-7438-60B8-53E3-36E49D52350D}" dt="2024-06-14T09:59:23.260" v="2"/>
        <pc:sldMkLst>
          <pc:docMk/>
          <pc:sldMk cId="1714351566" sldId="385"/>
        </pc:sldMkLst>
      </pc:sldChg>
      <pc:sldChg chg="addSp modSp modNotes">
        <pc:chgData name="Tahko Sanna" userId="S::sanna.tahko@turku.fi::ea86f26d-8e8b-4ef9-be84-be1cae0e5dd4" providerId="AD" clId="Web-{CCFB46A9-7438-60B8-53E3-36E49D52350D}" dt="2024-06-14T10:02:15.982" v="85" actId="1076"/>
        <pc:sldMkLst>
          <pc:docMk/>
          <pc:sldMk cId="3198427379" sldId="406"/>
        </pc:sldMkLst>
        <pc:picChg chg="add mod">
          <ac:chgData name="Tahko Sanna" userId="S::sanna.tahko@turku.fi::ea86f26d-8e8b-4ef9-be84-be1cae0e5dd4" providerId="AD" clId="Web-{CCFB46A9-7438-60B8-53E3-36E49D52350D}" dt="2024-06-14T10:02:15.982" v="85" actId="1076"/>
          <ac:picMkLst>
            <pc:docMk/>
            <pc:sldMk cId="3198427379" sldId="406"/>
            <ac:picMk id="5" creationId="{7BD9A9A8-5D31-D12C-8678-D6FCEB9760B1}"/>
          </ac:picMkLst>
        </pc:picChg>
      </pc:sldChg>
      <pc:sldChg chg="modNotes">
        <pc:chgData name="Tahko Sanna" userId="S::sanna.tahko@turku.fi::ea86f26d-8e8b-4ef9-be84-be1cae0e5dd4" providerId="AD" clId="Web-{CCFB46A9-7438-60B8-53E3-36E49D52350D}" dt="2024-06-14T10:11:13.306" v="267"/>
        <pc:sldMkLst>
          <pc:docMk/>
          <pc:sldMk cId="491251599" sldId="407"/>
        </pc:sldMkLst>
      </pc:sldChg>
      <pc:sldChg chg="modNotes">
        <pc:chgData name="Tahko Sanna" userId="S::sanna.tahko@turku.fi::ea86f26d-8e8b-4ef9-be84-be1cae0e5dd4" providerId="AD" clId="Web-{CCFB46A9-7438-60B8-53E3-36E49D52350D}" dt="2024-06-14T10:00:30.121" v="79"/>
        <pc:sldMkLst>
          <pc:docMk/>
          <pc:sldMk cId="47377515" sldId="421"/>
        </pc:sldMkLst>
      </pc:sldChg>
      <pc:sldChg chg="modNotes">
        <pc:chgData name="Tahko Sanna" userId="S::sanna.tahko@turku.fi::ea86f26d-8e8b-4ef9-be84-be1cae0e5dd4" providerId="AD" clId="Web-{CCFB46A9-7438-60B8-53E3-36E49D52350D}" dt="2024-06-14T10:02:32.889" v="86"/>
        <pc:sldMkLst>
          <pc:docMk/>
          <pc:sldMk cId="452271379" sldId="442"/>
        </pc:sldMkLst>
      </pc:sldChg>
      <pc:sldChg chg="add">
        <pc:chgData name="Tahko Sanna" userId="S::sanna.tahko@turku.fi::ea86f26d-8e8b-4ef9-be84-be1cae0e5dd4" providerId="AD" clId="Web-{CCFB46A9-7438-60B8-53E3-36E49D52350D}" dt="2024-06-14T10:38:06.510" v="272"/>
        <pc:sldMkLst>
          <pc:docMk/>
          <pc:sldMk cId="1868534147" sldId="469"/>
        </pc:sldMkLst>
      </pc:sldChg>
      <pc:sldChg chg="add">
        <pc:chgData name="Tahko Sanna" userId="S::sanna.tahko@turku.fi::ea86f26d-8e8b-4ef9-be84-be1cae0e5dd4" providerId="AD" clId="Web-{CCFB46A9-7438-60B8-53E3-36E49D52350D}" dt="2024-06-14T10:38:06.494" v="271"/>
        <pc:sldMkLst>
          <pc:docMk/>
          <pc:sldMk cId="3034868488" sldId="470"/>
        </pc:sldMkLst>
      </pc:sldChg>
      <pc:sldChg chg="add">
        <pc:chgData name="Tahko Sanna" userId="S::sanna.tahko@turku.fi::ea86f26d-8e8b-4ef9-be84-be1cae0e5dd4" providerId="AD" clId="Web-{CCFB46A9-7438-60B8-53E3-36E49D52350D}" dt="2024-06-14T10:38:06.588" v="276"/>
        <pc:sldMkLst>
          <pc:docMk/>
          <pc:sldMk cId="850173160" sldId="486"/>
        </pc:sldMkLst>
      </pc:sldChg>
      <pc:sldChg chg="add">
        <pc:chgData name="Tahko Sanna" userId="S::sanna.tahko@turku.fi::ea86f26d-8e8b-4ef9-be84-be1cae0e5dd4" providerId="AD" clId="Web-{CCFB46A9-7438-60B8-53E3-36E49D52350D}" dt="2024-06-14T10:38:06.588" v="277"/>
        <pc:sldMkLst>
          <pc:docMk/>
          <pc:sldMk cId="2447022797" sldId="487"/>
        </pc:sldMkLst>
      </pc:sldChg>
    </pc:docChg>
  </pc:docChgLst>
  <pc:docChgLst>
    <pc:chgData name="Tahko Sanna" userId="S::sanna.tahko@turku.fi::ea86f26d-8e8b-4ef9-be84-be1cae0e5dd4" providerId="AD" clId="Web-{D548D3A5-14E6-23CF-C400-17EAC9AFFB21}"/>
    <pc:docChg chg="delSld modSld">
      <pc:chgData name="Tahko Sanna" userId="S::sanna.tahko@turku.fi::ea86f26d-8e8b-4ef9-be84-be1cae0e5dd4" providerId="AD" clId="Web-{D548D3A5-14E6-23CF-C400-17EAC9AFFB21}" dt="2024-06-12T06:53:55.076" v="326" actId="1076"/>
      <pc:docMkLst>
        <pc:docMk/>
      </pc:docMkLst>
      <pc:sldChg chg="del">
        <pc:chgData name="Tahko Sanna" userId="S::sanna.tahko@turku.fi::ea86f26d-8e8b-4ef9-be84-be1cae0e5dd4" providerId="AD" clId="Web-{D548D3A5-14E6-23CF-C400-17EAC9AFFB21}" dt="2024-06-12T06:48:46.883" v="324"/>
        <pc:sldMkLst>
          <pc:docMk/>
          <pc:sldMk cId="403445933" sldId="316"/>
        </pc:sldMkLst>
      </pc:sldChg>
      <pc:sldChg chg="del">
        <pc:chgData name="Tahko Sanna" userId="S::sanna.tahko@turku.fi::ea86f26d-8e8b-4ef9-be84-be1cae0e5dd4" providerId="AD" clId="Web-{D548D3A5-14E6-23CF-C400-17EAC9AFFB21}" dt="2024-06-12T06:48:43.618" v="323"/>
        <pc:sldMkLst>
          <pc:docMk/>
          <pc:sldMk cId="3727765492" sldId="318"/>
        </pc:sldMkLst>
      </pc:sldChg>
      <pc:sldChg chg="del">
        <pc:chgData name="Tahko Sanna" userId="S::sanna.tahko@turku.fi::ea86f26d-8e8b-4ef9-be84-be1cae0e5dd4" providerId="AD" clId="Web-{D548D3A5-14E6-23CF-C400-17EAC9AFFB21}" dt="2024-06-12T06:48:36.868" v="313"/>
        <pc:sldMkLst>
          <pc:docMk/>
          <pc:sldMk cId="2983466192" sldId="321"/>
        </pc:sldMkLst>
      </pc:sldChg>
      <pc:sldChg chg="del">
        <pc:chgData name="Tahko Sanna" userId="S::sanna.tahko@turku.fi::ea86f26d-8e8b-4ef9-be84-be1cae0e5dd4" providerId="AD" clId="Web-{D548D3A5-14E6-23CF-C400-17EAC9AFFB21}" dt="2024-06-12T06:48:40.211" v="318"/>
        <pc:sldMkLst>
          <pc:docMk/>
          <pc:sldMk cId="2034339689" sldId="336"/>
        </pc:sldMkLst>
      </pc:sldChg>
      <pc:sldChg chg="del">
        <pc:chgData name="Tahko Sanna" userId="S::sanna.tahko@turku.fi::ea86f26d-8e8b-4ef9-be84-be1cae0e5dd4" providerId="AD" clId="Web-{D548D3A5-14E6-23CF-C400-17EAC9AFFB21}" dt="2024-06-12T06:48:47.758" v="325"/>
        <pc:sldMkLst>
          <pc:docMk/>
          <pc:sldMk cId="459445762" sldId="341"/>
        </pc:sldMkLst>
      </pc:sldChg>
      <pc:sldChg chg="del">
        <pc:chgData name="Tahko Sanna" userId="S::sanna.tahko@turku.fi::ea86f26d-8e8b-4ef9-be84-be1cae0e5dd4" providerId="AD" clId="Web-{D548D3A5-14E6-23CF-C400-17EAC9AFFB21}" dt="2024-06-12T06:48:40.805" v="319"/>
        <pc:sldMkLst>
          <pc:docMk/>
          <pc:sldMk cId="3974009996" sldId="342"/>
        </pc:sldMkLst>
      </pc:sldChg>
      <pc:sldChg chg="del">
        <pc:chgData name="Tahko Sanna" userId="S::sanna.tahko@turku.fi::ea86f26d-8e8b-4ef9-be84-be1cae0e5dd4" providerId="AD" clId="Web-{D548D3A5-14E6-23CF-C400-17EAC9AFFB21}" dt="2024-06-12T06:48:41.789" v="320"/>
        <pc:sldMkLst>
          <pc:docMk/>
          <pc:sldMk cId="803688566" sldId="343"/>
        </pc:sldMkLst>
      </pc:sldChg>
      <pc:sldChg chg="del">
        <pc:chgData name="Tahko Sanna" userId="S::sanna.tahko@turku.fi::ea86f26d-8e8b-4ef9-be84-be1cae0e5dd4" providerId="AD" clId="Web-{D548D3A5-14E6-23CF-C400-17EAC9AFFB21}" dt="2024-06-12T06:48:39.539" v="317"/>
        <pc:sldMkLst>
          <pc:docMk/>
          <pc:sldMk cId="4032386315" sldId="349"/>
        </pc:sldMkLst>
      </pc:sldChg>
      <pc:sldChg chg="del">
        <pc:chgData name="Tahko Sanna" userId="S::sanna.tahko@turku.fi::ea86f26d-8e8b-4ef9-be84-be1cae0e5dd4" providerId="AD" clId="Web-{D548D3A5-14E6-23CF-C400-17EAC9AFFB21}" dt="2024-06-12T06:48:37.430" v="314"/>
        <pc:sldMkLst>
          <pc:docMk/>
          <pc:sldMk cId="1480181129" sldId="350"/>
        </pc:sldMkLst>
      </pc:sldChg>
      <pc:sldChg chg="del">
        <pc:chgData name="Tahko Sanna" userId="S::sanna.tahko@turku.fi::ea86f26d-8e8b-4ef9-be84-be1cae0e5dd4" providerId="AD" clId="Web-{D548D3A5-14E6-23CF-C400-17EAC9AFFB21}" dt="2024-06-12T06:48:42.618" v="321"/>
        <pc:sldMkLst>
          <pc:docMk/>
          <pc:sldMk cId="3619167832" sldId="351"/>
        </pc:sldMkLst>
      </pc:sldChg>
      <pc:sldChg chg="del">
        <pc:chgData name="Tahko Sanna" userId="S::sanna.tahko@turku.fi::ea86f26d-8e8b-4ef9-be84-be1cae0e5dd4" providerId="AD" clId="Web-{D548D3A5-14E6-23CF-C400-17EAC9AFFB21}" dt="2024-06-12T06:48:36.446" v="312"/>
        <pc:sldMkLst>
          <pc:docMk/>
          <pc:sldMk cId="274349349" sldId="352"/>
        </pc:sldMkLst>
      </pc:sldChg>
      <pc:sldChg chg="del">
        <pc:chgData name="Tahko Sanna" userId="S::sanna.tahko@turku.fi::ea86f26d-8e8b-4ef9-be84-be1cae0e5dd4" providerId="AD" clId="Web-{D548D3A5-14E6-23CF-C400-17EAC9AFFB21}" dt="2024-06-12T06:48:43.071" v="322"/>
        <pc:sldMkLst>
          <pc:docMk/>
          <pc:sldMk cId="2069994264" sldId="353"/>
        </pc:sldMkLst>
      </pc:sldChg>
      <pc:sldChg chg="modSp">
        <pc:chgData name="Tahko Sanna" userId="S::sanna.tahko@turku.fi::ea86f26d-8e8b-4ef9-be84-be1cae0e5dd4" providerId="AD" clId="Web-{D548D3A5-14E6-23CF-C400-17EAC9AFFB21}" dt="2024-06-11T11:25:18.056" v="1" actId="1076"/>
        <pc:sldMkLst>
          <pc:docMk/>
          <pc:sldMk cId="2689653363" sldId="417"/>
        </pc:sldMkLst>
        <pc:picChg chg="mod">
          <ac:chgData name="Tahko Sanna" userId="S::sanna.tahko@turku.fi::ea86f26d-8e8b-4ef9-be84-be1cae0e5dd4" providerId="AD" clId="Web-{D548D3A5-14E6-23CF-C400-17EAC9AFFB21}" dt="2024-06-11T11:25:18.056" v="1" actId="1076"/>
          <ac:picMkLst>
            <pc:docMk/>
            <pc:sldMk cId="2689653363" sldId="417"/>
            <ac:picMk id="4" creationId="{FE6B4CCC-A9F4-AFA8-CFCA-BC4651EC7632}"/>
          </ac:picMkLst>
        </pc:picChg>
        <pc:picChg chg="mod">
          <ac:chgData name="Tahko Sanna" userId="S::sanna.tahko@turku.fi::ea86f26d-8e8b-4ef9-be84-be1cae0e5dd4" providerId="AD" clId="Web-{D548D3A5-14E6-23CF-C400-17EAC9AFFB21}" dt="2024-06-11T11:25:14.884" v="0" actId="1076"/>
          <ac:picMkLst>
            <pc:docMk/>
            <pc:sldMk cId="2689653363" sldId="417"/>
            <ac:picMk id="5" creationId="{569AB8E6-47B1-487A-359B-3E349E305EA2}"/>
          </ac:picMkLst>
        </pc:picChg>
      </pc:sldChg>
      <pc:sldChg chg="modSp">
        <pc:chgData name="Tahko Sanna" userId="S::sanna.tahko@turku.fi::ea86f26d-8e8b-4ef9-be84-be1cae0e5dd4" providerId="AD" clId="Web-{D548D3A5-14E6-23CF-C400-17EAC9AFFB21}" dt="2024-06-12T06:53:55.076" v="326" actId="1076"/>
        <pc:sldMkLst>
          <pc:docMk/>
          <pc:sldMk cId="47377515" sldId="421"/>
        </pc:sldMkLst>
        <pc:graphicFrameChg chg="mod modGraphic">
          <ac:chgData name="Tahko Sanna" userId="S::sanna.tahko@turku.fi::ea86f26d-8e8b-4ef9-be84-be1cae0e5dd4" providerId="AD" clId="Web-{D548D3A5-14E6-23CF-C400-17EAC9AFFB21}" dt="2024-06-12T06:53:55.076" v="326" actId="1076"/>
          <ac:graphicFrameMkLst>
            <pc:docMk/>
            <pc:sldMk cId="47377515" sldId="421"/>
            <ac:graphicFrameMk id="8" creationId="{632DF969-4EE8-6896-7645-CAA8B2E3F9D3}"/>
          </ac:graphicFrameMkLst>
        </pc:graphicFrameChg>
      </pc:sldChg>
      <pc:sldChg chg="del">
        <pc:chgData name="Tahko Sanna" userId="S::sanna.tahko@turku.fi::ea86f26d-8e8b-4ef9-be84-be1cae0e5dd4" providerId="AD" clId="Web-{D548D3A5-14E6-23CF-C400-17EAC9AFFB21}" dt="2024-06-12T06:48:37.836" v="315"/>
        <pc:sldMkLst>
          <pc:docMk/>
          <pc:sldMk cId="1093950025" sldId="422"/>
        </pc:sldMkLst>
      </pc:sldChg>
      <pc:sldChg chg="del">
        <pc:chgData name="Tahko Sanna" userId="S::sanna.tahko@turku.fi::ea86f26d-8e8b-4ef9-be84-be1cae0e5dd4" providerId="AD" clId="Web-{D548D3A5-14E6-23CF-C400-17EAC9AFFB21}" dt="2024-06-12T06:48:38.352" v="316"/>
        <pc:sldMkLst>
          <pc:docMk/>
          <pc:sldMk cId="2715855287" sldId="423"/>
        </pc:sldMkLst>
      </pc:sldChg>
    </pc:docChg>
  </pc:docChgLst>
  <pc:docChgLst>
    <pc:chgData name="Tahko Sanna" userId="S::sanna.tahko@turku.fi::ea86f26d-8e8b-4ef9-be84-be1cae0e5dd4" providerId="AD" clId="Web-{FCE107E3-EAA6-4CAF-81E2-3F445B37949A}"/>
    <pc:docChg chg="modSld">
      <pc:chgData name="Tahko Sanna" userId="S::sanna.tahko@turku.fi::ea86f26d-8e8b-4ef9-be84-be1cae0e5dd4" providerId="AD" clId="Web-{FCE107E3-EAA6-4CAF-81E2-3F445B37949A}" dt="2024-10-29T09:45:16.090" v="2"/>
      <pc:docMkLst>
        <pc:docMk/>
      </pc:docMkLst>
      <pc:sldChg chg="modSp">
        <pc:chgData name="Tahko Sanna" userId="S::sanna.tahko@turku.fi::ea86f26d-8e8b-4ef9-be84-be1cae0e5dd4" providerId="AD" clId="Web-{FCE107E3-EAA6-4CAF-81E2-3F445B37949A}" dt="2024-10-29T09:45:16.090" v="2"/>
        <pc:sldMkLst>
          <pc:docMk/>
          <pc:sldMk cId="47377515" sldId="421"/>
        </pc:sldMkLst>
        <pc:graphicFrameChg chg="mod modGraphic">
          <ac:chgData name="Tahko Sanna" userId="S::sanna.tahko@turku.fi::ea86f26d-8e8b-4ef9-be84-be1cae0e5dd4" providerId="AD" clId="Web-{FCE107E3-EAA6-4CAF-81E2-3F445B37949A}" dt="2024-10-29T09:45:16.090" v="2"/>
          <ac:graphicFrameMkLst>
            <pc:docMk/>
            <pc:sldMk cId="47377515" sldId="421"/>
            <ac:graphicFrameMk id="8" creationId="{632DF969-4EE8-6896-7645-CAA8B2E3F9D3}"/>
          </ac:graphicFrameMkLst>
        </pc:graphicFrameChg>
      </pc:sldChg>
    </pc:docChg>
  </pc:docChgLst>
  <pc:docChgLst>
    <pc:chgData name="Tahko Sanna" userId="S::sanna.tahko@turku.fi::ea86f26d-8e8b-4ef9-be84-be1cae0e5dd4" providerId="AD" clId="Web-{27EA1D7D-3C31-43EB-9A96-4BC8CD5CAC36}"/>
    <pc:docChg chg="addSld delSld modSld">
      <pc:chgData name="Tahko Sanna" userId="S::sanna.tahko@turku.fi::ea86f26d-8e8b-4ef9-be84-be1cae0e5dd4" providerId="AD" clId="Web-{27EA1D7D-3C31-43EB-9A96-4BC8CD5CAC36}" dt="2024-08-27T05:45:00.089" v="57"/>
      <pc:docMkLst>
        <pc:docMk/>
      </pc:docMkLst>
      <pc:sldChg chg="modSp">
        <pc:chgData name="Tahko Sanna" userId="S::sanna.tahko@turku.fi::ea86f26d-8e8b-4ef9-be84-be1cae0e5dd4" providerId="AD" clId="Web-{27EA1D7D-3C31-43EB-9A96-4BC8CD5CAC36}" dt="2024-08-27T05:43:03.695" v="39" actId="1076"/>
        <pc:sldMkLst>
          <pc:docMk/>
          <pc:sldMk cId="47377515" sldId="421"/>
        </pc:sldMkLst>
        <pc:graphicFrameChg chg="mod modGraphic">
          <ac:chgData name="Tahko Sanna" userId="S::sanna.tahko@turku.fi::ea86f26d-8e8b-4ef9-be84-be1cae0e5dd4" providerId="AD" clId="Web-{27EA1D7D-3C31-43EB-9A96-4BC8CD5CAC36}" dt="2024-08-27T05:43:03.695" v="39" actId="1076"/>
          <ac:graphicFrameMkLst>
            <pc:docMk/>
            <pc:sldMk cId="47377515" sldId="421"/>
            <ac:graphicFrameMk id="8" creationId="{632DF969-4EE8-6896-7645-CAA8B2E3F9D3}"/>
          </ac:graphicFrameMkLst>
        </pc:graphicFrameChg>
      </pc:sldChg>
      <pc:sldChg chg="del">
        <pc:chgData name="Tahko Sanna" userId="S::sanna.tahko@turku.fi::ea86f26d-8e8b-4ef9-be84-be1cae0e5dd4" providerId="AD" clId="Web-{27EA1D7D-3C31-43EB-9A96-4BC8CD5CAC36}" dt="2024-08-27T05:44:04.572" v="41"/>
        <pc:sldMkLst>
          <pc:docMk/>
          <pc:sldMk cId="452271379" sldId="442"/>
        </pc:sldMkLst>
      </pc:sldChg>
      <pc:sldChg chg="del">
        <pc:chgData name="Tahko Sanna" userId="S::sanna.tahko@turku.fi::ea86f26d-8e8b-4ef9-be84-be1cae0e5dd4" providerId="AD" clId="Web-{27EA1D7D-3C31-43EB-9A96-4BC8CD5CAC36}" dt="2024-08-27T05:44:30.589" v="43"/>
        <pc:sldMkLst>
          <pc:docMk/>
          <pc:sldMk cId="149872706" sldId="443"/>
        </pc:sldMkLst>
      </pc:sldChg>
      <pc:sldChg chg="add replId">
        <pc:chgData name="Tahko Sanna" userId="S::sanna.tahko@turku.fi::ea86f26d-8e8b-4ef9-be84-be1cae0e5dd4" providerId="AD" clId="Web-{27EA1D7D-3C31-43EB-9A96-4BC8CD5CAC36}" dt="2024-08-27T05:44:02.244" v="40"/>
        <pc:sldMkLst>
          <pc:docMk/>
          <pc:sldMk cId="1126069325" sldId="488"/>
        </pc:sldMkLst>
      </pc:sldChg>
      <pc:sldChg chg="modSp add replId">
        <pc:chgData name="Tahko Sanna" userId="S::sanna.tahko@turku.fi::ea86f26d-8e8b-4ef9-be84-be1cae0e5dd4" providerId="AD" clId="Web-{27EA1D7D-3C31-43EB-9A96-4BC8CD5CAC36}" dt="2024-08-27T05:45:00.089" v="57"/>
        <pc:sldMkLst>
          <pc:docMk/>
          <pc:sldMk cId="1839165075" sldId="489"/>
        </pc:sldMkLst>
        <pc:graphicFrameChg chg="mod modGraphic">
          <ac:chgData name="Tahko Sanna" userId="S::sanna.tahko@turku.fi::ea86f26d-8e8b-4ef9-be84-be1cae0e5dd4" providerId="AD" clId="Web-{27EA1D7D-3C31-43EB-9A96-4BC8CD5CAC36}" dt="2024-08-27T05:45:00.089" v="57"/>
          <ac:graphicFrameMkLst>
            <pc:docMk/>
            <pc:sldMk cId="1839165075" sldId="489"/>
            <ac:graphicFrameMk id="8" creationId="{632DF969-4EE8-6896-7645-CAA8B2E3F9D3}"/>
          </ac:graphicFrameMkLst>
        </pc:graphicFrameChg>
      </pc:sldChg>
    </pc:docChg>
  </pc:docChgLst>
  <pc:docChgLst>
    <pc:chgData name="Tahko Sanna" userId="S::sanna.tahko@turku.fi::ea86f26d-8e8b-4ef9-be84-be1cae0e5dd4" providerId="AD" clId="Web-{0796D310-6081-1B8F-C285-53FC0DB70B90}"/>
    <pc:docChg chg="modSld sldOrd">
      <pc:chgData name="Tahko Sanna" userId="S::sanna.tahko@turku.fi::ea86f26d-8e8b-4ef9-be84-be1cae0e5dd4" providerId="AD" clId="Web-{0796D310-6081-1B8F-C285-53FC0DB70B90}" dt="2024-03-05T07:11:29.500" v="2"/>
      <pc:docMkLst>
        <pc:docMk/>
      </pc:docMkLst>
      <pc:sldChg chg="ord">
        <pc:chgData name="Tahko Sanna" userId="S::sanna.tahko@turku.fi::ea86f26d-8e8b-4ef9-be84-be1cae0e5dd4" providerId="AD" clId="Web-{0796D310-6081-1B8F-C285-53FC0DB70B90}" dt="2024-03-05T07:11:29.500" v="2"/>
        <pc:sldMkLst>
          <pc:docMk/>
          <pc:sldMk cId="1457300584" sldId="257"/>
        </pc:sldMkLst>
      </pc:sldChg>
      <pc:sldChg chg="modSp">
        <pc:chgData name="Tahko Sanna" userId="S::sanna.tahko@turku.fi::ea86f26d-8e8b-4ef9-be84-be1cae0e5dd4" providerId="AD" clId="Web-{0796D310-6081-1B8F-C285-53FC0DB70B90}" dt="2024-03-05T07:09:46.623" v="1" actId="20577"/>
        <pc:sldMkLst>
          <pc:docMk/>
          <pc:sldMk cId="3565889255" sldId="261"/>
        </pc:sldMkLst>
        <pc:spChg chg="mod">
          <ac:chgData name="Tahko Sanna" userId="S::sanna.tahko@turku.fi::ea86f26d-8e8b-4ef9-be84-be1cae0e5dd4" providerId="AD" clId="Web-{0796D310-6081-1B8F-C285-53FC0DB70B90}" dt="2024-03-05T07:09:46.623" v="1" actId="20577"/>
          <ac:spMkLst>
            <pc:docMk/>
            <pc:sldMk cId="3565889255" sldId="261"/>
            <ac:spMk id="2" creationId="{7D125954-A153-3D9D-8F0F-DBCE95627930}"/>
          </ac:spMkLst>
        </pc:spChg>
        <pc:spChg chg="mod">
          <ac:chgData name="Tahko Sanna" userId="S::sanna.tahko@turku.fi::ea86f26d-8e8b-4ef9-be84-be1cae0e5dd4" providerId="AD" clId="Web-{0796D310-6081-1B8F-C285-53FC0DB70B90}" dt="2024-03-05T07:08:47.419" v="0" actId="20577"/>
          <ac:spMkLst>
            <pc:docMk/>
            <pc:sldMk cId="3565889255" sldId="261"/>
            <ac:spMk id="3" creationId="{D1C9597D-70C0-6AFA-E93B-FE5C455409DA}"/>
          </ac:spMkLst>
        </pc:spChg>
      </pc:sldChg>
    </pc:docChg>
  </pc:docChgLst>
  <pc:docChgLst>
    <pc:chgData name="Tahko Sanna" userId="S::sanna.tahko@turku.fi::ea86f26d-8e8b-4ef9-be84-be1cae0e5dd4" providerId="AD" clId="Web-{C4288D03-746B-7BBF-69D2-CAF123BF04E6}"/>
    <pc:docChg chg="modSld">
      <pc:chgData name="Tahko Sanna" userId="S::sanna.tahko@turku.fi::ea86f26d-8e8b-4ef9-be84-be1cae0e5dd4" providerId="AD" clId="Web-{C4288D03-746B-7BBF-69D2-CAF123BF04E6}" dt="2024-06-10T06:32:19.956" v="14"/>
      <pc:docMkLst>
        <pc:docMk/>
      </pc:docMkLst>
      <pc:sldChg chg="modNotes">
        <pc:chgData name="Tahko Sanna" userId="S::sanna.tahko@turku.fi::ea86f26d-8e8b-4ef9-be84-be1cae0e5dd4" providerId="AD" clId="Web-{C4288D03-746B-7BBF-69D2-CAF123BF04E6}" dt="2024-06-10T06:32:19.956" v="14"/>
        <pc:sldMkLst>
          <pc:docMk/>
          <pc:sldMk cId="47377515" sldId="421"/>
        </pc:sldMkLst>
      </pc:sldChg>
    </pc:docChg>
  </pc:docChgLst>
  <pc:docChgLst>
    <pc:chgData name="Tahko Sanna" userId="ea86f26d-8e8b-4ef9-be84-be1cae0e5dd4" providerId="ADAL" clId="{128560D3-890A-4B87-AD22-B209C1DF65EB}"/>
    <pc:docChg chg="undo custSel delSld modSld sldOrd">
      <pc:chgData name="Tahko Sanna" userId="ea86f26d-8e8b-4ef9-be84-be1cae0e5dd4" providerId="ADAL" clId="{128560D3-890A-4B87-AD22-B209C1DF65EB}" dt="2023-11-16T13:25:52.640" v="1429" actId="1076"/>
      <pc:docMkLst>
        <pc:docMk/>
      </pc:docMkLst>
      <pc:sldChg chg="addSp modSp mod modClrScheme chgLayout">
        <pc:chgData name="Tahko Sanna" userId="ea86f26d-8e8b-4ef9-be84-be1cae0e5dd4" providerId="ADAL" clId="{128560D3-890A-4B87-AD22-B209C1DF65EB}" dt="2023-11-16T13:21:19.806" v="1311" actId="1076"/>
        <pc:sldMkLst>
          <pc:docMk/>
          <pc:sldMk cId="1809137451" sldId="309"/>
        </pc:sldMkLst>
        <pc:spChg chg="mod">
          <ac:chgData name="Tahko Sanna" userId="ea86f26d-8e8b-4ef9-be84-be1cae0e5dd4" providerId="ADAL" clId="{128560D3-890A-4B87-AD22-B209C1DF65EB}" dt="2023-11-16T13:21:08.156" v="1309" actId="26606"/>
          <ac:spMkLst>
            <pc:docMk/>
            <pc:sldMk cId="1809137451" sldId="309"/>
            <ac:spMk id="2" creationId="{A68AB48E-9D68-4407-839E-1409BDAF5708}"/>
          </ac:spMkLst>
        </pc:spChg>
        <pc:spChg chg="add mod">
          <ac:chgData name="Tahko Sanna" userId="ea86f26d-8e8b-4ef9-be84-be1cae0e5dd4" providerId="ADAL" clId="{128560D3-890A-4B87-AD22-B209C1DF65EB}" dt="2023-11-16T13:21:08.156" v="1309" actId="26606"/>
          <ac:spMkLst>
            <pc:docMk/>
            <pc:sldMk cId="1809137451" sldId="309"/>
            <ac:spMk id="9" creationId="{C5ECE86F-CA8D-9F3C-0DBD-8B1FD1286D09}"/>
          </ac:spMkLst>
        </pc:spChg>
        <pc:picChg chg="add mod">
          <ac:chgData name="Tahko Sanna" userId="ea86f26d-8e8b-4ef9-be84-be1cae0e5dd4" providerId="ADAL" clId="{128560D3-890A-4B87-AD22-B209C1DF65EB}" dt="2023-11-16T13:21:19.806" v="1311" actId="1076"/>
          <ac:picMkLst>
            <pc:docMk/>
            <pc:sldMk cId="1809137451" sldId="309"/>
            <ac:picMk id="4" creationId="{AA11304C-E810-9A18-8F17-207CDB81C5E9}"/>
          </ac:picMkLst>
        </pc:picChg>
      </pc:sldChg>
      <pc:sldChg chg="addSp modSp mod modClrScheme chgLayout">
        <pc:chgData name="Tahko Sanna" userId="ea86f26d-8e8b-4ef9-be84-be1cae0e5dd4" providerId="ADAL" clId="{128560D3-890A-4B87-AD22-B209C1DF65EB}" dt="2023-11-16T12:49:39.581" v="70" actId="20577"/>
        <pc:sldMkLst>
          <pc:docMk/>
          <pc:sldMk cId="3401100175" sldId="326"/>
        </pc:sldMkLst>
        <pc:spChg chg="mod">
          <ac:chgData name="Tahko Sanna" userId="ea86f26d-8e8b-4ef9-be84-be1cae0e5dd4" providerId="ADAL" clId="{128560D3-890A-4B87-AD22-B209C1DF65EB}" dt="2023-11-16T12:48:25.327" v="50" actId="26606"/>
          <ac:spMkLst>
            <pc:docMk/>
            <pc:sldMk cId="3401100175" sldId="326"/>
            <ac:spMk id="2" creationId="{6CD3A68B-2169-4940-97C5-A10F00CDEB9F}"/>
          </ac:spMkLst>
        </pc:spChg>
        <pc:spChg chg="mod">
          <ac:chgData name="Tahko Sanna" userId="ea86f26d-8e8b-4ef9-be84-be1cae0e5dd4" providerId="ADAL" clId="{128560D3-890A-4B87-AD22-B209C1DF65EB}" dt="2023-11-16T12:48:25.327" v="50" actId="26606"/>
          <ac:spMkLst>
            <pc:docMk/>
            <pc:sldMk cId="3401100175" sldId="326"/>
            <ac:spMk id="3" creationId="{EBB4AF93-CB7D-4D7E-B004-990FB059E389}"/>
          </ac:spMkLst>
        </pc:spChg>
        <pc:spChg chg="add mod">
          <ac:chgData name="Tahko Sanna" userId="ea86f26d-8e8b-4ef9-be84-be1cae0e5dd4" providerId="ADAL" clId="{128560D3-890A-4B87-AD22-B209C1DF65EB}" dt="2023-11-16T12:49:39.581" v="70" actId="20577"/>
          <ac:spMkLst>
            <pc:docMk/>
            <pc:sldMk cId="3401100175" sldId="326"/>
            <ac:spMk id="10" creationId="{EB576BD7-9D8B-F3DB-98C8-C66FF420B2BA}"/>
          </ac:spMkLst>
        </pc:spChg>
        <pc:spChg chg="add mod">
          <ac:chgData name="Tahko Sanna" userId="ea86f26d-8e8b-4ef9-be84-be1cae0e5dd4" providerId="ADAL" clId="{128560D3-890A-4B87-AD22-B209C1DF65EB}" dt="2023-11-16T12:48:25.327" v="50" actId="26606"/>
          <ac:spMkLst>
            <pc:docMk/>
            <pc:sldMk cId="3401100175" sldId="326"/>
            <ac:spMk id="12" creationId="{E6B1451F-3257-CECB-24E6-7FA430D4CCD8}"/>
          </ac:spMkLst>
        </pc:spChg>
        <pc:picChg chg="add mod">
          <ac:chgData name="Tahko Sanna" userId="ea86f26d-8e8b-4ef9-be84-be1cae0e5dd4" providerId="ADAL" clId="{128560D3-890A-4B87-AD22-B209C1DF65EB}" dt="2023-11-16T12:48:25.327" v="50" actId="26606"/>
          <ac:picMkLst>
            <pc:docMk/>
            <pc:sldMk cId="3401100175" sldId="326"/>
            <ac:picMk id="5" creationId="{D929525B-9B7B-CA27-E74C-E9114AE69C4F}"/>
          </ac:picMkLst>
        </pc:picChg>
      </pc:sldChg>
      <pc:sldChg chg="addSp delSp modSp mod">
        <pc:chgData name="Tahko Sanna" userId="ea86f26d-8e8b-4ef9-be84-be1cae0e5dd4" providerId="ADAL" clId="{128560D3-890A-4B87-AD22-B209C1DF65EB}" dt="2023-11-16T13:25:52.640" v="1429" actId="1076"/>
        <pc:sldMkLst>
          <pc:docMk/>
          <pc:sldMk cId="2986049761" sldId="384"/>
        </pc:sldMkLst>
        <pc:spChg chg="add del mod">
          <ac:chgData name="Tahko Sanna" userId="ea86f26d-8e8b-4ef9-be84-be1cae0e5dd4" providerId="ADAL" clId="{128560D3-890A-4B87-AD22-B209C1DF65EB}" dt="2023-11-16T13:25:43.804" v="1428" actId="20577"/>
          <ac:spMkLst>
            <pc:docMk/>
            <pc:sldMk cId="2986049761" sldId="384"/>
            <ac:spMk id="2" creationId="{4F9F2584-2ED8-43AF-AE15-4C6251365022}"/>
          </ac:spMkLst>
        </pc:spChg>
        <pc:spChg chg="mod">
          <ac:chgData name="Tahko Sanna" userId="ea86f26d-8e8b-4ef9-be84-be1cae0e5dd4" providerId="ADAL" clId="{128560D3-890A-4B87-AD22-B209C1DF65EB}" dt="2023-11-16T13:24:21.954" v="1402" actId="14100"/>
          <ac:spMkLst>
            <pc:docMk/>
            <pc:sldMk cId="2986049761" sldId="384"/>
            <ac:spMk id="3" creationId="{4D3C7F67-F13E-4271-8834-399815C7EFCB}"/>
          </ac:spMkLst>
        </pc:spChg>
        <pc:spChg chg="add del mod">
          <ac:chgData name="Tahko Sanna" userId="ea86f26d-8e8b-4ef9-be84-be1cae0e5dd4" providerId="ADAL" clId="{128560D3-890A-4B87-AD22-B209C1DF65EB}" dt="2023-11-16T13:24:34.789" v="1406" actId="478"/>
          <ac:spMkLst>
            <pc:docMk/>
            <pc:sldMk cId="2986049761" sldId="384"/>
            <ac:spMk id="5" creationId="{CD99EBB9-DCF5-6402-6C38-42B51622CFE3}"/>
          </ac:spMkLst>
        </pc:spChg>
        <pc:picChg chg="add mod">
          <ac:chgData name="Tahko Sanna" userId="ea86f26d-8e8b-4ef9-be84-be1cae0e5dd4" providerId="ADAL" clId="{128560D3-890A-4B87-AD22-B209C1DF65EB}" dt="2023-11-16T13:25:52.640" v="1429" actId="1076"/>
          <ac:picMkLst>
            <pc:docMk/>
            <pc:sldMk cId="2986049761" sldId="384"/>
            <ac:picMk id="7" creationId="{E8AE8C07-4BB8-8D46-F7A8-06EDAE8B88BB}"/>
          </ac:picMkLst>
        </pc:picChg>
      </pc:sldChg>
      <pc:sldChg chg="addSp delSp modSp mod modClrScheme chgLayout">
        <pc:chgData name="Tahko Sanna" userId="ea86f26d-8e8b-4ef9-be84-be1cae0e5dd4" providerId="ADAL" clId="{128560D3-890A-4B87-AD22-B209C1DF65EB}" dt="2023-11-16T13:11:36.240" v="675" actId="20577"/>
        <pc:sldMkLst>
          <pc:docMk/>
          <pc:sldMk cId="1714351566" sldId="385"/>
        </pc:sldMkLst>
        <pc:spChg chg="mod">
          <ac:chgData name="Tahko Sanna" userId="ea86f26d-8e8b-4ef9-be84-be1cae0e5dd4" providerId="ADAL" clId="{128560D3-890A-4B87-AD22-B209C1DF65EB}" dt="2023-11-16T13:09:55.439" v="636" actId="26606"/>
          <ac:spMkLst>
            <pc:docMk/>
            <pc:sldMk cId="1714351566" sldId="385"/>
            <ac:spMk id="2" creationId="{4F9F2584-2ED8-43AF-AE15-4C6251365022}"/>
          </ac:spMkLst>
        </pc:spChg>
        <pc:spChg chg="mod">
          <ac:chgData name="Tahko Sanna" userId="ea86f26d-8e8b-4ef9-be84-be1cae0e5dd4" providerId="ADAL" clId="{128560D3-890A-4B87-AD22-B209C1DF65EB}" dt="2023-11-16T13:09:55.439" v="636" actId="26606"/>
          <ac:spMkLst>
            <pc:docMk/>
            <pc:sldMk cId="1714351566" sldId="385"/>
            <ac:spMk id="3" creationId="{4D3C7F67-F13E-4271-8834-399815C7EFCB}"/>
          </ac:spMkLst>
        </pc:spChg>
        <pc:spChg chg="add mod">
          <ac:chgData name="Tahko Sanna" userId="ea86f26d-8e8b-4ef9-be84-be1cae0e5dd4" providerId="ADAL" clId="{128560D3-890A-4B87-AD22-B209C1DF65EB}" dt="2023-11-16T13:11:36.240" v="675" actId="20577"/>
          <ac:spMkLst>
            <pc:docMk/>
            <pc:sldMk cId="1714351566" sldId="385"/>
            <ac:spMk id="8" creationId="{DA0A5C1C-FDF1-7FB9-F034-E2D594F02029}"/>
          </ac:spMkLst>
        </pc:spChg>
        <pc:graphicFrameChg chg="add del mod modGraphic">
          <ac:chgData name="Tahko Sanna" userId="ea86f26d-8e8b-4ef9-be84-be1cae0e5dd4" providerId="ADAL" clId="{128560D3-890A-4B87-AD22-B209C1DF65EB}" dt="2023-11-16T13:09:03.716" v="594" actId="478"/>
          <ac:graphicFrameMkLst>
            <pc:docMk/>
            <pc:sldMk cId="1714351566" sldId="385"/>
            <ac:graphicFrameMk id="4" creationId="{D726D121-96A6-A6C0-673C-947289F2CAB3}"/>
          </ac:graphicFrameMkLst>
        </pc:graphicFrameChg>
      </pc:sldChg>
      <pc:sldChg chg="modSp mod">
        <pc:chgData name="Tahko Sanna" userId="ea86f26d-8e8b-4ef9-be84-be1cae0e5dd4" providerId="ADAL" clId="{128560D3-890A-4B87-AD22-B209C1DF65EB}" dt="2023-11-16T13:15:59.005" v="925" actId="20577"/>
        <pc:sldMkLst>
          <pc:docMk/>
          <pc:sldMk cId="773797428" sldId="404"/>
        </pc:sldMkLst>
        <pc:spChg chg="mod">
          <ac:chgData name="Tahko Sanna" userId="ea86f26d-8e8b-4ef9-be84-be1cae0e5dd4" providerId="ADAL" clId="{128560D3-890A-4B87-AD22-B209C1DF65EB}" dt="2023-11-16T13:15:59.005" v="925" actId="20577"/>
          <ac:spMkLst>
            <pc:docMk/>
            <pc:sldMk cId="773797428" sldId="404"/>
            <ac:spMk id="2" creationId="{5CB787B1-6A7C-4A94-998F-4E1EE5C4C530}"/>
          </ac:spMkLst>
        </pc:spChg>
      </pc:sldChg>
      <pc:sldChg chg="del">
        <pc:chgData name="Tahko Sanna" userId="ea86f26d-8e8b-4ef9-be84-be1cae0e5dd4" providerId="ADAL" clId="{128560D3-890A-4B87-AD22-B209C1DF65EB}" dt="2023-11-16T13:19:32.715" v="1290" actId="47"/>
        <pc:sldMkLst>
          <pc:docMk/>
          <pc:sldMk cId="3601778995" sldId="405"/>
        </pc:sldMkLst>
      </pc:sldChg>
      <pc:sldChg chg="modSp mod">
        <pc:chgData name="Tahko Sanna" userId="ea86f26d-8e8b-4ef9-be84-be1cae0e5dd4" providerId="ADAL" clId="{128560D3-890A-4B87-AD22-B209C1DF65EB}" dt="2023-11-16T13:15:02.443" v="907" actId="20577"/>
        <pc:sldMkLst>
          <pc:docMk/>
          <pc:sldMk cId="3198427379" sldId="406"/>
        </pc:sldMkLst>
        <pc:spChg chg="mod">
          <ac:chgData name="Tahko Sanna" userId="ea86f26d-8e8b-4ef9-be84-be1cae0e5dd4" providerId="ADAL" clId="{128560D3-890A-4B87-AD22-B209C1DF65EB}" dt="2023-11-16T13:13:53.801" v="793" actId="313"/>
          <ac:spMkLst>
            <pc:docMk/>
            <pc:sldMk cId="3198427379" sldId="406"/>
            <ac:spMk id="2" creationId="{4F9F2584-2ED8-43AF-AE15-4C6251365022}"/>
          </ac:spMkLst>
        </pc:spChg>
        <pc:spChg chg="mod">
          <ac:chgData name="Tahko Sanna" userId="ea86f26d-8e8b-4ef9-be84-be1cae0e5dd4" providerId="ADAL" clId="{128560D3-890A-4B87-AD22-B209C1DF65EB}" dt="2023-11-16T13:15:02.443" v="907" actId="20577"/>
          <ac:spMkLst>
            <pc:docMk/>
            <pc:sldMk cId="3198427379" sldId="406"/>
            <ac:spMk id="3" creationId="{4D3C7F67-F13E-4271-8834-399815C7EFCB}"/>
          </ac:spMkLst>
        </pc:spChg>
      </pc:sldChg>
      <pc:sldChg chg="modSp mod">
        <pc:chgData name="Tahko Sanna" userId="ea86f26d-8e8b-4ef9-be84-be1cae0e5dd4" providerId="ADAL" clId="{128560D3-890A-4B87-AD22-B209C1DF65EB}" dt="2023-11-16T13:18:14.394" v="1168" actId="20577"/>
        <pc:sldMkLst>
          <pc:docMk/>
          <pc:sldMk cId="491251599" sldId="407"/>
        </pc:sldMkLst>
        <pc:spChg chg="mod">
          <ac:chgData name="Tahko Sanna" userId="ea86f26d-8e8b-4ef9-be84-be1cae0e5dd4" providerId="ADAL" clId="{128560D3-890A-4B87-AD22-B209C1DF65EB}" dt="2023-11-16T13:16:54.333" v="946" actId="20577"/>
          <ac:spMkLst>
            <pc:docMk/>
            <pc:sldMk cId="491251599" sldId="407"/>
            <ac:spMk id="2" creationId="{4F9F2584-2ED8-43AF-AE15-4C6251365022}"/>
          </ac:spMkLst>
        </pc:spChg>
        <pc:spChg chg="mod">
          <ac:chgData name="Tahko Sanna" userId="ea86f26d-8e8b-4ef9-be84-be1cae0e5dd4" providerId="ADAL" clId="{128560D3-890A-4B87-AD22-B209C1DF65EB}" dt="2023-11-16T13:18:14.394" v="1168" actId="20577"/>
          <ac:spMkLst>
            <pc:docMk/>
            <pc:sldMk cId="491251599" sldId="407"/>
            <ac:spMk id="3" creationId="{4D3C7F67-F13E-4271-8834-399815C7EFCB}"/>
          </ac:spMkLst>
        </pc:spChg>
      </pc:sldChg>
      <pc:sldChg chg="modSp mod">
        <pc:chgData name="Tahko Sanna" userId="ea86f26d-8e8b-4ef9-be84-be1cae0e5dd4" providerId="ADAL" clId="{128560D3-890A-4B87-AD22-B209C1DF65EB}" dt="2023-11-16T13:19:10.124" v="1274" actId="20577"/>
        <pc:sldMkLst>
          <pc:docMk/>
          <pc:sldMk cId="803622119" sldId="408"/>
        </pc:sldMkLst>
        <pc:spChg chg="mod">
          <ac:chgData name="Tahko Sanna" userId="ea86f26d-8e8b-4ef9-be84-be1cae0e5dd4" providerId="ADAL" clId="{128560D3-890A-4B87-AD22-B209C1DF65EB}" dt="2023-11-16T13:18:40.910" v="1178" actId="20577"/>
          <ac:spMkLst>
            <pc:docMk/>
            <pc:sldMk cId="803622119" sldId="408"/>
            <ac:spMk id="2" creationId="{4F9F2584-2ED8-43AF-AE15-4C6251365022}"/>
          </ac:spMkLst>
        </pc:spChg>
        <pc:spChg chg="mod">
          <ac:chgData name="Tahko Sanna" userId="ea86f26d-8e8b-4ef9-be84-be1cae0e5dd4" providerId="ADAL" clId="{128560D3-890A-4B87-AD22-B209C1DF65EB}" dt="2023-11-16T13:19:10.124" v="1274" actId="20577"/>
          <ac:spMkLst>
            <pc:docMk/>
            <pc:sldMk cId="803622119" sldId="408"/>
            <ac:spMk id="3" creationId="{4D3C7F67-F13E-4271-8834-399815C7EFCB}"/>
          </ac:spMkLst>
        </pc:spChg>
      </pc:sldChg>
      <pc:sldChg chg="modSp mod ord">
        <pc:chgData name="Tahko Sanna" userId="ea86f26d-8e8b-4ef9-be84-be1cae0e5dd4" providerId="ADAL" clId="{128560D3-890A-4B87-AD22-B209C1DF65EB}" dt="2023-11-16T13:19:29.295" v="1289"/>
        <pc:sldMkLst>
          <pc:docMk/>
          <pc:sldMk cId="2486564027" sldId="409"/>
        </pc:sldMkLst>
        <pc:spChg chg="mod">
          <ac:chgData name="Tahko Sanna" userId="ea86f26d-8e8b-4ef9-be84-be1cae0e5dd4" providerId="ADAL" clId="{128560D3-890A-4B87-AD22-B209C1DF65EB}" dt="2023-11-16T13:19:22.480" v="1286" actId="20577"/>
          <ac:spMkLst>
            <pc:docMk/>
            <pc:sldMk cId="2486564027" sldId="409"/>
            <ac:spMk id="2" creationId="{4F9F2584-2ED8-43AF-AE15-4C6251365022}"/>
          </ac:spMkLst>
        </pc:spChg>
        <pc:spChg chg="mod">
          <ac:chgData name="Tahko Sanna" userId="ea86f26d-8e8b-4ef9-be84-be1cae0e5dd4" providerId="ADAL" clId="{128560D3-890A-4B87-AD22-B209C1DF65EB}" dt="2023-11-16T13:19:25.981" v="1287" actId="20577"/>
          <ac:spMkLst>
            <pc:docMk/>
            <pc:sldMk cId="2486564027" sldId="409"/>
            <ac:spMk id="3" creationId="{4D3C7F67-F13E-4271-8834-399815C7EFCB}"/>
          </ac:spMkLst>
        </pc:spChg>
      </pc:sldChg>
      <pc:sldChg chg="addSp modSp mod">
        <pc:chgData name="Tahko Sanna" userId="ea86f26d-8e8b-4ef9-be84-be1cae0e5dd4" providerId="ADAL" clId="{128560D3-890A-4B87-AD22-B209C1DF65EB}" dt="2023-11-16T13:06:46.643" v="565" actId="1076"/>
        <pc:sldMkLst>
          <pc:docMk/>
          <pc:sldMk cId="2881701511" sldId="410"/>
        </pc:sldMkLst>
        <pc:spChg chg="mod">
          <ac:chgData name="Tahko Sanna" userId="ea86f26d-8e8b-4ef9-be84-be1cae0e5dd4" providerId="ADAL" clId="{128560D3-890A-4B87-AD22-B209C1DF65EB}" dt="2023-11-16T13:04:09.354" v="125" actId="20577"/>
          <ac:spMkLst>
            <pc:docMk/>
            <pc:sldMk cId="2881701511" sldId="410"/>
            <ac:spMk id="2" creationId="{4F9F2584-2ED8-43AF-AE15-4C6251365022}"/>
          </ac:spMkLst>
        </pc:spChg>
        <pc:spChg chg="mod">
          <ac:chgData name="Tahko Sanna" userId="ea86f26d-8e8b-4ef9-be84-be1cae0e5dd4" providerId="ADAL" clId="{128560D3-890A-4B87-AD22-B209C1DF65EB}" dt="2023-11-16T13:06:21.466" v="558" actId="5793"/>
          <ac:spMkLst>
            <pc:docMk/>
            <pc:sldMk cId="2881701511" sldId="410"/>
            <ac:spMk id="3" creationId="{4D3C7F67-F13E-4271-8834-399815C7EFCB}"/>
          </ac:spMkLst>
        </pc:spChg>
        <pc:picChg chg="add mod">
          <ac:chgData name="Tahko Sanna" userId="ea86f26d-8e8b-4ef9-be84-be1cae0e5dd4" providerId="ADAL" clId="{128560D3-890A-4B87-AD22-B209C1DF65EB}" dt="2023-11-16T13:06:46.643" v="565" actId="1076"/>
          <ac:picMkLst>
            <pc:docMk/>
            <pc:sldMk cId="2881701511" sldId="410"/>
            <ac:picMk id="5" creationId="{99BD08B2-197C-B177-9F9D-A88BECB2F164}"/>
          </ac:picMkLst>
        </pc:picChg>
      </pc:sldChg>
      <pc:sldChg chg="modSp mod">
        <pc:chgData name="Tahko Sanna" userId="ea86f26d-8e8b-4ef9-be84-be1cae0e5dd4" providerId="ADAL" clId="{128560D3-890A-4B87-AD22-B209C1DF65EB}" dt="2023-11-16T13:13:11.496" v="764" actId="20577"/>
        <pc:sldMkLst>
          <pc:docMk/>
          <pc:sldMk cId="533706207" sldId="411"/>
        </pc:sldMkLst>
        <pc:spChg chg="mod">
          <ac:chgData name="Tahko Sanna" userId="ea86f26d-8e8b-4ef9-be84-be1cae0e5dd4" providerId="ADAL" clId="{128560D3-890A-4B87-AD22-B209C1DF65EB}" dt="2023-11-16T13:12:38" v="692" actId="20577"/>
          <ac:spMkLst>
            <pc:docMk/>
            <pc:sldMk cId="533706207" sldId="411"/>
            <ac:spMk id="2" creationId="{4F9F2584-2ED8-43AF-AE15-4C6251365022}"/>
          </ac:spMkLst>
        </pc:spChg>
        <pc:spChg chg="mod">
          <ac:chgData name="Tahko Sanna" userId="ea86f26d-8e8b-4ef9-be84-be1cae0e5dd4" providerId="ADAL" clId="{128560D3-890A-4B87-AD22-B209C1DF65EB}" dt="2023-11-16T13:13:11.496" v="764" actId="20577"/>
          <ac:spMkLst>
            <pc:docMk/>
            <pc:sldMk cId="533706207" sldId="411"/>
            <ac:spMk id="3" creationId="{4D3C7F67-F13E-4271-8834-399815C7EFCB}"/>
          </ac:spMkLst>
        </pc:spChg>
      </pc:sldChg>
    </pc:docChg>
  </pc:docChgLst>
  <pc:docChgLst>
    <pc:chgData name="Tahko Sanna" userId="S::sanna.tahko@turku.fi::ea86f26d-8e8b-4ef9-be84-be1cae0e5dd4" providerId="AD" clId="Web-{84AC9BFF-102B-4F2E-8144-973F72ABA9A8}"/>
    <pc:docChg chg="addSld modSld">
      <pc:chgData name="Tahko Sanna" userId="S::sanna.tahko@turku.fi::ea86f26d-8e8b-4ef9-be84-be1cae0e5dd4" providerId="AD" clId="Web-{84AC9BFF-102B-4F2E-8144-973F72ABA9A8}" dt="2023-12-15T07:34:32.299" v="24" actId="20577"/>
      <pc:docMkLst>
        <pc:docMk/>
      </pc:docMkLst>
      <pc:sldChg chg="modSp">
        <pc:chgData name="Tahko Sanna" userId="S::sanna.tahko@turku.fi::ea86f26d-8e8b-4ef9-be84-be1cae0e5dd4" providerId="AD" clId="Web-{84AC9BFF-102B-4F2E-8144-973F72ABA9A8}" dt="2023-12-15T07:34:32.299" v="24" actId="20577"/>
        <pc:sldMkLst>
          <pc:docMk/>
          <pc:sldMk cId="4076949212" sldId="415"/>
        </pc:sldMkLst>
        <pc:spChg chg="mod">
          <ac:chgData name="Tahko Sanna" userId="S::sanna.tahko@turku.fi::ea86f26d-8e8b-4ef9-be84-be1cae0e5dd4" providerId="AD" clId="Web-{84AC9BFF-102B-4F2E-8144-973F72ABA9A8}" dt="2023-12-15T07:34:19.767" v="15" actId="20577"/>
          <ac:spMkLst>
            <pc:docMk/>
            <pc:sldMk cId="4076949212" sldId="415"/>
            <ac:spMk id="2" creationId="{2492E100-5B93-2EB4-8D11-8EA86C990931}"/>
          </ac:spMkLst>
        </pc:spChg>
        <pc:spChg chg="mod">
          <ac:chgData name="Tahko Sanna" userId="S::sanna.tahko@turku.fi::ea86f26d-8e8b-4ef9-be84-be1cae0e5dd4" providerId="AD" clId="Web-{84AC9BFF-102B-4F2E-8144-973F72ABA9A8}" dt="2023-12-15T07:34:32.299" v="24" actId="20577"/>
          <ac:spMkLst>
            <pc:docMk/>
            <pc:sldMk cId="4076949212" sldId="415"/>
            <ac:spMk id="3" creationId="{1EC80900-F2D3-1204-8E5B-886B4E785726}"/>
          </ac:spMkLst>
        </pc:spChg>
      </pc:sldChg>
      <pc:sldChg chg="modSp add replId">
        <pc:chgData name="Tahko Sanna" userId="S::sanna.tahko@turku.fi::ea86f26d-8e8b-4ef9-be84-be1cae0e5dd4" providerId="AD" clId="Web-{84AC9BFF-102B-4F2E-8144-973F72ABA9A8}" dt="2023-12-15T07:34:08.111" v="1" actId="20577"/>
        <pc:sldMkLst>
          <pc:docMk/>
          <pc:sldMk cId="1340327438" sldId="416"/>
        </pc:sldMkLst>
        <pc:spChg chg="mod">
          <ac:chgData name="Tahko Sanna" userId="S::sanna.tahko@turku.fi::ea86f26d-8e8b-4ef9-be84-be1cae0e5dd4" providerId="AD" clId="Web-{84AC9BFF-102B-4F2E-8144-973F72ABA9A8}" dt="2023-12-15T07:34:08.111" v="1" actId="20577"/>
          <ac:spMkLst>
            <pc:docMk/>
            <pc:sldMk cId="1340327438" sldId="416"/>
            <ac:spMk id="3" creationId="{FB2D4FD3-05C2-C26C-53CB-5A7B2FEFE815}"/>
          </ac:spMkLst>
        </pc:spChg>
      </pc:sldChg>
    </pc:docChg>
  </pc:docChgLst>
  <pc:docChgLst>
    <pc:chgData name="Kiviranta Laura" userId="S::laura-ilona.kiviranta@turku.fi::4335b645-2798-427d-9a4f-32e22dedf623" providerId="AD" clId="Web-{07153C53-A61D-2791-EAC7-8A547165396F}"/>
    <pc:docChg chg="modSld">
      <pc:chgData name="Kiviranta Laura" userId="S::laura-ilona.kiviranta@turku.fi::4335b645-2798-427d-9a4f-32e22dedf623" providerId="AD" clId="Web-{07153C53-A61D-2791-EAC7-8A547165396F}" dt="2024-06-19T06:53:56.383" v="330"/>
      <pc:docMkLst>
        <pc:docMk/>
      </pc:docMkLst>
      <pc:sldChg chg="addSp delSp modSp">
        <pc:chgData name="Kiviranta Laura" userId="S::laura-ilona.kiviranta@turku.fi::4335b645-2798-427d-9a4f-32e22dedf623" providerId="AD" clId="Web-{07153C53-A61D-2791-EAC7-8A547165396F}" dt="2024-06-19T06:53:56.383" v="330"/>
        <pc:sldMkLst>
          <pc:docMk/>
          <pc:sldMk cId="3034868488" sldId="470"/>
        </pc:sldMkLst>
        <pc:graphicFrameChg chg="del mod modGraphic">
          <ac:chgData name="Kiviranta Laura" userId="S::laura-ilona.kiviranta@turku.fi::4335b645-2798-427d-9a4f-32e22dedf623" providerId="AD" clId="Web-{07153C53-A61D-2791-EAC7-8A547165396F}" dt="2024-06-19T06:53:56.383" v="330"/>
          <ac:graphicFrameMkLst>
            <pc:docMk/>
            <pc:sldMk cId="3034868488" sldId="470"/>
            <ac:graphicFrameMk id="3" creationId="{9AFEC19D-E3F6-FC3B-39F9-5BB554B68E0E}"/>
          </ac:graphicFrameMkLst>
        </pc:graphicFrameChg>
        <pc:graphicFrameChg chg="add mod modGraphic">
          <ac:chgData name="Kiviranta Laura" userId="S::laura-ilona.kiviranta@turku.fi::4335b645-2798-427d-9a4f-32e22dedf623" providerId="AD" clId="Web-{07153C53-A61D-2791-EAC7-8A547165396F}" dt="2024-06-19T06:52:38.709" v="262" actId="20577"/>
          <ac:graphicFrameMkLst>
            <pc:docMk/>
            <pc:sldMk cId="3034868488" sldId="470"/>
            <ac:graphicFrameMk id="4830" creationId="{22D15E22-6C84-A1BE-F1B0-F4E5E0AB9B10}"/>
          </ac:graphicFrameMkLst>
        </pc:graphicFrameChg>
      </pc:sldChg>
    </pc:docChg>
  </pc:docChgLst>
  <pc:docChgLst>
    <pc:chgData name="Tahko Sanna" userId="S::sanna.tahko@turku.fi::ea86f26d-8e8b-4ef9-be84-be1cae0e5dd4" providerId="AD" clId="Web-{F4D29731-DD68-4E51-B7A5-227BB69DD527}"/>
    <pc:docChg chg="modSld sldOrd">
      <pc:chgData name="Tahko Sanna" userId="S::sanna.tahko@turku.fi::ea86f26d-8e8b-4ef9-be84-be1cae0e5dd4" providerId="AD" clId="Web-{F4D29731-DD68-4E51-B7A5-227BB69DD527}" dt="2024-07-30T06:04:26.647" v="95"/>
      <pc:docMkLst>
        <pc:docMk/>
      </pc:docMkLst>
      <pc:sldChg chg="modNotes">
        <pc:chgData name="Tahko Sanna" userId="S::sanna.tahko@turku.fi::ea86f26d-8e8b-4ef9-be84-be1cae0e5dd4" providerId="AD" clId="Web-{F4D29731-DD68-4E51-B7A5-227BB69DD527}" dt="2024-07-30T06:04:26.647" v="95"/>
        <pc:sldMkLst>
          <pc:docMk/>
          <pc:sldMk cId="2652498586" sldId="260"/>
        </pc:sldMkLst>
      </pc:sldChg>
      <pc:sldChg chg="modNotes">
        <pc:chgData name="Tahko Sanna" userId="S::sanna.tahko@turku.fi::ea86f26d-8e8b-4ef9-be84-be1cae0e5dd4" providerId="AD" clId="Web-{F4D29731-DD68-4E51-B7A5-227BB69DD527}" dt="2024-07-30T05:59:59.766" v="1"/>
        <pc:sldMkLst>
          <pc:docMk/>
          <pc:sldMk cId="1043036209" sldId="418"/>
        </pc:sldMkLst>
      </pc:sldChg>
      <pc:sldChg chg="modNotes">
        <pc:chgData name="Tahko Sanna" userId="S::sanna.tahko@turku.fi::ea86f26d-8e8b-4ef9-be84-be1cae0e5dd4" providerId="AD" clId="Web-{F4D29731-DD68-4E51-B7A5-227BB69DD527}" dt="2024-07-30T06:00:43.158" v="46"/>
        <pc:sldMkLst>
          <pc:docMk/>
          <pc:sldMk cId="47377515" sldId="421"/>
        </pc:sldMkLst>
      </pc:sldChg>
      <pc:sldChg chg="modNotes">
        <pc:chgData name="Tahko Sanna" userId="S::sanna.tahko@turku.fi::ea86f26d-8e8b-4ef9-be84-be1cae0e5dd4" providerId="AD" clId="Web-{F4D29731-DD68-4E51-B7A5-227BB69DD527}" dt="2024-07-30T06:03:15.786" v="91"/>
        <pc:sldMkLst>
          <pc:docMk/>
          <pc:sldMk cId="452271379" sldId="442"/>
        </pc:sldMkLst>
      </pc:sldChg>
      <pc:sldChg chg="ord modNotes">
        <pc:chgData name="Tahko Sanna" userId="S::sanna.tahko@turku.fi::ea86f26d-8e8b-4ef9-be84-be1cae0e5dd4" providerId="AD" clId="Web-{F4D29731-DD68-4E51-B7A5-227BB69DD527}" dt="2024-07-30T06:02:47.145" v="89"/>
        <pc:sldMkLst>
          <pc:docMk/>
          <pc:sldMk cId="149872706" sldId="443"/>
        </pc:sldMkLst>
      </pc:sldChg>
    </pc:docChg>
  </pc:docChgLst>
  <pc:docChgLst>
    <pc:chgData name="Vainio Reetta-Kaisa" userId="S::reetta-kaisa.vainio@turku.fi::c48b6d01-cd03-4b37-b90b-ba513252b2db" providerId="AD" clId="Web-{613A3B15-6557-90C6-4D06-A7692082093B}"/>
    <pc:docChg chg="modSld">
      <pc:chgData name="Vainio Reetta-Kaisa" userId="S::reetta-kaisa.vainio@turku.fi::c48b6d01-cd03-4b37-b90b-ba513252b2db" providerId="AD" clId="Web-{613A3B15-6557-90C6-4D06-A7692082093B}" dt="2024-08-26T12:54:27.832" v="78" actId="20577"/>
      <pc:docMkLst>
        <pc:docMk/>
      </pc:docMkLst>
      <pc:sldChg chg="modSp">
        <pc:chgData name="Vainio Reetta-Kaisa" userId="S::reetta-kaisa.vainio@turku.fi::c48b6d01-cd03-4b37-b90b-ba513252b2db" providerId="AD" clId="Web-{613A3B15-6557-90C6-4D06-A7692082093B}" dt="2024-08-26T12:42:23.568" v="57" actId="1076"/>
        <pc:sldMkLst>
          <pc:docMk/>
          <pc:sldMk cId="3727765492" sldId="318"/>
        </pc:sldMkLst>
        <pc:spChg chg="mod">
          <ac:chgData name="Vainio Reetta-Kaisa" userId="S::reetta-kaisa.vainio@turku.fi::c48b6d01-cd03-4b37-b90b-ba513252b2db" providerId="AD" clId="Web-{613A3B15-6557-90C6-4D06-A7692082093B}" dt="2024-08-26T12:42:23.568" v="57" actId="1076"/>
          <ac:spMkLst>
            <pc:docMk/>
            <pc:sldMk cId="3727765492" sldId="318"/>
            <ac:spMk id="3081" creationId="{8DEFECFD-5019-0048-70D8-A884B659C8E4}"/>
          </ac:spMkLst>
        </pc:spChg>
      </pc:sldChg>
      <pc:sldChg chg="modSp">
        <pc:chgData name="Vainio Reetta-Kaisa" userId="S::reetta-kaisa.vainio@turku.fi::c48b6d01-cd03-4b37-b90b-ba513252b2db" providerId="AD" clId="Web-{613A3B15-6557-90C6-4D06-A7692082093B}" dt="2024-08-26T12:54:27.832" v="78" actId="20577"/>
        <pc:sldMkLst>
          <pc:docMk/>
          <pc:sldMk cId="2983466192" sldId="321"/>
        </pc:sldMkLst>
        <pc:spChg chg="mod">
          <ac:chgData name="Vainio Reetta-Kaisa" userId="S::reetta-kaisa.vainio@turku.fi::c48b6d01-cd03-4b37-b90b-ba513252b2db" providerId="AD" clId="Web-{613A3B15-6557-90C6-4D06-A7692082093B}" dt="2024-08-26T12:54:27.832" v="78" actId="20577"/>
          <ac:spMkLst>
            <pc:docMk/>
            <pc:sldMk cId="2983466192" sldId="321"/>
            <ac:spMk id="3" creationId="{07DFAC2E-B083-ED2A-F5EE-48467174D854}"/>
          </ac:spMkLst>
        </pc:spChg>
      </pc:sldChg>
      <pc:sldChg chg="addSp delSp modSp">
        <pc:chgData name="Vainio Reetta-Kaisa" userId="S::reetta-kaisa.vainio@turku.fi::c48b6d01-cd03-4b37-b90b-ba513252b2db" providerId="AD" clId="Web-{613A3B15-6557-90C6-4D06-A7692082093B}" dt="2024-08-26T12:38:03.391" v="11"/>
        <pc:sldMkLst>
          <pc:docMk/>
          <pc:sldMk cId="3974009996" sldId="342"/>
        </pc:sldMkLst>
        <pc:spChg chg="mod">
          <ac:chgData name="Vainio Reetta-Kaisa" userId="S::reetta-kaisa.vainio@turku.fi::c48b6d01-cd03-4b37-b90b-ba513252b2db" providerId="AD" clId="Web-{613A3B15-6557-90C6-4D06-A7692082093B}" dt="2024-08-26T12:37:20.953" v="7" actId="1076"/>
          <ac:spMkLst>
            <pc:docMk/>
            <pc:sldMk cId="3974009996" sldId="342"/>
            <ac:spMk id="4" creationId="{98D191DA-9407-7DFE-17A8-806CC3485D42}"/>
          </ac:spMkLst>
        </pc:spChg>
        <pc:spChg chg="del mod">
          <ac:chgData name="Vainio Reetta-Kaisa" userId="S::reetta-kaisa.vainio@turku.fi::c48b6d01-cd03-4b37-b90b-ba513252b2db" providerId="AD" clId="Web-{613A3B15-6557-90C6-4D06-A7692082093B}" dt="2024-08-26T12:37:55.688" v="9"/>
          <ac:spMkLst>
            <pc:docMk/>
            <pc:sldMk cId="3974009996" sldId="342"/>
            <ac:spMk id="5" creationId="{0E15F747-1B2F-9A2D-2FF1-C9B66E649AFE}"/>
          </ac:spMkLst>
        </pc:spChg>
        <pc:spChg chg="add del mod">
          <ac:chgData name="Vainio Reetta-Kaisa" userId="S::reetta-kaisa.vainio@turku.fi::c48b6d01-cd03-4b37-b90b-ba513252b2db" providerId="AD" clId="Web-{613A3B15-6557-90C6-4D06-A7692082093B}" dt="2024-08-26T12:38:03.391" v="11"/>
          <ac:spMkLst>
            <pc:docMk/>
            <pc:sldMk cId="3974009996" sldId="342"/>
            <ac:spMk id="7" creationId="{7DDFE8C6-23C2-1E78-E1A4-3DE4B6504D4C}"/>
          </ac:spMkLst>
        </pc:spChg>
      </pc:sldChg>
      <pc:sldChg chg="modSp">
        <pc:chgData name="Vainio Reetta-Kaisa" userId="S::reetta-kaisa.vainio@turku.fi::c48b6d01-cd03-4b37-b90b-ba513252b2db" providerId="AD" clId="Web-{613A3B15-6557-90C6-4D06-A7692082093B}" dt="2024-08-26T12:48:32.888" v="67" actId="20577"/>
        <pc:sldMkLst>
          <pc:docMk/>
          <pc:sldMk cId="1048554057" sldId="345"/>
        </pc:sldMkLst>
        <pc:spChg chg="mod">
          <ac:chgData name="Vainio Reetta-Kaisa" userId="S::reetta-kaisa.vainio@turku.fi::c48b6d01-cd03-4b37-b90b-ba513252b2db" providerId="AD" clId="Web-{613A3B15-6557-90C6-4D06-A7692082093B}" dt="2024-08-26T12:48:32.888" v="67" actId="20577"/>
          <ac:spMkLst>
            <pc:docMk/>
            <pc:sldMk cId="1048554057" sldId="345"/>
            <ac:spMk id="6" creationId="{AF5DFBB8-004B-F8DD-7994-BA6D16DEC019}"/>
          </ac:spMkLst>
        </pc:spChg>
        <pc:spChg chg="mod">
          <ac:chgData name="Vainio Reetta-Kaisa" userId="S::reetta-kaisa.vainio@turku.fi::c48b6d01-cd03-4b37-b90b-ba513252b2db" providerId="AD" clId="Web-{613A3B15-6557-90C6-4D06-A7692082093B}" dt="2024-08-26T12:48:04.966" v="65" actId="20577"/>
          <ac:spMkLst>
            <pc:docMk/>
            <pc:sldMk cId="1048554057" sldId="345"/>
            <ac:spMk id="8" creationId="{5C231A8E-29F8-9016-EA6A-F8A50B210ABD}"/>
          </ac:spMkLst>
        </pc:spChg>
      </pc:sldChg>
      <pc:sldChg chg="modSp">
        <pc:chgData name="Vainio Reetta-Kaisa" userId="S::reetta-kaisa.vainio@turku.fi::c48b6d01-cd03-4b37-b90b-ba513252b2db" providerId="AD" clId="Web-{613A3B15-6557-90C6-4D06-A7692082093B}" dt="2024-08-26T12:48:52.529" v="68" actId="20577"/>
        <pc:sldMkLst>
          <pc:docMk/>
          <pc:sldMk cId="1480181129" sldId="350"/>
        </pc:sldMkLst>
        <pc:spChg chg="mod">
          <ac:chgData name="Vainio Reetta-Kaisa" userId="S::reetta-kaisa.vainio@turku.fi::c48b6d01-cd03-4b37-b90b-ba513252b2db" providerId="AD" clId="Web-{613A3B15-6557-90C6-4D06-A7692082093B}" dt="2024-08-26T12:48:52.529" v="68" actId="20577"/>
          <ac:spMkLst>
            <pc:docMk/>
            <pc:sldMk cId="1480181129" sldId="350"/>
            <ac:spMk id="9" creationId="{25ABCC16-6E9F-D803-2F09-243B13B54B44}"/>
          </ac:spMkLst>
        </pc:spChg>
      </pc:sldChg>
      <pc:sldChg chg="modSp">
        <pc:chgData name="Vainio Reetta-Kaisa" userId="S::reetta-kaisa.vainio@turku.fi::c48b6d01-cd03-4b37-b90b-ba513252b2db" providerId="AD" clId="Web-{613A3B15-6557-90C6-4D06-A7692082093B}" dt="2024-08-26T12:49:39.045" v="69" actId="1076"/>
        <pc:sldMkLst>
          <pc:docMk/>
          <pc:sldMk cId="3034868488" sldId="470"/>
        </pc:sldMkLst>
        <pc:spChg chg="mod">
          <ac:chgData name="Vainio Reetta-Kaisa" userId="S::reetta-kaisa.vainio@turku.fi::c48b6d01-cd03-4b37-b90b-ba513252b2db" providerId="AD" clId="Web-{613A3B15-6557-90C6-4D06-A7692082093B}" dt="2024-08-26T12:49:39.045" v="69" actId="1076"/>
          <ac:spMkLst>
            <pc:docMk/>
            <pc:sldMk cId="3034868488" sldId="470"/>
            <ac:spMk id="2" creationId="{861C04EE-AC6B-BF6F-EF52-E94B2C446620}"/>
          </ac:spMkLst>
        </pc:spChg>
        <pc:graphicFrameChg chg="modGraphic">
          <ac:chgData name="Vainio Reetta-Kaisa" userId="S::reetta-kaisa.vainio@turku.fi::c48b6d01-cd03-4b37-b90b-ba513252b2db" providerId="AD" clId="Web-{613A3B15-6557-90C6-4D06-A7692082093B}" dt="2024-08-26T12:36:51.968" v="6" actId="20577"/>
          <ac:graphicFrameMkLst>
            <pc:docMk/>
            <pc:sldMk cId="3034868488" sldId="470"/>
            <ac:graphicFrameMk id="4830" creationId="{22D15E22-6C84-A1BE-F1B0-F4E5E0AB9B10}"/>
          </ac:graphicFrameMkLst>
        </pc:graphicFrameChg>
      </pc:sldChg>
    </pc:docChg>
  </pc:docChgLst>
  <pc:docChgLst>
    <pc:chgData name="Tahko Sanna" userId="S::sanna.tahko@turku.fi::ea86f26d-8e8b-4ef9-be84-be1cae0e5dd4" providerId="AD" clId="Web-{13AF7F3D-4A58-AEC7-9DEB-A59DDE0653F6}"/>
    <pc:docChg chg="delSld modSld">
      <pc:chgData name="Tahko Sanna" userId="S::sanna.tahko@turku.fi::ea86f26d-8e8b-4ef9-be84-be1cae0e5dd4" providerId="AD" clId="Web-{13AF7F3D-4A58-AEC7-9DEB-A59DDE0653F6}" dt="2024-05-30T07:36:03.931" v="468"/>
      <pc:docMkLst>
        <pc:docMk/>
      </pc:docMkLst>
      <pc:sldChg chg="del">
        <pc:chgData name="Tahko Sanna" userId="S::sanna.tahko@turku.fi::ea86f26d-8e8b-4ef9-be84-be1cae0e5dd4" providerId="AD" clId="Web-{13AF7F3D-4A58-AEC7-9DEB-A59DDE0653F6}" dt="2024-05-30T07:15:11.282" v="0"/>
        <pc:sldMkLst>
          <pc:docMk/>
          <pc:sldMk cId="2881701511" sldId="410"/>
        </pc:sldMkLst>
      </pc:sldChg>
      <pc:sldChg chg="modNotes">
        <pc:chgData name="Tahko Sanna" userId="S::sanna.tahko@turku.fi::ea86f26d-8e8b-4ef9-be84-be1cae0e5dd4" providerId="AD" clId="Web-{13AF7F3D-4A58-AEC7-9DEB-A59DDE0653F6}" dt="2024-05-30T07:36:03.931" v="468"/>
        <pc:sldMkLst>
          <pc:docMk/>
          <pc:sldMk cId="533706207" sldId="411"/>
        </pc:sldMkLst>
      </pc:sldChg>
      <pc:sldChg chg="modNotes">
        <pc:chgData name="Tahko Sanna" userId="S::sanna.tahko@turku.fi::ea86f26d-8e8b-4ef9-be84-be1cae0e5dd4" providerId="AD" clId="Web-{13AF7F3D-4A58-AEC7-9DEB-A59DDE0653F6}" dt="2024-05-30T07:16:07.360" v="4"/>
        <pc:sldMkLst>
          <pc:docMk/>
          <pc:sldMk cId="47377515" sldId="421"/>
        </pc:sldMkLst>
      </pc:sldChg>
    </pc:docChg>
  </pc:docChgLst>
  <pc:docChgLst>
    <pc:chgData name="Kiviranta Laura" userId="4335b645-2798-427d-9a4f-32e22dedf623" providerId="ADAL" clId="{FA8AA619-F3E5-40CB-A578-9E4C11DC9418}"/>
    <pc:docChg chg="undo custSel addSld delSld modSld sldOrd">
      <pc:chgData name="Kiviranta Laura" userId="4335b645-2798-427d-9a4f-32e22dedf623" providerId="ADAL" clId="{FA8AA619-F3E5-40CB-A578-9E4C11DC9418}" dt="2024-08-26T17:38:52.157" v="621" actId="2696"/>
      <pc:docMkLst>
        <pc:docMk/>
      </pc:docMkLst>
      <pc:sldChg chg="addSp delSp modSp mod ord">
        <pc:chgData name="Kiviranta Laura" userId="4335b645-2798-427d-9a4f-32e22dedf623" providerId="ADAL" clId="{FA8AA619-F3E5-40CB-A578-9E4C11DC9418}" dt="2024-08-26T17:37:31.150" v="606" actId="1076"/>
        <pc:sldMkLst>
          <pc:docMk/>
          <pc:sldMk cId="3727765492" sldId="318"/>
        </pc:sldMkLst>
        <pc:spChg chg="mod">
          <ac:chgData name="Kiviranta Laura" userId="4335b645-2798-427d-9a4f-32e22dedf623" providerId="ADAL" clId="{FA8AA619-F3E5-40CB-A578-9E4C11DC9418}" dt="2024-08-26T17:36:57.487" v="598" actId="121"/>
          <ac:spMkLst>
            <pc:docMk/>
            <pc:sldMk cId="3727765492" sldId="318"/>
            <ac:spMk id="2" creationId="{F6861667-28EE-805E-987D-D3DA87588F24}"/>
          </ac:spMkLst>
        </pc:spChg>
        <pc:spChg chg="add mod">
          <ac:chgData name="Kiviranta Laura" userId="4335b645-2798-427d-9a4f-32e22dedf623" providerId="ADAL" clId="{FA8AA619-F3E5-40CB-A578-9E4C11DC9418}" dt="2024-08-26T17:37:25.475" v="605" actId="14100"/>
          <ac:spMkLst>
            <pc:docMk/>
            <pc:sldMk cId="3727765492" sldId="318"/>
            <ac:spMk id="3" creationId="{E8A4973D-8B43-FC01-BBEF-765B4E870A7B}"/>
          </ac:spMkLst>
        </pc:spChg>
        <pc:spChg chg="add del mod">
          <ac:chgData name="Kiviranta Laura" userId="4335b645-2798-427d-9a4f-32e22dedf623" providerId="ADAL" clId="{FA8AA619-F3E5-40CB-A578-9E4C11DC9418}" dt="2024-08-26T17:35:11.265" v="571" actId="478"/>
          <ac:spMkLst>
            <pc:docMk/>
            <pc:sldMk cId="3727765492" sldId="318"/>
            <ac:spMk id="5" creationId="{C00E46C7-EEF1-BBA0-C1F0-02DB6CEF5C91}"/>
          </ac:spMkLst>
        </pc:spChg>
        <pc:spChg chg="mod">
          <ac:chgData name="Kiviranta Laura" userId="4335b645-2798-427d-9a4f-32e22dedf623" providerId="ADAL" clId="{FA8AA619-F3E5-40CB-A578-9E4C11DC9418}" dt="2024-08-26T17:37:31.150" v="606" actId="1076"/>
          <ac:spMkLst>
            <pc:docMk/>
            <pc:sldMk cId="3727765492" sldId="318"/>
            <ac:spMk id="3079" creationId="{86861C3A-3EAD-EFD0-8C73-B0CFAE8C39D8}"/>
          </ac:spMkLst>
        </pc:spChg>
        <pc:spChg chg="del">
          <ac:chgData name="Kiviranta Laura" userId="4335b645-2798-427d-9a4f-32e22dedf623" providerId="ADAL" clId="{FA8AA619-F3E5-40CB-A578-9E4C11DC9418}" dt="2024-08-26T17:35:09.183" v="570" actId="478"/>
          <ac:spMkLst>
            <pc:docMk/>
            <pc:sldMk cId="3727765492" sldId="318"/>
            <ac:spMk id="3081" creationId="{8DEFECFD-5019-0048-70D8-A884B659C8E4}"/>
          </ac:spMkLst>
        </pc:spChg>
        <pc:picChg chg="add mod ord">
          <ac:chgData name="Kiviranta Laura" userId="4335b645-2798-427d-9a4f-32e22dedf623" providerId="ADAL" clId="{FA8AA619-F3E5-40CB-A578-9E4C11DC9418}" dt="2024-08-26T17:36:47.953" v="595" actId="167"/>
          <ac:picMkLst>
            <pc:docMk/>
            <pc:sldMk cId="3727765492" sldId="318"/>
            <ac:picMk id="6" creationId="{96800FA2-0FBA-CE1F-1BE7-592E392036CF}"/>
          </ac:picMkLst>
        </pc:picChg>
        <pc:picChg chg="del">
          <ac:chgData name="Kiviranta Laura" userId="4335b645-2798-427d-9a4f-32e22dedf623" providerId="ADAL" clId="{FA8AA619-F3E5-40CB-A578-9E4C11DC9418}" dt="2024-08-26T17:35:04" v="568" actId="478"/>
          <ac:picMkLst>
            <pc:docMk/>
            <pc:sldMk cId="3727765492" sldId="318"/>
            <ac:picMk id="3074" creationId="{8CE6B8F4-5635-1E2A-EFBD-59F2664AC8A1}"/>
          </ac:picMkLst>
        </pc:picChg>
      </pc:sldChg>
      <pc:sldChg chg="addSp delSp modSp mod modClrScheme chgLayout">
        <pc:chgData name="Kiviranta Laura" userId="4335b645-2798-427d-9a4f-32e22dedf623" providerId="ADAL" clId="{FA8AA619-F3E5-40CB-A578-9E4C11DC9418}" dt="2024-08-26T17:27:40.653" v="188" actId="14100"/>
        <pc:sldMkLst>
          <pc:docMk/>
          <pc:sldMk cId="2983466192" sldId="321"/>
        </pc:sldMkLst>
        <pc:spChg chg="del mod ord">
          <ac:chgData name="Kiviranta Laura" userId="4335b645-2798-427d-9a4f-32e22dedf623" providerId="ADAL" clId="{FA8AA619-F3E5-40CB-A578-9E4C11DC9418}" dt="2024-08-26T14:04:21.623" v="44" actId="700"/>
          <ac:spMkLst>
            <pc:docMk/>
            <pc:sldMk cId="2983466192" sldId="321"/>
            <ac:spMk id="2" creationId="{F1F316FE-3B1C-2397-7F3E-F025C7B3F9E3}"/>
          </ac:spMkLst>
        </pc:spChg>
        <pc:spChg chg="mod ord">
          <ac:chgData name="Kiviranta Laura" userId="4335b645-2798-427d-9a4f-32e22dedf623" providerId="ADAL" clId="{FA8AA619-F3E5-40CB-A578-9E4C11DC9418}" dt="2024-08-26T14:06:53.467" v="106" actId="5793"/>
          <ac:spMkLst>
            <pc:docMk/>
            <pc:sldMk cId="2983466192" sldId="321"/>
            <ac:spMk id="3" creationId="{07DFAC2E-B083-ED2A-F5EE-48467174D854}"/>
          </ac:spMkLst>
        </pc:spChg>
        <pc:spChg chg="del mod">
          <ac:chgData name="Kiviranta Laura" userId="4335b645-2798-427d-9a4f-32e22dedf623" providerId="ADAL" clId="{FA8AA619-F3E5-40CB-A578-9E4C11DC9418}" dt="2024-08-26T14:00:46.215" v="4" actId="478"/>
          <ac:spMkLst>
            <pc:docMk/>
            <pc:sldMk cId="2983466192" sldId="321"/>
            <ac:spMk id="5" creationId="{B1FF286F-508F-2431-1055-0494931B1E85}"/>
          </ac:spMkLst>
        </pc:spChg>
        <pc:spChg chg="add del mod ord">
          <ac:chgData name="Kiviranta Laura" userId="4335b645-2798-427d-9a4f-32e22dedf623" providerId="ADAL" clId="{FA8AA619-F3E5-40CB-A578-9E4C11DC9418}" dt="2024-08-26T14:04:21.623" v="44" actId="700"/>
          <ac:spMkLst>
            <pc:docMk/>
            <pc:sldMk cId="2983466192" sldId="321"/>
            <ac:spMk id="7" creationId="{305E91C1-8395-3CD9-A4BB-F844503F0493}"/>
          </ac:spMkLst>
        </pc:spChg>
        <pc:spChg chg="add mod ord">
          <ac:chgData name="Kiviranta Laura" userId="4335b645-2798-427d-9a4f-32e22dedf623" providerId="ADAL" clId="{FA8AA619-F3E5-40CB-A578-9E4C11DC9418}" dt="2024-08-26T14:04:21.683" v="45" actId="27636"/>
          <ac:spMkLst>
            <pc:docMk/>
            <pc:sldMk cId="2983466192" sldId="321"/>
            <ac:spMk id="8" creationId="{CBECDDDA-3D97-97B0-8797-507392493997}"/>
          </ac:spMkLst>
        </pc:spChg>
        <pc:spChg chg="add mod ord">
          <ac:chgData name="Kiviranta Laura" userId="4335b645-2798-427d-9a4f-32e22dedf623" providerId="ADAL" clId="{FA8AA619-F3E5-40CB-A578-9E4C11DC9418}" dt="2024-08-26T14:06:49.355" v="105" actId="122"/>
          <ac:spMkLst>
            <pc:docMk/>
            <pc:sldMk cId="2983466192" sldId="321"/>
            <ac:spMk id="11" creationId="{B4F24B0F-8479-9597-678C-271A04E93852}"/>
          </ac:spMkLst>
        </pc:spChg>
        <pc:picChg chg="del">
          <ac:chgData name="Kiviranta Laura" userId="4335b645-2798-427d-9a4f-32e22dedf623" providerId="ADAL" clId="{FA8AA619-F3E5-40CB-A578-9E4C11DC9418}" dt="2024-08-26T14:00:40.524" v="2" actId="478"/>
          <ac:picMkLst>
            <pc:docMk/>
            <pc:sldMk cId="2983466192" sldId="321"/>
            <ac:picMk id="4" creationId="{8C5D43C1-83F6-826A-70F2-CDD004EB1ED6}"/>
          </ac:picMkLst>
        </pc:picChg>
        <pc:picChg chg="add del mod">
          <ac:chgData name="Kiviranta Laura" userId="4335b645-2798-427d-9a4f-32e22dedf623" providerId="ADAL" clId="{FA8AA619-F3E5-40CB-A578-9E4C11DC9418}" dt="2024-08-26T14:04:13.068" v="43" actId="478"/>
          <ac:picMkLst>
            <pc:docMk/>
            <pc:sldMk cId="2983466192" sldId="321"/>
            <ac:picMk id="6" creationId="{51FF0DE0-F788-5999-BD83-180CE4B2F647}"/>
          </ac:picMkLst>
        </pc:picChg>
        <pc:picChg chg="add">
          <ac:chgData name="Kiviranta Laura" userId="4335b645-2798-427d-9a4f-32e22dedf623" providerId="ADAL" clId="{FA8AA619-F3E5-40CB-A578-9E4C11DC9418}" dt="2024-08-26T14:03:28.143" v="38"/>
          <ac:picMkLst>
            <pc:docMk/>
            <pc:sldMk cId="2983466192" sldId="321"/>
            <ac:picMk id="9" creationId="{26854510-ECFB-46EA-9D14-1D7A9DA7F027}"/>
          </ac:picMkLst>
        </pc:picChg>
        <pc:picChg chg="add mod">
          <ac:chgData name="Kiviranta Laura" userId="4335b645-2798-427d-9a4f-32e22dedf623" providerId="ADAL" clId="{FA8AA619-F3E5-40CB-A578-9E4C11DC9418}" dt="2024-08-26T17:27:40.653" v="188" actId="14100"/>
          <ac:picMkLst>
            <pc:docMk/>
            <pc:sldMk cId="2983466192" sldId="321"/>
            <ac:picMk id="10" creationId="{082821F7-54DF-68BC-7C00-4F908DF144AA}"/>
          </ac:picMkLst>
        </pc:picChg>
      </pc:sldChg>
      <pc:sldChg chg="addSp delSp modSp del mod modClrScheme chgLayout">
        <pc:chgData name="Kiviranta Laura" userId="4335b645-2798-427d-9a4f-32e22dedf623" providerId="ADAL" clId="{FA8AA619-F3E5-40CB-A578-9E4C11DC9418}" dt="2024-08-26T17:29:30.660" v="283" actId="47"/>
        <pc:sldMkLst>
          <pc:docMk/>
          <pc:sldMk cId="1480181129" sldId="350"/>
        </pc:sldMkLst>
        <pc:spChg chg="mod ord">
          <ac:chgData name="Kiviranta Laura" userId="4335b645-2798-427d-9a4f-32e22dedf623" providerId="ADAL" clId="{FA8AA619-F3E5-40CB-A578-9E4C11DC9418}" dt="2024-08-26T14:11:20.450" v="179" actId="1076"/>
          <ac:spMkLst>
            <pc:docMk/>
            <pc:sldMk cId="1480181129" sldId="350"/>
            <ac:spMk id="2" creationId="{BD99ED75-5044-B509-73AA-E274C4D1D57E}"/>
          </ac:spMkLst>
        </pc:spChg>
        <pc:spChg chg="mod ord">
          <ac:chgData name="Kiviranta Laura" userId="4335b645-2798-427d-9a4f-32e22dedf623" providerId="ADAL" clId="{FA8AA619-F3E5-40CB-A578-9E4C11DC9418}" dt="2024-08-26T17:28:17.062" v="193" actId="21"/>
          <ac:spMkLst>
            <pc:docMk/>
            <pc:sldMk cId="1480181129" sldId="350"/>
            <ac:spMk id="3" creationId="{271111BB-FCD9-27FF-BA7B-3E7DBF6EF57F}"/>
          </ac:spMkLst>
        </pc:spChg>
        <pc:spChg chg="mod ord">
          <ac:chgData name="Kiviranta Laura" userId="4335b645-2798-427d-9a4f-32e22dedf623" providerId="ADAL" clId="{FA8AA619-F3E5-40CB-A578-9E4C11DC9418}" dt="2024-08-26T14:07:26.397" v="111" actId="27636"/>
          <ac:spMkLst>
            <pc:docMk/>
            <pc:sldMk cId="1480181129" sldId="350"/>
            <ac:spMk id="9" creationId="{25ABCC16-6E9F-D803-2F09-243B13B54B44}"/>
          </ac:spMkLst>
        </pc:spChg>
        <pc:picChg chg="add del mod">
          <ac:chgData name="Kiviranta Laura" userId="4335b645-2798-427d-9a4f-32e22dedf623" providerId="ADAL" clId="{FA8AA619-F3E5-40CB-A578-9E4C11DC9418}" dt="2024-08-26T14:10:20.436" v="173" actId="478"/>
          <ac:picMkLst>
            <pc:docMk/>
            <pc:sldMk cId="1480181129" sldId="350"/>
            <ac:picMk id="4" creationId="{7D574C82-C908-EE6D-5739-A77F667D3EAE}"/>
          </ac:picMkLst>
        </pc:picChg>
        <pc:picChg chg="add mod">
          <ac:chgData name="Kiviranta Laura" userId="4335b645-2798-427d-9a4f-32e22dedf623" providerId="ADAL" clId="{FA8AA619-F3E5-40CB-A578-9E4C11DC9418}" dt="2024-08-26T14:11:16.194" v="178" actId="1076"/>
          <ac:picMkLst>
            <pc:docMk/>
            <pc:sldMk cId="1480181129" sldId="350"/>
            <ac:picMk id="5" creationId="{E3ECDE9D-8A13-A1FF-05E9-7B2154494C8C}"/>
          </ac:picMkLst>
        </pc:picChg>
        <pc:picChg chg="del mod">
          <ac:chgData name="Kiviranta Laura" userId="4335b645-2798-427d-9a4f-32e22dedf623" providerId="ADAL" clId="{FA8AA619-F3E5-40CB-A578-9E4C11DC9418}" dt="2024-08-26T14:10:33.240" v="175" actId="478"/>
          <ac:picMkLst>
            <pc:docMk/>
            <pc:sldMk cId="1480181129" sldId="350"/>
            <ac:picMk id="7" creationId="{DBC6242B-9259-36FA-61F5-D5F57F2B5865}"/>
          </ac:picMkLst>
        </pc:picChg>
      </pc:sldChg>
      <pc:sldChg chg="addSp modSp mod">
        <pc:chgData name="Kiviranta Laura" userId="4335b645-2798-427d-9a4f-32e22dedf623" providerId="ADAL" clId="{FA8AA619-F3E5-40CB-A578-9E4C11DC9418}" dt="2024-08-26T17:38:32.686" v="619" actId="14100"/>
        <pc:sldMkLst>
          <pc:docMk/>
          <pc:sldMk cId="2069994264" sldId="353"/>
        </pc:sldMkLst>
        <pc:spChg chg="mod">
          <ac:chgData name="Kiviranta Laura" userId="4335b645-2798-427d-9a4f-32e22dedf623" providerId="ADAL" clId="{FA8AA619-F3E5-40CB-A578-9E4C11DC9418}" dt="2024-08-26T17:38:28.523" v="618" actId="122"/>
          <ac:spMkLst>
            <pc:docMk/>
            <pc:sldMk cId="2069994264" sldId="353"/>
            <ac:spMk id="18" creationId="{A384609F-5195-75E4-B07B-F607D9057A27}"/>
          </ac:spMkLst>
        </pc:spChg>
        <pc:spChg chg="mod">
          <ac:chgData name="Kiviranta Laura" userId="4335b645-2798-427d-9a4f-32e22dedf623" providerId="ADAL" clId="{FA8AA619-F3E5-40CB-A578-9E4C11DC9418}" dt="2024-08-26T17:38:32.686" v="619" actId="14100"/>
          <ac:spMkLst>
            <pc:docMk/>
            <pc:sldMk cId="2069994264" sldId="353"/>
            <ac:spMk id="20" creationId="{379698A0-E86D-9539-8D86-41DBC2F54A72}"/>
          </ac:spMkLst>
        </pc:spChg>
        <pc:picChg chg="add mod ord">
          <ac:chgData name="Kiviranta Laura" userId="4335b645-2798-427d-9a4f-32e22dedf623" providerId="ADAL" clId="{FA8AA619-F3E5-40CB-A578-9E4C11DC9418}" dt="2024-08-26T17:38:19.211" v="615" actId="1076"/>
          <ac:picMkLst>
            <pc:docMk/>
            <pc:sldMk cId="2069994264" sldId="353"/>
            <ac:picMk id="2" creationId="{9D5F98D8-2A28-EE1D-E31E-0114436604F7}"/>
          </ac:picMkLst>
        </pc:picChg>
        <pc:picChg chg="mod">
          <ac:chgData name="Kiviranta Laura" userId="4335b645-2798-427d-9a4f-32e22dedf623" providerId="ADAL" clId="{FA8AA619-F3E5-40CB-A578-9E4C11DC9418}" dt="2024-08-26T17:38:04.313" v="611" actId="1076"/>
          <ac:picMkLst>
            <pc:docMk/>
            <pc:sldMk cId="2069994264" sldId="353"/>
            <ac:picMk id="13" creationId="{1354F3FC-6467-5B11-0D10-4C032C558ED1}"/>
          </ac:picMkLst>
        </pc:picChg>
      </pc:sldChg>
      <pc:sldChg chg="addSp modSp mod modNotesTx">
        <pc:chgData name="Kiviranta Laura" userId="4335b645-2798-427d-9a4f-32e22dedf623" providerId="ADAL" clId="{FA8AA619-F3E5-40CB-A578-9E4C11DC9418}" dt="2024-08-26T17:33:09.665" v="355"/>
        <pc:sldMkLst>
          <pc:docMk/>
          <pc:sldMk cId="3034868488" sldId="470"/>
        </pc:sldMkLst>
        <pc:spChg chg="mod">
          <ac:chgData name="Kiviranta Laura" userId="4335b645-2798-427d-9a4f-32e22dedf623" providerId="ADAL" clId="{FA8AA619-F3E5-40CB-A578-9E4C11DC9418}" dt="2024-08-26T17:31:32.420" v="336" actId="207"/>
          <ac:spMkLst>
            <pc:docMk/>
            <pc:sldMk cId="3034868488" sldId="470"/>
            <ac:spMk id="2" creationId="{861C04EE-AC6B-BF6F-EF52-E94B2C446620}"/>
          </ac:spMkLst>
        </pc:spChg>
        <pc:spChg chg="add mod">
          <ac:chgData name="Kiviranta Laura" userId="4335b645-2798-427d-9a4f-32e22dedf623" providerId="ADAL" clId="{FA8AA619-F3E5-40CB-A578-9E4C11DC9418}" dt="2024-08-26T17:28:10.005" v="192" actId="1076"/>
          <ac:spMkLst>
            <pc:docMk/>
            <pc:sldMk cId="3034868488" sldId="470"/>
            <ac:spMk id="5" creationId="{7F5FE72A-2DE1-8B42-FB87-BE610368D0F3}"/>
          </ac:spMkLst>
        </pc:spChg>
        <pc:spChg chg="add mod">
          <ac:chgData name="Kiviranta Laura" userId="4335b645-2798-427d-9a4f-32e22dedf623" providerId="ADAL" clId="{FA8AA619-F3E5-40CB-A578-9E4C11DC9418}" dt="2024-08-26T17:28:34.503" v="197" actId="1076"/>
          <ac:spMkLst>
            <pc:docMk/>
            <pc:sldMk cId="3034868488" sldId="470"/>
            <ac:spMk id="7" creationId="{8E1E7C25-9B39-30FC-BEE0-43133A80039A}"/>
          </ac:spMkLst>
        </pc:spChg>
        <pc:graphicFrameChg chg="mod modGraphic">
          <ac:chgData name="Kiviranta Laura" userId="4335b645-2798-427d-9a4f-32e22dedf623" providerId="ADAL" clId="{FA8AA619-F3E5-40CB-A578-9E4C11DC9418}" dt="2024-08-26T17:33:09.665" v="355"/>
          <ac:graphicFrameMkLst>
            <pc:docMk/>
            <pc:sldMk cId="3034868488" sldId="470"/>
            <ac:graphicFrameMk id="4830" creationId="{22D15E22-6C84-A1BE-F1B0-F4E5E0AB9B10}"/>
          </ac:graphicFrameMkLst>
        </pc:graphicFrameChg>
        <pc:picChg chg="add mod ord">
          <ac:chgData name="Kiviranta Laura" userId="4335b645-2798-427d-9a4f-32e22dedf623" providerId="ADAL" clId="{FA8AA619-F3E5-40CB-A578-9E4C11DC9418}" dt="2024-08-26T17:31:09.899" v="301" actId="167"/>
          <ac:picMkLst>
            <pc:docMk/>
            <pc:sldMk cId="3034868488" sldId="470"/>
            <ac:picMk id="3" creationId="{8FE160D6-B431-B698-8B57-BE541393F772}"/>
          </ac:picMkLst>
        </pc:picChg>
      </pc:sldChg>
      <pc:sldChg chg="addSp delSp modSp new del mod">
        <pc:chgData name="Kiviranta Laura" userId="4335b645-2798-427d-9a4f-32e22dedf623" providerId="ADAL" clId="{FA8AA619-F3E5-40CB-A578-9E4C11DC9418}" dt="2024-08-26T17:38:52.157" v="621" actId="2696"/>
        <pc:sldMkLst>
          <pc:docMk/>
          <pc:sldMk cId="3854213620" sldId="488"/>
        </pc:sldMkLst>
        <pc:picChg chg="add del mod">
          <ac:chgData name="Kiviranta Laura" userId="4335b645-2798-427d-9a4f-32e22dedf623" providerId="ADAL" clId="{FA8AA619-F3E5-40CB-A578-9E4C11DC9418}" dt="2024-08-26T17:38:48.393" v="620" actId="478"/>
          <ac:picMkLst>
            <pc:docMk/>
            <pc:sldMk cId="3854213620" sldId="488"/>
            <ac:picMk id="4" creationId="{3A45F367-AE17-66EC-A4C7-A2E27F0789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DB2D2-F73F-40EA-8588-6023309B5C68}"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fi-FI"/>
        </a:p>
      </dgm:t>
    </dgm:pt>
    <dgm:pt modelId="{6BBA5078-3EBE-4A8F-B2EA-3369010089F1}">
      <dgm:prSet phldrT="[Teksti]" phldr="0" custT="1"/>
      <dgm:spPr/>
      <dgm:t>
        <a:bodyPr/>
        <a:lstStyle/>
        <a:p>
          <a:r>
            <a:rPr lang="fi-FI" sz="1600">
              <a:solidFill>
                <a:schemeClr val="tx2"/>
              </a:solidFill>
              <a:latin typeface="Arial"/>
            </a:rPr>
            <a:t>Vahingon-korvaukset</a:t>
          </a:r>
          <a:endParaRPr lang="fi-FI" sz="1600">
            <a:solidFill>
              <a:schemeClr val="tx2"/>
            </a:solidFill>
          </a:endParaRPr>
        </a:p>
      </dgm:t>
    </dgm:pt>
    <dgm:pt modelId="{07ED16F6-36D1-4923-B801-D0D2F075D37A}" type="parTrans" cxnId="{79E583E4-64B3-4193-A0A2-80E8ECDF25FC}">
      <dgm:prSet/>
      <dgm:spPr/>
      <dgm:t>
        <a:bodyPr/>
        <a:lstStyle/>
        <a:p>
          <a:endParaRPr lang="fi-FI"/>
        </a:p>
      </dgm:t>
    </dgm:pt>
    <dgm:pt modelId="{3CBF92EB-FE7B-456C-B672-15137B213FC4}" type="sibTrans" cxnId="{79E583E4-64B3-4193-A0A2-80E8ECDF25FC}">
      <dgm:prSet/>
      <dgm:spPr/>
      <dgm:t>
        <a:bodyPr/>
        <a:lstStyle/>
        <a:p>
          <a:endParaRPr lang="fi-FI"/>
        </a:p>
      </dgm:t>
    </dgm:pt>
    <dgm:pt modelId="{A0AE0EBB-2FF9-42F2-B272-7363B187FBD5}">
      <dgm:prSet phldr="0" custT="1"/>
      <dgm:spPr/>
      <dgm:t>
        <a:bodyPr/>
        <a:lstStyle/>
        <a:p>
          <a:pPr rtl="0"/>
          <a:r>
            <a:rPr lang="fi-FI" sz="1600">
              <a:solidFill>
                <a:schemeClr val="tx2"/>
              </a:solidFill>
              <a:latin typeface="Arial"/>
            </a:rPr>
            <a:t>Seuraamuksina sekä tekijälle että uhreille</a:t>
          </a:r>
        </a:p>
      </dgm:t>
    </dgm:pt>
    <dgm:pt modelId="{121B83FD-7FE9-45E9-B14E-0BB1A35A6E62}" type="parTrans" cxnId="{C9D5810F-2285-46CB-9CAE-14741D1B18A3}">
      <dgm:prSet/>
      <dgm:spPr/>
      <dgm:t>
        <a:bodyPr/>
        <a:lstStyle/>
        <a:p>
          <a:endParaRPr lang="fi-FI"/>
        </a:p>
      </dgm:t>
    </dgm:pt>
    <dgm:pt modelId="{EE1D49DB-39CC-40AB-925D-BEE4353B4BBF}" type="sibTrans" cxnId="{C9D5810F-2285-46CB-9CAE-14741D1B18A3}">
      <dgm:prSet/>
      <dgm:spPr/>
      <dgm:t>
        <a:bodyPr/>
        <a:lstStyle/>
        <a:p>
          <a:endParaRPr lang="fi-FI"/>
        </a:p>
      </dgm:t>
    </dgm:pt>
    <dgm:pt modelId="{44C4E1E3-7CD1-40FC-93A6-BF975DA7D600}">
      <dgm:prSet phldr="0" custT="1"/>
      <dgm:spPr/>
      <dgm:t>
        <a:bodyPr/>
        <a:lstStyle/>
        <a:p>
          <a:r>
            <a:rPr lang="fi-FI" sz="1600">
              <a:solidFill>
                <a:schemeClr val="tx2"/>
              </a:solidFill>
              <a:latin typeface="Arial"/>
            </a:rPr>
            <a:t>Turvattomuus</a:t>
          </a:r>
        </a:p>
      </dgm:t>
    </dgm:pt>
    <dgm:pt modelId="{CE858856-43F3-48EE-8067-7CE5B793171C}" type="parTrans" cxnId="{C0F47D2D-2441-403A-9094-834BC8D2C14C}">
      <dgm:prSet/>
      <dgm:spPr/>
      <dgm:t>
        <a:bodyPr/>
        <a:lstStyle/>
        <a:p>
          <a:endParaRPr lang="fi-FI"/>
        </a:p>
      </dgm:t>
    </dgm:pt>
    <dgm:pt modelId="{6EB54913-BF55-4A1A-9406-F8C1DDC29FA6}" type="sibTrans" cxnId="{C0F47D2D-2441-403A-9094-834BC8D2C14C}">
      <dgm:prSet/>
      <dgm:spPr/>
      <dgm:t>
        <a:bodyPr/>
        <a:lstStyle/>
        <a:p>
          <a:endParaRPr lang="fi-FI"/>
        </a:p>
      </dgm:t>
    </dgm:pt>
    <dgm:pt modelId="{70153F2A-4E80-41F3-AA51-7E8B3ADCD862}">
      <dgm:prSet phldr="0" custT="1"/>
      <dgm:spPr/>
      <dgm:t>
        <a:bodyPr/>
        <a:lstStyle/>
        <a:p>
          <a:pPr rtl="0"/>
          <a:r>
            <a:rPr lang="fi-FI" sz="1600">
              <a:solidFill>
                <a:schemeClr val="tx2"/>
              </a:solidFill>
              <a:latin typeface="Arial"/>
            </a:rPr>
            <a:t>Häpeä</a:t>
          </a:r>
        </a:p>
      </dgm:t>
    </dgm:pt>
    <dgm:pt modelId="{02768A1C-1B62-4A7D-ADCF-1CB64824A473}" type="parTrans" cxnId="{664671AB-91CB-47B3-A8EC-8AD14AF7E536}">
      <dgm:prSet/>
      <dgm:spPr/>
      <dgm:t>
        <a:bodyPr/>
        <a:lstStyle/>
        <a:p>
          <a:endParaRPr lang="fi-FI"/>
        </a:p>
      </dgm:t>
    </dgm:pt>
    <dgm:pt modelId="{47C51850-5DF3-4201-9886-02AF914AF3DA}" type="sibTrans" cxnId="{664671AB-91CB-47B3-A8EC-8AD14AF7E536}">
      <dgm:prSet/>
      <dgm:spPr/>
      <dgm:t>
        <a:bodyPr/>
        <a:lstStyle/>
        <a:p>
          <a:endParaRPr lang="fi-FI"/>
        </a:p>
      </dgm:t>
    </dgm:pt>
    <dgm:pt modelId="{7EC5A48D-2129-4E3F-A17D-6A2A5C5A2D1A}">
      <dgm:prSet phldr="0" custT="1"/>
      <dgm:spPr/>
      <dgm:t>
        <a:bodyPr/>
        <a:lstStyle/>
        <a:p>
          <a:pPr rtl="0"/>
          <a:r>
            <a:rPr lang="fi-FI" sz="1600">
              <a:solidFill>
                <a:schemeClr val="tx2"/>
              </a:solidFill>
              <a:latin typeface="Arial"/>
            </a:rPr>
            <a:t>Pelko</a:t>
          </a:r>
        </a:p>
      </dgm:t>
    </dgm:pt>
    <dgm:pt modelId="{F6F0A804-B164-4E92-8BB7-F4E316BB900B}" type="parTrans" cxnId="{B5E3FF8D-A854-412C-9CDC-B32DB1EF54EA}">
      <dgm:prSet/>
      <dgm:spPr/>
      <dgm:t>
        <a:bodyPr/>
        <a:lstStyle/>
        <a:p>
          <a:endParaRPr lang="fi-FI"/>
        </a:p>
      </dgm:t>
    </dgm:pt>
    <dgm:pt modelId="{A0CFE02D-53E7-44A2-A040-E19D97A2F7D4}" type="sibTrans" cxnId="{B5E3FF8D-A854-412C-9CDC-B32DB1EF54EA}">
      <dgm:prSet/>
      <dgm:spPr/>
      <dgm:t>
        <a:bodyPr/>
        <a:lstStyle/>
        <a:p>
          <a:endParaRPr lang="fi-FI"/>
        </a:p>
      </dgm:t>
    </dgm:pt>
    <dgm:pt modelId="{14DC9365-30E3-443D-9240-601419ABBF11}">
      <dgm:prSet phldr="0" custT="1"/>
      <dgm:spPr/>
      <dgm:t>
        <a:bodyPr/>
        <a:lstStyle/>
        <a:p>
          <a:pPr rtl="0"/>
          <a:r>
            <a:rPr lang="fi-FI" sz="1600">
              <a:solidFill>
                <a:schemeClr val="tx2"/>
              </a:solidFill>
              <a:latin typeface="Arial"/>
            </a:rPr>
            <a:t>Riita-asiana siviilioikeudessa tai sovittelun kautta</a:t>
          </a:r>
        </a:p>
      </dgm:t>
    </dgm:pt>
    <dgm:pt modelId="{B03F311A-9D16-44D7-871A-7A7848EFB43F}" type="parTrans" cxnId="{9D743D4C-0326-40E1-A9B4-1B05BD8B280E}">
      <dgm:prSet/>
      <dgm:spPr/>
      <dgm:t>
        <a:bodyPr/>
        <a:lstStyle/>
        <a:p>
          <a:endParaRPr lang="fi-FI"/>
        </a:p>
      </dgm:t>
    </dgm:pt>
    <dgm:pt modelId="{414685FD-F7D9-4B42-8A8B-99EA8CB48695}" type="sibTrans" cxnId="{9D743D4C-0326-40E1-A9B4-1B05BD8B280E}">
      <dgm:prSet/>
      <dgm:spPr/>
      <dgm:t>
        <a:bodyPr/>
        <a:lstStyle/>
        <a:p>
          <a:endParaRPr lang="fi-FI"/>
        </a:p>
      </dgm:t>
    </dgm:pt>
    <dgm:pt modelId="{761A7C89-5615-4ED0-8C03-EB3C3B3823D4}">
      <dgm:prSet phldr="0" custT="1"/>
      <dgm:spPr/>
      <dgm:t>
        <a:bodyPr/>
        <a:lstStyle/>
        <a:p>
          <a:pPr rtl="0"/>
          <a:r>
            <a:rPr lang="fi-FI" sz="1600">
              <a:latin typeface="Arial"/>
            </a:rPr>
            <a:t>Rikos tapahtuu</a:t>
          </a:r>
        </a:p>
      </dgm:t>
    </dgm:pt>
    <dgm:pt modelId="{53346E7E-B6EA-4BCB-B752-68772DA32C22}" type="parTrans" cxnId="{327DD02D-B913-4959-8461-7FC5A5943201}">
      <dgm:prSet/>
      <dgm:spPr/>
      <dgm:t>
        <a:bodyPr/>
        <a:lstStyle/>
        <a:p>
          <a:endParaRPr lang="fi-FI"/>
        </a:p>
      </dgm:t>
    </dgm:pt>
    <dgm:pt modelId="{3951A314-23E1-48FE-97E0-443C4BEFD78F}" type="sibTrans" cxnId="{327DD02D-B913-4959-8461-7FC5A5943201}">
      <dgm:prSet/>
      <dgm:spPr/>
      <dgm:t>
        <a:bodyPr/>
        <a:lstStyle/>
        <a:p>
          <a:endParaRPr lang="fi-FI"/>
        </a:p>
      </dgm:t>
    </dgm:pt>
    <dgm:pt modelId="{DF6141CE-D830-44EA-B31B-9298B79BFE8D}">
      <dgm:prSet phldr="0" custT="1"/>
      <dgm:spPr/>
      <dgm:t>
        <a:bodyPr/>
        <a:lstStyle/>
        <a:p>
          <a:pPr rtl="0"/>
          <a:r>
            <a:rPr lang="fi-FI" sz="1600">
              <a:solidFill>
                <a:schemeClr val="tx2"/>
              </a:solidFill>
              <a:latin typeface="Arial"/>
            </a:rPr>
            <a:t>Mahdollinen lastensuojelutarpeen selvitys tekijälle ja perheelle</a:t>
          </a:r>
        </a:p>
      </dgm:t>
    </dgm:pt>
    <dgm:pt modelId="{6B003D9C-5A22-40F3-9B0D-E0AFBF6672DC}" type="parTrans" cxnId="{DB1235A3-DAB3-408A-A252-CB80D9B4050F}">
      <dgm:prSet/>
      <dgm:spPr/>
      <dgm:t>
        <a:bodyPr/>
        <a:lstStyle/>
        <a:p>
          <a:endParaRPr lang="fi-FI"/>
        </a:p>
      </dgm:t>
    </dgm:pt>
    <dgm:pt modelId="{3487DD1E-E107-483D-A050-06CC93CB34F6}" type="sibTrans" cxnId="{DB1235A3-DAB3-408A-A252-CB80D9B4050F}">
      <dgm:prSet/>
      <dgm:spPr/>
      <dgm:t>
        <a:bodyPr/>
        <a:lstStyle/>
        <a:p>
          <a:endParaRPr lang="fi-FI"/>
        </a:p>
      </dgm:t>
    </dgm:pt>
    <dgm:pt modelId="{79E0A327-5A75-42A8-84FB-F1807CF9107F}">
      <dgm:prSet phldr="0" custT="1"/>
      <dgm:spPr/>
      <dgm:t>
        <a:bodyPr/>
        <a:lstStyle/>
        <a:p>
          <a:pPr rtl="0"/>
          <a:r>
            <a:rPr lang="fi-FI" sz="1600">
              <a:latin typeface="Arial"/>
            </a:rPr>
            <a:t>Rikosilmoitus</a:t>
          </a:r>
        </a:p>
      </dgm:t>
    </dgm:pt>
    <dgm:pt modelId="{85D38233-3655-471B-A184-4DF52ABA853D}" type="parTrans" cxnId="{AEB876F5-6F6E-420F-85CA-FC039AED838C}">
      <dgm:prSet/>
      <dgm:spPr/>
      <dgm:t>
        <a:bodyPr/>
        <a:lstStyle/>
        <a:p>
          <a:endParaRPr lang="fi-FI"/>
        </a:p>
      </dgm:t>
    </dgm:pt>
    <dgm:pt modelId="{75D34557-1FA2-4686-98FE-D554AB7142A4}" type="sibTrans" cxnId="{AEB876F5-6F6E-420F-85CA-FC039AED838C}">
      <dgm:prSet/>
      <dgm:spPr/>
      <dgm:t>
        <a:bodyPr/>
        <a:lstStyle/>
        <a:p>
          <a:endParaRPr lang="fi-FI"/>
        </a:p>
      </dgm:t>
    </dgm:pt>
    <dgm:pt modelId="{886BF275-B8F6-45C6-BA2F-F3229FA7F997}">
      <dgm:prSet phldr="0" custT="1"/>
      <dgm:spPr/>
      <dgm:t>
        <a:bodyPr/>
        <a:lstStyle/>
        <a:p>
          <a:pPr rtl="0"/>
          <a:r>
            <a:rPr lang="fi-FI" sz="1600">
              <a:latin typeface="Arial"/>
            </a:rPr>
            <a:t>Lastensuojeluilmoitus</a:t>
          </a:r>
        </a:p>
      </dgm:t>
    </dgm:pt>
    <dgm:pt modelId="{B0B51D4B-041F-4E84-BC6F-766FCF5C7DFF}" type="parTrans" cxnId="{703F27FC-ADFB-420B-B161-FA17636D4115}">
      <dgm:prSet/>
      <dgm:spPr/>
      <dgm:t>
        <a:bodyPr/>
        <a:lstStyle/>
        <a:p>
          <a:endParaRPr lang="fi-FI"/>
        </a:p>
      </dgm:t>
    </dgm:pt>
    <dgm:pt modelId="{E53611DB-78EA-4005-81DC-0A702C1BD80C}" type="sibTrans" cxnId="{703F27FC-ADFB-420B-B161-FA17636D4115}">
      <dgm:prSet/>
      <dgm:spPr/>
      <dgm:t>
        <a:bodyPr/>
        <a:lstStyle/>
        <a:p>
          <a:endParaRPr lang="fi-FI"/>
        </a:p>
      </dgm:t>
    </dgm:pt>
    <dgm:pt modelId="{9A27AEAB-88A3-4EFF-A634-98B3A666FECD}" type="pres">
      <dgm:prSet presAssocID="{BE7DB2D2-F73F-40EA-8588-6023309B5C68}" presName="hierChild1" presStyleCnt="0">
        <dgm:presLayoutVars>
          <dgm:chPref val="1"/>
          <dgm:dir/>
          <dgm:animOne val="branch"/>
          <dgm:animLvl val="lvl"/>
          <dgm:resizeHandles/>
        </dgm:presLayoutVars>
      </dgm:prSet>
      <dgm:spPr/>
    </dgm:pt>
    <dgm:pt modelId="{B4FFBCA0-BC99-4998-BA49-A0E167095D4B}" type="pres">
      <dgm:prSet presAssocID="{761A7C89-5615-4ED0-8C03-EB3C3B3823D4}" presName="hierRoot1" presStyleCnt="0"/>
      <dgm:spPr/>
    </dgm:pt>
    <dgm:pt modelId="{D84BA8E1-4CC6-466C-8F60-BB8E221D907B}" type="pres">
      <dgm:prSet presAssocID="{761A7C89-5615-4ED0-8C03-EB3C3B3823D4}" presName="composite" presStyleCnt="0"/>
      <dgm:spPr/>
    </dgm:pt>
    <dgm:pt modelId="{7BF9C7B4-A12F-4001-A968-48BF24A2B408}" type="pres">
      <dgm:prSet presAssocID="{761A7C89-5615-4ED0-8C03-EB3C3B3823D4}" presName="background" presStyleLbl="node0" presStyleIdx="0" presStyleCnt="2"/>
      <dgm:spPr/>
    </dgm:pt>
    <dgm:pt modelId="{F7CF4DE0-2BF4-4F4F-A796-7EF5698ADA6C}" type="pres">
      <dgm:prSet presAssocID="{761A7C89-5615-4ED0-8C03-EB3C3B3823D4}" presName="text" presStyleLbl="fgAcc0" presStyleIdx="0" presStyleCnt="2">
        <dgm:presLayoutVars>
          <dgm:chPref val="3"/>
        </dgm:presLayoutVars>
      </dgm:prSet>
      <dgm:spPr/>
    </dgm:pt>
    <dgm:pt modelId="{6FEC2D9F-D567-4B48-8DFC-FF2F599EEFDE}" type="pres">
      <dgm:prSet presAssocID="{761A7C89-5615-4ED0-8C03-EB3C3B3823D4}" presName="hierChild2" presStyleCnt="0"/>
      <dgm:spPr/>
    </dgm:pt>
    <dgm:pt modelId="{4EA81C87-DC50-44F3-AA36-1ABEDD683A70}" type="pres">
      <dgm:prSet presAssocID="{85D38233-3655-471B-A184-4DF52ABA853D}" presName="Name10" presStyleLbl="parChTrans1D2" presStyleIdx="0" presStyleCnt="6"/>
      <dgm:spPr/>
    </dgm:pt>
    <dgm:pt modelId="{F712B995-568C-4669-9C53-E427124A38F0}" type="pres">
      <dgm:prSet presAssocID="{79E0A327-5A75-42A8-84FB-F1807CF9107F}" presName="hierRoot2" presStyleCnt="0"/>
      <dgm:spPr/>
    </dgm:pt>
    <dgm:pt modelId="{9AD4CDE0-F1FB-418B-B674-3AA6BF7A31CD}" type="pres">
      <dgm:prSet presAssocID="{79E0A327-5A75-42A8-84FB-F1807CF9107F}" presName="composite2" presStyleCnt="0"/>
      <dgm:spPr/>
    </dgm:pt>
    <dgm:pt modelId="{79590A0B-03F9-4B78-A7C4-2A2F72DD0F9B}" type="pres">
      <dgm:prSet presAssocID="{79E0A327-5A75-42A8-84FB-F1807CF9107F}" presName="background2" presStyleLbl="node2" presStyleIdx="0" presStyleCnt="6"/>
      <dgm:spPr/>
    </dgm:pt>
    <dgm:pt modelId="{6483EEB0-E979-4B74-BE48-0C38E66B71CB}" type="pres">
      <dgm:prSet presAssocID="{79E0A327-5A75-42A8-84FB-F1807CF9107F}" presName="text2" presStyleLbl="fgAcc2" presStyleIdx="0" presStyleCnt="6">
        <dgm:presLayoutVars>
          <dgm:chPref val="3"/>
        </dgm:presLayoutVars>
      </dgm:prSet>
      <dgm:spPr/>
    </dgm:pt>
    <dgm:pt modelId="{31C2648D-10EA-429B-87C1-CB7742B1DF74}" type="pres">
      <dgm:prSet presAssocID="{79E0A327-5A75-42A8-84FB-F1807CF9107F}" presName="hierChild3" presStyleCnt="0"/>
      <dgm:spPr/>
    </dgm:pt>
    <dgm:pt modelId="{1BFAAA52-2E7D-4D34-9C68-BAAB44DFEF2C}" type="pres">
      <dgm:prSet presAssocID="{B0B51D4B-041F-4E84-BC6F-766FCF5C7DFF}" presName="Name10" presStyleLbl="parChTrans1D2" presStyleIdx="1" presStyleCnt="6"/>
      <dgm:spPr/>
    </dgm:pt>
    <dgm:pt modelId="{324134C5-1AFA-4267-B677-E2EDE80A3D9F}" type="pres">
      <dgm:prSet presAssocID="{886BF275-B8F6-45C6-BA2F-F3229FA7F997}" presName="hierRoot2" presStyleCnt="0"/>
      <dgm:spPr/>
    </dgm:pt>
    <dgm:pt modelId="{FECBC828-389F-4457-A875-F80BE55CC649}" type="pres">
      <dgm:prSet presAssocID="{886BF275-B8F6-45C6-BA2F-F3229FA7F997}" presName="composite2" presStyleCnt="0"/>
      <dgm:spPr/>
    </dgm:pt>
    <dgm:pt modelId="{A1CB9EB7-5CF4-4DA0-8E15-7DC57D464B6C}" type="pres">
      <dgm:prSet presAssocID="{886BF275-B8F6-45C6-BA2F-F3229FA7F997}" presName="background2" presStyleLbl="node2" presStyleIdx="1" presStyleCnt="6"/>
      <dgm:spPr/>
    </dgm:pt>
    <dgm:pt modelId="{3E8CB215-A13F-4177-91C9-06176458BCE5}" type="pres">
      <dgm:prSet presAssocID="{886BF275-B8F6-45C6-BA2F-F3229FA7F997}" presName="text2" presStyleLbl="fgAcc2" presStyleIdx="1" presStyleCnt="6" custScaleX="154870" custLinFactNeighborX="5623" custLinFactNeighborY="1107">
        <dgm:presLayoutVars>
          <dgm:chPref val="3"/>
        </dgm:presLayoutVars>
      </dgm:prSet>
      <dgm:spPr/>
    </dgm:pt>
    <dgm:pt modelId="{1F03D33D-244B-4B16-BD9E-35FEF5A9BEDE}" type="pres">
      <dgm:prSet presAssocID="{886BF275-B8F6-45C6-BA2F-F3229FA7F997}" presName="hierChild3" presStyleCnt="0"/>
      <dgm:spPr/>
    </dgm:pt>
    <dgm:pt modelId="{3A9559BA-E6CC-4500-BC18-A66F3981CD5A}" type="pres">
      <dgm:prSet presAssocID="{6B003D9C-5A22-40F3-9B0D-E0AFBF6672DC}" presName="Name17" presStyleLbl="parChTrans1D3" presStyleIdx="0" presStyleCnt="2"/>
      <dgm:spPr/>
    </dgm:pt>
    <dgm:pt modelId="{BE32A7A4-497A-4CA0-B479-DE7E5655B8C6}" type="pres">
      <dgm:prSet presAssocID="{DF6141CE-D830-44EA-B31B-9298B79BFE8D}" presName="hierRoot3" presStyleCnt="0"/>
      <dgm:spPr/>
    </dgm:pt>
    <dgm:pt modelId="{E81A62F4-07DD-4B83-85C2-B990BDBB370D}" type="pres">
      <dgm:prSet presAssocID="{DF6141CE-D830-44EA-B31B-9298B79BFE8D}" presName="composite3" presStyleCnt="0"/>
      <dgm:spPr/>
    </dgm:pt>
    <dgm:pt modelId="{07E1CBEA-4136-46A1-A419-6C9F63047F61}" type="pres">
      <dgm:prSet presAssocID="{DF6141CE-D830-44EA-B31B-9298B79BFE8D}" presName="background3" presStyleLbl="node3" presStyleIdx="0" presStyleCnt="2"/>
      <dgm:spPr/>
    </dgm:pt>
    <dgm:pt modelId="{7F72C89C-5E6C-424A-9526-0B0655A36812}" type="pres">
      <dgm:prSet presAssocID="{DF6141CE-D830-44EA-B31B-9298B79BFE8D}" presName="text3" presStyleLbl="fgAcc3" presStyleIdx="0" presStyleCnt="2" custScaleX="159195" custScaleY="141496">
        <dgm:presLayoutVars>
          <dgm:chPref val="3"/>
        </dgm:presLayoutVars>
      </dgm:prSet>
      <dgm:spPr/>
    </dgm:pt>
    <dgm:pt modelId="{C5DB15D9-1142-4968-A42E-46342DED1B8E}" type="pres">
      <dgm:prSet presAssocID="{DF6141CE-D830-44EA-B31B-9298B79BFE8D}" presName="hierChild4" presStyleCnt="0"/>
      <dgm:spPr/>
    </dgm:pt>
    <dgm:pt modelId="{8CD1A469-0CBF-4342-8574-E20F446131AC}" type="pres">
      <dgm:prSet presAssocID="{07ED16F6-36D1-4923-B801-D0D2F075D37A}" presName="Name10" presStyleLbl="parChTrans1D2" presStyleIdx="2" presStyleCnt="6"/>
      <dgm:spPr/>
    </dgm:pt>
    <dgm:pt modelId="{6B4E5CF8-B229-4960-8E05-D6DE0BF10528}" type="pres">
      <dgm:prSet presAssocID="{6BBA5078-3EBE-4A8F-B2EA-3369010089F1}" presName="hierRoot2" presStyleCnt="0"/>
      <dgm:spPr/>
    </dgm:pt>
    <dgm:pt modelId="{AC5B52A1-921B-489B-9A77-40A0A075F758}" type="pres">
      <dgm:prSet presAssocID="{6BBA5078-3EBE-4A8F-B2EA-3369010089F1}" presName="composite2" presStyleCnt="0"/>
      <dgm:spPr/>
    </dgm:pt>
    <dgm:pt modelId="{B85D01A5-4975-4A2C-95CF-620A7ABE10D4}" type="pres">
      <dgm:prSet presAssocID="{6BBA5078-3EBE-4A8F-B2EA-3369010089F1}" presName="background2" presStyleLbl="node2" presStyleIdx="2" presStyleCnt="6"/>
      <dgm:spPr/>
    </dgm:pt>
    <dgm:pt modelId="{39B579C7-C5D1-405A-8538-84892CA54D16}" type="pres">
      <dgm:prSet presAssocID="{6BBA5078-3EBE-4A8F-B2EA-3369010089F1}" presName="text2" presStyleLbl="fgAcc2" presStyleIdx="2" presStyleCnt="6" custScaleX="130226">
        <dgm:presLayoutVars>
          <dgm:chPref val="3"/>
        </dgm:presLayoutVars>
      </dgm:prSet>
      <dgm:spPr/>
    </dgm:pt>
    <dgm:pt modelId="{DAC14F25-077E-4E3B-97AF-6A064E7C6F8A}" type="pres">
      <dgm:prSet presAssocID="{6BBA5078-3EBE-4A8F-B2EA-3369010089F1}" presName="hierChild3" presStyleCnt="0"/>
      <dgm:spPr/>
    </dgm:pt>
    <dgm:pt modelId="{ECFB881D-093B-4975-8A51-5858CDE9DEB1}" type="pres">
      <dgm:prSet presAssocID="{B03F311A-9D16-44D7-871A-7A7848EFB43F}" presName="Name17" presStyleLbl="parChTrans1D3" presStyleIdx="1" presStyleCnt="2"/>
      <dgm:spPr/>
    </dgm:pt>
    <dgm:pt modelId="{1FBB7422-740E-48A2-97ED-FA641906E4F2}" type="pres">
      <dgm:prSet presAssocID="{14DC9365-30E3-443D-9240-601419ABBF11}" presName="hierRoot3" presStyleCnt="0"/>
      <dgm:spPr/>
    </dgm:pt>
    <dgm:pt modelId="{096A64D6-E403-46BF-B86D-A5CED4DFBEF6}" type="pres">
      <dgm:prSet presAssocID="{14DC9365-30E3-443D-9240-601419ABBF11}" presName="composite3" presStyleCnt="0"/>
      <dgm:spPr/>
    </dgm:pt>
    <dgm:pt modelId="{10F32B99-D392-4A0A-953B-39F67D0763A1}" type="pres">
      <dgm:prSet presAssocID="{14DC9365-30E3-443D-9240-601419ABBF11}" presName="background3" presStyleLbl="node3" presStyleIdx="1" presStyleCnt="2"/>
      <dgm:spPr/>
    </dgm:pt>
    <dgm:pt modelId="{8BC739E8-3DD5-41E2-B5AE-2749A9CE4795}" type="pres">
      <dgm:prSet presAssocID="{14DC9365-30E3-443D-9240-601419ABBF11}" presName="text3" presStyleLbl="fgAcc3" presStyleIdx="1" presStyleCnt="2" custScaleX="121319">
        <dgm:presLayoutVars>
          <dgm:chPref val="3"/>
        </dgm:presLayoutVars>
      </dgm:prSet>
      <dgm:spPr/>
    </dgm:pt>
    <dgm:pt modelId="{D4A607DD-853F-4897-AFDE-A036BE682ACD}" type="pres">
      <dgm:prSet presAssocID="{14DC9365-30E3-443D-9240-601419ABBF11}" presName="hierChild4" presStyleCnt="0"/>
      <dgm:spPr/>
    </dgm:pt>
    <dgm:pt modelId="{D3B5B67F-40E9-497C-B315-2D3343811B43}" type="pres">
      <dgm:prSet presAssocID="{A0AE0EBB-2FF9-42F2-B272-7363B187FBD5}" presName="hierRoot1" presStyleCnt="0"/>
      <dgm:spPr/>
    </dgm:pt>
    <dgm:pt modelId="{0702BE81-542C-4EBD-817E-8468723A60D7}" type="pres">
      <dgm:prSet presAssocID="{A0AE0EBB-2FF9-42F2-B272-7363B187FBD5}" presName="composite" presStyleCnt="0"/>
      <dgm:spPr/>
    </dgm:pt>
    <dgm:pt modelId="{BFD9E4C1-8922-40D5-9B35-B8ABD9920965}" type="pres">
      <dgm:prSet presAssocID="{A0AE0EBB-2FF9-42F2-B272-7363B187FBD5}" presName="background" presStyleLbl="node0" presStyleIdx="1" presStyleCnt="2"/>
      <dgm:spPr/>
    </dgm:pt>
    <dgm:pt modelId="{8B300A40-18F2-4F36-ABDB-7B8A94F8722F}" type="pres">
      <dgm:prSet presAssocID="{A0AE0EBB-2FF9-42F2-B272-7363B187FBD5}" presName="text" presStyleLbl="fgAcc0" presStyleIdx="1" presStyleCnt="2" custScaleX="132098">
        <dgm:presLayoutVars>
          <dgm:chPref val="3"/>
        </dgm:presLayoutVars>
      </dgm:prSet>
      <dgm:spPr/>
    </dgm:pt>
    <dgm:pt modelId="{8AB85821-779D-472E-B30E-DBD97DE41654}" type="pres">
      <dgm:prSet presAssocID="{A0AE0EBB-2FF9-42F2-B272-7363B187FBD5}" presName="hierChild2" presStyleCnt="0"/>
      <dgm:spPr/>
    </dgm:pt>
    <dgm:pt modelId="{6939537C-BA02-4071-827F-57D022657A9D}" type="pres">
      <dgm:prSet presAssocID="{02768A1C-1B62-4A7D-ADCF-1CB64824A473}" presName="Name10" presStyleLbl="parChTrans1D2" presStyleIdx="3" presStyleCnt="6"/>
      <dgm:spPr/>
    </dgm:pt>
    <dgm:pt modelId="{84A32D0A-7D4C-4880-A8AB-556B3F3F463A}" type="pres">
      <dgm:prSet presAssocID="{70153F2A-4E80-41F3-AA51-7E8B3ADCD862}" presName="hierRoot2" presStyleCnt="0"/>
      <dgm:spPr/>
    </dgm:pt>
    <dgm:pt modelId="{83235F13-E0C8-401A-B587-58843FF77D70}" type="pres">
      <dgm:prSet presAssocID="{70153F2A-4E80-41F3-AA51-7E8B3ADCD862}" presName="composite2" presStyleCnt="0"/>
      <dgm:spPr/>
    </dgm:pt>
    <dgm:pt modelId="{0863EE4C-BAB1-4442-9C5F-DA641F4D9C21}" type="pres">
      <dgm:prSet presAssocID="{70153F2A-4E80-41F3-AA51-7E8B3ADCD862}" presName="background2" presStyleLbl="node2" presStyleIdx="3" presStyleCnt="6"/>
      <dgm:spPr/>
    </dgm:pt>
    <dgm:pt modelId="{9B327EBA-909E-4C6D-97CF-35C63A118841}" type="pres">
      <dgm:prSet presAssocID="{70153F2A-4E80-41F3-AA51-7E8B3ADCD862}" presName="text2" presStyleLbl="fgAcc2" presStyleIdx="3" presStyleCnt="6">
        <dgm:presLayoutVars>
          <dgm:chPref val="3"/>
        </dgm:presLayoutVars>
      </dgm:prSet>
      <dgm:spPr/>
    </dgm:pt>
    <dgm:pt modelId="{182DEF16-FA4C-4F12-9C3F-46A10A6E3271}" type="pres">
      <dgm:prSet presAssocID="{70153F2A-4E80-41F3-AA51-7E8B3ADCD862}" presName="hierChild3" presStyleCnt="0"/>
      <dgm:spPr/>
    </dgm:pt>
    <dgm:pt modelId="{79EA9593-A689-45B6-AB66-048FF9528C10}" type="pres">
      <dgm:prSet presAssocID="{F6F0A804-B164-4E92-8BB7-F4E316BB900B}" presName="Name10" presStyleLbl="parChTrans1D2" presStyleIdx="4" presStyleCnt="6"/>
      <dgm:spPr/>
    </dgm:pt>
    <dgm:pt modelId="{312A384E-11AA-4FF1-86C9-8BB5B45C1770}" type="pres">
      <dgm:prSet presAssocID="{7EC5A48D-2129-4E3F-A17D-6A2A5C5A2D1A}" presName="hierRoot2" presStyleCnt="0"/>
      <dgm:spPr/>
    </dgm:pt>
    <dgm:pt modelId="{E85C019F-51E2-487F-902E-529DB52A7CD0}" type="pres">
      <dgm:prSet presAssocID="{7EC5A48D-2129-4E3F-A17D-6A2A5C5A2D1A}" presName="composite2" presStyleCnt="0"/>
      <dgm:spPr/>
    </dgm:pt>
    <dgm:pt modelId="{6022A19A-D8BD-4F7D-B624-3F8519A8986E}" type="pres">
      <dgm:prSet presAssocID="{7EC5A48D-2129-4E3F-A17D-6A2A5C5A2D1A}" presName="background2" presStyleLbl="node2" presStyleIdx="4" presStyleCnt="6"/>
      <dgm:spPr/>
    </dgm:pt>
    <dgm:pt modelId="{C43D2B92-054F-4FEF-8364-75C2AD665C6F}" type="pres">
      <dgm:prSet presAssocID="{7EC5A48D-2129-4E3F-A17D-6A2A5C5A2D1A}" presName="text2" presStyleLbl="fgAcc2" presStyleIdx="4" presStyleCnt="6">
        <dgm:presLayoutVars>
          <dgm:chPref val="3"/>
        </dgm:presLayoutVars>
      </dgm:prSet>
      <dgm:spPr/>
    </dgm:pt>
    <dgm:pt modelId="{721DFFD9-D599-4BAE-AB59-A163559B26B4}" type="pres">
      <dgm:prSet presAssocID="{7EC5A48D-2129-4E3F-A17D-6A2A5C5A2D1A}" presName="hierChild3" presStyleCnt="0"/>
      <dgm:spPr/>
    </dgm:pt>
    <dgm:pt modelId="{69A6707E-A157-4C0F-A8CF-ABEFE017D17D}" type="pres">
      <dgm:prSet presAssocID="{CE858856-43F3-48EE-8067-7CE5B793171C}" presName="Name10" presStyleLbl="parChTrans1D2" presStyleIdx="5" presStyleCnt="6"/>
      <dgm:spPr/>
    </dgm:pt>
    <dgm:pt modelId="{2B19DED0-8C88-4882-B28F-2D1BBCECD4D7}" type="pres">
      <dgm:prSet presAssocID="{44C4E1E3-7CD1-40FC-93A6-BF975DA7D600}" presName="hierRoot2" presStyleCnt="0"/>
      <dgm:spPr/>
    </dgm:pt>
    <dgm:pt modelId="{DEBC9676-6971-4872-8CCB-8C66D1DF4F6E}" type="pres">
      <dgm:prSet presAssocID="{44C4E1E3-7CD1-40FC-93A6-BF975DA7D600}" presName="composite2" presStyleCnt="0"/>
      <dgm:spPr/>
    </dgm:pt>
    <dgm:pt modelId="{1A80E56E-F283-4348-8C7E-71949B84C7EB}" type="pres">
      <dgm:prSet presAssocID="{44C4E1E3-7CD1-40FC-93A6-BF975DA7D600}" presName="background2" presStyleLbl="node2" presStyleIdx="5" presStyleCnt="6"/>
      <dgm:spPr/>
    </dgm:pt>
    <dgm:pt modelId="{EEE37344-9F95-40CF-8CDF-DE7DC9A3E373}" type="pres">
      <dgm:prSet presAssocID="{44C4E1E3-7CD1-40FC-93A6-BF975DA7D600}" presName="text2" presStyleLbl="fgAcc2" presStyleIdx="5" presStyleCnt="6">
        <dgm:presLayoutVars>
          <dgm:chPref val="3"/>
        </dgm:presLayoutVars>
      </dgm:prSet>
      <dgm:spPr/>
    </dgm:pt>
    <dgm:pt modelId="{702CF92E-1BF3-418F-B7A1-73457A853AD0}" type="pres">
      <dgm:prSet presAssocID="{44C4E1E3-7CD1-40FC-93A6-BF975DA7D600}" presName="hierChild3" presStyleCnt="0"/>
      <dgm:spPr/>
    </dgm:pt>
  </dgm:ptLst>
  <dgm:cxnLst>
    <dgm:cxn modelId="{C0D5B209-54EE-4B63-BEE1-694F1C1B1566}" type="presOf" srcId="{85D38233-3655-471B-A184-4DF52ABA853D}" destId="{4EA81C87-DC50-44F3-AA36-1ABEDD683A70}" srcOrd="0" destOrd="0" presId="urn:microsoft.com/office/officeart/2005/8/layout/hierarchy1"/>
    <dgm:cxn modelId="{C9D5810F-2285-46CB-9CAE-14741D1B18A3}" srcId="{BE7DB2D2-F73F-40EA-8588-6023309B5C68}" destId="{A0AE0EBB-2FF9-42F2-B272-7363B187FBD5}" srcOrd="1" destOrd="0" parTransId="{121B83FD-7FE9-45E9-B14E-0BB1A35A6E62}" sibTransId="{EE1D49DB-39CC-40AB-925D-BEE4353B4BBF}"/>
    <dgm:cxn modelId="{BC5E4B22-C806-4E44-8D04-02A80980B0A1}" type="presOf" srcId="{BE7DB2D2-F73F-40EA-8588-6023309B5C68}" destId="{9A27AEAB-88A3-4EFF-A634-98B3A666FECD}" srcOrd="0" destOrd="0" presId="urn:microsoft.com/office/officeart/2005/8/layout/hierarchy1"/>
    <dgm:cxn modelId="{02E0B129-8064-46B4-BAB3-07DA264FA0DE}" type="presOf" srcId="{A0AE0EBB-2FF9-42F2-B272-7363B187FBD5}" destId="{8B300A40-18F2-4F36-ABDB-7B8A94F8722F}" srcOrd="0" destOrd="0" presId="urn:microsoft.com/office/officeart/2005/8/layout/hierarchy1"/>
    <dgm:cxn modelId="{6A574B2C-E63B-44AB-BE19-C73B7619F63B}" type="presOf" srcId="{44C4E1E3-7CD1-40FC-93A6-BF975DA7D600}" destId="{EEE37344-9F95-40CF-8CDF-DE7DC9A3E373}" srcOrd="0" destOrd="0" presId="urn:microsoft.com/office/officeart/2005/8/layout/hierarchy1"/>
    <dgm:cxn modelId="{C0F47D2D-2441-403A-9094-834BC8D2C14C}" srcId="{A0AE0EBB-2FF9-42F2-B272-7363B187FBD5}" destId="{44C4E1E3-7CD1-40FC-93A6-BF975DA7D600}" srcOrd="2" destOrd="0" parTransId="{CE858856-43F3-48EE-8067-7CE5B793171C}" sibTransId="{6EB54913-BF55-4A1A-9406-F8C1DDC29FA6}"/>
    <dgm:cxn modelId="{327DD02D-B913-4959-8461-7FC5A5943201}" srcId="{BE7DB2D2-F73F-40EA-8588-6023309B5C68}" destId="{761A7C89-5615-4ED0-8C03-EB3C3B3823D4}" srcOrd="0" destOrd="0" parTransId="{53346E7E-B6EA-4BCB-B752-68772DA32C22}" sibTransId="{3951A314-23E1-48FE-97E0-443C4BEFD78F}"/>
    <dgm:cxn modelId="{977D7E67-4AE5-4C24-94C8-CB5BC482491D}" type="presOf" srcId="{07ED16F6-36D1-4923-B801-D0D2F075D37A}" destId="{8CD1A469-0CBF-4342-8574-E20F446131AC}" srcOrd="0" destOrd="0" presId="urn:microsoft.com/office/officeart/2005/8/layout/hierarchy1"/>
    <dgm:cxn modelId="{9D743D4C-0326-40E1-A9B4-1B05BD8B280E}" srcId="{6BBA5078-3EBE-4A8F-B2EA-3369010089F1}" destId="{14DC9365-30E3-443D-9240-601419ABBF11}" srcOrd="0" destOrd="0" parTransId="{B03F311A-9D16-44D7-871A-7A7848EFB43F}" sibTransId="{414685FD-F7D9-4B42-8A8B-99EA8CB48695}"/>
    <dgm:cxn modelId="{2A364680-D391-4788-8D6C-A13943F64B3F}" type="presOf" srcId="{79E0A327-5A75-42A8-84FB-F1807CF9107F}" destId="{6483EEB0-E979-4B74-BE48-0C38E66B71CB}" srcOrd="0" destOrd="0" presId="urn:microsoft.com/office/officeart/2005/8/layout/hierarchy1"/>
    <dgm:cxn modelId="{02D7D686-DDFF-45D6-874F-06725B935C04}" type="presOf" srcId="{B03F311A-9D16-44D7-871A-7A7848EFB43F}" destId="{ECFB881D-093B-4975-8A51-5858CDE9DEB1}" srcOrd="0" destOrd="0" presId="urn:microsoft.com/office/officeart/2005/8/layout/hierarchy1"/>
    <dgm:cxn modelId="{B5E3FF8D-A854-412C-9CDC-B32DB1EF54EA}" srcId="{A0AE0EBB-2FF9-42F2-B272-7363B187FBD5}" destId="{7EC5A48D-2129-4E3F-A17D-6A2A5C5A2D1A}" srcOrd="1" destOrd="0" parTransId="{F6F0A804-B164-4E92-8BB7-F4E316BB900B}" sibTransId="{A0CFE02D-53E7-44A2-A040-E19D97A2F7D4}"/>
    <dgm:cxn modelId="{2EA47698-0853-4DA5-B4F2-6643B5283B8C}" type="presOf" srcId="{F6F0A804-B164-4E92-8BB7-F4E316BB900B}" destId="{79EA9593-A689-45B6-AB66-048FF9528C10}" srcOrd="0" destOrd="0" presId="urn:microsoft.com/office/officeart/2005/8/layout/hierarchy1"/>
    <dgm:cxn modelId="{48705B9C-99F9-42B8-A811-545F6586B239}" type="presOf" srcId="{CE858856-43F3-48EE-8067-7CE5B793171C}" destId="{69A6707E-A157-4C0F-A8CF-ABEFE017D17D}" srcOrd="0" destOrd="0" presId="urn:microsoft.com/office/officeart/2005/8/layout/hierarchy1"/>
    <dgm:cxn modelId="{A3CF809D-D554-4FA6-B925-AB791B88A4AA}" type="presOf" srcId="{70153F2A-4E80-41F3-AA51-7E8B3ADCD862}" destId="{9B327EBA-909E-4C6D-97CF-35C63A118841}" srcOrd="0" destOrd="0" presId="urn:microsoft.com/office/officeart/2005/8/layout/hierarchy1"/>
    <dgm:cxn modelId="{DB1235A3-DAB3-408A-A252-CB80D9B4050F}" srcId="{886BF275-B8F6-45C6-BA2F-F3229FA7F997}" destId="{DF6141CE-D830-44EA-B31B-9298B79BFE8D}" srcOrd="0" destOrd="0" parTransId="{6B003D9C-5A22-40F3-9B0D-E0AFBF6672DC}" sibTransId="{3487DD1E-E107-483D-A050-06CC93CB34F6}"/>
    <dgm:cxn modelId="{8BCEA0A7-8159-4F47-8046-ACA8A74A989B}" type="presOf" srcId="{761A7C89-5615-4ED0-8C03-EB3C3B3823D4}" destId="{F7CF4DE0-2BF4-4F4F-A796-7EF5698ADA6C}" srcOrd="0" destOrd="0" presId="urn:microsoft.com/office/officeart/2005/8/layout/hierarchy1"/>
    <dgm:cxn modelId="{7349EEAA-C9D8-4040-AA89-D5B2D043C21D}" type="presOf" srcId="{6B003D9C-5A22-40F3-9B0D-E0AFBF6672DC}" destId="{3A9559BA-E6CC-4500-BC18-A66F3981CD5A}" srcOrd="0" destOrd="0" presId="urn:microsoft.com/office/officeart/2005/8/layout/hierarchy1"/>
    <dgm:cxn modelId="{664671AB-91CB-47B3-A8EC-8AD14AF7E536}" srcId="{A0AE0EBB-2FF9-42F2-B272-7363B187FBD5}" destId="{70153F2A-4E80-41F3-AA51-7E8B3ADCD862}" srcOrd="0" destOrd="0" parTransId="{02768A1C-1B62-4A7D-ADCF-1CB64824A473}" sibTransId="{47C51850-5DF3-4201-9886-02AF914AF3DA}"/>
    <dgm:cxn modelId="{5614F1AD-AB20-4286-9A15-EA39EFDF02E1}" type="presOf" srcId="{6BBA5078-3EBE-4A8F-B2EA-3369010089F1}" destId="{39B579C7-C5D1-405A-8538-84892CA54D16}" srcOrd="0" destOrd="0" presId="urn:microsoft.com/office/officeart/2005/8/layout/hierarchy1"/>
    <dgm:cxn modelId="{3649DEB5-FAD1-4CD7-BCF3-682B93858E25}" type="presOf" srcId="{7EC5A48D-2129-4E3F-A17D-6A2A5C5A2D1A}" destId="{C43D2B92-054F-4FEF-8364-75C2AD665C6F}" srcOrd="0" destOrd="0" presId="urn:microsoft.com/office/officeart/2005/8/layout/hierarchy1"/>
    <dgm:cxn modelId="{92C5D0BA-69BA-4734-924C-2C316818156F}" type="presOf" srcId="{DF6141CE-D830-44EA-B31B-9298B79BFE8D}" destId="{7F72C89C-5E6C-424A-9526-0B0655A36812}" srcOrd="0" destOrd="0" presId="urn:microsoft.com/office/officeart/2005/8/layout/hierarchy1"/>
    <dgm:cxn modelId="{8AAC11C7-6386-4D9F-ABAF-7056FD6CB3E6}" type="presOf" srcId="{14DC9365-30E3-443D-9240-601419ABBF11}" destId="{8BC739E8-3DD5-41E2-B5AE-2749A9CE4795}" srcOrd="0" destOrd="0" presId="urn:microsoft.com/office/officeart/2005/8/layout/hierarchy1"/>
    <dgm:cxn modelId="{A938BCE0-385D-4ADE-A8F1-EA8D39405FE9}" type="presOf" srcId="{02768A1C-1B62-4A7D-ADCF-1CB64824A473}" destId="{6939537C-BA02-4071-827F-57D022657A9D}" srcOrd="0" destOrd="0" presId="urn:microsoft.com/office/officeart/2005/8/layout/hierarchy1"/>
    <dgm:cxn modelId="{79E583E4-64B3-4193-A0A2-80E8ECDF25FC}" srcId="{761A7C89-5615-4ED0-8C03-EB3C3B3823D4}" destId="{6BBA5078-3EBE-4A8F-B2EA-3369010089F1}" srcOrd="2" destOrd="0" parTransId="{07ED16F6-36D1-4923-B801-D0D2F075D37A}" sibTransId="{3CBF92EB-FE7B-456C-B672-15137B213FC4}"/>
    <dgm:cxn modelId="{4EB61DF4-B2E3-44AE-A569-EA9909E0738D}" type="presOf" srcId="{886BF275-B8F6-45C6-BA2F-F3229FA7F997}" destId="{3E8CB215-A13F-4177-91C9-06176458BCE5}" srcOrd="0" destOrd="0" presId="urn:microsoft.com/office/officeart/2005/8/layout/hierarchy1"/>
    <dgm:cxn modelId="{AEB876F5-6F6E-420F-85CA-FC039AED838C}" srcId="{761A7C89-5615-4ED0-8C03-EB3C3B3823D4}" destId="{79E0A327-5A75-42A8-84FB-F1807CF9107F}" srcOrd="0" destOrd="0" parTransId="{85D38233-3655-471B-A184-4DF52ABA853D}" sibTransId="{75D34557-1FA2-4686-98FE-D554AB7142A4}"/>
    <dgm:cxn modelId="{8CC0CBF8-2DED-4381-9E47-766C936CF158}" type="presOf" srcId="{B0B51D4B-041F-4E84-BC6F-766FCF5C7DFF}" destId="{1BFAAA52-2E7D-4D34-9C68-BAAB44DFEF2C}" srcOrd="0" destOrd="0" presId="urn:microsoft.com/office/officeart/2005/8/layout/hierarchy1"/>
    <dgm:cxn modelId="{703F27FC-ADFB-420B-B161-FA17636D4115}" srcId="{761A7C89-5615-4ED0-8C03-EB3C3B3823D4}" destId="{886BF275-B8F6-45C6-BA2F-F3229FA7F997}" srcOrd="1" destOrd="0" parTransId="{B0B51D4B-041F-4E84-BC6F-766FCF5C7DFF}" sibTransId="{E53611DB-78EA-4005-81DC-0A702C1BD80C}"/>
    <dgm:cxn modelId="{43F072B4-581A-48F6-B69E-4C6E5252EB26}" type="presParOf" srcId="{9A27AEAB-88A3-4EFF-A634-98B3A666FECD}" destId="{B4FFBCA0-BC99-4998-BA49-A0E167095D4B}" srcOrd="0" destOrd="0" presId="urn:microsoft.com/office/officeart/2005/8/layout/hierarchy1"/>
    <dgm:cxn modelId="{66279B68-0AF7-4E61-BDAB-5377F98A3A15}" type="presParOf" srcId="{B4FFBCA0-BC99-4998-BA49-A0E167095D4B}" destId="{D84BA8E1-4CC6-466C-8F60-BB8E221D907B}" srcOrd="0" destOrd="0" presId="urn:microsoft.com/office/officeart/2005/8/layout/hierarchy1"/>
    <dgm:cxn modelId="{47CFE307-FC01-4055-A83F-7513D51A17DA}" type="presParOf" srcId="{D84BA8E1-4CC6-466C-8F60-BB8E221D907B}" destId="{7BF9C7B4-A12F-4001-A968-48BF24A2B408}" srcOrd="0" destOrd="0" presId="urn:microsoft.com/office/officeart/2005/8/layout/hierarchy1"/>
    <dgm:cxn modelId="{6763DD87-0FD4-4DA6-AFBB-C00A9816CBBB}" type="presParOf" srcId="{D84BA8E1-4CC6-466C-8F60-BB8E221D907B}" destId="{F7CF4DE0-2BF4-4F4F-A796-7EF5698ADA6C}" srcOrd="1" destOrd="0" presId="urn:microsoft.com/office/officeart/2005/8/layout/hierarchy1"/>
    <dgm:cxn modelId="{0581CB84-65E2-4840-BAEF-D788D81086BB}" type="presParOf" srcId="{B4FFBCA0-BC99-4998-BA49-A0E167095D4B}" destId="{6FEC2D9F-D567-4B48-8DFC-FF2F599EEFDE}" srcOrd="1" destOrd="0" presId="urn:microsoft.com/office/officeart/2005/8/layout/hierarchy1"/>
    <dgm:cxn modelId="{03C9DCB4-2642-4EA0-AF16-EDE0281CB9C0}" type="presParOf" srcId="{6FEC2D9F-D567-4B48-8DFC-FF2F599EEFDE}" destId="{4EA81C87-DC50-44F3-AA36-1ABEDD683A70}" srcOrd="0" destOrd="0" presId="urn:microsoft.com/office/officeart/2005/8/layout/hierarchy1"/>
    <dgm:cxn modelId="{243EAC0A-E378-48FE-BE67-F3BD0EBA5177}" type="presParOf" srcId="{6FEC2D9F-D567-4B48-8DFC-FF2F599EEFDE}" destId="{F712B995-568C-4669-9C53-E427124A38F0}" srcOrd="1" destOrd="0" presId="urn:microsoft.com/office/officeart/2005/8/layout/hierarchy1"/>
    <dgm:cxn modelId="{C6993A25-BDB3-4861-A6ED-33A29A939278}" type="presParOf" srcId="{F712B995-568C-4669-9C53-E427124A38F0}" destId="{9AD4CDE0-F1FB-418B-B674-3AA6BF7A31CD}" srcOrd="0" destOrd="0" presId="urn:microsoft.com/office/officeart/2005/8/layout/hierarchy1"/>
    <dgm:cxn modelId="{531DAED8-F7A4-4251-A6FE-358A66CFC680}" type="presParOf" srcId="{9AD4CDE0-F1FB-418B-B674-3AA6BF7A31CD}" destId="{79590A0B-03F9-4B78-A7C4-2A2F72DD0F9B}" srcOrd="0" destOrd="0" presId="urn:microsoft.com/office/officeart/2005/8/layout/hierarchy1"/>
    <dgm:cxn modelId="{D7796CFC-E5E0-4BC9-B8E6-5F642DF93CAA}" type="presParOf" srcId="{9AD4CDE0-F1FB-418B-B674-3AA6BF7A31CD}" destId="{6483EEB0-E979-4B74-BE48-0C38E66B71CB}" srcOrd="1" destOrd="0" presId="urn:microsoft.com/office/officeart/2005/8/layout/hierarchy1"/>
    <dgm:cxn modelId="{62B18FD1-995E-48E8-A115-F8992C254EDF}" type="presParOf" srcId="{F712B995-568C-4669-9C53-E427124A38F0}" destId="{31C2648D-10EA-429B-87C1-CB7742B1DF74}" srcOrd="1" destOrd="0" presId="urn:microsoft.com/office/officeart/2005/8/layout/hierarchy1"/>
    <dgm:cxn modelId="{4FAA3D41-B30F-4940-8C93-ED2233FA485F}" type="presParOf" srcId="{6FEC2D9F-D567-4B48-8DFC-FF2F599EEFDE}" destId="{1BFAAA52-2E7D-4D34-9C68-BAAB44DFEF2C}" srcOrd="2" destOrd="0" presId="urn:microsoft.com/office/officeart/2005/8/layout/hierarchy1"/>
    <dgm:cxn modelId="{5952BB5A-88E5-4132-A052-60F93B54F432}" type="presParOf" srcId="{6FEC2D9F-D567-4B48-8DFC-FF2F599EEFDE}" destId="{324134C5-1AFA-4267-B677-E2EDE80A3D9F}" srcOrd="3" destOrd="0" presId="urn:microsoft.com/office/officeart/2005/8/layout/hierarchy1"/>
    <dgm:cxn modelId="{9C284114-E034-4945-83B9-333DEAEAE840}" type="presParOf" srcId="{324134C5-1AFA-4267-B677-E2EDE80A3D9F}" destId="{FECBC828-389F-4457-A875-F80BE55CC649}" srcOrd="0" destOrd="0" presId="urn:microsoft.com/office/officeart/2005/8/layout/hierarchy1"/>
    <dgm:cxn modelId="{CCDB8F7A-4909-4637-892C-0638ADDA026B}" type="presParOf" srcId="{FECBC828-389F-4457-A875-F80BE55CC649}" destId="{A1CB9EB7-5CF4-4DA0-8E15-7DC57D464B6C}" srcOrd="0" destOrd="0" presId="urn:microsoft.com/office/officeart/2005/8/layout/hierarchy1"/>
    <dgm:cxn modelId="{4A7074AF-15C4-4756-BC3B-80C79219B342}" type="presParOf" srcId="{FECBC828-389F-4457-A875-F80BE55CC649}" destId="{3E8CB215-A13F-4177-91C9-06176458BCE5}" srcOrd="1" destOrd="0" presId="urn:microsoft.com/office/officeart/2005/8/layout/hierarchy1"/>
    <dgm:cxn modelId="{910FEB5F-E1D3-419A-A7EE-A5C270943F16}" type="presParOf" srcId="{324134C5-1AFA-4267-B677-E2EDE80A3D9F}" destId="{1F03D33D-244B-4B16-BD9E-35FEF5A9BEDE}" srcOrd="1" destOrd="0" presId="urn:microsoft.com/office/officeart/2005/8/layout/hierarchy1"/>
    <dgm:cxn modelId="{CD2FCC47-E703-4920-8CDF-BA95C51A3A3F}" type="presParOf" srcId="{1F03D33D-244B-4B16-BD9E-35FEF5A9BEDE}" destId="{3A9559BA-E6CC-4500-BC18-A66F3981CD5A}" srcOrd="0" destOrd="0" presId="urn:microsoft.com/office/officeart/2005/8/layout/hierarchy1"/>
    <dgm:cxn modelId="{B4207945-3653-4BC8-ABA1-9EE0D1CD0611}" type="presParOf" srcId="{1F03D33D-244B-4B16-BD9E-35FEF5A9BEDE}" destId="{BE32A7A4-497A-4CA0-B479-DE7E5655B8C6}" srcOrd="1" destOrd="0" presId="urn:microsoft.com/office/officeart/2005/8/layout/hierarchy1"/>
    <dgm:cxn modelId="{D02FD445-AFB6-4E7A-AAFE-2A9C8BEFCFE6}" type="presParOf" srcId="{BE32A7A4-497A-4CA0-B479-DE7E5655B8C6}" destId="{E81A62F4-07DD-4B83-85C2-B990BDBB370D}" srcOrd="0" destOrd="0" presId="urn:microsoft.com/office/officeart/2005/8/layout/hierarchy1"/>
    <dgm:cxn modelId="{2D49A47D-EA8C-44C5-92D0-35D295184324}" type="presParOf" srcId="{E81A62F4-07DD-4B83-85C2-B990BDBB370D}" destId="{07E1CBEA-4136-46A1-A419-6C9F63047F61}" srcOrd="0" destOrd="0" presId="urn:microsoft.com/office/officeart/2005/8/layout/hierarchy1"/>
    <dgm:cxn modelId="{13BEAC59-8551-4A6E-9899-744B8B7B5A09}" type="presParOf" srcId="{E81A62F4-07DD-4B83-85C2-B990BDBB370D}" destId="{7F72C89C-5E6C-424A-9526-0B0655A36812}" srcOrd="1" destOrd="0" presId="urn:microsoft.com/office/officeart/2005/8/layout/hierarchy1"/>
    <dgm:cxn modelId="{EC8BBD1D-D8E4-46D2-A454-4E1C291E0BB7}" type="presParOf" srcId="{BE32A7A4-497A-4CA0-B479-DE7E5655B8C6}" destId="{C5DB15D9-1142-4968-A42E-46342DED1B8E}" srcOrd="1" destOrd="0" presId="urn:microsoft.com/office/officeart/2005/8/layout/hierarchy1"/>
    <dgm:cxn modelId="{72267C3C-BD1B-4B49-8635-F9972F19AFBA}" type="presParOf" srcId="{6FEC2D9F-D567-4B48-8DFC-FF2F599EEFDE}" destId="{8CD1A469-0CBF-4342-8574-E20F446131AC}" srcOrd="4" destOrd="0" presId="urn:microsoft.com/office/officeart/2005/8/layout/hierarchy1"/>
    <dgm:cxn modelId="{726A93A2-8CCB-495B-98D4-1C4BCB5C6DF6}" type="presParOf" srcId="{6FEC2D9F-D567-4B48-8DFC-FF2F599EEFDE}" destId="{6B4E5CF8-B229-4960-8E05-D6DE0BF10528}" srcOrd="5" destOrd="0" presId="urn:microsoft.com/office/officeart/2005/8/layout/hierarchy1"/>
    <dgm:cxn modelId="{EA156A6A-A3D3-4D98-BAAA-97F5F0B7E97A}" type="presParOf" srcId="{6B4E5CF8-B229-4960-8E05-D6DE0BF10528}" destId="{AC5B52A1-921B-489B-9A77-40A0A075F758}" srcOrd="0" destOrd="0" presId="urn:microsoft.com/office/officeart/2005/8/layout/hierarchy1"/>
    <dgm:cxn modelId="{4B9FF41D-205E-4D41-93F0-7C8F0D5B7B47}" type="presParOf" srcId="{AC5B52A1-921B-489B-9A77-40A0A075F758}" destId="{B85D01A5-4975-4A2C-95CF-620A7ABE10D4}" srcOrd="0" destOrd="0" presId="urn:microsoft.com/office/officeart/2005/8/layout/hierarchy1"/>
    <dgm:cxn modelId="{4F090786-3C4B-4E4F-A846-1E32DFEDB08A}" type="presParOf" srcId="{AC5B52A1-921B-489B-9A77-40A0A075F758}" destId="{39B579C7-C5D1-405A-8538-84892CA54D16}" srcOrd="1" destOrd="0" presId="urn:microsoft.com/office/officeart/2005/8/layout/hierarchy1"/>
    <dgm:cxn modelId="{AACFF0E0-67CD-4007-9A24-E5AA27D9F21F}" type="presParOf" srcId="{6B4E5CF8-B229-4960-8E05-D6DE0BF10528}" destId="{DAC14F25-077E-4E3B-97AF-6A064E7C6F8A}" srcOrd="1" destOrd="0" presId="urn:microsoft.com/office/officeart/2005/8/layout/hierarchy1"/>
    <dgm:cxn modelId="{9216953A-10E6-4C73-839E-857DA10AA3BE}" type="presParOf" srcId="{DAC14F25-077E-4E3B-97AF-6A064E7C6F8A}" destId="{ECFB881D-093B-4975-8A51-5858CDE9DEB1}" srcOrd="0" destOrd="0" presId="urn:microsoft.com/office/officeart/2005/8/layout/hierarchy1"/>
    <dgm:cxn modelId="{323CDF51-47EA-4943-8C07-F2FE742A2CEF}" type="presParOf" srcId="{DAC14F25-077E-4E3B-97AF-6A064E7C6F8A}" destId="{1FBB7422-740E-48A2-97ED-FA641906E4F2}" srcOrd="1" destOrd="0" presId="urn:microsoft.com/office/officeart/2005/8/layout/hierarchy1"/>
    <dgm:cxn modelId="{F16FF5AC-7FCC-4077-A525-458131F5DE93}" type="presParOf" srcId="{1FBB7422-740E-48A2-97ED-FA641906E4F2}" destId="{096A64D6-E403-46BF-B86D-A5CED4DFBEF6}" srcOrd="0" destOrd="0" presId="urn:microsoft.com/office/officeart/2005/8/layout/hierarchy1"/>
    <dgm:cxn modelId="{B6ABB1A3-3069-4115-8C3A-C01934618F6A}" type="presParOf" srcId="{096A64D6-E403-46BF-B86D-A5CED4DFBEF6}" destId="{10F32B99-D392-4A0A-953B-39F67D0763A1}" srcOrd="0" destOrd="0" presId="urn:microsoft.com/office/officeart/2005/8/layout/hierarchy1"/>
    <dgm:cxn modelId="{0291C471-A91E-4B5A-830D-E7CBAD01D0BD}" type="presParOf" srcId="{096A64D6-E403-46BF-B86D-A5CED4DFBEF6}" destId="{8BC739E8-3DD5-41E2-B5AE-2749A9CE4795}" srcOrd="1" destOrd="0" presId="urn:microsoft.com/office/officeart/2005/8/layout/hierarchy1"/>
    <dgm:cxn modelId="{A446EEC3-617E-41FF-A6DF-E2C7574BB973}" type="presParOf" srcId="{1FBB7422-740E-48A2-97ED-FA641906E4F2}" destId="{D4A607DD-853F-4897-AFDE-A036BE682ACD}" srcOrd="1" destOrd="0" presId="urn:microsoft.com/office/officeart/2005/8/layout/hierarchy1"/>
    <dgm:cxn modelId="{33868F15-1C7C-4C2D-B85D-B92FCF4E0E15}" type="presParOf" srcId="{9A27AEAB-88A3-4EFF-A634-98B3A666FECD}" destId="{D3B5B67F-40E9-497C-B315-2D3343811B43}" srcOrd="1" destOrd="0" presId="urn:microsoft.com/office/officeart/2005/8/layout/hierarchy1"/>
    <dgm:cxn modelId="{AC1D17D3-F0E5-4C60-918B-95F79DCD48BD}" type="presParOf" srcId="{D3B5B67F-40E9-497C-B315-2D3343811B43}" destId="{0702BE81-542C-4EBD-817E-8468723A60D7}" srcOrd="0" destOrd="0" presId="urn:microsoft.com/office/officeart/2005/8/layout/hierarchy1"/>
    <dgm:cxn modelId="{225BA5F5-DBD7-4C3C-A214-AEE6C6549158}" type="presParOf" srcId="{0702BE81-542C-4EBD-817E-8468723A60D7}" destId="{BFD9E4C1-8922-40D5-9B35-B8ABD9920965}" srcOrd="0" destOrd="0" presId="urn:microsoft.com/office/officeart/2005/8/layout/hierarchy1"/>
    <dgm:cxn modelId="{FCF6F8D2-84A0-4B39-BC04-ED8EF67B91FE}" type="presParOf" srcId="{0702BE81-542C-4EBD-817E-8468723A60D7}" destId="{8B300A40-18F2-4F36-ABDB-7B8A94F8722F}" srcOrd="1" destOrd="0" presId="urn:microsoft.com/office/officeart/2005/8/layout/hierarchy1"/>
    <dgm:cxn modelId="{E1539AA4-4892-4C4E-AD6A-3F92DDE3BA41}" type="presParOf" srcId="{D3B5B67F-40E9-497C-B315-2D3343811B43}" destId="{8AB85821-779D-472E-B30E-DBD97DE41654}" srcOrd="1" destOrd="0" presId="urn:microsoft.com/office/officeart/2005/8/layout/hierarchy1"/>
    <dgm:cxn modelId="{BC5EF437-5A0F-4CB9-8C5E-B8653ECB2A45}" type="presParOf" srcId="{8AB85821-779D-472E-B30E-DBD97DE41654}" destId="{6939537C-BA02-4071-827F-57D022657A9D}" srcOrd="0" destOrd="0" presId="urn:microsoft.com/office/officeart/2005/8/layout/hierarchy1"/>
    <dgm:cxn modelId="{D7E8B7FF-1631-4EA2-ABE7-19C6140E75AB}" type="presParOf" srcId="{8AB85821-779D-472E-B30E-DBD97DE41654}" destId="{84A32D0A-7D4C-4880-A8AB-556B3F3F463A}" srcOrd="1" destOrd="0" presId="urn:microsoft.com/office/officeart/2005/8/layout/hierarchy1"/>
    <dgm:cxn modelId="{B562AD11-FDD8-4DBF-B236-E5C38929B712}" type="presParOf" srcId="{84A32D0A-7D4C-4880-A8AB-556B3F3F463A}" destId="{83235F13-E0C8-401A-B587-58843FF77D70}" srcOrd="0" destOrd="0" presId="urn:microsoft.com/office/officeart/2005/8/layout/hierarchy1"/>
    <dgm:cxn modelId="{63A7C77C-4E8C-4546-8C62-1E48A07EF5F0}" type="presParOf" srcId="{83235F13-E0C8-401A-B587-58843FF77D70}" destId="{0863EE4C-BAB1-4442-9C5F-DA641F4D9C21}" srcOrd="0" destOrd="0" presId="urn:microsoft.com/office/officeart/2005/8/layout/hierarchy1"/>
    <dgm:cxn modelId="{7D77A0EF-C488-4351-B4C5-764728B4A96F}" type="presParOf" srcId="{83235F13-E0C8-401A-B587-58843FF77D70}" destId="{9B327EBA-909E-4C6D-97CF-35C63A118841}" srcOrd="1" destOrd="0" presId="urn:microsoft.com/office/officeart/2005/8/layout/hierarchy1"/>
    <dgm:cxn modelId="{D735F5A7-0FC1-4031-9534-5BD6716B25C4}" type="presParOf" srcId="{84A32D0A-7D4C-4880-A8AB-556B3F3F463A}" destId="{182DEF16-FA4C-4F12-9C3F-46A10A6E3271}" srcOrd="1" destOrd="0" presId="urn:microsoft.com/office/officeart/2005/8/layout/hierarchy1"/>
    <dgm:cxn modelId="{035C6C79-727B-4831-9D1F-53D798705764}" type="presParOf" srcId="{8AB85821-779D-472E-B30E-DBD97DE41654}" destId="{79EA9593-A689-45B6-AB66-048FF9528C10}" srcOrd="2" destOrd="0" presId="urn:microsoft.com/office/officeart/2005/8/layout/hierarchy1"/>
    <dgm:cxn modelId="{123741B5-7EFA-4293-AF9B-9193C203F617}" type="presParOf" srcId="{8AB85821-779D-472E-B30E-DBD97DE41654}" destId="{312A384E-11AA-4FF1-86C9-8BB5B45C1770}" srcOrd="3" destOrd="0" presId="urn:microsoft.com/office/officeart/2005/8/layout/hierarchy1"/>
    <dgm:cxn modelId="{2604AA15-E66A-476A-AC81-28021B68E6ED}" type="presParOf" srcId="{312A384E-11AA-4FF1-86C9-8BB5B45C1770}" destId="{E85C019F-51E2-487F-902E-529DB52A7CD0}" srcOrd="0" destOrd="0" presId="urn:microsoft.com/office/officeart/2005/8/layout/hierarchy1"/>
    <dgm:cxn modelId="{20018D7F-68E7-4E13-86C7-FA7D96EF1348}" type="presParOf" srcId="{E85C019F-51E2-487F-902E-529DB52A7CD0}" destId="{6022A19A-D8BD-4F7D-B624-3F8519A8986E}" srcOrd="0" destOrd="0" presId="urn:microsoft.com/office/officeart/2005/8/layout/hierarchy1"/>
    <dgm:cxn modelId="{2394C51B-6BD1-499B-83CA-B1EAC9752B47}" type="presParOf" srcId="{E85C019F-51E2-487F-902E-529DB52A7CD0}" destId="{C43D2B92-054F-4FEF-8364-75C2AD665C6F}" srcOrd="1" destOrd="0" presId="urn:microsoft.com/office/officeart/2005/8/layout/hierarchy1"/>
    <dgm:cxn modelId="{A7D810B5-C2A0-4BBE-AA82-D1F472C0EF06}" type="presParOf" srcId="{312A384E-11AA-4FF1-86C9-8BB5B45C1770}" destId="{721DFFD9-D599-4BAE-AB59-A163559B26B4}" srcOrd="1" destOrd="0" presId="urn:microsoft.com/office/officeart/2005/8/layout/hierarchy1"/>
    <dgm:cxn modelId="{2F85D3A8-0320-48F2-AC93-91D61866D2FF}" type="presParOf" srcId="{8AB85821-779D-472E-B30E-DBD97DE41654}" destId="{69A6707E-A157-4C0F-A8CF-ABEFE017D17D}" srcOrd="4" destOrd="0" presId="urn:microsoft.com/office/officeart/2005/8/layout/hierarchy1"/>
    <dgm:cxn modelId="{76051A25-A592-47CE-880E-B63AD331AEFF}" type="presParOf" srcId="{8AB85821-779D-472E-B30E-DBD97DE41654}" destId="{2B19DED0-8C88-4882-B28F-2D1BBCECD4D7}" srcOrd="5" destOrd="0" presId="urn:microsoft.com/office/officeart/2005/8/layout/hierarchy1"/>
    <dgm:cxn modelId="{76FFF28A-E714-40CB-B9DC-13621DAF302C}" type="presParOf" srcId="{2B19DED0-8C88-4882-B28F-2D1BBCECD4D7}" destId="{DEBC9676-6971-4872-8CCB-8C66D1DF4F6E}" srcOrd="0" destOrd="0" presId="urn:microsoft.com/office/officeart/2005/8/layout/hierarchy1"/>
    <dgm:cxn modelId="{B83B0831-2E47-40B1-964A-A916E2E9AE25}" type="presParOf" srcId="{DEBC9676-6971-4872-8CCB-8C66D1DF4F6E}" destId="{1A80E56E-F283-4348-8C7E-71949B84C7EB}" srcOrd="0" destOrd="0" presId="urn:microsoft.com/office/officeart/2005/8/layout/hierarchy1"/>
    <dgm:cxn modelId="{5DDA1C25-3630-47F6-B526-C54C7A995E90}" type="presParOf" srcId="{DEBC9676-6971-4872-8CCB-8C66D1DF4F6E}" destId="{EEE37344-9F95-40CF-8CDF-DE7DC9A3E373}" srcOrd="1" destOrd="0" presId="urn:microsoft.com/office/officeart/2005/8/layout/hierarchy1"/>
    <dgm:cxn modelId="{07D4D548-A0FA-4C6A-8F58-9D927BF1E748}" type="presParOf" srcId="{2B19DED0-8C88-4882-B28F-2D1BBCECD4D7}" destId="{702CF92E-1BF3-418F-B7A1-73457A853A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6707E-A157-4C0F-A8CF-ABEFE017D17D}">
      <dsp:nvSpPr>
        <dsp:cNvPr id="0" name=""/>
        <dsp:cNvSpPr/>
      </dsp:nvSpPr>
      <dsp:spPr>
        <a:xfrm>
          <a:off x="8696723" y="2073169"/>
          <a:ext cx="1702027" cy="405005"/>
        </a:xfrm>
        <a:custGeom>
          <a:avLst/>
          <a:gdLst/>
          <a:ahLst/>
          <a:cxnLst/>
          <a:rect l="0" t="0" r="0" b="0"/>
          <a:pathLst>
            <a:path>
              <a:moveTo>
                <a:pt x="0" y="0"/>
              </a:moveTo>
              <a:lnTo>
                <a:pt x="0" y="275999"/>
              </a:lnTo>
              <a:lnTo>
                <a:pt x="1702027" y="275999"/>
              </a:lnTo>
              <a:lnTo>
                <a:pt x="1702027"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A9593-A689-45B6-AB66-048FF9528C10}">
      <dsp:nvSpPr>
        <dsp:cNvPr id="0" name=""/>
        <dsp:cNvSpPr/>
      </dsp:nvSpPr>
      <dsp:spPr>
        <a:xfrm>
          <a:off x="8651003" y="2073169"/>
          <a:ext cx="91440" cy="405005"/>
        </a:xfrm>
        <a:custGeom>
          <a:avLst/>
          <a:gdLst/>
          <a:ahLst/>
          <a:cxnLst/>
          <a:rect l="0" t="0" r="0" b="0"/>
          <a:pathLst>
            <a:path>
              <a:moveTo>
                <a:pt x="45720" y="0"/>
              </a:moveTo>
              <a:lnTo>
                <a:pt x="4572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9537C-BA02-4071-827F-57D022657A9D}">
      <dsp:nvSpPr>
        <dsp:cNvPr id="0" name=""/>
        <dsp:cNvSpPr/>
      </dsp:nvSpPr>
      <dsp:spPr>
        <a:xfrm>
          <a:off x="6994695" y="2073169"/>
          <a:ext cx="1702027" cy="405005"/>
        </a:xfrm>
        <a:custGeom>
          <a:avLst/>
          <a:gdLst/>
          <a:ahLst/>
          <a:cxnLst/>
          <a:rect l="0" t="0" r="0" b="0"/>
          <a:pathLst>
            <a:path>
              <a:moveTo>
                <a:pt x="1702027" y="0"/>
              </a:moveTo>
              <a:lnTo>
                <a:pt x="1702027" y="275999"/>
              </a:lnTo>
              <a:lnTo>
                <a:pt x="0" y="275999"/>
              </a:lnTo>
              <a:lnTo>
                <a:pt x="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B881D-093B-4975-8A51-5858CDE9DEB1}">
      <dsp:nvSpPr>
        <dsp:cNvPr id="0" name=""/>
        <dsp:cNvSpPr/>
      </dsp:nvSpPr>
      <dsp:spPr>
        <a:xfrm>
          <a:off x="5036489" y="3362455"/>
          <a:ext cx="91440" cy="405005"/>
        </a:xfrm>
        <a:custGeom>
          <a:avLst/>
          <a:gdLst/>
          <a:ahLst/>
          <a:cxnLst/>
          <a:rect l="0" t="0" r="0" b="0"/>
          <a:pathLst>
            <a:path>
              <a:moveTo>
                <a:pt x="45720" y="0"/>
              </a:moveTo>
              <a:lnTo>
                <a:pt x="45720" y="4050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1A469-0CBF-4342-8574-E20F446131AC}">
      <dsp:nvSpPr>
        <dsp:cNvPr id="0" name=""/>
        <dsp:cNvSpPr/>
      </dsp:nvSpPr>
      <dsp:spPr>
        <a:xfrm>
          <a:off x="2998130" y="2073169"/>
          <a:ext cx="2084078" cy="405005"/>
        </a:xfrm>
        <a:custGeom>
          <a:avLst/>
          <a:gdLst/>
          <a:ahLst/>
          <a:cxnLst/>
          <a:rect l="0" t="0" r="0" b="0"/>
          <a:pathLst>
            <a:path>
              <a:moveTo>
                <a:pt x="0" y="0"/>
              </a:moveTo>
              <a:lnTo>
                <a:pt x="0" y="275999"/>
              </a:lnTo>
              <a:lnTo>
                <a:pt x="2084078" y="275999"/>
              </a:lnTo>
              <a:lnTo>
                <a:pt x="2084078"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9559BA-E6CC-4500-BC18-A66F3981CD5A}">
      <dsp:nvSpPr>
        <dsp:cNvPr id="0" name=""/>
        <dsp:cNvSpPr/>
      </dsp:nvSpPr>
      <dsp:spPr>
        <a:xfrm>
          <a:off x="2741951" y="3372244"/>
          <a:ext cx="91440" cy="395216"/>
        </a:xfrm>
        <a:custGeom>
          <a:avLst/>
          <a:gdLst/>
          <a:ahLst/>
          <a:cxnLst/>
          <a:rect l="0" t="0" r="0" b="0"/>
          <a:pathLst>
            <a:path>
              <a:moveTo>
                <a:pt x="124024" y="0"/>
              </a:moveTo>
              <a:lnTo>
                <a:pt x="124024" y="266210"/>
              </a:lnTo>
              <a:lnTo>
                <a:pt x="45720" y="266210"/>
              </a:lnTo>
              <a:lnTo>
                <a:pt x="45720" y="395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AAA52-2E7D-4D34-9C68-BAAB44DFEF2C}">
      <dsp:nvSpPr>
        <dsp:cNvPr id="0" name=""/>
        <dsp:cNvSpPr/>
      </dsp:nvSpPr>
      <dsp:spPr>
        <a:xfrm>
          <a:off x="2865975" y="2073169"/>
          <a:ext cx="132154" cy="414794"/>
        </a:xfrm>
        <a:custGeom>
          <a:avLst/>
          <a:gdLst/>
          <a:ahLst/>
          <a:cxnLst/>
          <a:rect l="0" t="0" r="0" b="0"/>
          <a:pathLst>
            <a:path>
              <a:moveTo>
                <a:pt x="132154" y="0"/>
              </a:moveTo>
              <a:lnTo>
                <a:pt x="132154" y="285788"/>
              </a:lnTo>
              <a:lnTo>
                <a:pt x="0" y="285788"/>
              </a:lnTo>
              <a:lnTo>
                <a:pt x="0" y="41479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81C87-DC50-44F3-AA36-1ABEDD683A70}">
      <dsp:nvSpPr>
        <dsp:cNvPr id="0" name=""/>
        <dsp:cNvSpPr/>
      </dsp:nvSpPr>
      <dsp:spPr>
        <a:xfrm>
          <a:off x="703592" y="2073169"/>
          <a:ext cx="2294537" cy="405005"/>
        </a:xfrm>
        <a:custGeom>
          <a:avLst/>
          <a:gdLst/>
          <a:ahLst/>
          <a:cxnLst/>
          <a:rect l="0" t="0" r="0" b="0"/>
          <a:pathLst>
            <a:path>
              <a:moveTo>
                <a:pt x="2294537" y="0"/>
              </a:moveTo>
              <a:lnTo>
                <a:pt x="2294537" y="275999"/>
              </a:lnTo>
              <a:lnTo>
                <a:pt x="0" y="275999"/>
              </a:lnTo>
              <a:lnTo>
                <a:pt x="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9C7B4-A12F-4001-A968-48BF24A2B408}">
      <dsp:nvSpPr>
        <dsp:cNvPr id="0" name=""/>
        <dsp:cNvSpPr/>
      </dsp:nvSpPr>
      <dsp:spPr>
        <a:xfrm>
          <a:off x="2301846" y="1188888"/>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F4DE0-2BF4-4F4F-A796-7EF5698ADA6C}">
      <dsp:nvSpPr>
        <dsp:cNvPr id="0" name=""/>
        <dsp:cNvSpPr/>
      </dsp:nvSpPr>
      <dsp:spPr>
        <a:xfrm>
          <a:off x="2456576" y="1335882"/>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latin typeface="Arial"/>
            </a:rPr>
            <a:t>Rikos tapahtuu</a:t>
          </a:r>
        </a:p>
      </dsp:txBody>
      <dsp:txXfrm>
        <a:off x="2482476" y="1361782"/>
        <a:ext cx="1340768" cy="832480"/>
      </dsp:txXfrm>
    </dsp:sp>
    <dsp:sp modelId="{79590A0B-03F9-4B78-A7C4-2A2F72DD0F9B}">
      <dsp:nvSpPr>
        <dsp:cNvPr id="0" name=""/>
        <dsp:cNvSpPr/>
      </dsp:nvSpPr>
      <dsp:spPr>
        <a:xfrm>
          <a:off x="7308"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3EEB0-E979-4B74-BE48-0C38E66B71CB}">
      <dsp:nvSpPr>
        <dsp:cNvPr id="0" name=""/>
        <dsp:cNvSpPr/>
      </dsp:nvSpPr>
      <dsp:spPr>
        <a:xfrm>
          <a:off x="162038"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latin typeface="Arial"/>
            </a:rPr>
            <a:t>Rikosilmoitus</a:t>
          </a:r>
        </a:p>
      </dsp:txBody>
      <dsp:txXfrm>
        <a:off x="187938" y="2651068"/>
        <a:ext cx="1340768" cy="832480"/>
      </dsp:txXfrm>
    </dsp:sp>
    <dsp:sp modelId="{A1CB9EB7-5CF4-4DA0-8E15-7DC57D464B6C}">
      <dsp:nvSpPr>
        <dsp:cNvPr id="0" name=""/>
        <dsp:cNvSpPr/>
      </dsp:nvSpPr>
      <dsp:spPr>
        <a:xfrm>
          <a:off x="1787640" y="2487963"/>
          <a:ext cx="2156670"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CB215-A13F-4177-91C9-06176458BCE5}">
      <dsp:nvSpPr>
        <dsp:cNvPr id="0" name=""/>
        <dsp:cNvSpPr/>
      </dsp:nvSpPr>
      <dsp:spPr>
        <a:xfrm>
          <a:off x="1942370" y="2634957"/>
          <a:ext cx="2156670"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latin typeface="Arial"/>
            </a:rPr>
            <a:t>Lastensuojeluilmoitus</a:t>
          </a:r>
        </a:p>
      </dsp:txBody>
      <dsp:txXfrm>
        <a:off x="1968270" y="2660857"/>
        <a:ext cx="2104870" cy="832480"/>
      </dsp:txXfrm>
    </dsp:sp>
    <dsp:sp modelId="{07E1CBEA-4136-46A1-A419-6C9F63047F61}">
      <dsp:nvSpPr>
        <dsp:cNvPr id="0" name=""/>
        <dsp:cNvSpPr/>
      </dsp:nvSpPr>
      <dsp:spPr>
        <a:xfrm>
          <a:off x="1679222" y="3767460"/>
          <a:ext cx="2216898" cy="125122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2C89C-5E6C-424A-9526-0B0655A36812}">
      <dsp:nvSpPr>
        <dsp:cNvPr id="0" name=""/>
        <dsp:cNvSpPr/>
      </dsp:nvSpPr>
      <dsp:spPr>
        <a:xfrm>
          <a:off x="1833951" y="3914454"/>
          <a:ext cx="2216898" cy="125122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Mahdollinen lastensuojelutarpeen selvitys tekijälle ja perheelle</a:t>
          </a:r>
        </a:p>
      </dsp:txBody>
      <dsp:txXfrm>
        <a:off x="1870598" y="3951101"/>
        <a:ext cx="2143604" cy="1177927"/>
      </dsp:txXfrm>
    </dsp:sp>
    <dsp:sp modelId="{B85D01A5-4975-4A2C-95CF-620A7ABE10D4}">
      <dsp:nvSpPr>
        <dsp:cNvPr id="0" name=""/>
        <dsp:cNvSpPr/>
      </dsp:nvSpPr>
      <dsp:spPr>
        <a:xfrm>
          <a:off x="4175466" y="2478174"/>
          <a:ext cx="1813485"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579C7-C5D1-405A-8538-84892CA54D16}">
      <dsp:nvSpPr>
        <dsp:cNvPr id="0" name=""/>
        <dsp:cNvSpPr/>
      </dsp:nvSpPr>
      <dsp:spPr>
        <a:xfrm>
          <a:off x="4330196" y="2625168"/>
          <a:ext cx="1813485"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tx2"/>
              </a:solidFill>
              <a:latin typeface="Arial"/>
            </a:rPr>
            <a:t>Vahingon-korvaukset</a:t>
          </a:r>
          <a:endParaRPr lang="fi-FI" sz="1600" kern="1200">
            <a:solidFill>
              <a:schemeClr val="tx2"/>
            </a:solidFill>
          </a:endParaRPr>
        </a:p>
      </dsp:txBody>
      <dsp:txXfrm>
        <a:off x="4356096" y="2651068"/>
        <a:ext cx="1761685" cy="832480"/>
      </dsp:txXfrm>
    </dsp:sp>
    <dsp:sp modelId="{10F32B99-D392-4A0A-953B-39F67D0763A1}">
      <dsp:nvSpPr>
        <dsp:cNvPr id="0" name=""/>
        <dsp:cNvSpPr/>
      </dsp:nvSpPr>
      <dsp:spPr>
        <a:xfrm>
          <a:off x="4237484" y="3767460"/>
          <a:ext cx="1689449"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739E8-3DD5-41E2-B5AE-2749A9CE4795}">
      <dsp:nvSpPr>
        <dsp:cNvPr id="0" name=""/>
        <dsp:cNvSpPr/>
      </dsp:nvSpPr>
      <dsp:spPr>
        <a:xfrm>
          <a:off x="4392214" y="3914454"/>
          <a:ext cx="1689449"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Riita-asiana siviilioikeudessa tai sovittelun kautta</a:t>
          </a:r>
        </a:p>
      </dsp:txBody>
      <dsp:txXfrm>
        <a:off x="4418114" y="3940354"/>
        <a:ext cx="1637649" cy="832480"/>
      </dsp:txXfrm>
    </dsp:sp>
    <dsp:sp modelId="{BFD9E4C1-8922-40D5-9B35-B8ABD9920965}">
      <dsp:nvSpPr>
        <dsp:cNvPr id="0" name=""/>
        <dsp:cNvSpPr/>
      </dsp:nvSpPr>
      <dsp:spPr>
        <a:xfrm>
          <a:off x="7776946" y="1188888"/>
          <a:ext cx="1839554"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00A40-18F2-4F36-ABDB-7B8A94F8722F}">
      <dsp:nvSpPr>
        <dsp:cNvPr id="0" name=""/>
        <dsp:cNvSpPr/>
      </dsp:nvSpPr>
      <dsp:spPr>
        <a:xfrm>
          <a:off x="7931676" y="1335882"/>
          <a:ext cx="1839554"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Seuraamuksina sekä tekijälle että uhreille</a:t>
          </a:r>
        </a:p>
      </dsp:txBody>
      <dsp:txXfrm>
        <a:off x="7957576" y="1361782"/>
        <a:ext cx="1787754" cy="832480"/>
      </dsp:txXfrm>
    </dsp:sp>
    <dsp:sp modelId="{0863EE4C-BAB1-4442-9C5F-DA641F4D9C21}">
      <dsp:nvSpPr>
        <dsp:cNvPr id="0" name=""/>
        <dsp:cNvSpPr/>
      </dsp:nvSpPr>
      <dsp:spPr>
        <a:xfrm>
          <a:off x="6298411"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27EBA-909E-4C6D-97CF-35C63A118841}">
      <dsp:nvSpPr>
        <dsp:cNvPr id="0" name=""/>
        <dsp:cNvSpPr/>
      </dsp:nvSpPr>
      <dsp:spPr>
        <a:xfrm>
          <a:off x="6453141"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Häpeä</a:t>
          </a:r>
        </a:p>
      </dsp:txBody>
      <dsp:txXfrm>
        <a:off x="6479041" y="2651068"/>
        <a:ext cx="1340768" cy="832480"/>
      </dsp:txXfrm>
    </dsp:sp>
    <dsp:sp modelId="{6022A19A-D8BD-4F7D-B624-3F8519A8986E}">
      <dsp:nvSpPr>
        <dsp:cNvPr id="0" name=""/>
        <dsp:cNvSpPr/>
      </dsp:nvSpPr>
      <dsp:spPr>
        <a:xfrm>
          <a:off x="8000439"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D2B92-054F-4FEF-8364-75C2AD665C6F}">
      <dsp:nvSpPr>
        <dsp:cNvPr id="0" name=""/>
        <dsp:cNvSpPr/>
      </dsp:nvSpPr>
      <dsp:spPr>
        <a:xfrm>
          <a:off x="8155169"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kern="1200">
              <a:solidFill>
                <a:schemeClr val="tx2"/>
              </a:solidFill>
              <a:latin typeface="Arial"/>
            </a:rPr>
            <a:t>Pelko</a:t>
          </a:r>
        </a:p>
      </dsp:txBody>
      <dsp:txXfrm>
        <a:off x="8181069" y="2651068"/>
        <a:ext cx="1340768" cy="832480"/>
      </dsp:txXfrm>
    </dsp:sp>
    <dsp:sp modelId="{1A80E56E-F283-4348-8C7E-71949B84C7EB}">
      <dsp:nvSpPr>
        <dsp:cNvPr id="0" name=""/>
        <dsp:cNvSpPr/>
      </dsp:nvSpPr>
      <dsp:spPr>
        <a:xfrm>
          <a:off x="9702467"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37344-9F95-40CF-8CDF-DE7DC9A3E373}">
      <dsp:nvSpPr>
        <dsp:cNvPr id="0" name=""/>
        <dsp:cNvSpPr/>
      </dsp:nvSpPr>
      <dsp:spPr>
        <a:xfrm>
          <a:off x="9857197"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solidFill>
                <a:schemeClr val="tx2"/>
              </a:solidFill>
              <a:latin typeface="Arial"/>
            </a:rPr>
            <a:t>Turvattomuus</a:t>
          </a:r>
        </a:p>
      </dsp:txBody>
      <dsp:txXfrm>
        <a:off x="9883097" y="2651068"/>
        <a:ext cx="1340768" cy="832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AB50B-F38C-4D97-997A-11CF8480F703}" type="datetimeFigureOut">
              <a:t>27.11.2024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E7C63-45AC-462C-8CAC-E5D2ABECD87C}" type="slidenum">
              <a:t>‹#›</a:t>
            </a:fld>
            <a:endParaRPr lang="en-US"/>
          </a:p>
        </p:txBody>
      </p:sp>
    </p:spTree>
    <p:extLst>
      <p:ext uri="{BB962C8B-B14F-4D97-AF65-F5344CB8AC3E}">
        <p14:creationId xmlns:p14="http://schemas.microsoft.com/office/powerpoint/2010/main" val="6057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e.kahoot.it/share/paihdetieto-5-6-lk/0212cbe5-87bf-4b2c-b01c-a342609beeb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Keskustelun</a:t>
            </a:r>
            <a:r>
              <a:rPr lang="en-US">
                <a:cs typeface="Calibri"/>
              </a:rPr>
              <a:t> </a:t>
            </a:r>
            <a:r>
              <a:rPr lang="en-US" err="1">
                <a:cs typeface="Calibri"/>
              </a:rPr>
              <a:t>herättelyä</a:t>
            </a:r>
            <a:r>
              <a:rPr lang="en-US">
                <a:cs typeface="Calibri"/>
              </a:rPr>
              <a:t>. </a:t>
            </a:r>
            <a:r>
              <a:rPr lang="en-US" err="1">
                <a:cs typeface="Calibri"/>
              </a:rPr>
              <a:t>Oppilailta</a:t>
            </a:r>
            <a:r>
              <a:rPr lang="en-US">
                <a:cs typeface="Calibri"/>
              </a:rPr>
              <a:t> </a:t>
            </a:r>
            <a:r>
              <a:rPr lang="en-US" err="1">
                <a:cs typeface="Calibri"/>
              </a:rPr>
              <a:t>voi</a:t>
            </a:r>
            <a:r>
              <a:rPr lang="en-US">
                <a:cs typeface="Calibri"/>
              </a:rPr>
              <a:t> </a:t>
            </a:r>
            <a:r>
              <a:rPr lang="en-US" err="1">
                <a:cs typeface="Calibri"/>
              </a:rPr>
              <a:t>kysellä</a:t>
            </a:r>
            <a:r>
              <a:rPr lang="en-US">
                <a:cs typeface="Calibri"/>
              </a:rPr>
              <a:t> </a:t>
            </a:r>
            <a:r>
              <a:rPr lang="en-US" err="1">
                <a:cs typeface="Calibri"/>
              </a:rPr>
              <a:t>mitä</a:t>
            </a:r>
            <a:r>
              <a:rPr lang="en-US">
                <a:cs typeface="Calibri"/>
              </a:rPr>
              <a:t> </a:t>
            </a:r>
            <a:r>
              <a:rPr lang="en-US" err="1">
                <a:cs typeface="Calibri"/>
              </a:rPr>
              <a:t>päihteitä</a:t>
            </a:r>
            <a:r>
              <a:rPr lang="en-US">
                <a:cs typeface="Calibri"/>
              </a:rPr>
              <a:t> he </a:t>
            </a:r>
            <a:r>
              <a:rPr lang="en-US" err="1">
                <a:cs typeface="Calibri"/>
              </a:rPr>
              <a:t>tietävät</a:t>
            </a:r>
            <a:r>
              <a:rPr lang="en-US">
                <a:cs typeface="Calibri"/>
              </a:rPr>
              <a:t>, tai </a:t>
            </a:r>
            <a:r>
              <a:rPr lang="en-US" err="1">
                <a:cs typeface="Calibri"/>
              </a:rPr>
              <a:t>mitä</a:t>
            </a:r>
            <a:r>
              <a:rPr lang="en-US">
                <a:cs typeface="Calibri"/>
              </a:rPr>
              <a:t> </a:t>
            </a:r>
            <a:r>
              <a:rPr lang="en-US" err="1">
                <a:cs typeface="Calibri"/>
              </a:rPr>
              <a:t>päihteisiin</a:t>
            </a:r>
            <a:r>
              <a:rPr lang="en-US">
                <a:cs typeface="Calibri"/>
              </a:rPr>
              <a:t> </a:t>
            </a:r>
            <a:r>
              <a:rPr lang="en-US" err="1">
                <a:cs typeface="Calibri"/>
              </a:rPr>
              <a:t>kuuluu</a:t>
            </a:r>
            <a:r>
              <a:rPr lang="en-US">
                <a:cs typeface="Calibri"/>
              </a:rPr>
              <a:t>. </a:t>
            </a:r>
            <a:endParaRPr lang="en-US"/>
          </a:p>
        </p:txBody>
      </p:sp>
      <p:sp>
        <p:nvSpPr>
          <p:cNvPr id="4" name="Slide Number Placeholder 3"/>
          <p:cNvSpPr>
            <a:spLocks noGrp="1"/>
          </p:cNvSpPr>
          <p:nvPr>
            <p:ph type="sldNum" sz="quarter" idx="5"/>
          </p:nvPr>
        </p:nvSpPr>
        <p:spPr/>
        <p:txBody>
          <a:bodyPr/>
          <a:lstStyle/>
          <a:p>
            <a:fld id="{DDBE7C63-45AC-462C-8CAC-E5D2ABECD87C}" type="slidenum">
              <a:t>1</a:t>
            </a:fld>
            <a:endParaRPr lang="en-US"/>
          </a:p>
        </p:txBody>
      </p:sp>
    </p:spTree>
    <p:extLst>
      <p:ext uri="{BB962C8B-B14F-4D97-AF65-F5344CB8AC3E}">
        <p14:creationId xmlns:p14="http://schemas.microsoft.com/office/powerpoint/2010/main" val="394885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riippuvuutta</a:t>
            </a:r>
            <a:r>
              <a:rPr lang="en-US">
                <a:cs typeface="Calibri"/>
              </a:rPr>
              <a:t> </a:t>
            </a:r>
            <a:r>
              <a:rPr lang="en-US" err="1">
                <a:cs typeface="Calibri"/>
              </a:rPr>
              <a:t>voi</a:t>
            </a:r>
            <a:r>
              <a:rPr lang="en-US">
                <a:cs typeface="Calibri"/>
              </a:rPr>
              <a:t> olla </a:t>
            </a:r>
            <a:r>
              <a:rPr lang="en-US" err="1">
                <a:cs typeface="Calibri"/>
              </a:rPr>
              <a:t>myös</a:t>
            </a:r>
            <a:r>
              <a:rPr lang="en-US">
                <a:cs typeface="Calibri"/>
              </a:rPr>
              <a:t> </a:t>
            </a:r>
            <a:r>
              <a:rPr lang="en-US" err="1">
                <a:cs typeface="Calibri"/>
              </a:rPr>
              <a:t>lievää</a:t>
            </a:r>
            <a:r>
              <a:rPr lang="en-US">
                <a:cs typeface="Calibri"/>
              </a:rPr>
              <a:t>, </a:t>
            </a:r>
            <a:r>
              <a:rPr lang="en-US" err="1">
                <a:cs typeface="Calibri"/>
              </a:rPr>
              <a:t>jolloin</a:t>
            </a:r>
            <a:r>
              <a:rPr lang="en-US">
                <a:cs typeface="Calibri"/>
              </a:rPr>
              <a:t> </a:t>
            </a:r>
            <a:r>
              <a:rPr lang="en-US" err="1">
                <a:cs typeface="Calibri"/>
              </a:rPr>
              <a:t>ei</a:t>
            </a:r>
            <a:r>
              <a:rPr lang="en-US">
                <a:cs typeface="Calibri"/>
              </a:rPr>
              <a:t> ole </a:t>
            </a:r>
            <a:r>
              <a:rPr lang="en-US" err="1">
                <a:cs typeface="Calibri"/>
              </a:rPr>
              <a:t>tarve</a:t>
            </a:r>
            <a:r>
              <a:rPr lang="en-US">
                <a:cs typeface="Calibri"/>
              </a:rPr>
              <a:t> </a:t>
            </a:r>
            <a:r>
              <a:rPr lang="en-US" err="1">
                <a:cs typeface="Calibri"/>
              </a:rPr>
              <a:t>huolestua</a:t>
            </a:r>
            <a:r>
              <a:rPr lang="en-US">
                <a:cs typeface="Calibri"/>
              </a:rPr>
              <a:t> </a:t>
            </a:r>
            <a:r>
              <a:rPr lang="en-US" err="1">
                <a:cs typeface="Calibri"/>
              </a:rPr>
              <a:t>vakasti</a:t>
            </a:r>
            <a:r>
              <a:rPr lang="en-US">
                <a:cs typeface="Calibri"/>
              </a:rPr>
              <a:t> (</a:t>
            </a:r>
            <a:r>
              <a:rPr lang="en-US" err="1">
                <a:cs typeface="Calibri"/>
              </a:rPr>
              <a:t>esim</a:t>
            </a:r>
            <a:r>
              <a:rPr lang="en-US">
                <a:cs typeface="Calibri"/>
              </a:rPr>
              <a:t>. </a:t>
            </a:r>
            <a:r>
              <a:rPr lang="en-US" err="1">
                <a:cs typeface="Calibri"/>
              </a:rPr>
              <a:t>omien</a:t>
            </a:r>
            <a:r>
              <a:rPr lang="en-US">
                <a:cs typeface="Calibri"/>
              </a:rPr>
              <a:t> </a:t>
            </a:r>
            <a:r>
              <a:rPr lang="en-US" err="1">
                <a:cs typeface="Calibri"/>
              </a:rPr>
              <a:t>vanhempien</a:t>
            </a:r>
            <a:r>
              <a:rPr lang="en-US">
                <a:cs typeface="Calibri"/>
              </a:rPr>
              <a:t> </a:t>
            </a:r>
            <a:r>
              <a:rPr lang="en-US" err="1">
                <a:cs typeface="Calibri"/>
              </a:rPr>
              <a:t>tupakointi</a:t>
            </a:r>
            <a:r>
              <a:rPr lang="en-US">
                <a:cs typeface="Calibri"/>
              </a:rPr>
              <a:t>).</a:t>
            </a:r>
          </a:p>
          <a:p>
            <a:pPr marL="171450" indent="-171450">
              <a:buFont typeface="Arial"/>
              <a:buChar char="•"/>
            </a:pPr>
            <a:r>
              <a:rPr lang="en-US" err="1">
                <a:cs typeface="Calibri"/>
              </a:rPr>
              <a:t>Milloin</a:t>
            </a:r>
            <a:r>
              <a:rPr lang="en-US">
                <a:cs typeface="Calibri"/>
              </a:rPr>
              <a:t> </a:t>
            </a:r>
            <a:r>
              <a:rPr lang="en-US" err="1">
                <a:cs typeface="Calibri"/>
              </a:rPr>
              <a:t>riippuvuus</a:t>
            </a:r>
            <a:r>
              <a:rPr lang="en-US">
                <a:cs typeface="Calibri"/>
              </a:rPr>
              <a:t> </a:t>
            </a:r>
            <a:r>
              <a:rPr lang="en-US" err="1">
                <a:cs typeface="Calibri"/>
              </a:rPr>
              <a:t>sitten</a:t>
            </a:r>
            <a:r>
              <a:rPr lang="en-US">
                <a:cs typeface="Calibri"/>
              </a:rPr>
              <a:t> on </a:t>
            </a:r>
            <a:r>
              <a:rPr lang="en-US" err="1">
                <a:cs typeface="Calibri"/>
              </a:rPr>
              <a:t>vakava</a:t>
            </a:r>
            <a:r>
              <a:rPr lang="en-US">
                <a:cs typeface="Calibri"/>
              </a:rPr>
              <a:t>? Kun </a:t>
            </a:r>
            <a:r>
              <a:rPr lang="en-US" err="1">
                <a:cs typeface="Calibri"/>
              </a:rPr>
              <a:t>riippuvuutta</a:t>
            </a:r>
            <a:r>
              <a:rPr lang="en-US">
                <a:cs typeface="Calibri"/>
              </a:rPr>
              <a:t> </a:t>
            </a:r>
            <a:r>
              <a:rPr lang="en-US" err="1">
                <a:cs typeface="Calibri"/>
              </a:rPr>
              <a:t>aiheuttava</a:t>
            </a:r>
            <a:r>
              <a:rPr lang="en-US">
                <a:cs typeface="Calibri"/>
              </a:rPr>
              <a:t> </a:t>
            </a:r>
            <a:r>
              <a:rPr lang="en-US" err="1">
                <a:cs typeface="Calibri"/>
              </a:rPr>
              <a:t>asia</a:t>
            </a:r>
            <a:r>
              <a:rPr lang="en-US">
                <a:cs typeface="Calibri"/>
              </a:rPr>
              <a:t> </a:t>
            </a:r>
            <a:r>
              <a:rPr lang="en-US" err="1">
                <a:cs typeface="Calibri"/>
              </a:rPr>
              <a:t>menee</a:t>
            </a:r>
            <a:r>
              <a:rPr lang="en-US">
                <a:cs typeface="Calibri"/>
              </a:rPr>
              <a:t> </a:t>
            </a:r>
            <a:r>
              <a:rPr lang="en-US" err="1">
                <a:cs typeface="Calibri"/>
              </a:rPr>
              <a:t>muiden</a:t>
            </a:r>
            <a:r>
              <a:rPr lang="en-US">
                <a:cs typeface="Calibri"/>
              </a:rPr>
              <a:t> </a:t>
            </a:r>
            <a:r>
              <a:rPr lang="en-US" err="1">
                <a:cs typeface="Calibri"/>
              </a:rPr>
              <a:t>tärkeiden</a:t>
            </a:r>
            <a:r>
              <a:rPr lang="en-US">
                <a:cs typeface="Calibri"/>
              </a:rPr>
              <a:t> </a:t>
            </a:r>
            <a:r>
              <a:rPr lang="en-US" err="1">
                <a:cs typeface="Calibri"/>
              </a:rPr>
              <a:t>asioiden</a:t>
            </a:r>
            <a:r>
              <a:rPr lang="en-US">
                <a:cs typeface="Calibri"/>
              </a:rPr>
              <a:t> </a:t>
            </a:r>
            <a:r>
              <a:rPr lang="en-US" err="1">
                <a:cs typeface="Calibri"/>
              </a:rPr>
              <a:t>edelle</a:t>
            </a:r>
            <a:r>
              <a:rPr lang="en-US">
                <a:cs typeface="Calibri"/>
              </a:rPr>
              <a:t> ja </a:t>
            </a:r>
            <a:r>
              <a:rPr lang="en-US" err="1">
                <a:cs typeface="Calibri"/>
              </a:rPr>
              <a:t>elämä</a:t>
            </a:r>
            <a:r>
              <a:rPr lang="en-US">
                <a:cs typeface="Calibri"/>
              </a:rPr>
              <a:t> </a:t>
            </a:r>
            <a:r>
              <a:rPr lang="en-US" err="1">
                <a:cs typeface="Calibri"/>
              </a:rPr>
              <a:t>pyörii</a:t>
            </a:r>
            <a:r>
              <a:rPr lang="en-US">
                <a:cs typeface="Calibri"/>
              </a:rPr>
              <a:t> </a:t>
            </a:r>
            <a:r>
              <a:rPr lang="en-US" err="1">
                <a:cs typeface="Calibri"/>
              </a:rPr>
              <a:t>riippuvuuden</a:t>
            </a:r>
            <a:r>
              <a:rPr lang="en-US">
                <a:cs typeface="Calibri"/>
              </a:rPr>
              <a:t> </a:t>
            </a:r>
            <a:r>
              <a:rPr lang="en-US" err="1">
                <a:cs typeface="Calibri"/>
              </a:rPr>
              <a:t>aiheuttajan</a:t>
            </a:r>
            <a:r>
              <a:rPr lang="en-US">
                <a:cs typeface="Calibri"/>
              </a:rPr>
              <a:t> </a:t>
            </a:r>
            <a:r>
              <a:rPr lang="en-US" err="1">
                <a:cs typeface="Calibri"/>
              </a:rPr>
              <a:t>ympärillä</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12</a:t>
            </a:fld>
            <a:endParaRPr lang="en-US"/>
          </a:p>
        </p:txBody>
      </p:sp>
    </p:spTree>
    <p:extLst>
      <p:ext uri="{BB962C8B-B14F-4D97-AF65-F5344CB8AC3E}">
        <p14:creationId xmlns:p14="http://schemas.microsoft.com/office/powerpoint/2010/main" val="35381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
              <a:buChar char="•"/>
            </a:pPr>
            <a:r>
              <a:rPr lang="en-US">
                <a:cs typeface="Calibri"/>
              </a:rPr>
              <a:t>Jos </a:t>
            </a:r>
            <a:r>
              <a:rPr lang="en-US" err="1">
                <a:cs typeface="Calibri"/>
              </a:rPr>
              <a:t>ryhmätyöskentely</a:t>
            </a:r>
            <a:r>
              <a:rPr lang="en-US">
                <a:cs typeface="Calibri"/>
              </a:rPr>
              <a:t> </a:t>
            </a:r>
            <a:r>
              <a:rPr lang="en-US" err="1">
                <a:cs typeface="Calibri"/>
              </a:rPr>
              <a:t>ei</a:t>
            </a:r>
            <a:r>
              <a:rPr lang="en-US">
                <a:cs typeface="Calibri"/>
              </a:rPr>
              <a:t> ole </a:t>
            </a:r>
            <a:r>
              <a:rPr lang="en-US" err="1">
                <a:cs typeface="Calibri"/>
              </a:rPr>
              <a:t>mahdollista</a:t>
            </a:r>
            <a:r>
              <a:rPr lang="en-US">
                <a:cs typeface="Calibri"/>
              </a:rPr>
              <a:t>, </a:t>
            </a:r>
            <a:r>
              <a:rPr lang="en-US" err="1">
                <a:cs typeface="Calibri"/>
              </a:rPr>
              <a:t>voidaan</a:t>
            </a:r>
            <a:r>
              <a:rPr lang="en-US">
                <a:cs typeface="Calibri"/>
              </a:rPr>
              <a:t> </a:t>
            </a:r>
            <a:r>
              <a:rPr lang="en-US" err="1">
                <a:cs typeface="Calibri"/>
              </a:rPr>
              <a:t>kysymyksiin</a:t>
            </a:r>
            <a:r>
              <a:rPr lang="en-US">
                <a:cs typeface="Calibri"/>
              </a:rPr>
              <a:t> </a:t>
            </a:r>
            <a:r>
              <a:rPr lang="en-US" err="1">
                <a:cs typeface="Calibri"/>
              </a:rPr>
              <a:t>vastata</a:t>
            </a:r>
            <a:r>
              <a:rPr lang="en-US">
                <a:cs typeface="Calibri"/>
              </a:rPr>
              <a:t> </a:t>
            </a:r>
            <a:r>
              <a:rPr lang="en-US" err="1">
                <a:cs typeface="Calibri"/>
              </a:rPr>
              <a:t>yksilöinä</a:t>
            </a:r>
            <a:r>
              <a:rPr lang="en-US">
                <a:cs typeface="Calibri"/>
              </a:rPr>
              <a:t> tai </a:t>
            </a:r>
            <a:r>
              <a:rPr lang="en-US" err="1">
                <a:cs typeface="Calibri"/>
              </a:rPr>
              <a:t>parityönä</a:t>
            </a:r>
            <a:r>
              <a:rPr lang="en-US">
                <a:cs typeface="Calibri"/>
              </a:rPr>
              <a:t>.</a:t>
            </a:r>
          </a:p>
          <a:p>
            <a:pPr marL="171450" indent="-171450">
              <a:buFont typeface="Arial"/>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esim</a:t>
            </a:r>
            <a:r>
              <a:rPr lang="en-US"/>
              <a:t> </a:t>
            </a:r>
            <a:r>
              <a:rPr lang="en-US" err="1"/>
              <a:t>luokan</a:t>
            </a:r>
            <a:r>
              <a:rPr lang="en-US"/>
              <a:t> </a:t>
            </a:r>
            <a:r>
              <a:rPr lang="en-US" err="1"/>
              <a:t>seinälle</a:t>
            </a:r>
            <a:r>
              <a:rPr lang="en-US"/>
              <a:t> </a:t>
            </a:r>
            <a:r>
              <a:rPr lang="en-US" err="1"/>
              <a:t>esille</a:t>
            </a:r>
            <a:r>
              <a:rPr lang="en-US"/>
              <a:t>. </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DBE7C63-45AC-462C-8CAC-E5D2ABECD87C}" type="slidenum">
              <a:t>13</a:t>
            </a:fld>
            <a:endParaRPr lang="en-US"/>
          </a:p>
        </p:txBody>
      </p:sp>
    </p:spTree>
    <p:extLst>
      <p:ext uri="{BB962C8B-B14F-4D97-AF65-F5344CB8AC3E}">
        <p14:creationId xmlns:p14="http://schemas.microsoft.com/office/powerpoint/2010/main" val="155614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Tänään</a:t>
            </a:r>
            <a:r>
              <a:rPr lang="en-US">
                <a:cs typeface="Calibri"/>
              </a:rPr>
              <a:t> </a:t>
            </a:r>
            <a:r>
              <a:rPr lang="en-US" err="1">
                <a:cs typeface="Calibri"/>
              </a:rPr>
              <a:t>aiheina</a:t>
            </a:r>
            <a:r>
              <a:rPr lang="en-US">
                <a:cs typeface="Calibri"/>
              </a:rPr>
              <a:t>:  </a:t>
            </a:r>
          </a:p>
          <a:p>
            <a:pPr marL="171450" indent="-171450">
              <a:buFont typeface="Arial" panose="020B0604020202020204" pitchFamily="34" charset="0"/>
              <a:buChar char="•"/>
            </a:pPr>
            <a:r>
              <a:rPr lang="en-US" err="1">
                <a:cs typeface="Calibri"/>
              </a:rPr>
              <a:t>itsetunto</a:t>
            </a:r>
          </a:p>
          <a:p>
            <a:pPr marL="171450" indent="-171450">
              <a:buFont typeface="Arial" panose="020B0604020202020204" pitchFamily="34" charset="0"/>
              <a:buChar char="•"/>
            </a:pPr>
            <a:r>
              <a:rPr lang="en-US" err="1">
                <a:cs typeface="Calibri"/>
              </a:rPr>
              <a:t>laillisuusasiat</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15</a:t>
            </a:fld>
            <a:endParaRPr lang="fi-FI"/>
          </a:p>
        </p:txBody>
      </p:sp>
    </p:spTree>
    <p:extLst>
      <p:ext uri="{BB962C8B-B14F-4D97-AF65-F5344CB8AC3E}">
        <p14:creationId xmlns:p14="http://schemas.microsoft.com/office/powerpoint/2010/main" val="333070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a:p>
            <a:pPr marL="171450" indent="-171450">
              <a:buFont typeface="Arial" panose="020B0604020202020204" pitchFamily="34" charset="0"/>
              <a:buChar char="•"/>
            </a:pPr>
            <a:r>
              <a:rPr lang="en-US" err="1">
                <a:cs typeface="Calibri"/>
              </a:rPr>
              <a:t>Sisäministeriö</a:t>
            </a:r>
            <a:r>
              <a:rPr lang="en-US">
                <a:cs typeface="Calibri"/>
              </a:rPr>
              <a:t> </a:t>
            </a:r>
            <a:r>
              <a:rPr lang="en-US" err="1">
                <a:cs typeface="Calibri"/>
              </a:rPr>
              <a:t>kertoo</a:t>
            </a:r>
            <a:r>
              <a:rPr lang="en-US">
                <a:cs typeface="Calibri"/>
              </a:rPr>
              <a:t> </a:t>
            </a:r>
            <a:r>
              <a:rPr lang="en-US" err="1">
                <a:cs typeface="Calibri"/>
              </a:rPr>
              <a:t>että</a:t>
            </a:r>
            <a:r>
              <a:rPr lang="en-US">
                <a:cs typeface="Calibri"/>
              </a:rPr>
              <a:t> </a:t>
            </a:r>
            <a:r>
              <a:rPr lang="en-US" err="1">
                <a:cs typeface="Calibri"/>
              </a:rPr>
              <a:t>suurin</a:t>
            </a:r>
            <a:r>
              <a:rPr lang="en-US">
                <a:cs typeface="Calibri"/>
              </a:rPr>
              <a:t> </a:t>
            </a:r>
            <a:r>
              <a:rPr lang="en-US" err="1">
                <a:cs typeface="Calibri"/>
              </a:rPr>
              <a:t>osa</a:t>
            </a:r>
            <a:r>
              <a:rPr lang="en-US">
                <a:cs typeface="Calibri"/>
              </a:rPr>
              <a:t> </a:t>
            </a:r>
            <a:r>
              <a:rPr lang="en-US" err="1">
                <a:cs typeface="Calibri"/>
              </a:rPr>
              <a:t>suomalaisista</a:t>
            </a:r>
            <a:r>
              <a:rPr lang="en-US">
                <a:cs typeface="Calibri"/>
              </a:rPr>
              <a:t> </a:t>
            </a:r>
            <a:r>
              <a:rPr lang="en-US" err="1">
                <a:cs typeface="Calibri"/>
              </a:rPr>
              <a:t>kokee</a:t>
            </a:r>
            <a:r>
              <a:rPr lang="en-US">
                <a:cs typeface="Calibri"/>
              </a:rPr>
              <a:t> </a:t>
            </a:r>
            <a:r>
              <a:rPr lang="en-US" err="1">
                <a:cs typeface="Calibri"/>
              </a:rPr>
              <a:t>elämänsä</a:t>
            </a:r>
            <a:r>
              <a:rPr lang="en-US">
                <a:cs typeface="Calibri"/>
              </a:rPr>
              <a:t> </a:t>
            </a:r>
            <a:r>
              <a:rPr lang="en-US" err="1">
                <a:cs typeface="Calibri"/>
              </a:rPr>
              <a:t>turvalliseksi</a:t>
            </a:r>
            <a:r>
              <a:rPr lang="en-US">
                <a:cs typeface="Calibri"/>
              </a:rPr>
              <a:t>, </a:t>
            </a:r>
            <a:r>
              <a:rPr lang="en-US" err="1">
                <a:cs typeface="Calibri"/>
              </a:rPr>
              <a:t>siitäkin</a:t>
            </a:r>
            <a:r>
              <a:rPr lang="en-US">
                <a:cs typeface="Calibri"/>
              </a:rPr>
              <a:t> </a:t>
            </a:r>
            <a:r>
              <a:rPr lang="en-US" err="1">
                <a:cs typeface="Calibri"/>
              </a:rPr>
              <a:t>huolimatta</a:t>
            </a:r>
            <a:r>
              <a:rPr lang="en-US">
                <a:cs typeface="Calibri"/>
              </a:rPr>
              <a:t> </a:t>
            </a:r>
            <a:r>
              <a:rPr lang="en-US" err="1">
                <a:cs typeface="Calibri"/>
              </a:rPr>
              <a:t>että</a:t>
            </a:r>
            <a:r>
              <a:rPr lang="en-US">
                <a:cs typeface="Calibri"/>
              </a:rPr>
              <a:t> </a:t>
            </a:r>
            <a:r>
              <a:rPr lang="en-US" err="1">
                <a:cs typeface="Calibri"/>
              </a:rPr>
              <a:t>joskus</a:t>
            </a:r>
            <a:r>
              <a:rPr lang="en-US">
                <a:cs typeface="Calibri"/>
              </a:rPr>
              <a:t> </a:t>
            </a:r>
            <a:r>
              <a:rPr lang="en-US" err="1">
                <a:cs typeface="Calibri"/>
              </a:rPr>
              <a:t>voi</a:t>
            </a:r>
            <a:r>
              <a:rPr lang="en-US">
                <a:cs typeface="Calibri"/>
              </a:rPr>
              <a:t> </a:t>
            </a:r>
            <a:r>
              <a:rPr lang="en-US" err="1">
                <a:cs typeface="Calibri"/>
              </a:rPr>
              <a:t>tuntua</a:t>
            </a:r>
            <a:r>
              <a:rPr lang="en-US">
                <a:cs typeface="Calibri"/>
              </a:rPr>
              <a:t> </a:t>
            </a:r>
            <a:r>
              <a:rPr lang="en-US" err="1">
                <a:cs typeface="Calibri"/>
              </a:rPr>
              <a:t>siltä</a:t>
            </a:r>
            <a:r>
              <a:rPr lang="en-US">
                <a:cs typeface="Calibri"/>
              </a:rPr>
              <a:t> </a:t>
            </a:r>
            <a:r>
              <a:rPr lang="en-US" err="1">
                <a:cs typeface="Calibri"/>
              </a:rPr>
              <a:t>että</a:t>
            </a:r>
            <a:r>
              <a:rPr lang="en-US">
                <a:cs typeface="Calibri"/>
              </a:rPr>
              <a:t> </a:t>
            </a:r>
            <a:r>
              <a:rPr lang="en-US" err="1">
                <a:cs typeface="Calibri"/>
              </a:rPr>
              <a:t>uutisissa</a:t>
            </a:r>
            <a:r>
              <a:rPr lang="en-US">
                <a:cs typeface="Calibri"/>
              </a:rPr>
              <a:t> on </a:t>
            </a:r>
            <a:r>
              <a:rPr lang="en-US" err="1">
                <a:cs typeface="Calibri"/>
              </a:rPr>
              <a:t>paljon</a:t>
            </a:r>
            <a:r>
              <a:rPr lang="en-US">
                <a:cs typeface="Calibri"/>
              </a:rPr>
              <a:t> </a:t>
            </a:r>
            <a:r>
              <a:rPr lang="en-US" err="1">
                <a:cs typeface="Calibri"/>
              </a:rPr>
              <a:t>ikäviä</a:t>
            </a:r>
            <a:r>
              <a:rPr lang="en-US">
                <a:cs typeface="Calibri"/>
              </a:rPr>
              <a:t> </a:t>
            </a:r>
            <a:r>
              <a:rPr lang="en-US" err="1">
                <a:cs typeface="Calibri"/>
              </a:rPr>
              <a:t>asioita</a:t>
            </a:r>
            <a:r>
              <a:rPr lang="en-US">
                <a:cs typeface="Calibri"/>
              </a:rPr>
              <a:t>. </a:t>
            </a:r>
          </a:p>
          <a:p>
            <a:pPr marL="171450" indent="-171450">
              <a:buFont typeface="Arial" panose="020B0604020202020204" pitchFamily="34" charset="0"/>
              <a:buChar char="•"/>
            </a:pPr>
            <a:r>
              <a:rPr lang="en-US" err="1">
                <a:cs typeface="Calibri"/>
              </a:rPr>
              <a:t>Kuitenkin</a:t>
            </a:r>
            <a:r>
              <a:rPr lang="en-US">
                <a:cs typeface="Calibri"/>
              </a:rPr>
              <a:t> </a:t>
            </a:r>
            <a:r>
              <a:rPr lang="en-US" err="1">
                <a:cs typeface="Calibri"/>
              </a:rPr>
              <a:t>perusturvallisuus</a:t>
            </a:r>
            <a:r>
              <a:rPr lang="en-US">
                <a:cs typeface="Calibri"/>
              </a:rPr>
              <a:t> on </a:t>
            </a:r>
            <a:r>
              <a:rPr lang="en-US" err="1">
                <a:cs typeface="Calibri"/>
              </a:rPr>
              <a:t>Suomessa</a:t>
            </a:r>
            <a:r>
              <a:rPr lang="en-US">
                <a:cs typeface="Calibri"/>
              </a:rPr>
              <a:t> </a:t>
            </a:r>
            <a:r>
              <a:rPr lang="en-US" err="1">
                <a:cs typeface="Calibri"/>
              </a:rPr>
              <a:t>vielä</a:t>
            </a:r>
            <a:r>
              <a:rPr lang="en-US">
                <a:cs typeface="Calibri"/>
              </a:rPr>
              <a:t> </a:t>
            </a:r>
            <a:r>
              <a:rPr lang="en-US" err="1">
                <a:cs typeface="Calibri"/>
              </a:rPr>
              <a:t>onneksi</a:t>
            </a:r>
            <a:r>
              <a:rPr lang="en-US">
                <a:cs typeface="Calibri"/>
              </a:rPr>
              <a:t> </a:t>
            </a:r>
            <a:r>
              <a:rPr lang="en-US" err="1">
                <a:cs typeface="Calibri"/>
              </a:rPr>
              <a:t>hyvällä</a:t>
            </a:r>
            <a:r>
              <a:rPr lang="en-US">
                <a:cs typeface="Calibri"/>
              </a:rPr>
              <a:t> </a:t>
            </a:r>
            <a:r>
              <a:rPr lang="en-US" err="1">
                <a:cs typeface="Calibri"/>
              </a:rPr>
              <a:t>tasolla</a:t>
            </a:r>
            <a:r>
              <a:rPr lang="en-US">
                <a:cs typeface="Calibri"/>
              </a:rPr>
              <a:t> ja </a:t>
            </a:r>
            <a:r>
              <a:rPr lang="en-US" err="1">
                <a:cs typeface="Calibri"/>
              </a:rPr>
              <a:t>yhdessä</a:t>
            </a:r>
            <a:r>
              <a:rPr lang="en-US">
                <a:cs typeface="Calibri"/>
              </a:rPr>
              <a:t> </a:t>
            </a:r>
            <a:r>
              <a:rPr lang="en-US" err="1">
                <a:cs typeface="Calibri"/>
              </a:rPr>
              <a:t>yhteiskuntana</a:t>
            </a:r>
            <a:r>
              <a:rPr lang="en-US">
                <a:cs typeface="Calibri"/>
              </a:rPr>
              <a:t> </a:t>
            </a:r>
            <a:r>
              <a:rPr lang="en-US" err="1">
                <a:cs typeface="Calibri"/>
              </a:rPr>
              <a:t>meillä</a:t>
            </a:r>
            <a:r>
              <a:rPr lang="en-US">
                <a:cs typeface="Calibri"/>
              </a:rPr>
              <a:t> on </a:t>
            </a:r>
            <a:r>
              <a:rPr lang="en-US" err="1">
                <a:cs typeface="Calibri"/>
              </a:rPr>
              <a:t>jokaisella</a:t>
            </a:r>
            <a:r>
              <a:rPr lang="en-US">
                <a:cs typeface="Calibri"/>
              </a:rPr>
              <a:t> </a:t>
            </a:r>
            <a:r>
              <a:rPr lang="en-US" err="1">
                <a:cs typeface="Calibri"/>
              </a:rPr>
              <a:t>mahdollisuus</a:t>
            </a:r>
            <a:r>
              <a:rPr lang="en-US">
                <a:cs typeface="Calibri"/>
              </a:rPr>
              <a:t> </a:t>
            </a:r>
            <a:r>
              <a:rPr lang="en-US" err="1">
                <a:cs typeface="Calibri"/>
              </a:rPr>
              <a:t>vaikuttaa</a:t>
            </a:r>
            <a:r>
              <a:rPr lang="en-US">
                <a:cs typeface="Calibri"/>
              </a:rPr>
              <a:t> </a:t>
            </a:r>
            <a:r>
              <a:rPr lang="en-US" err="1">
                <a:cs typeface="Calibri"/>
              </a:rPr>
              <a:t>turvallisuuteen</a:t>
            </a:r>
            <a:r>
              <a:rPr lang="en-US">
                <a:cs typeface="Calibri"/>
              </a:rPr>
              <a:t> </a:t>
            </a:r>
            <a:r>
              <a:rPr lang="en-US" err="1">
                <a:cs typeface="Calibri"/>
              </a:rPr>
              <a:t>tietämällä</a:t>
            </a:r>
            <a:r>
              <a:rPr lang="en-US">
                <a:cs typeface="Calibri"/>
              </a:rPr>
              <a:t> </a:t>
            </a:r>
            <a:r>
              <a:rPr lang="en-US" err="1">
                <a:cs typeface="Calibri"/>
              </a:rPr>
              <a:t>itse</a:t>
            </a:r>
            <a:r>
              <a:rPr lang="en-US">
                <a:cs typeface="Calibri"/>
              </a:rPr>
              <a:t> </a:t>
            </a:r>
            <a:r>
              <a:rPr lang="en-US" err="1">
                <a:cs typeface="Calibri"/>
              </a:rPr>
              <a:t>miten</a:t>
            </a:r>
            <a:r>
              <a:rPr lang="en-US">
                <a:cs typeface="Calibri"/>
              </a:rPr>
              <a:t> </a:t>
            </a:r>
            <a:r>
              <a:rPr lang="en-US" err="1">
                <a:cs typeface="Calibri"/>
              </a:rPr>
              <a:t>saa</a:t>
            </a:r>
            <a:r>
              <a:rPr lang="en-US">
                <a:cs typeface="Calibri"/>
              </a:rPr>
              <a:t> </a:t>
            </a:r>
            <a:r>
              <a:rPr lang="en-US" err="1">
                <a:cs typeface="Calibri"/>
              </a:rPr>
              <a:t>toimia</a:t>
            </a:r>
            <a:r>
              <a:rPr lang="en-US">
                <a:cs typeface="Calibri"/>
              </a:rPr>
              <a:t> ja </a:t>
            </a:r>
            <a:r>
              <a:rPr lang="en-US" err="1">
                <a:cs typeface="Calibri"/>
              </a:rPr>
              <a:t>mikä</a:t>
            </a:r>
            <a:r>
              <a:rPr lang="en-US">
                <a:cs typeface="Calibri"/>
              </a:rPr>
              <a:t> on </a:t>
            </a:r>
            <a:r>
              <a:rPr lang="en-US" err="1">
                <a:cs typeface="Calibri"/>
              </a:rPr>
              <a:t>kiellettyä</a:t>
            </a:r>
            <a:r>
              <a:rPr lang="en-US">
                <a:cs typeface="Calibri"/>
              </a:rPr>
              <a:t>. </a:t>
            </a:r>
          </a:p>
          <a:p>
            <a:pPr marL="171450" indent="-171450">
              <a:buFont typeface="Arial" panose="020B0604020202020204" pitchFamily="34" charset="0"/>
              <a:buChar char="•"/>
            </a:pPr>
            <a:endParaRPr lang="en-US">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16</a:t>
            </a:fld>
            <a:endParaRPr lang="fi-FI"/>
          </a:p>
        </p:txBody>
      </p:sp>
    </p:spTree>
    <p:extLst>
      <p:ext uri="{BB962C8B-B14F-4D97-AF65-F5344CB8AC3E}">
        <p14:creationId xmlns:p14="http://schemas.microsoft.com/office/powerpoint/2010/main" val="227436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a:p>
            <a:pPr marL="171450" indent="-171450">
              <a:buFont typeface="Arial" panose="020B0604020202020204" pitchFamily="34" charset="0"/>
              <a:buChar char="•"/>
            </a:pPr>
            <a:r>
              <a:rPr lang="en-US">
                <a:cs typeface="Calibri"/>
              </a:rPr>
              <a:t>Alle 15 </a:t>
            </a:r>
            <a:r>
              <a:rPr lang="en-US" err="1">
                <a:cs typeface="Calibri"/>
              </a:rPr>
              <a:t>vuotias</a:t>
            </a:r>
            <a:r>
              <a:rPr lang="en-US">
                <a:cs typeface="Calibri"/>
              </a:rPr>
              <a:t> </a:t>
            </a:r>
            <a:r>
              <a:rPr lang="en-US" err="1">
                <a:cs typeface="Calibri"/>
              </a:rPr>
              <a:t>ei</a:t>
            </a:r>
            <a:r>
              <a:rPr lang="en-US">
                <a:cs typeface="Calibri"/>
              </a:rPr>
              <a:t> </a:t>
            </a:r>
            <a:r>
              <a:rPr lang="en-US" err="1">
                <a:cs typeface="Calibri"/>
              </a:rPr>
              <a:t>saa</a:t>
            </a:r>
            <a:r>
              <a:rPr lang="en-US">
                <a:cs typeface="Calibri"/>
              </a:rPr>
              <a:t> </a:t>
            </a:r>
            <a:r>
              <a:rPr lang="en-US" err="1">
                <a:cs typeface="Calibri"/>
              </a:rPr>
              <a:t>rikosrekisteriä</a:t>
            </a:r>
            <a:r>
              <a:rPr lang="en-US">
                <a:cs typeface="Calibri"/>
              </a:rPr>
              <a:t> ja </a:t>
            </a:r>
            <a:r>
              <a:rPr lang="en-US" err="1">
                <a:cs typeface="Calibri"/>
              </a:rPr>
              <a:t>esitutkintaa</a:t>
            </a:r>
            <a:r>
              <a:rPr lang="en-US">
                <a:cs typeface="Calibri"/>
              </a:rPr>
              <a:t> </a:t>
            </a:r>
            <a:r>
              <a:rPr lang="en-US" err="1">
                <a:cs typeface="Calibri"/>
              </a:rPr>
              <a:t>ei</a:t>
            </a:r>
            <a:r>
              <a:rPr lang="en-US">
                <a:cs typeface="Calibri"/>
              </a:rPr>
              <a:t> </a:t>
            </a:r>
            <a:r>
              <a:rPr lang="en-US" err="1">
                <a:cs typeface="Calibri"/>
              </a:rPr>
              <a:t>jatketa</a:t>
            </a:r>
            <a:r>
              <a:rPr lang="en-US">
                <a:cs typeface="Calibri"/>
              </a:rPr>
              <a:t> </a:t>
            </a:r>
            <a:r>
              <a:rPr lang="en-US" err="1">
                <a:cs typeface="Calibri"/>
              </a:rPr>
              <a:t>mutta</a:t>
            </a:r>
            <a:r>
              <a:rPr lang="en-US">
                <a:cs typeface="Calibri"/>
              </a:rPr>
              <a:t> </a:t>
            </a:r>
            <a:r>
              <a:rPr lang="en-US" err="1">
                <a:cs typeface="Calibri"/>
              </a:rPr>
              <a:t>aina</a:t>
            </a:r>
            <a:r>
              <a:rPr lang="en-US">
                <a:cs typeface="Calibri"/>
              </a:rPr>
              <a:t> </a:t>
            </a:r>
            <a:r>
              <a:rPr lang="en-US" err="1">
                <a:cs typeface="Calibri"/>
              </a:rPr>
              <a:t>tehdään</a:t>
            </a:r>
            <a:r>
              <a:rPr lang="en-US">
                <a:cs typeface="Calibri"/>
              </a:rPr>
              <a:t> </a:t>
            </a:r>
            <a:r>
              <a:rPr lang="en-US" err="1">
                <a:cs typeface="Calibri"/>
              </a:rPr>
              <a:t>lastensuojeluilmoitus</a:t>
            </a:r>
            <a:r>
              <a:rPr lang="en-US">
                <a:cs typeface="Calibri"/>
              </a:rPr>
              <a:t> ja </a:t>
            </a:r>
            <a:r>
              <a:rPr lang="en-US" err="1">
                <a:cs typeface="Calibri"/>
              </a:rPr>
              <a:t>jos</a:t>
            </a:r>
            <a:r>
              <a:rPr lang="en-US">
                <a:cs typeface="Calibri"/>
              </a:rPr>
              <a:t> </a:t>
            </a:r>
            <a:r>
              <a:rPr lang="en-US" err="1">
                <a:cs typeface="Calibri"/>
              </a:rPr>
              <a:t>kyseessä</a:t>
            </a:r>
            <a:r>
              <a:rPr lang="en-US">
                <a:cs typeface="Calibri"/>
              </a:rPr>
              <a:t> on </a:t>
            </a:r>
            <a:r>
              <a:rPr lang="en-US" err="1">
                <a:cs typeface="Calibri"/>
              </a:rPr>
              <a:t>isot</a:t>
            </a:r>
            <a:r>
              <a:rPr lang="en-US">
                <a:cs typeface="Calibri"/>
              </a:rPr>
              <a:t> </a:t>
            </a:r>
            <a:r>
              <a:rPr lang="en-US" err="1">
                <a:cs typeface="Calibri"/>
              </a:rPr>
              <a:t>vahingonkorvaukset</a:t>
            </a:r>
            <a:r>
              <a:rPr lang="en-US">
                <a:cs typeface="Calibri"/>
              </a:rPr>
              <a:t>, </a:t>
            </a:r>
            <a:r>
              <a:rPr lang="en-US" err="1">
                <a:cs typeface="Calibri"/>
              </a:rPr>
              <a:t>asia</a:t>
            </a:r>
            <a:r>
              <a:rPr lang="en-US">
                <a:cs typeface="Calibri"/>
              </a:rPr>
              <a:t> </a:t>
            </a:r>
            <a:r>
              <a:rPr lang="en-US" err="1">
                <a:cs typeface="Calibri"/>
              </a:rPr>
              <a:t>voidaan</a:t>
            </a:r>
            <a:r>
              <a:rPr lang="en-US">
                <a:cs typeface="Calibri"/>
              </a:rPr>
              <a:t> </a:t>
            </a:r>
            <a:r>
              <a:rPr lang="en-US" err="1">
                <a:cs typeface="Calibri"/>
              </a:rPr>
              <a:t>käsitellä</a:t>
            </a:r>
            <a:r>
              <a:rPr lang="en-US">
                <a:cs typeface="Calibri"/>
              </a:rPr>
              <a:t> </a:t>
            </a:r>
            <a:r>
              <a:rPr lang="en-US" err="1">
                <a:cs typeface="Calibri"/>
              </a:rPr>
              <a:t>siviilioikeudessa</a:t>
            </a:r>
            <a:r>
              <a:rPr lang="en-US">
                <a:cs typeface="Calibri"/>
              </a:rPr>
              <a:t> </a:t>
            </a:r>
            <a:r>
              <a:rPr lang="en-US" err="1">
                <a:cs typeface="Calibri"/>
              </a:rPr>
              <a:t>riita-asiana</a:t>
            </a:r>
            <a:r>
              <a:rPr lang="en-US">
                <a:cs typeface="Calibri"/>
              </a:rPr>
              <a:t>.</a:t>
            </a:r>
          </a:p>
          <a:p>
            <a:pPr marL="171450" indent="-171450">
              <a:buFont typeface="Arial" panose="020B0604020202020204" pitchFamily="34" charset="0"/>
              <a:buChar char="•"/>
            </a:pPr>
            <a:r>
              <a:rPr lang="en-US" err="1">
                <a:cs typeface="Calibri"/>
              </a:rPr>
              <a:t>Asiaa</a:t>
            </a:r>
            <a:r>
              <a:rPr lang="en-US">
                <a:cs typeface="Calibri"/>
              </a:rPr>
              <a:t> </a:t>
            </a:r>
            <a:r>
              <a:rPr lang="en-US" err="1">
                <a:cs typeface="Calibri"/>
              </a:rPr>
              <a:t>voidaan</a:t>
            </a:r>
            <a:r>
              <a:rPr lang="en-US">
                <a:cs typeface="Calibri"/>
              </a:rPr>
              <a:t> </a:t>
            </a:r>
            <a:r>
              <a:rPr lang="en-US" err="1">
                <a:cs typeface="Calibri"/>
              </a:rPr>
              <a:t>selvittää</a:t>
            </a:r>
            <a:r>
              <a:rPr lang="en-US">
                <a:cs typeface="Calibri"/>
              </a:rPr>
              <a:t> </a:t>
            </a:r>
            <a:r>
              <a:rPr lang="en-US" err="1">
                <a:cs typeface="Calibri"/>
              </a:rPr>
              <a:t>myös</a:t>
            </a:r>
            <a:r>
              <a:rPr lang="en-US">
                <a:cs typeface="Calibri"/>
              </a:rPr>
              <a:t> </a:t>
            </a:r>
            <a:r>
              <a:rPr lang="en-US" err="1">
                <a:cs typeface="Calibri"/>
              </a:rPr>
              <a:t>sovittelun</a:t>
            </a:r>
            <a:r>
              <a:rPr lang="en-US">
                <a:cs typeface="Calibri"/>
              </a:rPr>
              <a:t> </a:t>
            </a:r>
            <a:r>
              <a:rPr lang="en-US" err="1">
                <a:cs typeface="Calibri"/>
              </a:rPr>
              <a:t>kautta</a:t>
            </a:r>
            <a:r>
              <a:rPr lang="en-US">
                <a:cs typeface="Calibri"/>
              </a:rPr>
              <a:t>. </a:t>
            </a:r>
          </a:p>
          <a:p>
            <a:pPr marL="171450" indent="-171450">
              <a:buFont typeface="Arial" panose="020B0604020202020204" pitchFamily="34" charset="0"/>
              <a:buChar char="•"/>
            </a:pPr>
            <a:r>
              <a:rPr lang="en-US" err="1">
                <a:cs typeface="Calibri"/>
              </a:rPr>
              <a:t>Vahingonkorvaukset</a:t>
            </a:r>
            <a:r>
              <a:rPr lang="en-US">
                <a:cs typeface="Calibri"/>
              </a:rPr>
              <a:t> </a:t>
            </a:r>
            <a:r>
              <a:rPr lang="en-US" err="1">
                <a:cs typeface="Calibri"/>
              </a:rPr>
              <a:t>voivat</a:t>
            </a:r>
            <a:r>
              <a:rPr lang="en-US">
                <a:cs typeface="Calibri"/>
              </a:rPr>
              <a:t> </a:t>
            </a:r>
            <a:r>
              <a:rPr lang="en-US" err="1">
                <a:cs typeface="Calibri"/>
              </a:rPr>
              <a:t>siirtyä</a:t>
            </a:r>
            <a:r>
              <a:rPr lang="en-US">
                <a:cs typeface="Calibri"/>
              </a:rPr>
              <a:t> </a:t>
            </a:r>
            <a:r>
              <a:rPr lang="en-US" err="1">
                <a:cs typeface="Calibri"/>
              </a:rPr>
              <a:t>odottamaan</a:t>
            </a:r>
            <a:r>
              <a:rPr lang="en-US">
                <a:cs typeface="Calibri"/>
              </a:rPr>
              <a:t> </a:t>
            </a:r>
            <a:r>
              <a:rPr lang="en-US" err="1">
                <a:cs typeface="Calibri"/>
              </a:rPr>
              <a:t>jopa</a:t>
            </a:r>
            <a:r>
              <a:rPr lang="en-US">
                <a:cs typeface="Calibri"/>
              </a:rPr>
              <a:t> </a:t>
            </a:r>
            <a:r>
              <a:rPr lang="en-US" err="1">
                <a:cs typeface="Calibri"/>
              </a:rPr>
              <a:t>sitä</a:t>
            </a:r>
            <a:r>
              <a:rPr lang="en-US">
                <a:cs typeface="Calibri"/>
              </a:rPr>
              <a:t> </a:t>
            </a:r>
            <a:r>
              <a:rPr lang="en-US" err="1">
                <a:cs typeface="Calibri"/>
              </a:rPr>
              <a:t>kunnes</a:t>
            </a:r>
            <a:r>
              <a:rPr lang="en-US">
                <a:cs typeface="Calibri"/>
              </a:rPr>
              <a:t> </a:t>
            </a:r>
            <a:r>
              <a:rPr lang="en-US" err="1">
                <a:cs typeface="Calibri"/>
              </a:rPr>
              <a:t>pääset</a:t>
            </a:r>
            <a:r>
              <a:rPr lang="en-US">
                <a:cs typeface="Calibri"/>
              </a:rPr>
              <a:t> </a:t>
            </a:r>
            <a:r>
              <a:rPr lang="en-US" err="1">
                <a:cs typeface="Calibri"/>
              </a:rPr>
              <a:t>töihin</a:t>
            </a:r>
            <a:r>
              <a:rPr lang="en-US">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Katsokaa oheiset videot.</a:t>
            </a:r>
          </a:p>
        </p:txBody>
      </p:sp>
      <p:sp>
        <p:nvSpPr>
          <p:cNvPr id="4" name="Dian numeron paikkamerkki 3"/>
          <p:cNvSpPr>
            <a:spLocks noGrp="1"/>
          </p:cNvSpPr>
          <p:nvPr>
            <p:ph type="sldNum" sz="quarter" idx="5"/>
          </p:nvPr>
        </p:nvSpPr>
        <p:spPr/>
        <p:txBody>
          <a:bodyPr/>
          <a:lstStyle/>
          <a:p>
            <a:fld id="{339A597E-13BE-4281-B382-78DCF97E8C35}" type="slidenum">
              <a:rPr lang="fi-FI"/>
              <a:t>17</a:t>
            </a:fld>
            <a:endParaRPr lang="fi-FI"/>
          </a:p>
        </p:txBody>
      </p:sp>
    </p:spTree>
    <p:extLst>
      <p:ext uri="{BB962C8B-B14F-4D97-AF65-F5344CB8AC3E}">
        <p14:creationId xmlns:p14="http://schemas.microsoft.com/office/powerpoint/2010/main" val="207511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solidFill>
                  <a:srgbClr val="000000"/>
                </a:solidFill>
                <a:latin typeface="Calibri"/>
                <a:cs typeface="Calibri"/>
              </a:rPr>
              <a:t>Tässä ryhmätehtävässä opettaja lukee seuraavan dian tarinan mikä perustuu tositapahtumiin. </a:t>
            </a:r>
          </a:p>
          <a:p>
            <a:pPr marL="285750" indent="-285750">
              <a:lnSpc>
                <a:spcPct val="107000"/>
              </a:lnSpc>
              <a:spcAft>
                <a:spcPts val="800"/>
              </a:spcAft>
              <a:buFont typeface="Arial"/>
              <a:buChar char="•"/>
            </a:pPr>
            <a:r>
              <a:rPr lang="fi-FI">
                <a:solidFill>
                  <a:srgbClr val="000000"/>
                </a:solidFill>
                <a:latin typeface="Calibri"/>
                <a:cs typeface="Calibri"/>
              </a:rPr>
              <a:t>Kun opettaja on saanut tekstin luettua ääneen, jaetaan oppilaat noin 3-5 hengen ryhmiin pohtimaan mitä rikoksia tarinassa on tapahtunut. </a:t>
            </a:r>
          </a:p>
          <a:p>
            <a:pPr marL="171450" indent="-171450">
              <a:lnSpc>
                <a:spcPct val="107000"/>
              </a:lnSpc>
              <a:spcAft>
                <a:spcPts val="800"/>
              </a:spcAft>
              <a:buFont typeface="Arial"/>
              <a:buChar char="•"/>
            </a:pPr>
            <a:r>
              <a:rPr lang="fi-FI">
                <a:solidFill>
                  <a:srgbClr val="000000"/>
                </a:solidFill>
                <a:latin typeface="Calibri"/>
                <a:cs typeface="Calibri"/>
              </a:rPr>
              <a:t>Kun oppilaat ovat ryhmissä ratkoneet rikoksia ja niitä on käyty yhteisesti läpi niin klikkaamalla 2 kertaa seuraavasta diasta näyttöön ilmestyy oikeat vastaukset. </a:t>
            </a:r>
            <a:endParaRPr lang="fi-FI" b="0" i="0">
              <a:solidFill>
                <a:srgbClr val="000000"/>
              </a:solidFill>
              <a:effectLst/>
              <a:latin typeface="Calibri"/>
              <a:cs typeface="Calibri"/>
            </a:endParaRPr>
          </a:p>
          <a:p>
            <a:pPr marL="285750" indent="-285750">
              <a:lnSpc>
                <a:spcPct val="107000"/>
              </a:lnSpc>
              <a:spcAft>
                <a:spcPts val="800"/>
              </a:spcAft>
              <a:buFont typeface="Arial"/>
              <a:buChar char="•"/>
            </a:pP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Voidaan</a:t>
            </a:r>
            <a:r>
              <a:rPr lang="en-US">
                <a:cs typeface="Calibri"/>
              </a:rPr>
              <a:t> </a:t>
            </a:r>
            <a:r>
              <a:rPr lang="en-US" err="1">
                <a:cs typeface="Calibri"/>
              </a:rPr>
              <a:t>vielä</a:t>
            </a:r>
            <a:r>
              <a:rPr lang="en-US">
                <a:cs typeface="Calibri"/>
              </a:rPr>
              <a:t> </a:t>
            </a:r>
            <a:r>
              <a:rPr lang="en-US" err="1">
                <a:cs typeface="Calibri"/>
              </a:rPr>
              <a:t>lopuksi</a:t>
            </a:r>
            <a:r>
              <a:rPr lang="en-US">
                <a:cs typeface="Calibri"/>
              </a:rPr>
              <a:t> </a:t>
            </a:r>
            <a:r>
              <a:rPr lang="en-US" err="1">
                <a:cs typeface="Calibri"/>
              </a:rPr>
              <a:t>miettiä</a:t>
            </a:r>
            <a:r>
              <a:rPr lang="en-US">
                <a:cs typeface="Calibri"/>
              </a:rPr>
              <a:t> </a:t>
            </a:r>
            <a:r>
              <a:rPr lang="en-US" err="1">
                <a:cs typeface="Calibri"/>
              </a:rPr>
              <a:t>mitä</a:t>
            </a:r>
            <a:r>
              <a:rPr lang="en-US">
                <a:cs typeface="Calibri"/>
              </a:rPr>
              <a:t> </a:t>
            </a:r>
            <a:r>
              <a:rPr lang="en-US" err="1">
                <a:cs typeface="Calibri"/>
              </a:rPr>
              <a:t>eroa</a:t>
            </a:r>
            <a:r>
              <a:rPr lang="en-US">
                <a:cs typeface="Calibri"/>
              </a:rPr>
              <a:t> on </a:t>
            </a:r>
            <a:r>
              <a:rPr lang="en-US" err="1">
                <a:cs typeface="Calibri"/>
              </a:rPr>
              <a:t>varkaudella</a:t>
            </a:r>
            <a:r>
              <a:rPr lang="en-US">
                <a:cs typeface="Calibri"/>
              </a:rPr>
              <a:t> ja </a:t>
            </a:r>
            <a:r>
              <a:rPr lang="en-US" err="1">
                <a:cs typeface="Calibri"/>
              </a:rPr>
              <a:t>näpistyksellä</a:t>
            </a:r>
            <a:r>
              <a:rPr lang="en-US">
                <a:cs typeface="Calibri"/>
              </a:rPr>
              <a:t>.</a:t>
            </a:r>
          </a:p>
        </p:txBody>
      </p:sp>
      <p:sp>
        <p:nvSpPr>
          <p:cNvPr id="4" name="Dian numeron paikkamerkki 3"/>
          <p:cNvSpPr>
            <a:spLocks noGrp="1"/>
          </p:cNvSpPr>
          <p:nvPr>
            <p:ph type="sldNum" sz="quarter" idx="5"/>
          </p:nvPr>
        </p:nvSpPr>
        <p:spPr/>
        <p:txBody>
          <a:bodyPr/>
          <a:lstStyle/>
          <a:p>
            <a:fld id="{339A597E-13BE-4281-B382-78DCF97E8C35}" type="slidenum">
              <a:rPr lang="fi-FI"/>
              <a:t>19</a:t>
            </a:fld>
            <a:endParaRPr lang="fi-FI"/>
          </a:p>
        </p:txBody>
      </p:sp>
    </p:spTree>
    <p:extLst>
      <p:ext uri="{BB962C8B-B14F-4D97-AF65-F5344CB8AC3E}">
        <p14:creationId xmlns:p14="http://schemas.microsoft.com/office/powerpoint/2010/main" val="220805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Edellisen tehtävän kakku pitää sisällään asioita jotka tekevät elämästä mielekkäämpää ja helpottavat sitä. Nämä asiat puolestaan parantavat myös itsetuntoa. Esimerkiksi vaikeudet on helpompi sietää kun itsetunto on hyvä, kavereiden kanssa on helpompi toimia hyvällä itsetuntemuksella, itseensä on helpompi luottaa ja uskaltaa kokeilla uusiakin asioita ja uskaltaa sanoa huonoille jutuille rohkeammin EI.</a:t>
            </a:r>
            <a:endParaRPr lang="en-US"/>
          </a:p>
          <a:p>
            <a:pPr marL="171450" indent="-171450">
              <a:buFont typeface="Arial" panose="020B0604020202020204" pitchFamily="34" charset="0"/>
              <a:buChar char="•"/>
            </a:pPr>
            <a:r>
              <a:rPr lang="fi-FI"/>
              <a:t>Itsetuntoa harvemmin itsessään treenataan tai kehitetään, vaan se muodostuu ja paranee kokemuksien, tekojen ja onnistumisien kautta. </a:t>
            </a:r>
            <a:endParaRPr lang="fi-FI">
              <a:cs typeface="Calibri"/>
            </a:endParaRPr>
          </a:p>
          <a:p>
            <a:pPr marL="171450" indent="-171450">
              <a:buFont typeface="Arial" panose="020B0604020202020204" pitchFamily="34" charset="0"/>
              <a:buChar char="•"/>
            </a:pPr>
            <a:r>
              <a:rPr lang="fi-FI"/>
              <a:t>Hyvä itsetunto auttaa nousemaan aina uudestaan jaloilleen vaikka elämä heitteleekin.</a:t>
            </a:r>
            <a:endParaRPr lang="en-US"/>
          </a:p>
          <a:p>
            <a:endParaRPr lang="en-US">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20</a:t>
            </a:fld>
            <a:endParaRPr lang="fi-FI"/>
          </a:p>
        </p:txBody>
      </p:sp>
    </p:spTree>
    <p:extLst>
      <p:ext uri="{BB962C8B-B14F-4D97-AF65-F5344CB8AC3E}">
        <p14:creationId xmlns:p14="http://schemas.microsoft.com/office/powerpoint/2010/main" val="85918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Jaetaan monisteet oppilaille missä on täytekakku (Löytyy diasta 10). </a:t>
            </a:r>
          </a:p>
          <a:p>
            <a:pPr marL="171450" indent="-171450">
              <a:buFont typeface="Arial" panose="020B0604020202020204" pitchFamily="34" charset="0"/>
              <a:buChar char="•"/>
            </a:pPr>
            <a:r>
              <a:rPr lang="fi-FI"/>
              <a:t>Jokaiseen kerrokseen on tarkoitus kirjottaa oppilaalle tärkeitä asioita ja kivoja juttuja omassa elämässä, tai mitä omaan elämään toivoisi.  (harrastukset, perhe, omat hyvät ominaisuudet)</a:t>
            </a:r>
            <a:endParaRPr lang="fi-FI">
              <a:cs typeface="Calibri"/>
            </a:endParaRPr>
          </a:p>
          <a:p>
            <a:pPr marL="171450" indent="-171450">
              <a:buFont typeface="Arial" panose="020B0604020202020204" pitchFamily="34" charset="0"/>
              <a:buChar char="•"/>
            </a:pPr>
            <a:r>
              <a:rPr lang="fi-FI"/>
              <a:t>Kakun voi värittää halutessaan ja voi myös piirtää lisää kerroksia. </a:t>
            </a:r>
            <a:endParaRPr lang="en-US"/>
          </a:p>
        </p:txBody>
      </p:sp>
      <p:sp>
        <p:nvSpPr>
          <p:cNvPr id="4" name="Dian numeron paikkamerkki 3"/>
          <p:cNvSpPr>
            <a:spLocks noGrp="1"/>
          </p:cNvSpPr>
          <p:nvPr>
            <p:ph type="sldNum" sz="quarter" idx="5"/>
          </p:nvPr>
        </p:nvSpPr>
        <p:spPr/>
        <p:txBody>
          <a:bodyPr/>
          <a:lstStyle/>
          <a:p>
            <a:fld id="{339A597E-13BE-4281-B382-78DCF97E8C35}" type="slidenum">
              <a:rPr lang="fi-FI"/>
              <a:t>21</a:t>
            </a:fld>
            <a:endParaRPr lang="fi-FI"/>
          </a:p>
        </p:txBody>
      </p:sp>
    </p:spTree>
    <p:extLst>
      <p:ext uri="{BB962C8B-B14F-4D97-AF65-F5344CB8AC3E}">
        <p14:creationId xmlns:p14="http://schemas.microsoft.com/office/powerpoint/2010/main" val="1803052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Vasemmalla</a:t>
            </a:r>
            <a:r>
              <a:rPr lang="en-US">
                <a:cs typeface="Calibri"/>
              </a:rPr>
              <a:t> </a:t>
            </a:r>
            <a:r>
              <a:rPr lang="en-US" err="1">
                <a:cs typeface="Calibri"/>
              </a:rPr>
              <a:t>nuuskapusseja</a:t>
            </a:r>
            <a:r>
              <a:rPr lang="en-US">
                <a:cs typeface="Calibri"/>
              </a:rPr>
              <a:t>,  </a:t>
            </a:r>
            <a:r>
              <a:rPr lang="en-US" err="1">
                <a:cs typeface="Calibri"/>
              </a:rPr>
              <a:t>oikealla</a:t>
            </a:r>
            <a:r>
              <a:rPr lang="en-US">
                <a:cs typeface="Calibri"/>
              </a:rPr>
              <a:t> </a:t>
            </a:r>
            <a:r>
              <a:rPr lang="en-US" err="1">
                <a:cs typeface="Calibri"/>
              </a:rPr>
              <a:t>yhdenlainen</a:t>
            </a:r>
            <a:r>
              <a:rPr lang="en-US">
                <a:cs typeface="Calibri"/>
              </a:rPr>
              <a:t> </a:t>
            </a:r>
            <a:r>
              <a:rPr lang="en-US" err="1">
                <a:cs typeface="Calibri"/>
              </a:rPr>
              <a:t>sähkötupakka</a:t>
            </a:r>
            <a:r>
              <a:rPr lang="en-US">
                <a:cs typeface="Calibri"/>
              </a:rPr>
              <a:t> (vape).</a:t>
            </a:r>
            <a:endParaRPr lang="fi-FI"/>
          </a:p>
        </p:txBody>
      </p:sp>
      <p:sp>
        <p:nvSpPr>
          <p:cNvPr id="4" name="Slide Number Placeholder 3"/>
          <p:cNvSpPr>
            <a:spLocks noGrp="1"/>
          </p:cNvSpPr>
          <p:nvPr>
            <p:ph type="sldNum" sz="quarter" idx="5"/>
          </p:nvPr>
        </p:nvSpPr>
        <p:spPr/>
        <p:txBody>
          <a:bodyPr/>
          <a:lstStyle/>
          <a:p>
            <a:fld id="{DDBE7C63-45AC-462C-8CAC-E5D2ABECD87C}" type="slidenum">
              <a:t>3</a:t>
            </a:fld>
            <a:endParaRPr lang="en-US"/>
          </a:p>
        </p:txBody>
      </p:sp>
    </p:spTree>
    <p:extLst>
      <p:ext uri="{BB962C8B-B14F-4D97-AF65-F5344CB8AC3E}">
        <p14:creationId xmlns:p14="http://schemas.microsoft.com/office/powerpoint/2010/main" val="142484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4</a:t>
            </a:fld>
            <a:endParaRPr lang="en-US"/>
          </a:p>
        </p:txBody>
      </p:sp>
    </p:spTree>
    <p:extLst>
      <p:ext uri="{BB962C8B-B14F-4D97-AF65-F5344CB8AC3E}">
        <p14:creationId xmlns:p14="http://schemas.microsoft.com/office/powerpoint/2010/main" val="323457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a:hlinkClick r:id="rId3"/>
              </a:rPr>
              <a:t>https://create.kahoot.it/share/paihdetieto-5-6-lk/0212cbe5-87bf-4b2c-b01c-a342609beebf</a:t>
            </a:r>
            <a:r>
              <a:rPr lang="en-US"/>
              <a:t> </a:t>
            </a:r>
            <a:endParaRPr lang="en-US">
              <a:cs typeface="Calibri"/>
            </a:endParaRPr>
          </a:p>
          <a:p>
            <a:pPr marL="171450" indent="-171450">
              <a:buAutoNum type="arabicPeriod"/>
            </a:pPr>
            <a:endParaRPr lang="en-US">
              <a:cs typeface="Calibri"/>
            </a:endParaRPr>
          </a:p>
          <a:p>
            <a:r>
              <a:rPr lang="en-US" err="1">
                <a:cs typeface="Calibri"/>
              </a:rPr>
              <a:t>Ylläolevasta</a:t>
            </a:r>
            <a:r>
              <a:rPr lang="en-US">
                <a:cs typeface="Calibri"/>
              </a:rPr>
              <a:t> </a:t>
            </a:r>
            <a:r>
              <a:rPr lang="en-US" err="1">
                <a:cs typeface="Calibri"/>
              </a:rPr>
              <a:t>linkistä</a:t>
            </a:r>
            <a:r>
              <a:rPr lang="en-US">
                <a:cs typeface="Calibri"/>
              </a:rPr>
              <a:t> </a:t>
            </a:r>
            <a:r>
              <a:rPr lang="en-US" err="1">
                <a:cs typeface="Calibri"/>
              </a:rPr>
              <a:t>pääsee</a:t>
            </a:r>
            <a:r>
              <a:rPr lang="en-US">
                <a:cs typeface="Calibri"/>
              </a:rPr>
              <a:t> </a:t>
            </a:r>
            <a:r>
              <a:rPr lang="en-US" err="1">
                <a:cs typeface="Calibri"/>
              </a:rPr>
              <a:t>julkiseen</a:t>
            </a:r>
            <a:r>
              <a:rPr lang="en-US">
                <a:cs typeface="Calibri"/>
              </a:rPr>
              <a:t> </a:t>
            </a:r>
            <a:r>
              <a:rPr lang="en-US" err="1">
                <a:cs typeface="Calibri"/>
              </a:rPr>
              <a:t>päihdetieto</a:t>
            </a:r>
            <a:r>
              <a:rPr lang="en-US">
                <a:cs typeface="Calibri"/>
              </a:rPr>
              <a:t> </a:t>
            </a:r>
            <a:r>
              <a:rPr lang="en-US" err="1">
                <a:cs typeface="Calibri"/>
              </a:rPr>
              <a:t>Kahootiin</a:t>
            </a:r>
            <a:r>
              <a:rPr lang="en-US">
                <a:cs typeface="Calibri"/>
              </a:rPr>
              <a:t> jota </a:t>
            </a:r>
            <a:r>
              <a:rPr lang="en-US" err="1">
                <a:cs typeface="Calibri"/>
              </a:rPr>
              <a:t>voi</a:t>
            </a:r>
            <a:r>
              <a:rPr lang="en-US">
                <a:cs typeface="Calibri"/>
              </a:rPr>
              <a:t> </a:t>
            </a:r>
            <a:r>
              <a:rPr lang="en-US" err="1">
                <a:cs typeface="Calibri"/>
              </a:rPr>
              <a:t>käyttää</a:t>
            </a:r>
            <a:r>
              <a:rPr lang="en-US">
                <a:cs typeface="Calibri"/>
              </a:rPr>
              <a:t> </a:t>
            </a:r>
            <a:r>
              <a:rPr lang="en-US" err="1">
                <a:cs typeface="Calibri"/>
              </a:rPr>
              <a:t>oppitunneilla</a:t>
            </a:r>
            <a:r>
              <a:rPr lang="en-US">
                <a:cs typeface="Calibri"/>
              </a:rPr>
              <a:t>. </a:t>
            </a:r>
          </a:p>
          <a:p>
            <a:pPr marL="171450" indent="-171450">
              <a:buAutoNum type="arabicPeriod"/>
            </a:pPr>
            <a:endParaRPr lang="en-US">
              <a:cs typeface="Calibri"/>
            </a:endParaRPr>
          </a:p>
          <a:p>
            <a:r>
              <a:rPr lang="en-US" err="1">
                <a:cs typeface="Calibri"/>
              </a:rPr>
              <a:t>Vastaukset</a:t>
            </a:r>
            <a:r>
              <a:rPr lang="en-US">
                <a:cs typeface="Calibri"/>
              </a:rPr>
              <a:t> </a:t>
            </a:r>
            <a:r>
              <a:rPr lang="en-US" err="1">
                <a:cs typeface="Calibri"/>
              </a:rPr>
              <a:t>kysymyksiin</a:t>
            </a:r>
            <a:r>
              <a:rPr lang="en-US">
                <a:cs typeface="Calibri"/>
              </a:rPr>
              <a:t>:</a:t>
            </a:r>
          </a:p>
          <a:p>
            <a:endParaRPr lang="en-US">
              <a:cs typeface="Calibri"/>
            </a:endParaRPr>
          </a:p>
          <a:p>
            <a:pPr marL="228600" indent="-228600">
              <a:buAutoNum type="arabicPeriod"/>
            </a:pPr>
            <a:r>
              <a:rPr lang="en-US" err="1">
                <a:cs typeface="Calibri"/>
              </a:rPr>
              <a:t>Tarua</a:t>
            </a:r>
            <a:r>
              <a:rPr lang="en-US">
                <a:cs typeface="Calibri"/>
              </a:rPr>
              <a:t>. </a:t>
            </a:r>
            <a:r>
              <a:rPr lang="en-US" err="1">
                <a:cs typeface="Calibri"/>
              </a:rPr>
              <a:t>Sähkötupakan</a:t>
            </a:r>
            <a:r>
              <a:rPr lang="en-US">
                <a:cs typeface="Calibri"/>
              </a:rPr>
              <a:t> </a:t>
            </a:r>
            <a:r>
              <a:rPr lang="en-US" err="1">
                <a:cs typeface="Calibri"/>
              </a:rPr>
              <a:t>ikäraja</a:t>
            </a:r>
            <a:r>
              <a:rPr lang="en-US">
                <a:cs typeface="Calibri"/>
              </a:rPr>
              <a:t> on 18 </a:t>
            </a:r>
            <a:r>
              <a:rPr lang="en-US" err="1">
                <a:cs typeface="Calibri"/>
              </a:rPr>
              <a:t>vuotta</a:t>
            </a:r>
            <a:r>
              <a:rPr lang="en-US">
                <a:cs typeface="Calibri"/>
              </a:rPr>
              <a:t>. </a:t>
            </a:r>
            <a:r>
              <a:rPr lang="en-US" err="1">
                <a:cs typeface="Calibri"/>
              </a:rPr>
              <a:t>Sillä</a:t>
            </a:r>
            <a:r>
              <a:rPr lang="en-US">
                <a:cs typeface="Calibri"/>
              </a:rPr>
              <a:t> </a:t>
            </a:r>
            <a:r>
              <a:rPr lang="en-US" err="1">
                <a:cs typeface="Calibri"/>
              </a:rPr>
              <a:t>ei</a:t>
            </a:r>
            <a:r>
              <a:rPr lang="en-US">
                <a:cs typeface="Calibri"/>
              </a:rPr>
              <a:t> ole </a:t>
            </a:r>
            <a:r>
              <a:rPr lang="en-US" err="1">
                <a:cs typeface="Calibri"/>
              </a:rPr>
              <a:t>merkitystä</a:t>
            </a:r>
            <a:r>
              <a:rPr lang="en-US">
                <a:cs typeface="Calibri"/>
              </a:rPr>
              <a:t> </a:t>
            </a:r>
            <a:r>
              <a:rPr lang="en-US" err="1">
                <a:cs typeface="Calibri"/>
              </a:rPr>
              <a:t>sisältääkö</a:t>
            </a:r>
            <a:r>
              <a:rPr lang="en-US">
                <a:cs typeface="Calibri"/>
              </a:rPr>
              <a:t> </a:t>
            </a:r>
            <a:r>
              <a:rPr lang="en-US" err="1">
                <a:cs typeface="Calibri"/>
              </a:rPr>
              <a:t>sähkötupakka</a:t>
            </a:r>
            <a:r>
              <a:rPr lang="en-US">
                <a:cs typeface="Calibri"/>
              </a:rPr>
              <a:t> </a:t>
            </a:r>
            <a:r>
              <a:rPr lang="en-US" err="1">
                <a:cs typeface="Calibri"/>
              </a:rPr>
              <a:t>nikotiinia</a:t>
            </a:r>
            <a:r>
              <a:rPr lang="en-US">
                <a:cs typeface="Calibri"/>
              </a:rPr>
              <a:t> </a:t>
            </a:r>
            <a:r>
              <a:rPr lang="en-US" err="1">
                <a:cs typeface="Calibri"/>
              </a:rPr>
              <a:t>vai</a:t>
            </a:r>
            <a:r>
              <a:rPr lang="en-US">
                <a:cs typeface="Calibri"/>
              </a:rPr>
              <a:t> </a:t>
            </a:r>
            <a:r>
              <a:rPr lang="en-US" err="1">
                <a:cs typeface="Calibri"/>
              </a:rPr>
              <a:t>ei</a:t>
            </a:r>
            <a:endParaRPr lang="en-US">
              <a:cs typeface="Calibri"/>
            </a:endParaRPr>
          </a:p>
          <a:p>
            <a:pPr marL="228600" indent="-228600">
              <a:buAutoNum type="arabicPeriod"/>
            </a:pPr>
            <a:r>
              <a:rPr lang="en-US">
                <a:cs typeface="Calibri"/>
              </a:rPr>
              <a:t>Totta. </a:t>
            </a:r>
            <a:r>
              <a:rPr lang="en-US" err="1">
                <a:cs typeface="Calibri"/>
              </a:rPr>
              <a:t>Nuuskaa</a:t>
            </a:r>
            <a:r>
              <a:rPr lang="en-US">
                <a:cs typeface="Calibri"/>
              </a:rPr>
              <a:t> ja </a:t>
            </a:r>
            <a:r>
              <a:rPr lang="en-US" err="1">
                <a:cs typeface="Calibri"/>
              </a:rPr>
              <a:t>nikotiinipusseja</a:t>
            </a:r>
            <a:r>
              <a:rPr lang="en-US">
                <a:cs typeface="Calibri"/>
              </a:rPr>
              <a:t> </a:t>
            </a:r>
            <a:r>
              <a:rPr lang="en-US" err="1">
                <a:cs typeface="Calibri"/>
              </a:rPr>
              <a:t>käytetään</a:t>
            </a:r>
            <a:r>
              <a:rPr lang="en-US">
                <a:cs typeface="Calibri"/>
              </a:rPr>
              <a:t> </a:t>
            </a:r>
            <a:r>
              <a:rPr lang="en-US" err="1">
                <a:cs typeface="Calibri"/>
              </a:rPr>
              <a:t>huulen</a:t>
            </a:r>
            <a:r>
              <a:rPr lang="en-US">
                <a:cs typeface="Calibri"/>
              </a:rPr>
              <a:t> </a:t>
            </a:r>
            <a:r>
              <a:rPr lang="en-US" err="1">
                <a:cs typeface="Calibri"/>
              </a:rPr>
              <a:t>alla</a:t>
            </a:r>
            <a:r>
              <a:rPr lang="en-US">
                <a:cs typeface="Calibri"/>
              </a:rPr>
              <a:t>, </a:t>
            </a:r>
            <a:r>
              <a:rPr lang="en-US" err="1">
                <a:cs typeface="Calibri"/>
              </a:rPr>
              <a:t>josta</a:t>
            </a:r>
            <a:r>
              <a:rPr lang="en-US">
                <a:cs typeface="Calibri"/>
              </a:rPr>
              <a:t> </a:t>
            </a:r>
            <a:r>
              <a:rPr lang="en-US" err="1">
                <a:cs typeface="Calibri"/>
              </a:rPr>
              <a:t>nikotiini</a:t>
            </a:r>
            <a:r>
              <a:rPr lang="en-US">
                <a:cs typeface="Calibri"/>
              </a:rPr>
              <a:t> </a:t>
            </a:r>
            <a:r>
              <a:rPr lang="en-US" err="1">
                <a:cs typeface="Calibri"/>
              </a:rPr>
              <a:t>imeytyy</a:t>
            </a:r>
            <a:r>
              <a:rPr lang="en-US">
                <a:cs typeface="Calibri"/>
              </a:rPr>
              <a:t> </a:t>
            </a:r>
            <a:r>
              <a:rPr lang="en-US" err="1">
                <a:cs typeface="Calibri"/>
              </a:rPr>
              <a:t>elimistöön</a:t>
            </a:r>
            <a:r>
              <a:rPr lang="en-US">
                <a:cs typeface="Calibri"/>
              </a:rPr>
              <a:t>. </a:t>
            </a:r>
            <a:r>
              <a:rPr lang="en-US" err="1">
                <a:cs typeface="Calibri"/>
              </a:rPr>
              <a:t>Riskinä</a:t>
            </a:r>
            <a:r>
              <a:rPr lang="en-US">
                <a:cs typeface="Calibri"/>
              </a:rPr>
              <a:t> on </a:t>
            </a:r>
            <a:r>
              <a:rPr lang="en-US" err="1">
                <a:cs typeface="Calibri"/>
              </a:rPr>
              <a:t>suun</a:t>
            </a:r>
            <a:r>
              <a:rPr lang="en-US">
                <a:cs typeface="Calibri"/>
              </a:rPr>
              <a:t> </a:t>
            </a:r>
            <a:r>
              <a:rPr lang="en-US" err="1">
                <a:cs typeface="Calibri"/>
              </a:rPr>
              <a:t>limakalvojen</a:t>
            </a:r>
            <a:r>
              <a:rPr lang="en-US">
                <a:cs typeface="Calibri"/>
              </a:rPr>
              <a:t> </a:t>
            </a:r>
            <a:r>
              <a:rPr lang="en-US" err="1">
                <a:cs typeface="Calibri"/>
              </a:rPr>
              <a:t>rikkoutuminen</a:t>
            </a:r>
            <a:r>
              <a:rPr lang="en-US">
                <a:cs typeface="Calibri"/>
              </a:rPr>
              <a:t> ja </a:t>
            </a:r>
            <a:r>
              <a:rPr lang="en-US" err="1">
                <a:cs typeface="Calibri"/>
              </a:rPr>
              <a:t>tulehdukset</a:t>
            </a:r>
            <a:r>
              <a:rPr lang="en-US">
                <a:cs typeface="Calibri"/>
              </a:rPr>
              <a:t>, </a:t>
            </a:r>
            <a:r>
              <a:rPr lang="en-US" err="1">
                <a:cs typeface="Calibri"/>
              </a:rPr>
              <a:t>nikotiinimyrkytys</a:t>
            </a:r>
            <a:r>
              <a:rPr lang="en-US">
                <a:cs typeface="Calibri"/>
              </a:rPr>
              <a:t>, </a:t>
            </a:r>
            <a:r>
              <a:rPr lang="en-US" err="1">
                <a:cs typeface="Calibri"/>
              </a:rPr>
              <a:t>sekä</a:t>
            </a:r>
            <a:r>
              <a:rPr lang="en-US">
                <a:cs typeface="Calibri"/>
              </a:rPr>
              <a:t> </a:t>
            </a:r>
            <a:r>
              <a:rPr lang="en-US" err="1">
                <a:cs typeface="Calibri"/>
              </a:rPr>
              <a:t>myös</a:t>
            </a:r>
            <a:r>
              <a:rPr lang="en-US">
                <a:cs typeface="Calibri"/>
              </a:rPr>
              <a:t> </a:t>
            </a:r>
            <a:r>
              <a:rPr lang="en-US" err="1">
                <a:cs typeface="Calibri"/>
              </a:rPr>
              <a:t>yhteys</a:t>
            </a:r>
            <a:r>
              <a:rPr lang="en-US">
                <a:cs typeface="Calibri"/>
              </a:rPr>
              <a:t> </a:t>
            </a:r>
            <a:r>
              <a:rPr lang="en-US" err="1">
                <a:cs typeface="Calibri"/>
              </a:rPr>
              <a:t>suun</a:t>
            </a:r>
            <a:r>
              <a:rPr lang="en-US">
                <a:cs typeface="Calibri"/>
              </a:rPr>
              <a:t> </a:t>
            </a:r>
            <a:r>
              <a:rPr lang="en-US" err="1">
                <a:cs typeface="Calibri"/>
              </a:rPr>
              <a:t>alueen</a:t>
            </a:r>
            <a:r>
              <a:rPr lang="en-US">
                <a:cs typeface="Calibri"/>
              </a:rPr>
              <a:t> </a:t>
            </a:r>
            <a:r>
              <a:rPr lang="en-US" err="1">
                <a:cs typeface="Calibri"/>
              </a:rPr>
              <a:t>syöpiin</a:t>
            </a:r>
            <a:r>
              <a:rPr lang="en-US">
                <a:cs typeface="Calibri"/>
              </a:rPr>
              <a:t>.</a:t>
            </a:r>
          </a:p>
          <a:p>
            <a:pPr marL="228600" indent="-228600">
              <a:buAutoNum type="arabicPeriod"/>
            </a:pPr>
            <a:r>
              <a:rPr lang="en-US" err="1">
                <a:cs typeface="Calibri"/>
              </a:rPr>
              <a:t>Nikotiini</a:t>
            </a:r>
            <a:r>
              <a:rPr lang="en-US">
                <a:cs typeface="Calibri"/>
              </a:rPr>
              <a:t>. </a:t>
            </a:r>
          </a:p>
          <a:p>
            <a:pPr marL="228600" indent="-228600">
              <a:buAutoNum type="arabicPeriod"/>
            </a:pPr>
            <a:r>
              <a:rPr lang="en-US" err="1">
                <a:cs typeface="Calibri"/>
              </a:rPr>
              <a:t>Kaikki</a:t>
            </a:r>
            <a:r>
              <a:rPr lang="en-US">
                <a:cs typeface="Calibri"/>
              </a:rPr>
              <a:t> </a:t>
            </a:r>
            <a:r>
              <a:rPr lang="en-US" err="1">
                <a:cs typeface="Calibri"/>
              </a:rPr>
              <a:t>vastaukset</a:t>
            </a:r>
            <a:r>
              <a:rPr lang="en-US">
                <a:cs typeface="Calibri"/>
              </a:rPr>
              <a:t> </a:t>
            </a:r>
            <a:r>
              <a:rPr lang="en-US" err="1">
                <a:cs typeface="Calibri"/>
              </a:rPr>
              <a:t>ovat</a:t>
            </a:r>
            <a:r>
              <a:rPr lang="en-US">
                <a:cs typeface="Calibri"/>
              </a:rPr>
              <a:t> </a:t>
            </a:r>
            <a:r>
              <a:rPr lang="en-US" err="1">
                <a:cs typeface="Calibri"/>
              </a:rPr>
              <a:t>oikein</a:t>
            </a:r>
            <a:r>
              <a:rPr lang="en-US">
                <a:cs typeface="Calibri"/>
              </a:rPr>
              <a:t>.</a:t>
            </a:r>
          </a:p>
          <a:p>
            <a:pPr marL="228600" indent="-228600">
              <a:buAutoNum type="arabicPeriod"/>
            </a:pPr>
            <a:r>
              <a:rPr lang="en-US">
                <a:cs typeface="Calibri"/>
              </a:rPr>
              <a:t>Totta. </a:t>
            </a:r>
            <a:r>
              <a:rPr lang="en-US" err="1">
                <a:cs typeface="Calibri"/>
              </a:rPr>
              <a:t>Tutkimuksissa</a:t>
            </a:r>
            <a:r>
              <a:rPr lang="en-US">
                <a:cs typeface="Calibri"/>
              </a:rPr>
              <a:t> </a:t>
            </a:r>
            <a:r>
              <a:rPr lang="en-US" err="1">
                <a:cs typeface="Calibri"/>
              </a:rPr>
              <a:t>myös</a:t>
            </a:r>
            <a:r>
              <a:rPr lang="en-US">
                <a:cs typeface="Calibri"/>
              </a:rPr>
              <a:t> </a:t>
            </a:r>
            <a:r>
              <a:rPr lang="en-US" err="1">
                <a:cs typeface="Calibri"/>
              </a:rPr>
              <a:t>nikotiinittomista</a:t>
            </a:r>
            <a:r>
              <a:rPr lang="en-US">
                <a:cs typeface="Calibri"/>
              </a:rPr>
              <a:t> vape-</a:t>
            </a:r>
            <a:r>
              <a:rPr lang="en-US" err="1">
                <a:cs typeface="Calibri"/>
              </a:rPr>
              <a:t>nesteistä</a:t>
            </a:r>
            <a:r>
              <a:rPr lang="en-US">
                <a:cs typeface="Calibri"/>
              </a:rPr>
              <a:t> on </a:t>
            </a:r>
            <a:r>
              <a:rPr lang="en-US" err="1">
                <a:cs typeface="Calibri"/>
              </a:rPr>
              <a:t>löydetty</a:t>
            </a:r>
            <a:r>
              <a:rPr lang="en-US">
                <a:cs typeface="Calibri"/>
              </a:rPr>
              <a:t> </a:t>
            </a:r>
            <a:r>
              <a:rPr lang="en-US" err="1">
                <a:cs typeface="Calibri"/>
              </a:rPr>
              <a:t>isojakin</a:t>
            </a:r>
            <a:r>
              <a:rPr lang="en-US">
                <a:cs typeface="Calibri"/>
              </a:rPr>
              <a:t> </a:t>
            </a:r>
            <a:r>
              <a:rPr lang="en-US" err="1">
                <a:cs typeface="Calibri"/>
              </a:rPr>
              <a:t>määriä</a:t>
            </a:r>
            <a:r>
              <a:rPr lang="en-US">
                <a:cs typeface="Calibri"/>
              </a:rPr>
              <a:t> </a:t>
            </a:r>
            <a:r>
              <a:rPr lang="en-US" err="1">
                <a:cs typeface="Calibri"/>
              </a:rPr>
              <a:t>nikotiinia</a:t>
            </a:r>
            <a:r>
              <a:rPr lang="en-US">
                <a:cs typeface="Calibri"/>
              </a:rPr>
              <a:t>. </a:t>
            </a:r>
          </a:p>
          <a:p>
            <a:pPr marL="228600" indent="-228600">
              <a:buAutoNum type="arabicPeriod"/>
            </a:pPr>
            <a:r>
              <a:rPr lang="en-US" err="1">
                <a:cs typeface="Calibri"/>
              </a:rPr>
              <a:t>Kaikki</a:t>
            </a:r>
            <a:r>
              <a:rPr lang="en-US">
                <a:cs typeface="Calibri"/>
              </a:rPr>
              <a:t> </a:t>
            </a:r>
            <a:r>
              <a:rPr lang="en-US" err="1">
                <a:cs typeface="Calibri"/>
              </a:rPr>
              <a:t>vastaukset</a:t>
            </a:r>
            <a:r>
              <a:rPr lang="en-US">
                <a:cs typeface="Calibri"/>
              </a:rPr>
              <a:t> </a:t>
            </a:r>
            <a:r>
              <a:rPr lang="en-US" err="1">
                <a:cs typeface="Calibri"/>
              </a:rPr>
              <a:t>ovat</a:t>
            </a:r>
            <a:r>
              <a:rPr lang="en-US">
                <a:cs typeface="Calibri"/>
              </a:rPr>
              <a:t> </a:t>
            </a:r>
            <a:r>
              <a:rPr lang="en-US" err="1">
                <a:cs typeface="Calibri"/>
              </a:rPr>
              <a:t>oikein</a:t>
            </a:r>
            <a:r>
              <a:rPr lang="en-US">
                <a:cs typeface="Calibri"/>
              </a:rPr>
              <a:t>.</a:t>
            </a:r>
          </a:p>
          <a:p>
            <a:pPr marL="228600" indent="-228600">
              <a:buAutoNum type="arabicPeriod"/>
            </a:pPr>
            <a:r>
              <a:rPr lang="en-US">
                <a:cs typeface="Calibri"/>
              </a:rPr>
              <a:t>Totta. </a:t>
            </a:r>
            <a:r>
              <a:rPr lang="en-US" err="1">
                <a:cs typeface="Calibri"/>
              </a:rPr>
              <a:t>Päihteissä</a:t>
            </a:r>
            <a:r>
              <a:rPr lang="en-US">
                <a:cs typeface="Calibri"/>
              </a:rPr>
              <a:t> </a:t>
            </a:r>
            <a:r>
              <a:rPr lang="en-US" err="1">
                <a:cs typeface="Calibri"/>
              </a:rPr>
              <a:t>aine</a:t>
            </a:r>
            <a:r>
              <a:rPr lang="en-US">
                <a:cs typeface="Calibri"/>
              </a:rPr>
              <a:t> </a:t>
            </a:r>
            <a:r>
              <a:rPr lang="en-US" err="1">
                <a:cs typeface="Calibri"/>
              </a:rPr>
              <a:t>addiktoi</a:t>
            </a:r>
            <a:r>
              <a:rPr lang="en-US">
                <a:cs typeface="Calibri"/>
              </a:rPr>
              <a:t>. </a:t>
            </a:r>
            <a:r>
              <a:rPr lang="en-US" err="1">
                <a:cs typeface="Calibri"/>
              </a:rPr>
              <a:t>Muussa</a:t>
            </a:r>
            <a:r>
              <a:rPr lang="en-US">
                <a:cs typeface="Calibri"/>
              </a:rPr>
              <a:t> </a:t>
            </a:r>
            <a:r>
              <a:rPr lang="en-US" err="1">
                <a:cs typeface="Calibri"/>
              </a:rPr>
              <a:t>toiminnassa</a:t>
            </a:r>
            <a:r>
              <a:rPr lang="en-US">
                <a:cs typeface="Calibri"/>
              </a:rPr>
              <a:t> </a:t>
            </a:r>
            <a:r>
              <a:rPr lang="en-US" err="1">
                <a:cs typeface="Calibri"/>
              </a:rPr>
              <a:t>kyse</a:t>
            </a:r>
            <a:r>
              <a:rPr lang="en-US">
                <a:cs typeface="Calibri"/>
              </a:rPr>
              <a:t> on </a:t>
            </a:r>
            <a:r>
              <a:rPr lang="en-US" err="1">
                <a:cs typeface="Calibri"/>
              </a:rPr>
              <a:t>hyvänolon</a:t>
            </a:r>
            <a:r>
              <a:rPr lang="en-US">
                <a:cs typeface="Calibri"/>
              </a:rPr>
              <a:t> </a:t>
            </a:r>
            <a:r>
              <a:rPr lang="en-US" err="1">
                <a:cs typeface="Calibri"/>
              </a:rPr>
              <a:t>tunteesta</a:t>
            </a:r>
            <a:r>
              <a:rPr lang="en-US">
                <a:cs typeface="Calibri"/>
              </a:rPr>
              <a:t> </a:t>
            </a:r>
            <a:r>
              <a:rPr lang="en-US" err="1">
                <a:cs typeface="Calibri"/>
              </a:rPr>
              <a:t>kun</a:t>
            </a:r>
            <a:r>
              <a:rPr lang="en-US">
                <a:cs typeface="Calibri"/>
              </a:rPr>
              <a:t> </a:t>
            </a:r>
            <a:r>
              <a:rPr lang="en-US" err="1">
                <a:cs typeface="Calibri"/>
              </a:rPr>
              <a:t>dopamiinia</a:t>
            </a:r>
            <a:r>
              <a:rPr lang="en-US">
                <a:cs typeface="Calibri"/>
              </a:rPr>
              <a:t> </a:t>
            </a:r>
            <a:r>
              <a:rPr lang="en-US" err="1">
                <a:cs typeface="Calibri"/>
              </a:rPr>
              <a:t>erittyy</a:t>
            </a:r>
            <a:r>
              <a:rPr lang="en-US">
                <a:cs typeface="Calibri"/>
              </a:rPr>
              <a:t>.</a:t>
            </a:r>
          </a:p>
          <a:p>
            <a:pPr marL="228600" indent="-228600">
              <a:buAutoNum type="arabicPeriod"/>
            </a:pPr>
            <a:r>
              <a:rPr lang="en-US">
                <a:cs typeface="Calibri"/>
              </a:rPr>
              <a:t>Totta. </a:t>
            </a:r>
            <a:r>
              <a:rPr lang="en-US" err="1">
                <a:cs typeface="Calibri"/>
              </a:rPr>
              <a:t>Yhdessä</a:t>
            </a:r>
            <a:r>
              <a:rPr lang="en-US">
                <a:cs typeface="Calibri"/>
              </a:rPr>
              <a:t> </a:t>
            </a:r>
            <a:r>
              <a:rPr lang="en-US" err="1">
                <a:cs typeface="Calibri"/>
              </a:rPr>
              <a:t>voidaan</a:t>
            </a:r>
            <a:r>
              <a:rPr lang="en-US">
                <a:cs typeface="Calibri"/>
              </a:rPr>
              <a:t> </a:t>
            </a:r>
            <a:r>
              <a:rPr lang="en-US" err="1">
                <a:cs typeface="Calibri"/>
              </a:rPr>
              <a:t>käydä</a:t>
            </a:r>
            <a:r>
              <a:rPr lang="en-US">
                <a:cs typeface="Calibri"/>
              </a:rPr>
              <a:t> </a:t>
            </a:r>
            <a:r>
              <a:rPr lang="en-US" err="1">
                <a:cs typeface="Calibri"/>
              </a:rPr>
              <a:t>läpi</a:t>
            </a:r>
            <a:r>
              <a:rPr lang="en-US">
                <a:cs typeface="Calibri"/>
              </a:rPr>
              <a:t> </a:t>
            </a:r>
            <a:r>
              <a:rPr lang="en-US" err="1">
                <a:cs typeface="Calibri"/>
              </a:rPr>
              <a:t>miten</a:t>
            </a:r>
            <a:r>
              <a:rPr lang="en-US">
                <a:cs typeface="Calibri"/>
              </a:rPr>
              <a:t> </a:t>
            </a:r>
            <a:r>
              <a:rPr lang="en-US" err="1">
                <a:cs typeface="Calibri"/>
              </a:rPr>
              <a:t>monella</a:t>
            </a:r>
            <a:r>
              <a:rPr lang="en-US">
                <a:cs typeface="Calibri"/>
              </a:rPr>
              <a:t> </a:t>
            </a:r>
            <a:r>
              <a:rPr lang="en-US" err="1">
                <a:cs typeface="Calibri"/>
              </a:rPr>
              <a:t>tavalla</a:t>
            </a:r>
            <a:r>
              <a:rPr lang="en-US">
                <a:cs typeface="Calibri"/>
              </a:rPr>
              <a:t> </a:t>
            </a:r>
            <a:r>
              <a:rPr lang="en-US" err="1">
                <a:cs typeface="Calibri"/>
              </a:rPr>
              <a:t>alkoholi</a:t>
            </a:r>
            <a:r>
              <a:rPr lang="en-US">
                <a:cs typeface="Calibri"/>
              </a:rPr>
              <a:t> </a:t>
            </a:r>
            <a:r>
              <a:rPr lang="en-US" err="1">
                <a:cs typeface="Calibri"/>
              </a:rPr>
              <a:t>aiheuttaa</a:t>
            </a:r>
            <a:r>
              <a:rPr lang="en-US">
                <a:cs typeface="Calibri"/>
              </a:rPr>
              <a:t> </a:t>
            </a:r>
            <a:r>
              <a:rPr lang="en-US" err="1">
                <a:cs typeface="Calibri"/>
              </a:rPr>
              <a:t>kuolemantapauksia</a:t>
            </a:r>
            <a:r>
              <a:rPr lang="en-US">
                <a:cs typeface="Calibri"/>
              </a:rPr>
              <a:t> </a:t>
            </a:r>
            <a:r>
              <a:rPr lang="en-US" err="1">
                <a:cs typeface="Calibri"/>
              </a:rPr>
              <a:t>Suomessa</a:t>
            </a:r>
            <a:r>
              <a:rPr lang="en-US">
                <a:cs typeface="Calibri"/>
              </a:rPr>
              <a:t>. </a:t>
            </a:r>
            <a:r>
              <a:rPr lang="en-US" err="1">
                <a:cs typeface="Calibri"/>
              </a:rPr>
              <a:t>Yleisimpiä</a:t>
            </a:r>
            <a:r>
              <a:rPr lang="en-US">
                <a:cs typeface="Calibri"/>
              </a:rPr>
              <a:t> </a:t>
            </a:r>
            <a:r>
              <a:rPr lang="en-US" err="1">
                <a:cs typeface="Calibri"/>
              </a:rPr>
              <a:t>syitä</a:t>
            </a:r>
            <a:r>
              <a:rPr lang="en-US">
                <a:cs typeface="Calibri"/>
              </a:rPr>
              <a:t> </a:t>
            </a:r>
            <a:r>
              <a:rPr lang="en-US" err="1">
                <a:cs typeface="Calibri"/>
              </a:rPr>
              <a:t>ovat</a:t>
            </a:r>
            <a:r>
              <a:rPr lang="en-US">
                <a:cs typeface="Calibri"/>
              </a:rPr>
              <a:t> </a:t>
            </a:r>
            <a:r>
              <a:rPr lang="en-US" err="1">
                <a:cs typeface="Calibri"/>
              </a:rPr>
              <a:t>rattijuopumukset</a:t>
            </a:r>
            <a:r>
              <a:rPr lang="en-US">
                <a:cs typeface="Calibri"/>
              </a:rPr>
              <a:t>, </a:t>
            </a:r>
            <a:r>
              <a:rPr lang="en-US" err="1">
                <a:cs typeface="Calibri"/>
              </a:rPr>
              <a:t>onnettomuudet</a:t>
            </a:r>
            <a:r>
              <a:rPr lang="en-US">
                <a:cs typeface="Calibri"/>
              </a:rPr>
              <a:t>, </a:t>
            </a:r>
            <a:r>
              <a:rPr lang="en-US" err="1">
                <a:cs typeface="Calibri"/>
              </a:rPr>
              <a:t>hukkumiskuolemat</a:t>
            </a:r>
            <a:r>
              <a:rPr lang="en-US">
                <a:cs typeface="Calibri"/>
              </a:rPr>
              <a:t>, </a:t>
            </a:r>
            <a:r>
              <a:rPr lang="en-US" err="1">
                <a:cs typeface="Calibri"/>
              </a:rPr>
              <a:t>terveyshaitat</a:t>
            </a:r>
            <a:r>
              <a:rPr lang="en-US">
                <a:cs typeface="Calibri"/>
              </a:rPr>
              <a:t>, </a:t>
            </a:r>
            <a:r>
              <a:rPr lang="en-US" err="1">
                <a:cs typeface="Calibri"/>
              </a:rPr>
              <a:t>myrkytykset</a:t>
            </a:r>
            <a:r>
              <a:rPr lang="en-US">
                <a:cs typeface="Calibri"/>
              </a:rPr>
              <a:t> </a:t>
            </a:r>
            <a:r>
              <a:rPr lang="en-US" err="1">
                <a:cs typeface="Calibri"/>
              </a:rPr>
              <a:t>jne</a:t>
            </a:r>
            <a:r>
              <a:rPr lang="en-US">
                <a:cs typeface="Calibri"/>
              </a:rPr>
              <a:t>.</a:t>
            </a:r>
          </a:p>
          <a:p>
            <a:pPr marL="228600" indent="-228600">
              <a:buAutoNum type="arabicPeriod"/>
            </a:pPr>
            <a:r>
              <a:rPr lang="en-US" err="1">
                <a:cs typeface="Calibri"/>
              </a:rPr>
              <a:t>Tarua</a:t>
            </a:r>
            <a:r>
              <a:rPr lang="en-US">
                <a:cs typeface="Calibri"/>
              </a:rPr>
              <a:t>. </a:t>
            </a:r>
            <a:r>
              <a:rPr lang="en-US" err="1">
                <a:cs typeface="Calibri"/>
              </a:rPr>
              <a:t>Seuraavassa</a:t>
            </a:r>
            <a:r>
              <a:rPr lang="en-US">
                <a:cs typeface="Calibri"/>
              </a:rPr>
              <a:t> </a:t>
            </a:r>
            <a:r>
              <a:rPr lang="en-US" err="1">
                <a:cs typeface="Calibri"/>
              </a:rPr>
              <a:t>diassa</a:t>
            </a:r>
            <a:r>
              <a:rPr lang="en-US">
                <a:cs typeface="Calibri"/>
              </a:rPr>
              <a:t> on video, </a:t>
            </a:r>
            <a:r>
              <a:rPr lang="en-US" err="1">
                <a:cs typeface="Calibri"/>
              </a:rPr>
              <a:t>jossa</a:t>
            </a:r>
            <a:r>
              <a:rPr lang="en-US">
                <a:cs typeface="Calibri"/>
              </a:rPr>
              <a:t> </a:t>
            </a:r>
            <a:r>
              <a:rPr lang="en-US" err="1">
                <a:cs typeface="Calibri"/>
              </a:rPr>
              <a:t>vapen</a:t>
            </a:r>
            <a:r>
              <a:rPr lang="en-US">
                <a:cs typeface="Calibri"/>
              </a:rPr>
              <a:t> </a:t>
            </a:r>
            <a:r>
              <a:rPr lang="en-US" err="1">
                <a:cs typeface="Calibri"/>
              </a:rPr>
              <a:t>haitoista</a:t>
            </a:r>
            <a:r>
              <a:rPr lang="en-US">
                <a:cs typeface="Calibri"/>
              </a:rPr>
              <a:t> </a:t>
            </a:r>
            <a:r>
              <a:rPr lang="en-US" err="1">
                <a:cs typeface="Calibri"/>
              </a:rPr>
              <a:t>kerrotaan</a:t>
            </a:r>
            <a:r>
              <a:rPr lang="en-US">
                <a:cs typeface="Calibri"/>
              </a:rPr>
              <a:t>. </a:t>
            </a:r>
            <a:r>
              <a:rPr lang="en-US" err="1">
                <a:cs typeface="Calibri"/>
              </a:rPr>
              <a:t>Vapen</a:t>
            </a:r>
            <a:r>
              <a:rPr lang="en-US">
                <a:cs typeface="Calibri"/>
              </a:rPr>
              <a:t> </a:t>
            </a:r>
            <a:r>
              <a:rPr lang="en-US" err="1">
                <a:cs typeface="Calibri"/>
              </a:rPr>
              <a:t>makunesteistä</a:t>
            </a:r>
            <a:r>
              <a:rPr lang="en-US">
                <a:cs typeface="Calibri"/>
              </a:rPr>
              <a:t> </a:t>
            </a:r>
            <a:r>
              <a:rPr lang="en-US" err="1">
                <a:cs typeface="Calibri"/>
              </a:rPr>
              <a:t>muodostuu</a:t>
            </a:r>
            <a:r>
              <a:rPr lang="en-US">
                <a:cs typeface="Calibri"/>
              </a:rPr>
              <a:t> </a:t>
            </a:r>
            <a:r>
              <a:rPr lang="en-US" err="1">
                <a:cs typeface="Calibri"/>
              </a:rPr>
              <a:t>myrkyllisiä</a:t>
            </a:r>
            <a:r>
              <a:rPr lang="en-US">
                <a:cs typeface="Calibri"/>
              </a:rPr>
              <a:t> </a:t>
            </a:r>
            <a:r>
              <a:rPr lang="en-US" err="1">
                <a:cs typeface="Calibri"/>
              </a:rPr>
              <a:t>yhdisteitä</a:t>
            </a:r>
            <a:r>
              <a:rPr lang="en-US">
                <a:cs typeface="Calibri"/>
              </a:rPr>
              <a:t> </a:t>
            </a:r>
            <a:r>
              <a:rPr lang="en-US" err="1">
                <a:cs typeface="Calibri"/>
              </a:rPr>
              <a:t>höyrystettynä</a:t>
            </a:r>
            <a:r>
              <a:rPr lang="en-US">
                <a:cs typeface="Calibri"/>
              </a:rPr>
              <a:t>.</a:t>
            </a:r>
          </a:p>
          <a:p>
            <a:pPr marL="228600" indent="-228600">
              <a:buAutoNum type="arabicPeriod"/>
            </a:pPr>
            <a:r>
              <a:rPr lang="en-US">
                <a:cs typeface="Calibri"/>
              </a:rPr>
              <a:t>Totta. </a:t>
            </a:r>
            <a:r>
              <a:rPr lang="en-US" err="1">
                <a:cs typeface="Calibri"/>
              </a:rPr>
              <a:t>Pitkäkestoinen</a:t>
            </a:r>
            <a:r>
              <a:rPr lang="en-US">
                <a:cs typeface="Calibri"/>
              </a:rPr>
              <a:t> </a:t>
            </a:r>
            <a:r>
              <a:rPr lang="en-US" err="1">
                <a:cs typeface="Calibri"/>
              </a:rPr>
              <a:t>säännöllinen</a:t>
            </a:r>
            <a:r>
              <a:rPr lang="en-US">
                <a:cs typeface="Calibri"/>
              </a:rPr>
              <a:t> </a:t>
            </a:r>
            <a:r>
              <a:rPr lang="en-US" err="1">
                <a:cs typeface="Calibri"/>
              </a:rPr>
              <a:t>päihteidenkäyttö</a:t>
            </a:r>
            <a:r>
              <a:rPr lang="en-US">
                <a:cs typeface="Calibri"/>
              </a:rPr>
              <a:t> </a:t>
            </a:r>
            <a:r>
              <a:rPr lang="en-US" err="1">
                <a:cs typeface="Calibri"/>
              </a:rPr>
              <a:t>aiheuttaa</a:t>
            </a:r>
            <a:r>
              <a:rPr lang="en-US">
                <a:cs typeface="Calibri"/>
              </a:rPr>
              <a:t> </a:t>
            </a:r>
            <a:r>
              <a:rPr lang="en-US" err="1">
                <a:cs typeface="Calibri"/>
              </a:rPr>
              <a:t>aina</a:t>
            </a:r>
            <a:r>
              <a:rPr lang="en-US">
                <a:cs typeface="Calibri"/>
              </a:rPr>
              <a:t> </a:t>
            </a:r>
            <a:r>
              <a:rPr lang="en-US" err="1">
                <a:cs typeface="Calibri"/>
              </a:rPr>
              <a:t>riippuvuuden</a:t>
            </a:r>
            <a:r>
              <a:rPr lang="en-US">
                <a:cs typeface="Calibri"/>
              </a:rPr>
              <a:t>. Se </a:t>
            </a:r>
            <a:r>
              <a:rPr lang="en-US" err="1">
                <a:cs typeface="Calibri"/>
              </a:rPr>
              <a:t>miten</a:t>
            </a:r>
            <a:r>
              <a:rPr lang="en-US">
                <a:cs typeface="Calibri"/>
              </a:rPr>
              <a:t> </a:t>
            </a:r>
            <a:r>
              <a:rPr lang="en-US" err="1">
                <a:cs typeface="Calibri"/>
              </a:rPr>
              <a:t>nopeasti</a:t>
            </a:r>
            <a:r>
              <a:rPr lang="en-US">
                <a:cs typeface="Calibri"/>
              </a:rPr>
              <a:t>, on </a:t>
            </a:r>
            <a:r>
              <a:rPr lang="en-US" err="1">
                <a:cs typeface="Calibri"/>
              </a:rPr>
              <a:t>kuitenkin</a:t>
            </a:r>
            <a:r>
              <a:rPr lang="en-US">
                <a:cs typeface="Calibri"/>
              </a:rPr>
              <a:t> </a:t>
            </a:r>
            <a:r>
              <a:rPr lang="en-US" err="1">
                <a:cs typeface="Calibri"/>
              </a:rPr>
              <a:t>yksilöllistä</a:t>
            </a:r>
            <a:r>
              <a:rPr lang="en-US">
                <a:cs typeface="Calibri"/>
              </a:rPr>
              <a:t>. </a:t>
            </a:r>
            <a:r>
              <a:rPr lang="en-US" err="1">
                <a:cs typeface="Calibri"/>
              </a:rPr>
              <a:t>Tämä</a:t>
            </a:r>
            <a:r>
              <a:rPr lang="en-US">
                <a:cs typeface="Calibri"/>
              </a:rPr>
              <a:t> </a:t>
            </a:r>
            <a:r>
              <a:rPr lang="en-US" err="1">
                <a:cs typeface="Calibri"/>
              </a:rPr>
              <a:t>aihe</a:t>
            </a:r>
            <a:r>
              <a:rPr lang="en-US">
                <a:cs typeface="Calibri"/>
              </a:rPr>
              <a:t> on 2. </a:t>
            </a:r>
            <a:r>
              <a:rPr lang="en-US" err="1">
                <a:cs typeface="Calibri"/>
              </a:rPr>
              <a:t>tunnin</a:t>
            </a:r>
            <a:r>
              <a:rPr lang="en-US">
                <a:cs typeface="Calibri"/>
              </a:rPr>
              <a:t> </a:t>
            </a:r>
            <a:r>
              <a:rPr lang="en-US" err="1">
                <a:cs typeface="Calibri"/>
              </a:rPr>
              <a:t>alussa</a:t>
            </a:r>
            <a:r>
              <a:rPr lang="en-US">
                <a:cs typeface="Calibri"/>
              </a:rPr>
              <a:t> </a:t>
            </a:r>
            <a:r>
              <a:rPr lang="en-US" err="1">
                <a:cs typeface="Calibri"/>
              </a:rPr>
              <a:t>jolloin</a:t>
            </a:r>
            <a:r>
              <a:rPr lang="en-US">
                <a:cs typeface="Calibri"/>
              </a:rPr>
              <a:t> </a:t>
            </a:r>
            <a:r>
              <a:rPr lang="en-US" err="1">
                <a:cs typeface="Calibri"/>
              </a:rPr>
              <a:t>asiaan</a:t>
            </a:r>
            <a:r>
              <a:rPr lang="en-US">
                <a:cs typeface="Calibri"/>
              </a:rPr>
              <a:t> </a:t>
            </a:r>
            <a:r>
              <a:rPr lang="en-US" err="1">
                <a:cs typeface="Calibri"/>
              </a:rPr>
              <a:t>voi</a:t>
            </a:r>
            <a:r>
              <a:rPr lang="en-US">
                <a:cs typeface="Calibri"/>
              </a:rPr>
              <a:t> </a:t>
            </a:r>
            <a:r>
              <a:rPr lang="en-US" err="1">
                <a:cs typeface="Calibri"/>
              </a:rPr>
              <a:t>palata</a:t>
            </a:r>
            <a:r>
              <a:rPr lang="en-US">
                <a:cs typeface="Calibri"/>
              </a:rPr>
              <a:t>. </a:t>
            </a:r>
          </a:p>
        </p:txBody>
      </p:sp>
      <p:sp>
        <p:nvSpPr>
          <p:cNvPr id="4" name="Slide Number Placeholder 3"/>
          <p:cNvSpPr>
            <a:spLocks noGrp="1"/>
          </p:cNvSpPr>
          <p:nvPr>
            <p:ph type="sldNum" sz="quarter" idx="5"/>
          </p:nvPr>
        </p:nvSpPr>
        <p:spPr/>
        <p:txBody>
          <a:bodyPr/>
          <a:lstStyle/>
          <a:p>
            <a:fld id="{DDBE7C63-45AC-462C-8CAC-E5D2ABECD87C}" type="slidenum">
              <a:t>5</a:t>
            </a:fld>
            <a:endParaRPr lang="en-US"/>
          </a:p>
        </p:txBody>
      </p:sp>
    </p:spTree>
    <p:extLst>
      <p:ext uri="{BB962C8B-B14F-4D97-AF65-F5344CB8AC3E}">
        <p14:creationId xmlns:p14="http://schemas.microsoft.com/office/powerpoint/2010/main" val="185599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YLE:n</a:t>
            </a:r>
            <a:r>
              <a:rPr lang="en-US">
                <a:cs typeface="Calibri"/>
              </a:rPr>
              <a:t> </a:t>
            </a:r>
            <a:r>
              <a:rPr lang="en-US" err="1">
                <a:cs typeface="Calibri"/>
              </a:rPr>
              <a:t>uutinen</a:t>
            </a:r>
            <a:r>
              <a:rPr lang="en-US">
                <a:cs typeface="Calibri"/>
              </a:rPr>
              <a:t>, </a:t>
            </a:r>
            <a:r>
              <a:rPr lang="en-US" err="1">
                <a:cs typeface="Calibri"/>
              </a:rPr>
              <a:t>tutkimus</a:t>
            </a:r>
            <a:r>
              <a:rPr lang="en-US">
                <a:cs typeface="Calibri"/>
              </a:rPr>
              <a:t> </a:t>
            </a:r>
            <a:r>
              <a:rPr lang="en-US" err="1">
                <a:cs typeface="Calibri"/>
              </a:rPr>
              <a:t>sähkötupakan</a:t>
            </a:r>
            <a:r>
              <a:rPr lang="en-US">
                <a:cs typeface="Calibri"/>
              </a:rPr>
              <a:t> </a:t>
            </a:r>
            <a:r>
              <a:rPr lang="en-US" err="1">
                <a:cs typeface="Calibri"/>
              </a:rPr>
              <a:t>haitoista</a:t>
            </a:r>
            <a:r>
              <a:rPr lang="en-US">
                <a:cs typeface="Calibri"/>
              </a:rPr>
              <a:t> 2023.</a:t>
            </a:r>
            <a:endParaRPr lang="fi-FI"/>
          </a:p>
        </p:txBody>
      </p:sp>
      <p:sp>
        <p:nvSpPr>
          <p:cNvPr id="4" name="Slide Number Placeholder 3"/>
          <p:cNvSpPr>
            <a:spLocks noGrp="1"/>
          </p:cNvSpPr>
          <p:nvPr>
            <p:ph type="sldNum" sz="quarter" idx="5"/>
          </p:nvPr>
        </p:nvSpPr>
        <p:spPr/>
        <p:txBody>
          <a:bodyPr/>
          <a:lstStyle/>
          <a:p>
            <a:fld id="{DDBE7C63-45AC-462C-8CAC-E5D2ABECD87C}" type="slidenum">
              <a:rPr lang="en-US"/>
              <a:t>6</a:t>
            </a:fld>
            <a:endParaRPr lang="en-US"/>
          </a:p>
        </p:txBody>
      </p:sp>
    </p:spTree>
    <p:extLst>
      <p:ext uri="{BB962C8B-B14F-4D97-AF65-F5344CB8AC3E}">
        <p14:creationId xmlns:p14="http://schemas.microsoft.com/office/powerpoint/2010/main" val="347810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Keskustelussa</a:t>
            </a:r>
            <a:r>
              <a:rPr lang="en-US">
                <a:cs typeface="Calibri"/>
              </a:rPr>
              <a:t> on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väkivallan</a:t>
            </a:r>
            <a:r>
              <a:rPr lang="en-US">
                <a:cs typeface="Calibri"/>
              </a:rPr>
              <a:t> </a:t>
            </a:r>
            <a:r>
              <a:rPr lang="en-US" err="1">
                <a:cs typeface="Calibri"/>
              </a:rPr>
              <a:t>uhka</a:t>
            </a:r>
            <a:r>
              <a:rPr lang="en-US">
                <a:cs typeface="Calibri"/>
              </a:rPr>
              <a:t>. Eli </a:t>
            </a:r>
            <a:r>
              <a:rPr lang="en-US" err="1">
                <a:cs typeface="Calibri"/>
              </a:rPr>
              <a:t>korostaa</a:t>
            </a:r>
            <a:r>
              <a:rPr lang="en-US">
                <a:cs typeface="Calibri"/>
              </a:rPr>
              <a:t> </a:t>
            </a:r>
            <a:r>
              <a:rPr lang="en-US" err="1">
                <a:cs typeface="Calibri"/>
              </a:rPr>
              <a:t>ettei</a:t>
            </a:r>
            <a:r>
              <a:rPr lang="en-US">
                <a:cs typeface="Calibri"/>
              </a:rPr>
              <a:t> </a:t>
            </a:r>
            <a:r>
              <a:rPr lang="en-US" err="1">
                <a:cs typeface="Calibri"/>
              </a:rPr>
              <a:t>koskaan</a:t>
            </a:r>
            <a:r>
              <a:rPr lang="en-US">
                <a:cs typeface="Calibri"/>
              </a:rPr>
              <a:t> vie/</a:t>
            </a:r>
            <a:r>
              <a:rPr lang="en-US" err="1">
                <a:cs typeface="Calibri"/>
              </a:rPr>
              <a:t>hajota</a:t>
            </a:r>
            <a:r>
              <a:rPr lang="en-US">
                <a:cs typeface="Calibri"/>
              </a:rPr>
              <a:t> </a:t>
            </a:r>
            <a:r>
              <a:rPr lang="en-US" err="1">
                <a:cs typeface="Calibri"/>
              </a:rPr>
              <a:t>toisen</a:t>
            </a:r>
            <a:r>
              <a:rPr lang="en-US">
                <a:cs typeface="Calibri"/>
              </a:rPr>
              <a:t> </a:t>
            </a:r>
            <a:r>
              <a:rPr lang="en-US" err="1">
                <a:cs typeface="Calibri"/>
              </a:rPr>
              <a:t>omaisuutta</a:t>
            </a:r>
            <a:r>
              <a:rPr lang="en-US">
                <a:cs typeface="Calibri"/>
              </a:rPr>
              <a:t>. </a:t>
            </a:r>
            <a:endParaRPr lang="fi-FI"/>
          </a:p>
          <a:p>
            <a:pPr marL="171450" indent="-171450">
              <a:buFont typeface="Arial"/>
              <a:buChar char="•"/>
            </a:pPr>
            <a:r>
              <a:rPr lang="en-US" err="1">
                <a:cs typeface="Calibri"/>
              </a:rPr>
              <a:t>Hyvä</a:t>
            </a:r>
            <a:r>
              <a:rPr lang="en-US">
                <a:cs typeface="Calibri"/>
              </a:rPr>
              <a:t> </a:t>
            </a:r>
            <a:r>
              <a:rPr lang="en-US" err="1">
                <a:cs typeface="Calibri"/>
              </a:rPr>
              <a:t>toimintatapa</a:t>
            </a:r>
            <a:r>
              <a:rPr lang="en-US">
                <a:cs typeface="Calibri"/>
              </a:rPr>
              <a:t>: </a:t>
            </a:r>
            <a:r>
              <a:rPr lang="en-US" err="1">
                <a:cs typeface="Calibri"/>
              </a:rPr>
              <a:t>kieltäydy</a:t>
            </a:r>
            <a:r>
              <a:rPr lang="en-US">
                <a:cs typeface="Calibri"/>
              </a:rPr>
              <a:t>, </a:t>
            </a:r>
            <a:r>
              <a:rPr lang="en-US" err="1">
                <a:cs typeface="Calibri"/>
              </a:rPr>
              <a:t>poistu</a:t>
            </a:r>
            <a:r>
              <a:rPr lang="en-US">
                <a:cs typeface="Calibri"/>
              </a:rPr>
              <a:t> </a:t>
            </a:r>
            <a:r>
              <a:rPr lang="en-US" err="1">
                <a:cs typeface="Calibri"/>
              </a:rPr>
              <a:t>tilanteesta</a:t>
            </a:r>
            <a:r>
              <a:rPr lang="en-US">
                <a:cs typeface="Calibri"/>
              </a:rPr>
              <a:t>, </a:t>
            </a:r>
            <a:r>
              <a:rPr lang="en-US" err="1">
                <a:cs typeface="Calibri"/>
              </a:rPr>
              <a:t>kerro</a:t>
            </a:r>
            <a:r>
              <a:rPr lang="en-US">
                <a:cs typeface="Calibri"/>
              </a:rPr>
              <a:t> </a:t>
            </a:r>
            <a:r>
              <a:rPr lang="en-US" err="1">
                <a:cs typeface="Calibri"/>
              </a:rPr>
              <a:t>aikuiselle</a:t>
            </a:r>
            <a:r>
              <a:rPr lang="en-US">
                <a:cs typeface="Calibri"/>
              </a:rPr>
              <a:t>. </a:t>
            </a:r>
          </a:p>
          <a:p>
            <a:pPr marL="171450" indent="-171450">
              <a:buFont typeface="Arial"/>
              <a:buChar char="•"/>
            </a:pPr>
            <a:r>
              <a:rPr lang="en-US" err="1">
                <a:cs typeface="Calibri"/>
              </a:rPr>
              <a:t>Kieltäytymiseen</a:t>
            </a:r>
            <a:r>
              <a:rPr lang="en-US">
                <a:cs typeface="Calibri"/>
              </a:rPr>
              <a:t> </a:t>
            </a:r>
            <a:r>
              <a:rPr lang="en-US" err="1">
                <a:cs typeface="Calibri"/>
              </a:rPr>
              <a:t>ei</a:t>
            </a:r>
            <a:r>
              <a:rPr lang="en-US">
                <a:cs typeface="Calibri"/>
              </a:rPr>
              <a:t> ole </a:t>
            </a:r>
            <a:r>
              <a:rPr lang="en-US" err="1">
                <a:cs typeface="Calibri"/>
              </a:rPr>
              <a:t>väärää</a:t>
            </a:r>
            <a:r>
              <a:rPr lang="en-US">
                <a:cs typeface="Calibri"/>
              </a:rPr>
              <a:t> </a:t>
            </a:r>
            <a:r>
              <a:rPr lang="en-US" err="1">
                <a:cs typeface="Calibri"/>
              </a:rPr>
              <a:t>tapaa</a:t>
            </a:r>
            <a:r>
              <a:rPr lang="en-US">
                <a:cs typeface="Calibri"/>
              </a:rPr>
              <a:t>, </a:t>
            </a:r>
            <a:r>
              <a:rPr lang="en-US" err="1">
                <a:cs typeface="Calibri"/>
              </a:rPr>
              <a:t>kunhan</a:t>
            </a:r>
            <a:r>
              <a:rPr lang="en-US">
                <a:cs typeface="Calibri"/>
              </a:rPr>
              <a:t> </a:t>
            </a:r>
            <a:r>
              <a:rPr lang="en-US" err="1">
                <a:cs typeface="Calibri"/>
              </a:rPr>
              <a:t>siihen</a:t>
            </a:r>
            <a:r>
              <a:rPr lang="en-US">
                <a:cs typeface="Calibri"/>
              </a:rPr>
              <a:t> </a:t>
            </a:r>
            <a:r>
              <a:rPr lang="en-US" err="1">
                <a:cs typeface="Calibri"/>
              </a:rPr>
              <a:t>ei</a:t>
            </a:r>
            <a:r>
              <a:rPr lang="en-US">
                <a:cs typeface="Calibri"/>
              </a:rPr>
              <a:t> </a:t>
            </a:r>
            <a:r>
              <a:rPr lang="en-US" err="1">
                <a:cs typeface="Calibri"/>
              </a:rPr>
              <a:t>liity</a:t>
            </a:r>
            <a:r>
              <a:rPr lang="en-US">
                <a:cs typeface="Calibri"/>
              </a:rPr>
              <a:t> </a:t>
            </a:r>
            <a:r>
              <a:rPr lang="en-US" err="1">
                <a:cs typeface="Calibri"/>
              </a:rPr>
              <a:t>uhkailua</a:t>
            </a:r>
            <a:r>
              <a:rPr lang="en-US">
                <a:cs typeface="Calibri"/>
              </a:rPr>
              <a:t>, </a:t>
            </a:r>
            <a:r>
              <a:rPr lang="en-US" err="1">
                <a:cs typeface="Calibri"/>
              </a:rPr>
              <a:t>varastamista</a:t>
            </a:r>
            <a:r>
              <a:rPr lang="en-US">
                <a:cs typeface="Calibri"/>
              </a:rPr>
              <a:t> tai </a:t>
            </a:r>
            <a:r>
              <a:rPr lang="en-US" err="1">
                <a:cs typeface="Calibri"/>
              </a:rPr>
              <a:t>väkivaltaa</a:t>
            </a:r>
            <a:r>
              <a:rPr lang="en-US">
                <a:cs typeface="Calibri"/>
              </a:rPr>
              <a:t>. </a:t>
            </a:r>
          </a:p>
          <a:p>
            <a:pPr marL="171450" indent="-171450">
              <a:buFont typeface="Arial"/>
              <a:buChar char="•"/>
            </a:pPr>
            <a:r>
              <a:rPr lang="en-US">
                <a:cs typeface="Calibri"/>
              </a:rPr>
              <a:t>Aina </a:t>
            </a:r>
            <a:r>
              <a:rPr lang="en-US" err="1">
                <a:cs typeface="Calibri"/>
              </a:rPr>
              <a:t>oma</a:t>
            </a:r>
            <a:r>
              <a:rPr lang="en-US">
                <a:cs typeface="Calibri"/>
              </a:rPr>
              <a:t> </a:t>
            </a:r>
            <a:r>
              <a:rPr lang="en-US" err="1">
                <a:cs typeface="Calibri"/>
              </a:rPr>
              <a:t>turvallisuus</a:t>
            </a:r>
            <a:r>
              <a:rPr lang="en-US">
                <a:cs typeface="Calibri"/>
              </a:rPr>
              <a:t> </a:t>
            </a:r>
            <a:r>
              <a:rPr lang="en-US" err="1">
                <a:cs typeface="Calibri"/>
              </a:rPr>
              <a:t>edellä</a:t>
            </a:r>
            <a:r>
              <a:rPr lang="en-US">
                <a:cs typeface="Calibri"/>
              </a:rPr>
              <a:t> </a:t>
            </a:r>
            <a:r>
              <a:rPr lang="en-US" err="1">
                <a:cs typeface="Calibri"/>
              </a:rPr>
              <a:t>kaikissa</a:t>
            </a:r>
            <a:r>
              <a:rPr lang="en-US">
                <a:cs typeface="Calibri"/>
              </a:rPr>
              <a:t> </a:t>
            </a:r>
            <a:r>
              <a:rPr lang="en-US" err="1">
                <a:cs typeface="Calibri"/>
              </a:rPr>
              <a:t>tilanteissa</a:t>
            </a:r>
            <a:r>
              <a:rPr lang="en-US">
                <a:cs typeface="Calibri"/>
              </a:rPr>
              <a:t>!</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rPr lang="en-US"/>
              <a:t>7</a:t>
            </a:fld>
            <a:endParaRPr lang="en-US"/>
          </a:p>
        </p:txBody>
      </p:sp>
    </p:spTree>
    <p:extLst>
      <p:ext uri="{BB962C8B-B14F-4D97-AF65-F5344CB8AC3E}">
        <p14:creationId xmlns:p14="http://schemas.microsoft.com/office/powerpoint/2010/main" val="263924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9</a:t>
            </a:fld>
            <a:endParaRPr lang="en-US"/>
          </a:p>
        </p:txBody>
      </p:sp>
    </p:spTree>
    <p:extLst>
      <p:ext uri="{BB962C8B-B14F-4D97-AF65-F5344CB8AC3E}">
        <p14:creationId xmlns:p14="http://schemas.microsoft.com/office/powerpoint/2010/main" val="29806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10</a:t>
            </a:fld>
            <a:endParaRPr lang="en-US"/>
          </a:p>
        </p:txBody>
      </p:sp>
    </p:spTree>
    <p:extLst>
      <p:ext uri="{BB962C8B-B14F-4D97-AF65-F5344CB8AC3E}">
        <p14:creationId xmlns:p14="http://schemas.microsoft.com/office/powerpoint/2010/main" val="289837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Riippuvuus</a:t>
            </a:r>
            <a:r>
              <a:rPr lang="en-US">
                <a:cs typeface="Calibri"/>
              </a:rPr>
              <a:t> (</a:t>
            </a:r>
            <a:r>
              <a:rPr lang="en-US" err="1">
                <a:cs typeface="Calibri"/>
              </a:rPr>
              <a:t>addiktio</a:t>
            </a:r>
            <a:r>
              <a:rPr lang="en-US">
                <a:cs typeface="Calibri"/>
              </a:rPr>
              <a:t>) on </a:t>
            </a:r>
            <a:r>
              <a:rPr lang="en-US" err="1">
                <a:cs typeface="Calibri"/>
              </a:rPr>
              <a:t>pakonomainen</a:t>
            </a:r>
            <a:r>
              <a:rPr lang="en-US">
                <a:cs typeface="Calibri"/>
              </a:rPr>
              <a:t> </a:t>
            </a:r>
            <a:r>
              <a:rPr lang="en-US" err="1">
                <a:cs typeface="Calibri"/>
              </a:rPr>
              <a:t>tarve</a:t>
            </a:r>
            <a:r>
              <a:rPr lang="en-US">
                <a:cs typeface="Calibri"/>
              </a:rPr>
              <a:t> </a:t>
            </a:r>
            <a:r>
              <a:rPr lang="en-US" err="1">
                <a:cs typeface="Calibri"/>
              </a:rPr>
              <a:t>johonkin</a:t>
            </a:r>
            <a:r>
              <a:rPr lang="en-US">
                <a:cs typeface="Calibri"/>
              </a:rPr>
              <a:t> </a:t>
            </a:r>
            <a:r>
              <a:rPr lang="en-US" err="1">
                <a:cs typeface="Calibri"/>
              </a:rPr>
              <a:t>toimintaan</a:t>
            </a:r>
            <a:r>
              <a:rPr lang="en-US">
                <a:cs typeface="Calibri"/>
              </a:rPr>
              <a:t> tai </a:t>
            </a:r>
            <a:r>
              <a:rPr lang="en-US" err="1">
                <a:cs typeface="Calibri"/>
              </a:rPr>
              <a:t>aineeseen</a:t>
            </a:r>
            <a:r>
              <a:rPr lang="en-US">
                <a:cs typeface="Calibri"/>
              </a:rPr>
              <a:t>. </a:t>
            </a:r>
          </a:p>
          <a:p>
            <a:pPr marL="171450" indent="-171450">
              <a:buFont typeface="Arial"/>
              <a:buChar char="•"/>
            </a:pPr>
            <a:r>
              <a:rPr lang="en-US" err="1">
                <a:cs typeface="Calibri"/>
              </a:rPr>
              <a:t>Riippuvaiseksi</a:t>
            </a:r>
            <a:r>
              <a:rPr lang="en-US">
                <a:cs typeface="Calibri"/>
              </a:rPr>
              <a:t> </a:t>
            </a:r>
            <a:r>
              <a:rPr lang="en-US" err="1">
                <a:cs typeface="Calibri"/>
              </a:rPr>
              <a:t>voi</a:t>
            </a:r>
            <a:r>
              <a:rPr lang="en-US">
                <a:cs typeface="Calibri"/>
              </a:rPr>
              <a:t> </a:t>
            </a:r>
            <a:r>
              <a:rPr lang="en-US" err="1">
                <a:cs typeface="Calibri"/>
              </a:rPr>
              <a:t>tulla</a:t>
            </a:r>
            <a:r>
              <a:rPr lang="en-US">
                <a:cs typeface="Calibri"/>
              </a:rPr>
              <a:t> </a:t>
            </a:r>
            <a:r>
              <a:rPr lang="en-US" err="1">
                <a:cs typeface="Calibri"/>
              </a:rPr>
              <a:t>mistä</a:t>
            </a:r>
            <a:r>
              <a:rPr lang="en-US">
                <a:cs typeface="Calibri"/>
              </a:rPr>
              <a:t> </a:t>
            </a:r>
            <a:r>
              <a:rPr lang="en-US" err="1">
                <a:cs typeface="Calibri"/>
              </a:rPr>
              <a:t>tahansa</a:t>
            </a:r>
            <a:r>
              <a:rPr lang="en-US">
                <a:cs typeface="Calibri"/>
              </a:rPr>
              <a:t> </a:t>
            </a:r>
            <a:r>
              <a:rPr lang="en-US" err="1">
                <a:cs typeface="Calibri"/>
              </a:rPr>
              <a:t>asiasta</a:t>
            </a:r>
            <a:r>
              <a:rPr lang="en-US">
                <a:cs typeface="Calibri"/>
              </a:rPr>
              <a:t>, </a:t>
            </a:r>
            <a:r>
              <a:rPr lang="en-US" err="1">
                <a:cs typeface="Calibri"/>
              </a:rPr>
              <a:t>joka</a:t>
            </a:r>
            <a:r>
              <a:rPr lang="en-US">
                <a:cs typeface="Calibri"/>
              </a:rPr>
              <a:t> </a:t>
            </a:r>
            <a:r>
              <a:rPr lang="en-US" err="1">
                <a:cs typeface="Calibri"/>
              </a:rPr>
              <a:t>tuottaa</a:t>
            </a:r>
            <a:r>
              <a:rPr lang="en-US">
                <a:cs typeface="Calibri"/>
              </a:rPr>
              <a:t> </a:t>
            </a:r>
            <a:r>
              <a:rPr lang="en-US" err="1">
                <a:cs typeface="Calibri"/>
              </a:rPr>
              <a:t>hyvää</a:t>
            </a:r>
            <a:r>
              <a:rPr lang="en-US">
                <a:cs typeface="Calibri"/>
              </a:rPr>
              <a:t> </a:t>
            </a:r>
            <a:r>
              <a:rPr lang="en-US" err="1">
                <a:cs typeface="Calibri"/>
              </a:rPr>
              <a:t>oloa</a:t>
            </a:r>
            <a:r>
              <a:rPr lang="en-US">
                <a:cs typeface="Calibri"/>
              </a:rPr>
              <a:t>. </a:t>
            </a:r>
            <a:r>
              <a:rPr lang="en-US" err="1">
                <a:cs typeface="Calibri"/>
              </a:rPr>
              <a:t>Päihteiden</a:t>
            </a:r>
            <a:r>
              <a:rPr lang="en-US">
                <a:cs typeface="Calibri"/>
              </a:rPr>
              <a:t> </a:t>
            </a:r>
            <a:r>
              <a:rPr lang="en-US" err="1">
                <a:cs typeface="Calibri"/>
              </a:rPr>
              <a:t>lisäksi</a:t>
            </a:r>
            <a:r>
              <a:rPr lang="en-US">
                <a:cs typeface="Calibri"/>
              </a:rPr>
              <a:t> </a:t>
            </a:r>
            <a:r>
              <a:rPr lang="en-US" err="1">
                <a:cs typeface="Calibri"/>
              </a:rPr>
              <a:t>esim</a:t>
            </a:r>
            <a:r>
              <a:rPr lang="en-US">
                <a:cs typeface="Calibri"/>
              </a:rPr>
              <a:t>. </a:t>
            </a:r>
            <a:r>
              <a:rPr lang="en-US" err="1">
                <a:cs typeface="Calibri"/>
              </a:rPr>
              <a:t>kahvi</a:t>
            </a:r>
            <a:r>
              <a:rPr lang="en-US">
                <a:cs typeface="Calibri"/>
              </a:rPr>
              <a:t>, </a:t>
            </a:r>
            <a:r>
              <a:rPr lang="en-US" err="1">
                <a:cs typeface="Calibri"/>
              </a:rPr>
              <a:t>urheilu</a:t>
            </a:r>
            <a:r>
              <a:rPr lang="en-US">
                <a:cs typeface="Calibri"/>
              </a:rPr>
              <a:t>, </a:t>
            </a:r>
            <a:r>
              <a:rPr lang="en-US" err="1">
                <a:cs typeface="Calibri"/>
              </a:rPr>
              <a:t>puhelin</a:t>
            </a:r>
            <a:r>
              <a:rPr lang="en-US">
                <a:cs typeface="Calibri"/>
              </a:rPr>
              <a:t>, </a:t>
            </a:r>
            <a:r>
              <a:rPr lang="en-US" err="1">
                <a:cs typeface="Calibri"/>
              </a:rPr>
              <a:t>pelit</a:t>
            </a:r>
            <a:r>
              <a:rPr lang="en-US">
                <a:cs typeface="Calibri"/>
              </a:rPr>
              <a:t>, </a:t>
            </a:r>
            <a:r>
              <a:rPr lang="en-US" err="1">
                <a:cs typeface="Calibri"/>
              </a:rPr>
              <a:t>sokeri</a:t>
            </a:r>
            <a:r>
              <a:rPr lang="en-US">
                <a:cs typeface="Calibri"/>
              </a:rPr>
              <a:t>, </a:t>
            </a:r>
            <a:r>
              <a:rPr lang="en-US" err="1">
                <a:cs typeface="Calibri"/>
              </a:rPr>
              <a:t>energiajuomat</a:t>
            </a:r>
            <a:r>
              <a:rPr lang="en-US">
                <a:cs typeface="Calibri"/>
              </a:rPr>
              <a:t> </a:t>
            </a:r>
            <a:r>
              <a:rPr lang="en-US" err="1">
                <a:cs typeface="Calibri"/>
              </a:rPr>
              <a:t>yms</a:t>
            </a:r>
            <a:r>
              <a:rPr lang="en-US">
                <a:cs typeface="Calibri"/>
              </a:rPr>
              <a:t>.</a:t>
            </a:r>
          </a:p>
          <a:p>
            <a:endParaRPr lang="en-US">
              <a:cs typeface="Calibri"/>
            </a:endParaRPr>
          </a:p>
          <a:p>
            <a:pPr marL="171450" indent="-171450">
              <a:buFont typeface="Arial"/>
              <a:buChar char="•"/>
            </a:pPr>
            <a:r>
              <a:rPr lang="en-US">
                <a:cs typeface="Calibri"/>
              </a:rPr>
              <a:t>Dian </a:t>
            </a:r>
            <a:r>
              <a:rPr lang="en-US" err="1">
                <a:cs typeface="Calibri"/>
              </a:rPr>
              <a:t>kuvasta</a:t>
            </a:r>
            <a:r>
              <a:rPr lang="en-US">
                <a:cs typeface="Calibri"/>
              </a:rPr>
              <a:t> </a:t>
            </a:r>
            <a:r>
              <a:rPr lang="en-US" err="1">
                <a:cs typeface="Calibri"/>
              </a:rPr>
              <a:t>voidaan</a:t>
            </a:r>
            <a:r>
              <a:rPr lang="en-US">
                <a:cs typeface="Calibri"/>
              </a:rPr>
              <a:t> </a:t>
            </a:r>
            <a:r>
              <a:rPr lang="en-US" err="1">
                <a:cs typeface="Calibri"/>
              </a:rPr>
              <a:t>poimia</a:t>
            </a:r>
            <a:r>
              <a:rPr lang="en-US">
                <a:cs typeface="Calibri"/>
              </a:rPr>
              <a:t> </a:t>
            </a:r>
            <a:r>
              <a:rPr lang="en-US" err="1">
                <a:cs typeface="Calibri"/>
              </a:rPr>
              <a:t>asioita</a:t>
            </a:r>
            <a:r>
              <a:rPr lang="en-US">
                <a:cs typeface="Calibri"/>
              </a:rPr>
              <a:t> </a:t>
            </a:r>
            <a:r>
              <a:rPr lang="en-US" err="1">
                <a:cs typeface="Calibri"/>
              </a:rPr>
              <a:t>mitä</a:t>
            </a:r>
            <a:r>
              <a:rPr lang="en-US">
                <a:cs typeface="Calibri"/>
              </a:rPr>
              <a:t> </a:t>
            </a:r>
            <a:r>
              <a:rPr lang="en-US" err="1">
                <a:cs typeface="Calibri"/>
              </a:rPr>
              <a:t>oppilailla</a:t>
            </a:r>
            <a:r>
              <a:rPr lang="en-US">
                <a:cs typeface="Calibri"/>
              </a:rPr>
              <a:t> </a:t>
            </a:r>
            <a:r>
              <a:rPr lang="en-US" err="1">
                <a:cs typeface="Calibri"/>
              </a:rPr>
              <a:t>siitä</a:t>
            </a:r>
            <a:r>
              <a:rPr lang="en-US">
                <a:cs typeface="Calibri"/>
              </a:rPr>
              <a:t> </a:t>
            </a:r>
            <a:r>
              <a:rPr lang="en-US" err="1">
                <a:cs typeface="Calibri"/>
              </a:rPr>
              <a:t>nousee</a:t>
            </a:r>
            <a:r>
              <a:rPr lang="en-US">
                <a:cs typeface="Calibri"/>
              </a:rPr>
              <a:t> </a:t>
            </a:r>
            <a:r>
              <a:rPr lang="en-US" err="1">
                <a:cs typeface="Calibri"/>
              </a:rPr>
              <a:t>mieleen</a:t>
            </a:r>
            <a:r>
              <a:rPr lang="en-US">
                <a:cs typeface="Calibri"/>
              </a:rPr>
              <a:t>. </a:t>
            </a:r>
          </a:p>
          <a:p>
            <a:pPr marL="171450" indent="-171450">
              <a:buFont typeface="Arial"/>
              <a:buChar char="•"/>
            </a:pPr>
            <a:r>
              <a:rPr lang="en-US" err="1">
                <a:cs typeface="Calibri"/>
              </a:rPr>
              <a:t>Hyviä</a:t>
            </a:r>
            <a:r>
              <a:rPr lang="en-US">
                <a:cs typeface="Calibri"/>
              </a:rPr>
              <a:t> </a:t>
            </a:r>
            <a:r>
              <a:rPr lang="en-US" err="1">
                <a:cs typeface="Calibri"/>
              </a:rPr>
              <a:t>poimintoja</a:t>
            </a:r>
            <a:r>
              <a:rPr lang="en-US">
                <a:cs typeface="Calibri"/>
              </a:rPr>
              <a:t> </a:t>
            </a:r>
            <a:r>
              <a:rPr lang="en-US" err="1">
                <a:cs typeface="Calibri"/>
              </a:rPr>
              <a:t>ovat</a:t>
            </a:r>
            <a:r>
              <a:rPr lang="en-US">
                <a:cs typeface="Calibri"/>
              </a:rPr>
              <a:t> </a:t>
            </a:r>
            <a:r>
              <a:rPr lang="en-US" err="1">
                <a:cs typeface="Calibri"/>
              </a:rPr>
              <a:t>esim</a:t>
            </a:r>
            <a:r>
              <a:rPr lang="en-US">
                <a:cs typeface="Calibri"/>
              </a:rPr>
              <a:t>. </a:t>
            </a:r>
            <a:r>
              <a:rPr lang="en-US" err="1">
                <a:cs typeface="Calibri"/>
              </a:rPr>
              <a:t>rahanmeno</a:t>
            </a:r>
            <a:r>
              <a:rPr lang="en-US">
                <a:cs typeface="Calibri"/>
              </a:rPr>
              <a:t>, </a:t>
            </a:r>
            <a:r>
              <a:rPr lang="en-US" err="1">
                <a:cs typeface="Calibri"/>
              </a:rPr>
              <a:t>joku</a:t>
            </a:r>
            <a:r>
              <a:rPr lang="en-US">
                <a:cs typeface="Calibri"/>
              </a:rPr>
              <a:t> </a:t>
            </a:r>
            <a:r>
              <a:rPr lang="en-US" err="1">
                <a:cs typeface="Calibri"/>
              </a:rPr>
              <a:t>muu</a:t>
            </a:r>
            <a:r>
              <a:rPr lang="en-US">
                <a:cs typeface="Calibri"/>
              </a:rPr>
              <a:t> </a:t>
            </a:r>
            <a:r>
              <a:rPr lang="en-US" err="1">
                <a:cs typeface="Calibri"/>
              </a:rPr>
              <a:t>tarjoaa</a:t>
            </a:r>
            <a:r>
              <a:rPr lang="en-US">
                <a:cs typeface="Calibri"/>
              </a:rPr>
              <a:t> (</a:t>
            </a:r>
            <a:r>
              <a:rPr lang="en-US" err="1">
                <a:cs typeface="Calibri"/>
              </a:rPr>
              <a:t>mahdollistaminen</a:t>
            </a:r>
            <a:r>
              <a:rPr lang="en-US">
                <a:cs typeface="Calibri"/>
              </a:rPr>
              <a:t>), </a:t>
            </a:r>
            <a:r>
              <a:rPr lang="en-US" err="1">
                <a:cs typeface="Calibri"/>
              </a:rPr>
              <a:t>risti</a:t>
            </a:r>
            <a:r>
              <a:rPr lang="en-US">
                <a:cs typeface="Calibri"/>
              </a:rPr>
              <a:t> </a:t>
            </a:r>
            <a:r>
              <a:rPr lang="en-US" err="1">
                <a:cs typeface="Calibri"/>
              </a:rPr>
              <a:t>taustalla</a:t>
            </a:r>
            <a:r>
              <a:rPr lang="en-US">
                <a:cs typeface="Calibri"/>
              </a:rPr>
              <a:t> (</a:t>
            </a:r>
            <a:r>
              <a:rPr lang="en-US" err="1">
                <a:cs typeface="Calibri"/>
              </a:rPr>
              <a:t>kuoleman</a:t>
            </a:r>
            <a:r>
              <a:rPr lang="en-US">
                <a:cs typeface="Calibri"/>
              </a:rPr>
              <a:t> </a:t>
            </a:r>
            <a:r>
              <a:rPr lang="en-US" err="1">
                <a:cs typeface="Calibri"/>
              </a:rPr>
              <a:t>mahdollisuus</a:t>
            </a:r>
            <a:r>
              <a:rPr lang="en-US">
                <a:cs typeface="Calibri"/>
              </a:rPr>
              <a:t>).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leimautuminen</a:t>
            </a:r>
            <a:r>
              <a:rPr lang="en-US">
                <a:cs typeface="Calibri"/>
              </a:rPr>
              <a:t> (</a:t>
            </a:r>
            <a:r>
              <a:rPr lang="en-US" err="1">
                <a:cs typeface="Calibri"/>
              </a:rPr>
              <a:t>esim</a:t>
            </a:r>
            <a:r>
              <a:rPr lang="en-US">
                <a:cs typeface="Calibri"/>
              </a:rPr>
              <a:t>. </a:t>
            </a:r>
            <a:r>
              <a:rPr lang="en-US" err="1">
                <a:cs typeface="Calibri"/>
              </a:rPr>
              <a:t>puhe</a:t>
            </a:r>
            <a:r>
              <a:rPr lang="en-US">
                <a:cs typeface="Calibri"/>
              </a:rPr>
              <a:t> </a:t>
            </a:r>
            <a:r>
              <a:rPr lang="en-US" err="1">
                <a:cs typeface="Calibri"/>
              </a:rPr>
              <a:t>nisteistä</a:t>
            </a:r>
            <a:r>
              <a:rPr lang="en-US">
                <a:cs typeface="Calibri"/>
              </a:rPr>
              <a:t>, </a:t>
            </a:r>
            <a:r>
              <a:rPr lang="en-US" err="1">
                <a:cs typeface="Calibri"/>
              </a:rPr>
              <a:t>juopoista</a:t>
            </a:r>
            <a:r>
              <a:rPr lang="en-US">
                <a:cs typeface="Calibri"/>
              </a:rPr>
              <a:t> </a:t>
            </a:r>
            <a:r>
              <a:rPr lang="en-US" err="1">
                <a:cs typeface="Calibri"/>
              </a:rPr>
              <a:t>ym</a:t>
            </a:r>
            <a:r>
              <a:rPr lang="en-US">
                <a:cs typeface="Calibri"/>
              </a:rPr>
              <a:t>.) ja </a:t>
            </a:r>
            <a:r>
              <a:rPr lang="en-US" err="1">
                <a:cs typeface="Calibri"/>
              </a:rPr>
              <a:t>jokaisen</a:t>
            </a:r>
            <a:r>
              <a:rPr lang="en-US">
                <a:cs typeface="Calibri"/>
              </a:rPr>
              <a:t> </a:t>
            </a:r>
            <a:r>
              <a:rPr lang="en-US" err="1">
                <a:cs typeface="Calibri"/>
              </a:rPr>
              <a:t>ihmisen</a:t>
            </a:r>
            <a:r>
              <a:rPr lang="en-US">
                <a:cs typeface="Calibri"/>
              </a:rPr>
              <a:t> </a:t>
            </a:r>
            <a:r>
              <a:rPr lang="en-US" err="1">
                <a:cs typeface="Calibri"/>
              </a:rPr>
              <a:t>ihmisarvo</a:t>
            </a:r>
            <a:r>
              <a:rPr lang="en-US">
                <a:cs typeface="Calibri"/>
              </a:rPr>
              <a:t>. </a:t>
            </a:r>
          </a:p>
          <a:p>
            <a:pPr marL="171450" indent="-171450">
              <a:buFont typeface="Arial"/>
              <a:buChar char="•"/>
            </a:pPr>
            <a:r>
              <a:rPr lang="en-US">
                <a:cs typeface="Calibri"/>
              </a:rPr>
              <a:t>Voi </a:t>
            </a:r>
            <a:r>
              <a:rPr lang="en-US" err="1">
                <a:cs typeface="Calibri"/>
              </a:rPr>
              <a:t>todeta</a:t>
            </a:r>
            <a:r>
              <a:rPr lang="en-US">
                <a:cs typeface="Calibri"/>
              </a:rPr>
              <a:t>, </a:t>
            </a:r>
            <a:r>
              <a:rPr lang="en-US" err="1">
                <a:cs typeface="Calibri"/>
              </a:rPr>
              <a:t>että</a:t>
            </a:r>
            <a:r>
              <a:rPr lang="en-US">
                <a:cs typeface="Calibri"/>
              </a:rPr>
              <a:t> </a:t>
            </a:r>
            <a:r>
              <a:rPr lang="en-US" err="1">
                <a:cs typeface="Calibri"/>
              </a:rPr>
              <a:t>varmasti</a:t>
            </a:r>
            <a:r>
              <a:rPr lang="en-US">
                <a:cs typeface="Calibri"/>
              </a:rPr>
              <a:t> </a:t>
            </a:r>
            <a:r>
              <a:rPr lang="en-US" err="1">
                <a:cs typeface="Calibri"/>
              </a:rPr>
              <a:t>kukaan</a:t>
            </a:r>
            <a:r>
              <a:rPr lang="en-US">
                <a:cs typeface="Calibri"/>
              </a:rPr>
              <a:t> </a:t>
            </a:r>
            <a:r>
              <a:rPr lang="en-US" err="1">
                <a:cs typeface="Calibri"/>
              </a:rPr>
              <a:t>riippuvuudesta</a:t>
            </a:r>
            <a:r>
              <a:rPr lang="en-US">
                <a:cs typeface="Calibri"/>
              </a:rPr>
              <a:t> </a:t>
            </a:r>
            <a:r>
              <a:rPr lang="en-US" err="1">
                <a:cs typeface="Calibri"/>
              </a:rPr>
              <a:t>kärsivä</a:t>
            </a:r>
            <a:r>
              <a:rPr lang="en-US">
                <a:cs typeface="Calibri"/>
              </a:rPr>
              <a:t> </a:t>
            </a:r>
            <a:r>
              <a:rPr lang="en-US" err="1">
                <a:cs typeface="Calibri"/>
              </a:rPr>
              <a:t>henkilö</a:t>
            </a:r>
            <a:r>
              <a:rPr lang="en-US">
                <a:cs typeface="Calibri"/>
              </a:rPr>
              <a:t> </a:t>
            </a:r>
            <a:r>
              <a:rPr lang="en-US" err="1">
                <a:cs typeface="Calibri"/>
              </a:rPr>
              <a:t>ei</a:t>
            </a:r>
            <a:r>
              <a:rPr lang="en-US">
                <a:cs typeface="Calibri"/>
              </a:rPr>
              <a:t> ole </a:t>
            </a:r>
            <a:r>
              <a:rPr lang="en-US" err="1">
                <a:cs typeface="Calibri"/>
              </a:rPr>
              <a:t>oppilaiden</a:t>
            </a:r>
            <a:r>
              <a:rPr lang="en-US">
                <a:cs typeface="Calibri"/>
              </a:rPr>
              <a:t> </a:t>
            </a:r>
            <a:r>
              <a:rPr lang="en-US" err="1">
                <a:cs typeface="Calibri"/>
              </a:rPr>
              <a:t>ikäisenä</a:t>
            </a:r>
            <a:r>
              <a:rPr lang="en-US">
                <a:cs typeface="Calibri"/>
              </a:rPr>
              <a:t> </a:t>
            </a:r>
            <a:r>
              <a:rPr lang="en-US" err="1">
                <a:cs typeface="Calibri"/>
              </a:rPr>
              <a:t>suunnitellut</a:t>
            </a:r>
            <a:r>
              <a:rPr lang="en-US">
                <a:cs typeface="Calibri"/>
              </a:rPr>
              <a:t>, </a:t>
            </a:r>
            <a:r>
              <a:rPr lang="en-US" err="1">
                <a:cs typeface="Calibri"/>
              </a:rPr>
              <a:t>että</a:t>
            </a:r>
            <a:r>
              <a:rPr lang="en-US">
                <a:cs typeface="Calibri"/>
              </a:rPr>
              <a:t> </a:t>
            </a:r>
            <a:r>
              <a:rPr lang="en-US" err="1">
                <a:cs typeface="Calibri"/>
              </a:rPr>
              <a:t>heidän</a:t>
            </a:r>
            <a:r>
              <a:rPr lang="en-US">
                <a:cs typeface="Calibri"/>
              </a:rPr>
              <a:t> </a:t>
            </a:r>
            <a:r>
              <a:rPr lang="en-US" err="1">
                <a:cs typeface="Calibri"/>
              </a:rPr>
              <a:t>tulevaisuutensa</a:t>
            </a:r>
            <a:r>
              <a:rPr lang="en-US">
                <a:cs typeface="Calibri"/>
              </a:rPr>
              <a:t> on </a:t>
            </a:r>
            <a:r>
              <a:rPr lang="en-US" err="1">
                <a:cs typeface="Calibri"/>
              </a:rPr>
              <a:t>sellainen</a:t>
            </a:r>
            <a:r>
              <a:rPr lang="en-US">
                <a:cs typeface="Calibri"/>
              </a:rPr>
              <a:t> </a:t>
            </a:r>
            <a:r>
              <a:rPr lang="en-US" err="1">
                <a:cs typeface="Calibri"/>
              </a:rPr>
              <a:t>kuin</a:t>
            </a:r>
            <a:r>
              <a:rPr lang="en-US">
                <a:cs typeface="Calibri"/>
              </a:rPr>
              <a:t> se on. </a:t>
            </a:r>
          </a:p>
          <a:p>
            <a:endParaRPr lang="en-US">
              <a:cs typeface="Calibri"/>
            </a:endParaRPr>
          </a:p>
          <a:p>
            <a:pPr marL="171450" indent="-171450">
              <a:buFont typeface="Arial"/>
              <a:buChar char="•"/>
            </a:pPr>
            <a:r>
              <a:rPr lang="en-US" err="1">
                <a:cs typeface="Calibri"/>
              </a:rPr>
              <a:t>Fyysinen</a:t>
            </a:r>
            <a:r>
              <a:rPr lang="en-US">
                <a:cs typeface="Calibri"/>
              </a:rPr>
              <a:t> </a:t>
            </a:r>
            <a:r>
              <a:rPr lang="en-US" err="1">
                <a:cs typeface="Calibri"/>
              </a:rPr>
              <a:t>riippuvuus</a:t>
            </a:r>
            <a:r>
              <a:rPr lang="en-US">
                <a:cs typeface="Calibri"/>
              </a:rPr>
              <a:t> </a:t>
            </a:r>
            <a:r>
              <a:rPr lang="en-US" err="1">
                <a:cs typeface="Calibri"/>
              </a:rPr>
              <a:t>päihteistä</a:t>
            </a:r>
            <a:r>
              <a:rPr lang="en-US">
                <a:cs typeface="Calibri"/>
              </a:rPr>
              <a:t> </a:t>
            </a:r>
            <a:r>
              <a:rPr lang="en-US" err="1">
                <a:cs typeface="Calibri"/>
              </a:rPr>
              <a:t>aiheutuu</a:t>
            </a:r>
            <a:r>
              <a:rPr lang="en-US">
                <a:cs typeface="Calibri"/>
              </a:rPr>
              <a:t> </a:t>
            </a:r>
            <a:r>
              <a:rPr lang="en-US" err="1">
                <a:cs typeface="Calibri"/>
              </a:rPr>
              <a:t>aina</a:t>
            </a:r>
            <a:r>
              <a:rPr lang="en-US">
                <a:cs typeface="Calibri"/>
              </a:rPr>
              <a:t> </a:t>
            </a:r>
            <a:r>
              <a:rPr lang="en-US" err="1">
                <a:cs typeface="Calibri"/>
              </a:rPr>
              <a:t>päihdyttävästä</a:t>
            </a:r>
            <a:r>
              <a:rPr lang="en-US">
                <a:cs typeface="Calibri"/>
              </a:rPr>
              <a:t> </a:t>
            </a:r>
            <a:r>
              <a:rPr lang="en-US" err="1">
                <a:cs typeface="Calibri"/>
              </a:rPr>
              <a:t>aineesta</a:t>
            </a:r>
            <a:r>
              <a:rPr lang="en-US">
                <a:cs typeface="Calibri"/>
              </a:rPr>
              <a:t>. </a:t>
            </a:r>
            <a:r>
              <a:rPr lang="en-US" err="1">
                <a:cs typeface="Calibri"/>
              </a:rPr>
              <a:t>Tästä</a:t>
            </a:r>
            <a:r>
              <a:rPr lang="en-US">
                <a:cs typeface="Calibri"/>
              </a:rPr>
              <a:t> </a:t>
            </a:r>
            <a:r>
              <a:rPr lang="en-US" err="1">
                <a:cs typeface="Calibri"/>
              </a:rPr>
              <a:t>johtuen</a:t>
            </a:r>
            <a:r>
              <a:rPr lang="en-US">
                <a:cs typeface="Calibri"/>
              </a:rPr>
              <a:t> </a:t>
            </a:r>
            <a:r>
              <a:rPr lang="en-US" err="1">
                <a:cs typeface="Calibri"/>
              </a:rPr>
              <a:t>pitkäkestoisesti</a:t>
            </a:r>
            <a:r>
              <a:rPr lang="en-US">
                <a:cs typeface="Calibri"/>
              </a:rPr>
              <a:t> </a:t>
            </a:r>
            <a:r>
              <a:rPr lang="en-US" err="1">
                <a:cs typeface="Calibri"/>
              </a:rPr>
              <a:t>päihdettä</a:t>
            </a:r>
            <a:r>
              <a:rPr lang="en-US">
                <a:cs typeface="Calibri"/>
              </a:rPr>
              <a:t> </a:t>
            </a:r>
            <a:r>
              <a:rPr lang="en-US" err="1">
                <a:cs typeface="Calibri"/>
              </a:rPr>
              <a:t>käyttäessä</a:t>
            </a:r>
            <a:r>
              <a:rPr lang="en-US">
                <a:cs typeface="Calibri"/>
              </a:rPr>
              <a:t> </a:t>
            </a:r>
            <a:r>
              <a:rPr lang="en-US" err="1">
                <a:cs typeface="Calibri"/>
              </a:rPr>
              <a:t>jää</a:t>
            </a:r>
            <a:r>
              <a:rPr lang="en-US">
                <a:cs typeface="Calibri"/>
              </a:rPr>
              <a:t> </a:t>
            </a:r>
            <a:r>
              <a:rPr lang="en-US" err="1">
                <a:cs typeface="Calibri"/>
              </a:rPr>
              <a:t>riippuvaiseksi</a:t>
            </a:r>
            <a:r>
              <a:rPr lang="en-US">
                <a:cs typeface="Calibri"/>
              </a:rPr>
              <a:t>. </a:t>
            </a:r>
          </a:p>
          <a:p>
            <a:pPr marL="171450" indent="-171450">
              <a:buFont typeface="Arial"/>
              <a:buChar char="•"/>
            </a:pPr>
            <a:r>
              <a:rPr lang="en-US" err="1">
                <a:cs typeface="Calibri"/>
              </a:rPr>
              <a:t>Psyykkinen</a:t>
            </a:r>
            <a:r>
              <a:rPr lang="en-US">
                <a:cs typeface="Calibri"/>
              </a:rPr>
              <a:t> </a:t>
            </a:r>
            <a:r>
              <a:rPr lang="en-US" err="1">
                <a:cs typeface="Calibri"/>
              </a:rPr>
              <a:t>riippuvuus</a:t>
            </a:r>
            <a:r>
              <a:rPr lang="en-US">
                <a:cs typeface="Calibri"/>
              </a:rPr>
              <a:t> on </a:t>
            </a:r>
            <a:r>
              <a:rPr lang="en-US" err="1">
                <a:cs typeface="Calibri"/>
              </a:rPr>
              <a:t>voimakas</a:t>
            </a:r>
            <a:r>
              <a:rPr lang="en-US">
                <a:cs typeface="Calibri"/>
              </a:rPr>
              <a:t> </a:t>
            </a:r>
            <a:r>
              <a:rPr lang="en-US" err="1">
                <a:cs typeface="Calibri"/>
              </a:rPr>
              <a:t>tarve</a:t>
            </a:r>
            <a:r>
              <a:rPr lang="en-US">
                <a:cs typeface="Calibri"/>
              </a:rPr>
              <a:t> hakea </a:t>
            </a:r>
            <a:r>
              <a:rPr lang="en-US" err="1">
                <a:cs typeface="Calibri"/>
              </a:rPr>
              <a:t>hyvää</a:t>
            </a:r>
            <a:r>
              <a:rPr lang="en-US">
                <a:cs typeface="Calibri"/>
              </a:rPr>
              <a:t> </a:t>
            </a:r>
            <a:r>
              <a:rPr lang="en-US" err="1">
                <a:cs typeface="Calibri"/>
              </a:rPr>
              <a:t>oloa</a:t>
            </a:r>
            <a:r>
              <a:rPr lang="en-US">
                <a:cs typeface="Calibri"/>
              </a:rPr>
              <a:t>.</a:t>
            </a:r>
          </a:p>
          <a:p>
            <a:pPr marL="171450" indent="-171450">
              <a:buFont typeface="Arial"/>
              <a:buChar char="•"/>
            </a:pPr>
            <a:r>
              <a:rPr lang="en-US" err="1">
                <a:cs typeface="Calibri"/>
              </a:rPr>
              <a:t>Sosiaalinen</a:t>
            </a:r>
            <a:r>
              <a:rPr lang="en-US">
                <a:cs typeface="Calibri"/>
              </a:rPr>
              <a:t> </a:t>
            </a:r>
            <a:r>
              <a:rPr lang="en-US" err="1">
                <a:cs typeface="Calibri"/>
              </a:rPr>
              <a:t>riippuvuus</a:t>
            </a:r>
            <a:r>
              <a:rPr lang="en-US">
                <a:cs typeface="Calibri"/>
              </a:rPr>
              <a:t> on </a:t>
            </a:r>
            <a:r>
              <a:rPr lang="en-US" err="1">
                <a:cs typeface="Calibri"/>
              </a:rPr>
              <a:t>usein</a:t>
            </a:r>
            <a:r>
              <a:rPr lang="en-US">
                <a:cs typeface="Calibri"/>
              </a:rPr>
              <a:t> </a:t>
            </a:r>
            <a:r>
              <a:rPr lang="en-US" err="1">
                <a:cs typeface="Calibri"/>
              </a:rPr>
              <a:t>riippuvuus</a:t>
            </a:r>
            <a:r>
              <a:rPr lang="en-US">
                <a:cs typeface="Calibri"/>
              </a:rPr>
              <a:t> </a:t>
            </a:r>
            <a:r>
              <a:rPr lang="en-US" err="1">
                <a:cs typeface="Calibri"/>
              </a:rPr>
              <a:t>ryhmästä</a:t>
            </a:r>
            <a:r>
              <a:rPr lang="en-US">
                <a:cs typeface="Calibri"/>
              </a:rPr>
              <a:t>. </a:t>
            </a:r>
            <a:r>
              <a:rPr lang="en-US" err="1">
                <a:cs typeface="Calibri"/>
              </a:rPr>
              <a:t>Tämä</a:t>
            </a:r>
            <a:r>
              <a:rPr lang="en-US">
                <a:cs typeface="Calibri"/>
              </a:rPr>
              <a:t> </a:t>
            </a:r>
            <a:r>
              <a:rPr lang="en-US" err="1">
                <a:cs typeface="Calibri"/>
              </a:rPr>
              <a:t>liittyy</a:t>
            </a:r>
            <a:r>
              <a:rPr lang="en-US">
                <a:cs typeface="Calibri"/>
              </a:rPr>
              <a:t> </a:t>
            </a:r>
            <a:r>
              <a:rPr lang="en-US" err="1">
                <a:cs typeface="Calibri"/>
              </a:rPr>
              <a:t>usein</a:t>
            </a:r>
            <a:r>
              <a:rPr lang="en-US">
                <a:cs typeface="Calibri"/>
              </a:rPr>
              <a:t> </a:t>
            </a:r>
            <a:r>
              <a:rPr lang="en-US" err="1">
                <a:cs typeface="Calibri"/>
              </a:rPr>
              <a:t>kaveripaineeseen</a:t>
            </a:r>
            <a:r>
              <a:rPr lang="en-US">
                <a:cs typeface="Calibri"/>
              </a:rPr>
              <a:t> ja </a:t>
            </a:r>
            <a:r>
              <a:rPr lang="en-US" err="1">
                <a:cs typeface="Calibri"/>
              </a:rPr>
              <a:t>sen</a:t>
            </a:r>
            <a:r>
              <a:rPr lang="en-US">
                <a:cs typeface="Calibri"/>
              </a:rPr>
              <a:t> </a:t>
            </a:r>
            <a:r>
              <a:rPr lang="en-US" err="1">
                <a:cs typeface="Calibri"/>
              </a:rPr>
              <a:t>tuomiin</a:t>
            </a:r>
            <a:r>
              <a:rPr lang="en-US">
                <a:cs typeface="Calibri"/>
              </a:rPr>
              <a:t> </a:t>
            </a:r>
            <a:r>
              <a:rPr lang="en-US" err="1">
                <a:cs typeface="Calibri"/>
              </a:rPr>
              <a:t>päihdekokeiluihin</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11</a:t>
            </a:fld>
            <a:endParaRPr lang="en-US"/>
          </a:p>
        </p:txBody>
      </p:sp>
    </p:spTree>
    <p:extLst>
      <p:ext uri="{BB962C8B-B14F-4D97-AF65-F5344CB8AC3E}">
        <p14:creationId xmlns:p14="http://schemas.microsoft.com/office/powerpoint/2010/main" val="193799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33922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20749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39244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58628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0975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27.11.2024</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8036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27.11.2024</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336725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72942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64719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74545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6447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8358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0653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415506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7169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24219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poliisi.fi/rikosten-kirjo-on-laaja" TargetMode="External"/><Relationship Id="rId3" Type="http://schemas.openxmlformats.org/officeDocument/2006/relationships/image" Target="../media/image12.png"/><Relationship Id="rId7" Type="http://schemas.openxmlformats.org/officeDocument/2006/relationships/hyperlink" Target="https://www.finlex.fi/fi/laki/ajantasa/1889/1889003900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suavartensomessa.fi/" TargetMode="External"/><Relationship Id="rId5" Type="http://schemas.openxmlformats.org/officeDocument/2006/relationships/hyperlink" Target="https://www.riku.fi/" TargetMode="External"/><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mieli.fi/vahvista-mielenterveyttas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youtube.com/watch?v=qh80wmwGtFM" TargetMode="External"/><Relationship Id="rId4" Type="http://schemas.openxmlformats.org/officeDocument/2006/relationships/diagramData" Target="../diagrams/data1.xml"/><Relationship Id="rId9" Type="http://schemas.openxmlformats.org/officeDocument/2006/relationships/hyperlink" Target="https://www.youtube.com/watch?v=TFtuwkfcO8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tel:11611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e.kahoot.it/details/0212cbe5-87bf-4b2c-b01c-a342609beeb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z3cV2O90SwM?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45792" y="2142266"/>
            <a:ext cx="10311633" cy="1838535"/>
          </a:xfrm>
        </p:spPr>
        <p:txBody>
          <a:bodyPr wrap="square" anchor="t">
            <a:normAutofit/>
          </a:bodyPr>
          <a:lstStyle/>
          <a:p>
            <a:r>
              <a:rPr lang="en-US" sz="6900" err="1"/>
              <a:t>Mitä</a:t>
            </a:r>
            <a:r>
              <a:rPr lang="en-US" sz="6900"/>
              <a:t> </a:t>
            </a:r>
            <a:r>
              <a:rPr lang="en-US" sz="6900" err="1"/>
              <a:t>tiedämme</a:t>
            </a:r>
            <a:r>
              <a:rPr lang="en-US" sz="6900"/>
              <a:t> </a:t>
            </a:r>
            <a:r>
              <a:rPr lang="en-US" sz="6900" err="1"/>
              <a:t>päihteistä</a:t>
            </a:r>
            <a:r>
              <a:rPr lang="en-US" sz="6900"/>
              <a:t>?</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46690" y="3980895"/>
            <a:ext cx="10310736" cy="585081"/>
          </a:xfrm>
        </p:spPr>
        <p:txBody>
          <a:bodyPr/>
          <a:lstStyle/>
          <a:p>
            <a:r>
              <a:rPr lang="en-US" dirty="0" err="1"/>
              <a:t>Mitä</a:t>
            </a:r>
            <a:r>
              <a:rPr lang="en-US" dirty="0"/>
              <a:t> </a:t>
            </a:r>
            <a:r>
              <a:rPr lang="en-US" dirty="0" err="1"/>
              <a:t>päihteet</a:t>
            </a:r>
            <a:r>
              <a:rPr lang="en-US" dirty="0"/>
              <a:t> </a:t>
            </a:r>
            <a:r>
              <a:rPr lang="en-US" dirty="0" err="1"/>
              <a:t>ovat</a:t>
            </a:r>
            <a:r>
              <a:rPr lang="en-US" dirty="0"/>
              <a:t>? </a:t>
            </a:r>
            <a:r>
              <a:rPr lang="en-US" dirty="0" err="1"/>
              <a:t>Mitä</a:t>
            </a:r>
            <a:r>
              <a:rPr lang="en-US" dirty="0"/>
              <a:t> </a:t>
            </a:r>
            <a:r>
              <a:rPr lang="en-US" dirty="0" err="1"/>
              <a:t>päihteitä</a:t>
            </a:r>
            <a:r>
              <a:rPr lang="en-US" dirty="0"/>
              <a:t> on?</a:t>
            </a:r>
          </a:p>
          <a:p>
            <a:pPr marL="514350" indent="-514350">
              <a:buAutoNum type="arabicPeriod"/>
            </a:pPr>
            <a:r>
              <a:rPr lang="en-US" dirty="0" err="1"/>
              <a:t>Tunti</a:t>
            </a:r>
            <a:endParaRPr lang="en-US" dirty="0"/>
          </a:p>
          <a:p>
            <a:r>
              <a:rPr lang="en-US" sz="1200" dirty="0"/>
              <a:t>Turun </a:t>
            </a:r>
            <a:r>
              <a:rPr lang="en-US" sz="1200" dirty="0" err="1"/>
              <a:t>kaupungin</a:t>
            </a:r>
            <a:r>
              <a:rPr lang="en-US" sz="1200" dirty="0"/>
              <a:t> </a:t>
            </a:r>
            <a:r>
              <a:rPr lang="en-US" sz="1200" dirty="0" err="1"/>
              <a:t>ehkäisevän</a:t>
            </a:r>
            <a:r>
              <a:rPr lang="en-US" sz="1200" dirty="0"/>
              <a:t> </a:t>
            </a:r>
            <a:r>
              <a:rPr lang="en-US" sz="1200" dirty="0" err="1"/>
              <a:t>päihdetyön</a:t>
            </a:r>
            <a:r>
              <a:rPr lang="en-US" sz="1200" dirty="0"/>
              <a:t> </a:t>
            </a:r>
            <a:r>
              <a:rPr lang="en-US" sz="1200" dirty="0" err="1"/>
              <a:t>Selvästi</a:t>
            </a:r>
            <a:r>
              <a:rPr lang="en-US" sz="1200" dirty="0"/>
              <a:t> JEES! -</a:t>
            </a:r>
            <a:r>
              <a:rPr lang="en-US" sz="1200" dirty="0" err="1"/>
              <a:t>projekti</a:t>
            </a:r>
            <a:r>
              <a:rPr lang="en-US" sz="1200" dirty="0"/>
              <a:t> 2023-2025, Sanna Tahko &amp; Kristiina Helenius. </a:t>
            </a:r>
          </a:p>
          <a:p>
            <a:r>
              <a:rPr lang="en-US" sz="1200" dirty="0" err="1"/>
              <a:t>Lähteet</a:t>
            </a:r>
            <a:r>
              <a:rPr lang="en-US" sz="1200" dirty="0"/>
              <a:t>: </a:t>
            </a:r>
            <a:endParaRPr lang="en-US" sz="1200" dirty="0">
              <a:solidFill>
                <a:srgbClr val="FFFFFF"/>
              </a:solidFill>
            </a:endParaRPr>
          </a:p>
          <a:p>
            <a:r>
              <a:rPr lang="en-US" sz="1200" dirty="0" err="1"/>
              <a:t>Terveyden</a:t>
            </a:r>
            <a:r>
              <a:rPr lang="en-US" sz="1200" dirty="0"/>
              <a:t>- ja </a:t>
            </a:r>
            <a:r>
              <a:rPr lang="en-US" sz="1200" dirty="0" err="1"/>
              <a:t>hyvinvoinnin</a:t>
            </a:r>
            <a:r>
              <a:rPr lang="en-US" sz="1200"/>
              <a:t> laitos</a:t>
            </a:r>
            <a:endParaRPr lang="en-US" sz="1200" b="0" dirty="0">
              <a:solidFill>
                <a:srgbClr val="000000"/>
              </a:solidFill>
            </a:endParaRPr>
          </a:p>
          <a:p>
            <a:r>
              <a:rPr lang="en-US" sz="1200" dirty="0" err="1"/>
              <a:t>Ehyt</a:t>
            </a:r>
            <a:r>
              <a:rPr lang="en-US" sz="1200" dirty="0"/>
              <a:t> </a:t>
            </a:r>
            <a:r>
              <a:rPr lang="en-US" sz="1200" dirty="0" err="1"/>
              <a:t>ry</a:t>
            </a:r>
            <a:endParaRPr lang="en-US" sz="1200" b="0" dirty="0">
              <a:solidFill>
                <a:srgbClr val="000000"/>
              </a:solidFill>
            </a:endParaRPr>
          </a:p>
          <a:p>
            <a:r>
              <a:rPr lang="en-US" sz="1200" dirty="0"/>
              <a:t>YLE</a:t>
            </a:r>
            <a:endParaRPr lang="en-US" sz="1200" dirty="0">
              <a:solidFill>
                <a:srgbClr val="FFFFFF"/>
              </a:solidFill>
            </a:endParaRPr>
          </a:p>
          <a:p>
            <a:r>
              <a:rPr lang="en-US" sz="1200" dirty="0" err="1"/>
              <a:t>Päihdelinkki</a:t>
            </a:r>
            <a:endParaRPr lang="en-US" dirty="0"/>
          </a:p>
        </p:txBody>
      </p:sp>
    </p:spTree>
    <p:extLst>
      <p:ext uri="{BB962C8B-B14F-4D97-AF65-F5344CB8AC3E}">
        <p14:creationId xmlns:p14="http://schemas.microsoft.com/office/powerpoint/2010/main" val="17143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709194794"/>
              </p:ext>
            </p:extLst>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a:t>päihtymiskäytössä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12606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CFBFE-9C19-5CAA-8BC4-1EFAEC19C9C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Riippuvuus</a:t>
            </a:r>
          </a:p>
        </p:txBody>
      </p:sp>
      <p:sp>
        <p:nvSpPr>
          <p:cNvPr id="3" name="Tekstiruutu 2">
            <a:extLst>
              <a:ext uri="{FF2B5EF4-FFF2-40B4-BE49-F238E27FC236}">
                <a16:creationId xmlns:a16="http://schemas.microsoft.com/office/drawing/2014/main" id="{12B9FF58-F659-C579-B38F-EA66696CF47D}"/>
              </a:ext>
            </a:extLst>
          </p:cNvPr>
          <p:cNvSpPr txBox="1"/>
          <p:nvPr/>
        </p:nvSpPr>
        <p:spPr>
          <a:xfrm>
            <a:off x="836680" y="2405067"/>
            <a:ext cx="6002110" cy="372903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en-US" sz="2000" err="1"/>
              <a:t>Mitä</a:t>
            </a:r>
            <a:r>
              <a:rPr lang="en-US" sz="2000" b="0" i="0" u="none" strike="noStrike">
                <a:effectLst/>
              </a:rPr>
              <a:t> </a:t>
            </a:r>
            <a:r>
              <a:rPr lang="en-US" sz="2000" b="0" i="0" u="none" strike="noStrike" err="1">
                <a:effectLst/>
              </a:rPr>
              <a:t>riippuvuus</a:t>
            </a:r>
            <a:r>
              <a:rPr lang="en-US" sz="2000" b="0" i="0" u="none" strike="noStrike">
                <a:effectLst/>
              </a:rPr>
              <a:t> on?</a:t>
            </a:r>
            <a:r>
              <a:rPr lang="en-US" sz="2000" b="0" i="0">
                <a:effectLst/>
              </a:rPr>
              <a:t>​</a:t>
            </a:r>
          </a:p>
          <a:p>
            <a:pPr indent="-228600" fontAlgn="base">
              <a:lnSpc>
                <a:spcPct val="90000"/>
              </a:lnSpc>
              <a:spcAft>
                <a:spcPts val="600"/>
              </a:spcAft>
              <a:buFont typeface="Arial" panose="020B0604020202020204" pitchFamily="34" charset="0"/>
              <a:buChar char="•"/>
            </a:pPr>
            <a:r>
              <a:rPr lang="en-US" sz="2000" b="0" i="0" u="none" strike="noStrike" err="1">
                <a:effectLst/>
              </a:rPr>
              <a:t>Mistä</a:t>
            </a:r>
            <a:r>
              <a:rPr lang="en-US" sz="2000" b="0" i="0" u="none" strike="noStrike">
                <a:effectLst/>
              </a:rPr>
              <a:t> </a:t>
            </a:r>
            <a:r>
              <a:rPr lang="en-US" sz="2000" b="0" i="0" u="none" strike="noStrike" err="1">
                <a:effectLst/>
              </a:rPr>
              <a:t>voi</a:t>
            </a:r>
            <a:r>
              <a:rPr lang="en-US" sz="2000" b="0" i="0" u="none" strike="noStrike">
                <a:effectLst/>
              </a:rPr>
              <a:t> </a:t>
            </a:r>
            <a:r>
              <a:rPr lang="en-US" sz="2000" b="0" i="0" u="none" strike="noStrike" err="1">
                <a:effectLst/>
              </a:rPr>
              <a:t>tulla</a:t>
            </a:r>
            <a:r>
              <a:rPr lang="en-US" sz="2000" b="0" i="0" u="none" strike="noStrike">
                <a:effectLst/>
              </a:rPr>
              <a:t> </a:t>
            </a:r>
            <a:r>
              <a:rPr lang="en-US" sz="2000" b="0" i="0" u="none" strike="noStrike" err="1">
                <a:effectLst/>
              </a:rPr>
              <a:t>riippuvaiseksi</a:t>
            </a:r>
            <a:r>
              <a:rPr lang="en-US" sz="2000" b="0" i="0" u="none" strike="noStrike">
                <a:effectLst/>
              </a:rPr>
              <a:t>?</a:t>
            </a:r>
            <a:r>
              <a:rPr lang="en-US" sz="2000" b="0" i="0">
                <a:effectLst/>
              </a:rPr>
              <a:t>​</a:t>
            </a:r>
            <a:endParaRPr lang="en-US" sz="2000" b="0" i="0">
              <a:effectLst/>
              <a:cs typeface="Arial"/>
            </a:endParaRPr>
          </a:p>
          <a:p>
            <a:pPr indent="-228600" fontAlgn="base">
              <a:lnSpc>
                <a:spcPct val="90000"/>
              </a:lnSpc>
              <a:spcAft>
                <a:spcPts val="600"/>
              </a:spcAft>
              <a:buFont typeface="Arial" panose="020B0604020202020204" pitchFamily="34" charset="0"/>
              <a:buChar char="•"/>
            </a:pPr>
            <a:r>
              <a:rPr lang="en-US" sz="2000" b="0" i="0" u="none" strike="noStrike">
                <a:effectLst/>
              </a:rPr>
              <a:t>Miten </a:t>
            </a:r>
            <a:r>
              <a:rPr lang="en-US" sz="2000" b="0" i="0" u="none" strike="noStrike" err="1">
                <a:effectLst/>
              </a:rPr>
              <a:t>riippuvuus</a:t>
            </a:r>
            <a:r>
              <a:rPr lang="en-US" sz="2000" b="0" i="0" u="none" strike="noStrike">
                <a:effectLst/>
              </a:rPr>
              <a:t> </a:t>
            </a:r>
            <a:r>
              <a:rPr lang="en-US" sz="2000" b="0" i="0" u="none" strike="noStrike" err="1">
                <a:effectLst/>
              </a:rPr>
              <a:t>vaikuttaa</a:t>
            </a:r>
            <a:r>
              <a:rPr lang="en-US" sz="2000" b="0" i="0" u="none" strike="noStrike">
                <a:effectLst/>
              </a:rPr>
              <a:t> </a:t>
            </a:r>
            <a:r>
              <a:rPr lang="en-US" sz="2000" b="0" i="0" u="none" strike="noStrike" err="1">
                <a:effectLst/>
              </a:rPr>
              <a:t>elämään</a:t>
            </a:r>
            <a:r>
              <a:rPr lang="en-US" sz="2000" b="0" i="0" u="none" strike="noStrike">
                <a:effectLst/>
              </a:rPr>
              <a:t>?</a:t>
            </a:r>
            <a:endParaRPr lang="en-US" sz="2000" b="0" i="0" u="none" strike="noStrike">
              <a:effectLst/>
              <a:cs typeface="Arial"/>
            </a:endParaRPr>
          </a:p>
          <a:p>
            <a:pPr indent="-228600" fontAlgn="base">
              <a:lnSpc>
                <a:spcPct val="90000"/>
              </a:lnSpc>
              <a:spcAft>
                <a:spcPts val="600"/>
              </a:spcAft>
              <a:buFont typeface="Arial" panose="020B0604020202020204" pitchFamily="34" charset="0"/>
              <a:buChar char="•"/>
            </a:pPr>
            <a:endParaRPr lang="en-US" sz="2000"/>
          </a:p>
          <a:p>
            <a:pPr indent="-228600" fontAlgn="base">
              <a:lnSpc>
                <a:spcPct val="90000"/>
              </a:lnSpc>
              <a:spcAft>
                <a:spcPts val="600"/>
              </a:spcAft>
              <a:buFont typeface="Arial" panose="020B0604020202020204" pitchFamily="34" charset="0"/>
              <a:buChar char="•"/>
            </a:pPr>
            <a:r>
              <a:rPr lang="en-US" sz="2000" b="0" i="0" err="1">
                <a:effectLst/>
              </a:rPr>
              <a:t>Fyysinen</a:t>
            </a:r>
            <a:r>
              <a:rPr lang="en-US" sz="2000" b="0" i="0">
                <a:effectLst/>
              </a:rPr>
              <a:t> </a:t>
            </a:r>
            <a:r>
              <a:rPr lang="en-US" sz="2000" b="0" i="0" err="1">
                <a:effectLst/>
              </a:rPr>
              <a:t>riippuvuus</a:t>
            </a:r>
            <a:r>
              <a:rPr lang="en-US" sz="2000" b="0" i="0">
                <a:effectLst/>
              </a:rPr>
              <a:t> –</a:t>
            </a:r>
            <a:r>
              <a:rPr lang="en-US" sz="2000"/>
              <a:t> </a:t>
            </a:r>
            <a:r>
              <a:rPr lang="en-US" sz="2000" err="1"/>
              <a:t>syntyy</a:t>
            </a:r>
            <a:r>
              <a:rPr lang="en-US" sz="2000"/>
              <a:t> </a:t>
            </a:r>
            <a:r>
              <a:rPr lang="en-US" sz="2000" b="0" i="0" err="1">
                <a:effectLst/>
              </a:rPr>
              <a:t>kaikille</a:t>
            </a:r>
            <a:r>
              <a:rPr lang="en-US" sz="2000" b="0" i="0">
                <a:effectLst/>
              </a:rPr>
              <a:t>, </a:t>
            </a:r>
            <a:r>
              <a:rPr lang="en-US" sz="2000" b="0" i="0" err="1">
                <a:effectLst/>
              </a:rPr>
              <a:t>jos</a:t>
            </a:r>
            <a:r>
              <a:rPr lang="en-US" sz="2000" b="0" i="0">
                <a:effectLst/>
              </a:rPr>
              <a:t> </a:t>
            </a:r>
            <a:r>
              <a:rPr lang="en-US" sz="2000" b="0" i="0" err="1">
                <a:effectLst/>
              </a:rPr>
              <a:t>käyttää</a:t>
            </a:r>
            <a:r>
              <a:rPr lang="en-US" sz="2000"/>
              <a:t>  </a:t>
            </a:r>
            <a:r>
              <a:rPr lang="en-US" sz="2000" b="0" i="0" err="1">
                <a:effectLst/>
              </a:rPr>
              <a:t>päihdettä</a:t>
            </a:r>
            <a:r>
              <a:rPr lang="en-US" sz="2000" b="0" i="0">
                <a:effectLst/>
              </a:rPr>
              <a:t> </a:t>
            </a:r>
            <a:r>
              <a:rPr lang="en-US" sz="2000" b="0" i="0" err="1">
                <a:effectLst/>
              </a:rPr>
              <a:t>riittävän</a:t>
            </a:r>
            <a:r>
              <a:rPr lang="en-US" sz="2000" b="0" i="0">
                <a:effectLst/>
              </a:rPr>
              <a:t> </a:t>
            </a:r>
            <a:r>
              <a:rPr lang="en-US" sz="2000" b="0" i="0" err="1">
                <a:effectLst/>
              </a:rPr>
              <a:t>pitkäkestoisesti</a:t>
            </a:r>
            <a:r>
              <a:rPr lang="en-US" sz="2000" b="0" i="0">
                <a:effectLst/>
              </a:rPr>
              <a:t>.</a:t>
            </a:r>
            <a:r>
              <a:rPr lang="en-US" sz="2000"/>
              <a:t> </a:t>
            </a:r>
            <a:endParaRPr lang="en-US" sz="2000" b="0" i="0">
              <a:effectLst/>
              <a:cs typeface="Arial"/>
            </a:endParaRPr>
          </a:p>
          <a:p>
            <a:pPr indent="-228600" fontAlgn="base">
              <a:lnSpc>
                <a:spcPct val="90000"/>
              </a:lnSpc>
              <a:spcAft>
                <a:spcPts val="600"/>
              </a:spcAft>
              <a:buFont typeface="Arial" panose="020B0604020202020204" pitchFamily="34" charset="0"/>
              <a:buChar char="•"/>
            </a:pPr>
            <a:r>
              <a:rPr lang="en-US" sz="2000" err="1"/>
              <a:t>Psyykkinen</a:t>
            </a:r>
            <a:r>
              <a:rPr lang="en-US" sz="2000"/>
              <a:t> </a:t>
            </a:r>
            <a:r>
              <a:rPr lang="en-US" sz="2000" err="1"/>
              <a:t>riippuvuus</a:t>
            </a:r>
            <a:r>
              <a:rPr lang="en-US" sz="2000"/>
              <a:t> – </a:t>
            </a:r>
            <a:r>
              <a:rPr lang="en-US" sz="2000" err="1"/>
              <a:t>mahdollista</a:t>
            </a:r>
            <a:r>
              <a:rPr lang="en-US" sz="2000"/>
              <a:t> </a:t>
            </a:r>
            <a:r>
              <a:rPr lang="en-US" sz="2000" err="1"/>
              <a:t>syntyä</a:t>
            </a:r>
            <a:r>
              <a:rPr lang="en-US" sz="2000"/>
              <a:t> jo </a:t>
            </a:r>
            <a:r>
              <a:rPr lang="en-US" sz="2000" err="1"/>
              <a:t>ensimmäisellä</a:t>
            </a:r>
            <a:r>
              <a:rPr lang="en-US" sz="2000"/>
              <a:t> </a:t>
            </a:r>
            <a:r>
              <a:rPr lang="en-US" sz="2000" err="1"/>
              <a:t>kerralla</a:t>
            </a:r>
            <a:r>
              <a:rPr lang="en-US" sz="2000"/>
              <a:t>.</a:t>
            </a:r>
            <a:endParaRPr lang="en-US" sz="2000" b="0" i="0">
              <a:effectLst/>
              <a:cs typeface="Arial"/>
            </a:endParaRPr>
          </a:p>
          <a:p>
            <a:pPr indent="-228600">
              <a:lnSpc>
                <a:spcPct val="90000"/>
              </a:lnSpc>
              <a:spcAft>
                <a:spcPts val="600"/>
              </a:spcAft>
              <a:buFont typeface="Arial" panose="020B0604020202020204" pitchFamily="34" charset="0"/>
              <a:buChar char="•"/>
            </a:pPr>
            <a:r>
              <a:rPr lang="en-US" sz="2000" err="1">
                <a:cs typeface="Arial"/>
              </a:rPr>
              <a:t>Sosiaalinen</a:t>
            </a:r>
            <a:r>
              <a:rPr lang="en-US" sz="2000">
                <a:cs typeface="Arial"/>
              </a:rPr>
              <a:t> </a:t>
            </a:r>
            <a:r>
              <a:rPr lang="en-US" sz="2000" err="1">
                <a:cs typeface="Arial"/>
              </a:rPr>
              <a:t>riippuvuus</a:t>
            </a:r>
            <a:r>
              <a:rPr lang="en-US" sz="2000">
                <a:cs typeface="Arial"/>
              </a:rPr>
              <a:t>.</a:t>
            </a:r>
            <a:endParaRPr lang="en-US" sz="2000"/>
          </a:p>
        </p:txBody>
      </p:sp>
      <p:pic>
        <p:nvPicPr>
          <p:cNvPr id="1026" name="Picture 2">
            <a:extLst>
              <a:ext uri="{FF2B5EF4-FFF2-40B4-BE49-F238E27FC236}">
                <a16:creationId xmlns:a16="http://schemas.microsoft.com/office/drawing/2014/main" id="{F9911150-3EB4-FA3F-8CBC-E1D50CF4824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2"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9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fi-FI" sz="4250">
                <a:solidFill>
                  <a:schemeClr val="bg1"/>
                </a:solidFill>
              </a:rPr>
              <a:t>Riippuvuus</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i-FI">
                <a:solidFill>
                  <a:schemeClr val="bg1"/>
                </a:solidFill>
              </a:rPr>
              <a:t>Pakonomainen tarve johonkin päihdyttävään aineeseen tai toimintaan.​</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Psyykkinen tai fyysinen tila tuottaa hetkellistä mielihyvää.​</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Perintötekijät, lapsuuden ja nuoruuden kokemukset, stressi ja kriisitilanteet elämässä voivat vaikuttaa siihen, miten helposti ihminen jää riippuvaiseksi. </a:t>
            </a:r>
            <a:endParaRPr lang="fi-FI">
              <a:solidFill>
                <a:schemeClr val="bg1"/>
              </a:solidFill>
              <a:cs typeface="Arial"/>
            </a:endParaRPr>
          </a:p>
          <a:p>
            <a:endParaRPr lang="fi-FI">
              <a:solidFill>
                <a:schemeClr val="bg1"/>
              </a:solidFill>
              <a:cs typeface="Arial"/>
            </a:endParaRPr>
          </a:p>
          <a:p>
            <a:pPr marL="285750" indent="-285750">
              <a:buFont typeface="Arial" panose="020B0604020202020204" pitchFamily="34" charset="0"/>
              <a:buChar char="•"/>
            </a:pPr>
            <a:r>
              <a:rPr lang="fi-FI">
                <a:solidFill>
                  <a:schemeClr val="bg1"/>
                </a:solidFill>
              </a:rPr>
              <a:t>Riippuvainen ihminen ei aina itse tunnista tai myönnä riippuvuuttaan.​</a:t>
            </a:r>
            <a:endParaRPr lang="fi-FI">
              <a:solidFill>
                <a:schemeClr val="bg1"/>
              </a:solidFill>
              <a:cs typeface="Arial"/>
            </a:endParaRPr>
          </a:p>
          <a:p>
            <a:pPr marL="285750" indent="-285750">
              <a:buFont typeface="Arial" panose="020B0604020202020204" pitchFamily="34" charset="0"/>
              <a:buChar char="•"/>
            </a:pPr>
            <a:endParaRPr lang="fi-FI">
              <a:solidFill>
                <a:schemeClr val="bg1"/>
              </a:solidFill>
              <a:cs typeface="Arial"/>
            </a:endParaRPr>
          </a:p>
          <a:p>
            <a:pPr marL="285750" indent="-285750">
              <a:buFont typeface="Arial" panose="020B0604020202020204" pitchFamily="34" charset="0"/>
              <a:buChar char="•"/>
            </a:pPr>
            <a:r>
              <a:rPr lang="fi-FI">
                <a:solidFill>
                  <a:schemeClr val="bg1"/>
                </a:solidFill>
                <a:cs typeface="Arial"/>
              </a:rPr>
              <a:t>Vakava riippuvuus on sairaus.</a:t>
            </a:r>
          </a:p>
          <a:p>
            <a:endParaRPr lang="fi-FI">
              <a:solidFill>
                <a:schemeClr val="bg1"/>
              </a:solidFill>
            </a:endParaRPr>
          </a:p>
          <a:p>
            <a:pPr marL="285750" indent="-285750">
              <a:buFont typeface="Arial" panose="020B0604020202020204" pitchFamily="34" charset="0"/>
              <a:buChar char="•"/>
            </a:pPr>
            <a:r>
              <a:rPr lang="fi-FI">
                <a:solidFill>
                  <a:schemeClr val="bg1"/>
                </a:solidFill>
              </a:rPr>
              <a:t>Riippuvuuksien haittoja voivat olla esim. terveydelliset haitat, ihmissuhteet kärsivät, taloudelliset haitat (esim. päihteiden hankkiminen, rahapelaaminen).</a:t>
            </a:r>
            <a:endParaRPr lang="fi-FI">
              <a:solidFill>
                <a:schemeClr val="bg1"/>
              </a:solidFill>
              <a:cs typeface="Arial"/>
            </a:endParaRPr>
          </a:p>
        </p:txBody>
      </p:sp>
    </p:spTree>
    <p:extLst>
      <p:ext uri="{BB962C8B-B14F-4D97-AF65-F5344CB8AC3E}">
        <p14:creationId xmlns:p14="http://schemas.microsoft.com/office/powerpoint/2010/main" val="356588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World cafe -harjoitus</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fi-FI"/>
              <a:t>Jakaudutaan 4. ryhmään.</a:t>
            </a:r>
            <a:endParaRPr lang="en-US"/>
          </a:p>
          <a:p>
            <a:pPr marL="238760" indent="-238760"/>
            <a:r>
              <a:rPr lang="fi-FI"/>
              <a:t>Jokaiselle ryhmälle jaetaan paperi, johon on kirjoitettu päihdeteemainen kysymys. Aikaa vastata on 3-4 minuuttia. Ajan loppuessa kysymykset siirretään seuraavalle ryhmälle. Jokainen ryhmä vastaa jokaiseen kysymykseen.</a:t>
            </a:r>
          </a:p>
          <a:p>
            <a:pPr marL="238760" indent="-238760"/>
            <a:r>
              <a:rPr lang="fi-FI"/>
              <a:t>Tarkoituksena on kirjoittaa paperiin ryhmän mielipiteitä kysymyksestä, tietoa ei tarvitse etsiä.</a:t>
            </a:r>
          </a:p>
          <a:p>
            <a:pPr marL="238760" indent="-238760"/>
            <a:r>
              <a:rPr lang="fi-FI"/>
              <a:t>Ryhmien vastattua kaikkiin kysymyksiin, ryhmät esittelevät tuotokset luokalle. Keskustellaan vastauksista yhdessä.</a:t>
            </a:r>
          </a:p>
          <a:p>
            <a:pPr marL="238760" indent="-238760"/>
            <a:r>
              <a:rPr lang="fi-FI"/>
              <a:t>Julisteet voi jättää halutessaan esim. luokan seinälle muistuttamaan aiheesta.</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49125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en-US" err="1"/>
              <a:t>Päihdeongelmilta</a:t>
            </a:r>
            <a:r>
              <a:rPr lang="en-US"/>
              <a:t> </a:t>
            </a:r>
            <a:r>
              <a:rPr lang="en-US" err="1"/>
              <a:t>suojaavia</a:t>
            </a:r>
            <a:r>
              <a:rPr lang="en-US"/>
              <a:t> </a:t>
            </a:r>
            <a:r>
              <a:rPr lang="en-US" err="1"/>
              <a:t>tekijöitä</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en-US" err="1"/>
              <a:t>Läheiset</a:t>
            </a:r>
            <a:r>
              <a:rPr lang="en-US"/>
              <a:t> </a:t>
            </a:r>
            <a:r>
              <a:rPr lang="en-US" err="1"/>
              <a:t>välit</a:t>
            </a:r>
            <a:r>
              <a:rPr lang="en-US"/>
              <a:t> </a:t>
            </a:r>
            <a:r>
              <a:rPr lang="en-US" err="1"/>
              <a:t>perheeseen</a:t>
            </a:r>
            <a:r>
              <a:rPr lang="en-US"/>
              <a:t>/</a:t>
            </a:r>
            <a:r>
              <a:rPr lang="en-US" u="sng" err="1"/>
              <a:t>muuhun</a:t>
            </a:r>
            <a:r>
              <a:rPr lang="en-US" u="sng"/>
              <a:t> </a:t>
            </a:r>
            <a:r>
              <a:rPr lang="en-US" u="sng" err="1"/>
              <a:t>luotettavaan</a:t>
            </a:r>
            <a:r>
              <a:rPr lang="en-US" u="sng"/>
              <a:t> </a:t>
            </a:r>
            <a:r>
              <a:rPr lang="en-US" u="sng" err="1"/>
              <a:t>aikuiseen</a:t>
            </a:r>
            <a:r>
              <a:rPr lang="en-US"/>
              <a:t>. </a:t>
            </a:r>
          </a:p>
          <a:p>
            <a:pPr marL="238760" indent="-228600">
              <a:lnSpc>
                <a:spcPct val="90000"/>
              </a:lnSpc>
              <a:spcAft>
                <a:spcPts val="600"/>
              </a:spcAft>
              <a:buFont typeface="Arial,Sans-Serif"/>
            </a:pPr>
            <a:r>
              <a:rPr lang="en-US" err="1"/>
              <a:t>Terve</a:t>
            </a:r>
            <a:r>
              <a:rPr lang="en-US"/>
              <a:t> </a:t>
            </a:r>
            <a:r>
              <a:rPr lang="en-US" err="1"/>
              <a:t>itsetunto</a:t>
            </a:r>
            <a:r>
              <a:rPr lang="en-US"/>
              <a:t>, </a:t>
            </a:r>
            <a:r>
              <a:rPr lang="en-US" err="1"/>
              <a:t>myönteinen</a:t>
            </a:r>
            <a:r>
              <a:rPr lang="en-US"/>
              <a:t> </a:t>
            </a:r>
            <a:r>
              <a:rPr lang="en-US" err="1"/>
              <a:t>minäkuva</a:t>
            </a:r>
            <a:r>
              <a:rPr lang="en-US"/>
              <a:t>. </a:t>
            </a:r>
          </a:p>
          <a:p>
            <a:pPr marL="238760" indent="-228600">
              <a:lnSpc>
                <a:spcPct val="90000"/>
              </a:lnSpc>
              <a:spcAft>
                <a:spcPts val="600"/>
              </a:spcAft>
              <a:buFont typeface="Arial,Sans-Serif"/>
            </a:pPr>
            <a:r>
              <a:rPr lang="en-US" err="1"/>
              <a:t>Osallisuuden</a:t>
            </a:r>
            <a:r>
              <a:rPr lang="en-US"/>
              <a:t> </a:t>
            </a:r>
            <a:r>
              <a:rPr lang="en-US" err="1"/>
              <a:t>tunne</a:t>
            </a:r>
            <a:r>
              <a:rPr lang="en-US"/>
              <a:t> (</a:t>
            </a:r>
            <a:r>
              <a:rPr lang="en-US" err="1"/>
              <a:t>esim</a:t>
            </a:r>
            <a:r>
              <a:rPr lang="en-US"/>
              <a:t>. </a:t>
            </a:r>
            <a:r>
              <a:rPr lang="en-US" err="1"/>
              <a:t>harrastus</a:t>
            </a:r>
            <a:r>
              <a:rPr lang="en-US"/>
              <a:t>, </a:t>
            </a:r>
            <a:r>
              <a:rPr lang="en-US" err="1"/>
              <a:t>kaverit</a:t>
            </a:r>
            <a:r>
              <a:rPr lang="en-US"/>
              <a:t>, </a:t>
            </a:r>
            <a:r>
              <a:rPr lang="en-US" err="1"/>
              <a:t>koulu</a:t>
            </a:r>
            <a:r>
              <a:rPr lang="en-US"/>
              <a:t>, </a:t>
            </a:r>
            <a:r>
              <a:rPr lang="en-US" err="1"/>
              <a:t>työ</a:t>
            </a:r>
            <a:r>
              <a:rPr lang="en-US"/>
              <a:t>, </a:t>
            </a:r>
            <a:r>
              <a:rPr lang="en-US" err="1"/>
              <a:t>perhe</a:t>
            </a:r>
            <a:r>
              <a:rPr lang="en-US"/>
              <a:t>, </a:t>
            </a:r>
            <a:r>
              <a:rPr lang="en-US" err="1"/>
              <a:t>peliporukka</a:t>
            </a:r>
            <a:r>
              <a:rPr lang="en-US"/>
              <a:t>). </a:t>
            </a:r>
          </a:p>
          <a:p>
            <a:pPr marL="238760" indent="-228600">
              <a:lnSpc>
                <a:spcPct val="90000"/>
              </a:lnSpc>
              <a:spcAft>
                <a:spcPts val="600"/>
              </a:spcAft>
              <a:buFont typeface="Arial,Sans-Serif"/>
            </a:pPr>
            <a:r>
              <a:rPr lang="en-US" err="1"/>
              <a:t>Vahvat</a:t>
            </a:r>
            <a:r>
              <a:rPr lang="en-US"/>
              <a:t> </a:t>
            </a:r>
            <a:r>
              <a:rPr lang="en-US" err="1"/>
              <a:t>tunne</a:t>
            </a:r>
            <a:r>
              <a:rPr lang="en-US"/>
              <a:t>- ja </a:t>
            </a:r>
            <a:r>
              <a:rPr lang="en-US" err="1"/>
              <a:t>sosiaaliset</a:t>
            </a:r>
            <a:r>
              <a:rPr lang="en-US"/>
              <a:t> </a:t>
            </a:r>
            <a:r>
              <a:rPr lang="en-US" err="1"/>
              <a:t>taidot</a:t>
            </a:r>
            <a:r>
              <a:rPr lang="en-US"/>
              <a:t>.</a:t>
            </a:r>
          </a:p>
          <a:p>
            <a:pPr marL="238760" indent="-228600">
              <a:lnSpc>
                <a:spcPct val="90000"/>
              </a:lnSpc>
              <a:spcAft>
                <a:spcPts val="600"/>
              </a:spcAft>
              <a:buFont typeface="Arial,Sans-Serif"/>
            </a:pPr>
            <a:r>
              <a:rPr lang="en-US" err="1"/>
              <a:t>Onnistumiset</a:t>
            </a:r>
            <a:r>
              <a:rPr lang="en-US"/>
              <a:t> ja </a:t>
            </a:r>
            <a:r>
              <a:rPr lang="en-US" err="1"/>
              <a:t>positiivinen</a:t>
            </a:r>
            <a:r>
              <a:rPr lang="en-US"/>
              <a:t> </a:t>
            </a:r>
            <a:r>
              <a:rPr lang="en-US" err="1"/>
              <a:t>palaute</a:t>
            </a:r>
            <a:r>
              <a:rPr lang="en-US"/>
              <a:t>. </a:t>
            </a:r>
          </a:p>
          <a:p>
            <a:pPr marL="238760" indent="-228600">
              <a:lnSpc>
                <a:spcPct val="90000"/>
              </a:lnSpc>
              <a:spcAft>
                <a:spcPts val="600"/>
              </a:spcAft>
              <a:buFont typeface="Arial,Sans-Serif"/>
            </a:pPr>
            <a:r>
              <a:rPr lang="en-US" err="1"/>
              <a:t>Lähiyhteisön</a:t>
            </a:r>
            <a:r>
              <a:rPr lang="en-US"/>
              <a:t> </a:t>
            </a:r>
            <a:r>
              <a:rPr lang="en-US" err="1"/>
              <a:t>vastuullinen</a:t>
            </a:r>
            <a:r>
              <a:rPr lang="en-US"/>
              <a:t> </a:t>
            </a:r>
            <a:r>
              <a:rPr lang="en-US" err="1"/>
              <a:t>suhtautuminen</a:t>
            </a:r>
            <a:r>
              <a:rPr lang="en-US"/>
              <a:t> </a:t>
            </a:r>
            <a:r>
              <a:rPr lang="en-US" err="1"/>
              <a:t>päihteisiin</a:t>
            </a:r>
            <a:r>
              <a:rPr lang="en-US"/>
              <a:t>.</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en-US" b="1" err="1"/>
              <a:t>Yllämainittujen</a:t>
            </a:r>
            <a:r>
              <a:rPr lang="en-US" b="1"/>
              <a:t> </a:t>
            </a:r>
            <a:r>
              <a:rPr lang="en-US" b="1" err="1"/>
              <a:t>asioiden</a:t>
            </a:r>
            <a:r>
              <a:rPr lang="en-US" b="1"/>
              <a:t> </a:t>
            </a:r>
            <a:r>
              <a:rPr lang="en-US" b="1" err="1"/>
              <a:t>puute</a:t>
            </a:r>
            <a:r>
              <a:rPr lang="en-US" b="1"/>
              <a:t> </a:t>
            </a:r>
            <a:r>
              <a:rPr lang="en-US" b="1" err="1"/>
              <a:t>ei</a:t>
            </a:r>
            <a:r>
              <a:rPr lang="en-US" b="1"/>
              <a:t> </a:t>
            </a:r>
            <a:r>
              <a:rPr lang="en-US" b="1" err="1"/>
              <a:t>tarkoita</a:t>
            </a:r>
            <a:r>
              <a:rPr lang="en-US" b="1"/>
              <a:t> </a:t>
            </a:r>
            <a:r>
              <a:rPr lang="en-US" b="1" err="1"/>
              <a:t>että</a:t>
            </a:r>
            <a:r>
              <a:rPr lang="en-US" b="1"/>
              <a:t> </a:t>
            </a:r>
            <a:r>
              <a:rPr lang="en-US" b="1" err="1"/>
              <a:t>nuori</a:t>
            </a:r>
            <a:r>
              <a:rPr lang="en-US" b="1"/>
              <a:t> </a:t>
            </a:r>
            <a:r>
              <a:rPr lang="en-US" b="1" err="1"/>
              <a:t>päätyy</a:t>
            </a:r>
            <a:r>
              <a:rPr lang="en-US" b="1"/>
              <a:t> </a:t>
            </a:r>
            <a:r>
              <a:rPr lang="en-US" b="1" err="1"/>
              <a:t>päihteiden</a:t>
            </a:r>
            <a:r>
              <a:rPr lang="en-US" b="1"/>
              <a:t> </a:t>
            </a:r>
            <a:r>
              <a:rPr lang="en-US" b="1" err="1"/>
              <a:t>käyttäjäksi</a:t>
            </a:r>
            <a:r>
              <a:rPr lang="en-US" b="1"/>
              <a:t>, </a:t>
            </a:r>
            <a:r>
              <a:rPr lang="en-US" b="1" err="1"/>
              <a:t>mutta</a:t>
            </a:r>
            <a:r>
              <a:rPr lang="en-US" b="1"/>
              <a:t> </a:t>
            </a:r>
            <a:r>
              <a:rPr lang="en-US" b="1" err="1"/>
              <a:t>riski</a:t>
            </a:r>
            <a:r>
              <a:rPr lang="en-US" b="1"/>
              <a:t> on </a:t>
            </a:r>
            <a:r>
              <a:rPr lang="en-US" b="1" err="1"/>
              <a:t>suurempi</a:t>
            </a:r>
            <a:r>
              <a:rPr lang="en-US" b="1"/>
              <a:t>.</a:t>
            </a:r>
            <a:r>
              <a:rPr lang="en-US"/>
              <a:t> </a:t>
            </a:r>
          </a:p>
        </p:txBody>
      </p:sp>
    </p:spTree>
    <p:extLst>
      <p:ext uri="{BB962C8B-B14F-4D97-AF65-F5344CB8AC3E}">
        <p14:creationId xmlns:p14="http://schemas.microsoft.com/office/powerpoint/2010/main" val="154220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descr="Lähteet">
            <a:extLst>
              <a:ext uri="{FF2B5EF4-FFF2-40B4-BE49-F238E27FC236}">
                <a16:creationId xmlns:a16="http://schemas.microsoft.com/office/drawing/2014/main" id="{6FA07076-FA7C-418E-AC45-28069630983B}"/>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4113"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697402" y="1785171"/>
            <a:ext cx="4791983"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8000" b="1" i="0" u="none" strike="noStrike" kern="1200" cap="none" spc="0" normalizeH="0" baseline="0" noProof="0">
                <a:ln>
                  <a:noFill/>
                </a:ln>
                <a:solidFill>
                  <a:srgbClr val="FFFFFF"/>
                </a:solidFill>
                <a:effectLst/>
                <a:uLnTx/>
                <a:uFillTx/>
                <a:latin typeface="+mn-lt"/>
                <a:ea typeface="Montserrat"/>
                <a:cs typeface="Montserrat"/>
                <a:sym typeface="Montserrat"/>
              </a:rPr>
              <a:t>Rikos</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r>
              <a:rPr kumimoji="0" lang="fi" sz="8000" b="0" i="0" u="none" strike="noStrike" kern="1200" cap="none" spc="0" normalizeH="0" baseline="0" noProof="0" err="1">
                <a:ln>
                  <a:noFill/>
                </a:ln>
                <a:solidFill>
                  <a:srgbClr val="FFFFFF"/>
                </a:solidFill>
                <a:effectLst/>
                <a:uLnTx/>
                <a:uFillTx/>
                <a:latin typeface="+mn-lt"/>
                <a:ea typeface="Montserrat Light"/>
                <a:cs typeface="Montserrat Light"/>
                <a:sym typeface="Montserrat Light"/>
              </a:rPr>
              <a:t>ko</a:t>
            </a:r>
            <a:r>
              <a:rPr kumimoji="0" lang="fi" sz="8000" b="0" i="0" u="none" strike="noStrike" kern="1200" cap="none" spc="0" normalizeH="0" baseline="0" noProof="0">
                <a:ln>
                  <a:noFill/>
                </a:ln>
                <a:solidFill>
                  <a:srgbClr val="FFFFFF"/>
                </a:solidFill>
                <a:effectLst/>
                <a:uLnTx/>
                <a:uFillTx/>
                <a:latin typeface="+mn-lt"/>
                <a:ea typeface="Montserrat Light"/>
                <a:cs typeface="Montserrat Light"/>
                <a:sym typeface="Montserrat Light"/>
              </a:rPr>
              <a:t>)</a:t>
            </a:r>
            <a:br>
              <a:rPr lang="fi" sz="5300" b="0" i="0" u="none" strike="noStrike" kern="1200" cap="none" spc="0" normalizeH="0" baseline="0" noProof="0">
                <a:ln>
                  <a:noFill/>
                </a:ln>
                <a:effectLst/>
                <a:uLnTx/>
                <a:uFillTx/>
                <a:latin typeface="+mj-lt"/>
                <a:ea typeface="Montserrat Light"/>
                <a:cs typeface="Montserrat Light"/>
              </a:rPr>
            </a:br>
            <a:r>
              <a:rPr lang="fi" sz="3200" b="0">
                <a:solidFill>
                  <a:srgbClr val="FFFFFF"/>
                </a:solidFill>
                <a:latin typeface="+mj-lt"/>
                <a:ea typeface="Montserrat Light"/>
                <a:cs typeface="Montserrat Light"/>
                <a:sym typeface="Montserrat Light"/>
              </a:rPr>
              <a:t>5-luokkien</a:t>
            </a:r>
            <a:r>
              <a:rPr kumimoji="0" lang="fi" sz="3200" b="0" i="0" u="none" strike="noStrike" kern="1200" cap="none" spc="0" normalizeH="0" baseline="0" noProof="0">
                <a:ln>
                  <a:noFill/>
                </a:ln>
                <a:solidFill>
                  <a:srgbClr val="FFFFFF"/>
                </a:solidFill>
                <a:effectLst/>
                <a:uLnTx/>
                <a:uFillTx/>
                <a:latin typeface="+mj-lt"/>
                <a:ea typeface="Montserrat Light"/>
                <a:cs typeface="Montserrat Light"/>
                <a:sym typeface="Montserrat Light"/>
              </a:rPr>
              <a:t> Laillisuuskasvatustunti</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mn-cs"/>
              </a:rPr>
              <a:t>Laillisuus</a:t>
            </a:r>
            <a:endParaRPr lang="fi" sz="3200" b="0" i="0" u="none" strike="noStrike" kern="1200" cap="none" spc="0" normalizeH="0" baseline="0" noProof="0">
              <a:ln>
                <a:noFill/>
              </a:ln>
              <a:solidFill>
                <a:srgbClr val="FFFFFF"/>
              </a:solidFill>
              <a:effectLst/>
              <a:uLnTx/>
              <a:uFillTx/>
              <a:latin typeface="+mj-lt"/>
              <a:cs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fi" sz="3200" b="0" i="0" u="none" strike="noStrike" kern="1200" cap="none" spc="0" normalizeH="0" baseline="0" noProof="0">
                <a:ln>
                  <a:noFill/>
                </a:ln>
                <a:solidFill>
                  <a:srgbClr val="FFFFFF"/>
                </a:solidFill>
                <a:effectLst/>
                <a:uLnTx/>
                <a:uFillTx/>
                <a:latin typeface="+mj-lt"/>
                <a:ea typeface="+mn-ea"/>
                <a:cs typeface="+mn-cs"/>
              </a:rPr>
              <a:t>Itsetunto</a:t>
            </a:r>
            <a:endParaRPr lang="fi" sz="3200" b="0" i="0" u="none" strike="noStrike" kern="1200" cap="none" spc="0" normalizeH="0" baseline="0" noProof="0">
              <a:ln>
                <a:noFill/>
              </a:ln>
              <a:solidFill>
                <a:srgbClr val="FFFFFF"/>
              </a:solidFill>
              <a:effectLst/>
              <a:uLnTx/>
              <a:uFillTx/>
              <a:latin typeface="+mj-lt"/>
              <a:cs typeface="Arial"/>
            </a:endParaRPr>
          </a:p>
        </p:txBody>
      </p:sp>
      <p:pic>
        <p:nvPicPr>
          <p:cNvPr id="7" name="Google Shape;58;p13" descr="Lähdemerkinnät materiaaleihin.">
            <a:extLst>
              <a:ext uri="{FF2B5EF4-FFF2-40B4-BE49-F238E27FC236}">
                <a16:creationId xmlns:a16="http://schemas.microsoft.com/office/drawing/2014/main" id="{A20BB0B0-4727-9305-7747-924253D7FE98}"/>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773407" y="5454429"/>
            <a:ext cx="8663759" cy="1880066"/>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1050"/>
              <a:t>Saara Juutinen, Alvin Koskinen, Laura Kiviranta, Paula Mäkelä ja Reetta Vainio</a:t>
            </a:r>
            <a:endParaRPr lang="fi-FI" sz="1050">
              <a:cs typeface="Arial"/>
            </a:endParaRPr>
          </a:p>
          <a:p>
            <a:r>
              <a:rPr lang="fi-FI" sz="1050">
                <a:solidFill>
                  <a:srgbClr val="0000FF"/>
                </a:solidFill>
                <a:ea typeface="+mn-lt"/>
                <a:cs typeface="+mn-lt"/>
                <a:hlinkClick r:id="rId5"/>
              </a:rPr>
              <a:t>Etusivu - Rikosuhripäivystys (riku.fi)</a:t>
            </a:r>
            <a:endParaRPr lang="fi-FI"/>
          </a:p>
          <a:p>
            <a:r>
              <a:rPr lang="fi-FI" sz="1050">
                <a:solidFill>
                  <a:srgbClr val="0000FF"/>
                </a:solidFill>
                <a:ea typeface="+mn-lt"/>
                <a:cs typeface="+mn-lt"/>
                <a:hlinkClick r:id="rId6"/>
              </a:rPr>
              <a:t>Sua varten somessa</a:t>
            </a:r>
            <a:endParaRPr lang="fi-FI"/>
          </a:p>
          <a:p>
            <a:r>
              <a:rPr lang="fi-FI" sz="1050">
                <a:solidFill>
                  <a:srgbClr val="0000FF"/>
                </a:solidFill>
                <a:ea typeface="+mn-lt"/>
                <a:cs typeface="+mn-lt"/>
                <a:hlinkClick r:id="rId7"/>
              </a:rPr>
              <a:t>Rikoslaki 39/1889 - Ajantasainen lainsäädäntö - FINLEX ®</a:t>
            </a:r>
            <a:endParaRPr lang="fi-FI"/>
          </a:p>
          <a:p>
            <a:r>
              <a:rPr lang="fi-FI" sz="1050">
                <a:solidFill>
                  <a:srgbClr val="0000FF"/>
                </a:solidFill>
                <a:ea typeface="+mn-lt"/>
                <a:cs typeface="+mn-lt"/>
                <a:hlinkClick r:id="rId8"/>
              </a:rPr>
              <a:t>Rikosten kirjo on laaja - tieto auttaa estämään rikoksia - Poliisi</a:t>
            </a:r>
            <a:endParaRPr lang="fi-FI"/>
          </a:p>
          <a:p>
            <a:r>
              <a:rPr lang="fi-FI" sz="1050">
                <a:solidFill>
                  <a:srgbClr val="0000FF"/>
                </a:solidFill>
                <a:ea typeface="+mn-lt"/>
                <a:cs typeface="+mn-lt"/>
                <a:hlinkClick r:id="rId9"/>
              </a:rPr>
              <a:t>Vahvista mielenterveyttä - MIELI ry</a:t>
            </a:r>
            <a:endParaRPr lang="fi-FI"/>
          </a:p>
          <a:p>
            <a:r>
              <a:rPr lang="fi-FI" sz="1050">
                <a:ea typeface="+mn-lt"/>
                <a:cs typeface="+mn-lt"/>
              </a:rPr>
              <a:t>Case-tehtävä kirjasta Konstaapeli Daniel tässä, moro! (</a:t>
            </a:r>
            <a:r>
              <a:rPr lang="fi-FI" sz="1100" err="1">
                <a:solidFill>
                  <a:srgbClr val="0A0A0A"/>
                </a:solidFill>
              </a:rPr>
              <a:t>Kalejaiye</a:t>
            </a:r>
            <a:r>
              <a:rPr lang="fi-FI" sz="1100">
                <a:solidFill>
                  <a:srgbClr val="0A0A0A"/>
                </a:solidFill>
              </a:rPr>
              <a:t>, Daniel, 2022)</a:t>
            </a:r>
            <a:endParaRPr lang="fi-FI"/>
          </a:p>
          <a:p>
            <a:pPr marL="0" indent="0">
              <a:lnSpc>
                <a:spcPct val="100000"/>
              </a:lnSpc>
              <a:buNone/>
            </a:pPr>
            <a:endParaRPr lang="fi-FI" sz="1050">
              <a:cs typeface="Arial"/>
            </a:endParaRPr>
          </a:p>
          <a:p>
            <a:pPr marL="0" indent="0">
              <a:buNone/>
            </a:pPr>
            <a:endParaRPr lang="fi-FI" sz="1050">
              <a:cs typeface="Arial"/>
            </a:endParaRPr>
          </a:p>
          <a:p>
            <a:endParaRPr lang="fi-FI" sz="1067">
              <a:cs typeface="Arial"/>
            </a:endParaRPr>
          </a:p>
          <a:p>
            <a:endParaRPr lang="fi-FI" sz="1050">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104855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82821F7-54DF-68BC-7C00-4F908DF144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4154" y="71920"/>
            <a:ext cx="10582354" cy="1358428"/>
          </a:xfrm>
          <a:prstGeom prst="rect">
            <a:avLst/>
          </a:prstGeom>
        </p:spPr>
      </p:pic>
      <p:sp>
        <p:nvSpPr>
          <p:cNvPr id="11" name="Otsikko 10">
            <a:extLst>
              <a:ext uri="{FF2B5EF4-FFF2-40B4-BE49-F238E27FC236}">
                <a16:creationId xmlns:a16="http://schemas.microsoft.com/office/drawing/2014/main" id="{B4F24B0F-8479-9597-678C-271A04E93852}"/>
              </a:ext>
            </a:extLst>
          </p:cNvPr>
          <p:cNvSpPr>
            <a:spLocks noGrp="1"/>
          </p:cNvSpPr>
          <p:nvPr>
            <p:ph type="title"/>
          </p:nvPr>
        </p:nvSpPr>
        <p:spPr>
          <a:xfrm>
            <a:off x="904424" y="486096"/>
            <a:ext cx="10435091" cy="715331"/>
          </a:xfrm>
        </p:spPr>
        <p:txBody>
          <a:bodyPr/>
          <a:lstStyle/>
          <a:p>
            <a:pPr algn="ctr"/>
            <a:r>
              <a:rPr lang="fi-FI">
                <a:solidFill>
                  <a:schemeClr val="bg1"/>
                </a:solidFill>
              </a:rPr>
              <a:t>Turvallisuudesta</a:t>
            </a:r>
          </a:p>
        </p:txBody>
      </p:sp>
      <p:sp>
        <p:nvSpPr>
          <p:cNvPr id="3" name="Tekstin paikkamerkki 2">
            <a:extLst>
              <a:ext uri="{FF2B5EF4-FFF2-40B4-BE49-F238E27FC236}">
                <a16:creationId xmlns:a16="http://schemas.microsoft.com/office/drawing/2014/main" id="{07DFAC2E-B083-ED2A-F5EE-48467174D854}"/>
              </a:ext>
            </a:extLst>
          </p:cNvPr>
          <p:cNvSpPr>
            <a:spLocks noGrp="1"/>
          </p:cNvSpPr>
          <p:nvPr>
            <p:ph type="body" idx="1"/>
          </p:nvPr>
        </p:nvSpPr>
        <p:spPr>
          <a:xfrm>
            <a:off x="989483" y="1687523"/>
            <a:ext cx="10350032" cy="4683115"/>
          </a:xfrm>
        </p:spPr>
        <p:txBody>
          <a:bodyPr vert="horz" lIns="0" tIns="45720" rIns="0" bIns="45720" rtlCol="0" anchor="t">
            <a:noAutofit/>
          </a:bodyPr>
          <a:lstStyle/>
          <a:p>
            <a:pPr marL="0" indent="0">
              <a:buNone/>
            </a:pPr>
            <a:endParaRPr lang="fi-FI" sz="2000"/>
          </a:p>
          <a:p>
            <a:pPr marL="238760" indent="-238760"/>
            <a:r>
              <a:rPr lang="fi-FI" sz="2000"/>
              <a:t>Lain mukaan alle 18-vuotias on lapsi ja lapsia tulee suojella kaikenlaiselta kasvua ja kehitystä vaarantavalta toiminnalta.</a:t>
            </a:r>
            <a:endParaRPr lang="fi-FI"/>
          </a:p>
          <a:p>
            <a:pPr marL="479425" lvl="1" indent="0">
              <a:buNone/>
            </a:pPr>
            <a:r>
              <a:rPr lang="fi-FI" sz="1800"/>
              <a:t>= Aikuisten vastuu.</a:t>
            </a:r>
          </a:p>
          <a:p>
            <a:pPr marL="238760" indent="-238760"/>
            <a:r>
              <a:rPr lang="fi-FI" sz="2000"/>
              <a:t>Lapsella on oikeus saada ikätasoistaan tietoa maailmasta.</a:t>
            </a:r>
          </a:p>
          <a:p>
            <a:pPr marL="479425" lvl="1" indent="0">
              <a:buNone/>
            </a:pPr>
            <a:r>
              <a:rPr lang="fi-FI" sz="1800"/>
              <a:t>= Lapsen vastuulla on ottaa oppia maailmasta.</a:t>
            </a:r>
          </a:p>
          <a:p>
            <a:pPr marL="238760" indent="-238760"/>
            <a:r>
              <a:rPr lang="fi-FI" sz="2000"/>
              <a:t>Yhdessä tavoitetaan parempaa todellisuutta.</a:t>
            </a:r>
          </a:p>
          <a:p>
            <a:pPr marL="0" indent="0">
              <a:buNone/>
            </a:pPr>
            <a:r>
              <a:rPr lang="fi-FI" sz="2000"/>
              <a:t>       </a:t>
            </a:r>
            <a:r>
              <a:rPr lang="fi-FI" sz="1800"/>
              <a:t>= Jokaisella on oikeus olla turvassa ja rauhassa.</a:t>
            </a:r>
          </a:p>
          <a:p>
            <a:pPr marL="238760" indent="-238760"/>
            <a:r>
              <a:rPr lang="fi-FI" sz="2000"/>
              <a:t>Vahingonkorvausvastuu</a:t>
            </a:r>
            <a:endParaRPr lang="fi-FI"/>
          </a:p>
          <a:p>
            <a:pPr marL="719455" lvl="1" indent="-239395">
              <a:buFont typeface="Arial" panose="020B0604020202020204" pitchFamily="34" charset="0"/>
              <a:buChar char="•"/>
            </a:pPr>
            <a:r>
              <a:rPr lang="fi-FI" sz="1800"/>
              <a:t>Huom. Korvausvelvollisuus on kaiken ikäisillä!</a:t>
            </a:r>
          </a:p>
        </p:txBody>
      </p:sp>
    </p:spTree>
    <p:extLst>
      <p:ext uri="{BB962C8B-B14F-4D97-AF65-F5344CB8AC3E}">
        <p14:creationId xmlns:p14="http://schemas.microsoft.com/office/powerpoint/2010/main" val="29834661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FE160D6-B431-B698-8B57-BE541393F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0642" y="76014"/>
            <a:ext cx="11013895" cy="1181529"/>
          </a:xfrm>
          <a:prstGeom prst="rect">
            <a:avLst/>
          </a:prstGeom>
        </p:spPr>
      </p:pic>
      <p:sp>
        <p:nvSpPr>
          <p:cNvPr id="2" name="Otsikko 1">
            <a:extLst>
              <a:ext uri="{FF2B5EF4-FFF2-40B4-BE49-F238E27FC236}">
                <a16:creationId xmlns:a16="http://schemas.microsoft.com/office/drawing/2014/main" id="{861C04EE-AC6B-BF6F-EF52-E94B2C446620}"/>
              </a:ext>
            </a:extLst>
          </p:cNvPr>
          <p:cNvSpPr>
            <a:spLocks noGrp="1"/>
          </p:cNvSpPr>
          <p:nvPr>
            <p:ph type="title"/>
          </p:nvPr>
        </p:nvSpPr>
        <p:spPr>
          <a:xfrm>
            <a:off x="1440756" y="367634"/>
            <a:ext cx="10435091" cy="715331"/>
          </a:xfrm>
        </p:spPr>
        <p:txBody>
          <a:bodyPr/>
          <a:lstStyle/>
          <a:p>
            <a:pPr algn="ctr"/>
            <a:r>
              <a:rPr lang="fi-FI" sz="4000">
                <a:solidFill>
                  <a:schemeClr val="bg1"/>
                </a:solidFill>
              </a:rPr>
              <a:t>Alle 15-vuotias rikoksentekijänä</a:t>
            </a:r>
          </a:p>
        </p:txBody>
      </p:sp>
      <p:graphicFrame>
        <p:nvGraphicFramePr>
          <p:cNvPr id="4830" name="Kaaviokuva 4829" descr="Kaavio alle 15-vuotiaan rikoksista.">
            <a:extLst>
              <a:ext uri="{FF2B5EF4-FFF2-40B4-BE49-F238E27FC236}">
                <a16:creationId xmlns:a16="http://schemas.microsoft.com/office/drawing/2014/main" id="{22D15E22-6C84-A1BE-F1B0-F4E5E0AB9B10}"/>
              </a:ext>
            </a:extLst>
          </p:cNvPr>
          <p:cNvGraphicFramePr/>
          <p:nvPr>
            <p:extLst>
              <p:ext uri="{D42A27DB-BD31-4B8C-83A1-F6EECF244321}">
                <p14:modId xmlns:p14="http://schemas.microsoft.com/office/powerpoint/2010/main" val="3053897626"/>
              </p:ext>
            </p:extLst>
          </p:nvPr>
        </p:nvGraphicFramePr>
        <p:xfrm>
          <a:off x="467463" y="503434"/>
          <a:ext cx="11257074" cy="6354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kstiruutu 4">
            <a:extLst>
              <a:ext uri="{FF2B5EF4-FFF2-40B4-BE49-F238E27FC236}">
                <a16:creationId xmlns:a16="http://schemas.microsoft.com/office/drawing/2014/main" id="{7F5FE72A-2DE1-8B42-FB87-BE610368D0F3}"/>
              </a:ext>
            </a:extLst>
          </p:cNvPr>
          <p:cNvSpPr txBox="1"/>
          <p:nvPr/>
        </p:nvSpPr>
        <p:spPr>
          <a:xfrm>
            <a:off x="7986001" y="6122492"/>
            <a:ext cx="6097712" cy="369332"/>
          </a:xfrm>
          <a:prstGeom prst="rect">
            <a:avLst/>
          </a:prstGeom>
          <a:noFill/>
        </p:spPr>
        <p:txBody>
          <a:bodyPr wrap="square">
            <a:spAutoFit/>
          </a:bodyPr>
          <a:lstStyle/>
          <a:p>
            <a:r>
              <a:rPr lang="fi-FI">
                <a:hlinkClick r:id="rId9"/>
              </a:rPr>
              <a:t>Kiusaaminen (youtube.com)</a:t>
            </a:r>
            <a:endParaRPr lang="fi-FI"/>
          </a:p>
        </p:txBody>
      </p:sp>
      <p:sp>
        <p:nvSpPr>
          <p:cNvPr id="7" name="Tekstiruutu 6">
            <a:extLst>
              <a:ext uri="{FF2B5EF4-FFF2-40B4-BE49-F238E27FC236}">
                <a16:creationId xmlns:a16="http://schemas.microsoft.com/office/drawing/2014/main" id="{8E1E7C25-9B39-30FC-BEE0-43133A80039A}"/>
              </a:ext>
            </a:extLst>
          </p:cNvPr>
          <p:cNvSpPr txBox="1"/>
          <p:nvPr/>
        </p:nvSpPr>
        <p:spPr>
          <a:xfrm>
            <a:off x="7986001" y="5789377"/>
            <a:ext cx="7042934" cy="369332"/>
          </a:xfrm>
          <a:prstGeom prst="rect">
            <a:avLst/>
          </a:prstGeom>
          <a:noFill/>
        </p:spPr>
        <p:txBody>
          <a:bodyPr wrap="square">
            <a:spAutoFit/>
          </a:bodyPr>
          <a:lstStyle/>
          <a:p>
            <a:r>
              <a:rPr lang="fi-FI">
                <a:hlinkClick r:id="rId10"/>
              </a:rPr>
              <a:t>Vahingonteko (youtube.com)</a:t>
            </a:r>
            <a:endParaRPr lang="fi-FI"/>
          </a:p>
        </p:txBody>
      </p:sp>
    </p:spTree>
    <p:extLst>
      <p:ext uri="{BB962C8B-B14F-4D97-AF65-F5344CB8AC3E}">
        <p14:creationId xmlns:p14="http://schemas.microsoft.com/office/powerpoint/2010/main" val="30348684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fi-FI" sz="2800" b="1" i="0" u="none" strike="noStrike" kern="1200" cap="none" spc="0" normalizeH="0" baseline="0" noProof="0">
                <a:ln>
                  <a:noFill/>
                </a:ln>
                <a:solidFill>
                  <a:schemeClr val="bg1"/>
                </a:solidFill>
                <a:effectLst/>
                <a:uLnTx/>
                <a:uFillTx/>
                <a:latin typeface="+mn-lt"/>
                <a:ea typeface="+mn-ea"/>
                <a:cs typeface="+mn-cs"/>
              </a:rPr>
              <a:t>Tehtävä: Ryhdy rikostutkijaksi</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186853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6FB825-1215-226C-20A4-083323925B59}"/>
              </a:ext>
            </a:extLst>
          </p:cNvPr>
          <p:cNvSpPr>
            <a:spLocks noGrp="1"/>
          </p:cNvSpPr>
          <p:nvPr>
            <p:ph type="body" idx="1"/>
          </p:nvPr>
        </p:nvSpPr>
        <p:spPr>
          <a:xfrm>
            <a:off x="1031574" y="235519"/>
            <a:ext cx="10435092" cy="4217885"/>
          </a:xfrm>
        </p:spPr>
        <p:txBody>
          <a:bodyPr vert="horz" lIns="0" tIns="45720" rIns="0" bIns="45720" rtlCol="0" anchor="t">
            <a:noAutofit/>
          </a:bodyPr>
          <a:lstStyle/>
          <a:p>
            <a:pPr marL="0" indent="0">
              <a:spcAft>
                <a:spcPts val="800"/>
              </a:spcAft>
              <a:buNone/>
            </a:pPr>
            <a:r>
              <a:rPr lang="fi-FI" sz="1800" b="1">
                <a:latin typeface="Calibri"/>
                <a:ea typeface="Calibri" panose="020F0502020204030204" pitchFamily="34" charset="0"/>
                <a:cs typeface="Times New Roman"/>
              </a:rPr>
              <a:t>Tarina Tomista ja Matista</a:t>
            </a:r>
            <a:r>
              <a:rPr lang="fi-FI" sz="1800">
                <a:latin typeface="Calibri"/>
                <a:ea typeface="Calibri" panose="020F0502020204030204" pitchFamily="34" charset="0"/>
                <a:cs typeface="Times New Roman"/>
              </a:rPr>
              <a:t>. 5-luokkalaiset pojat ovat kesälomalla ja pelaavat haastepeliä, missä keksitään toiselle haasteita, joita toinen ei uskaltaisi tehdä.</a:t>
            </a:r>
            <a:endParaRPr lang="fi-FI"/>
          </a:p>
          <a:p>
            <a:pPr marL="0" indent="0">
              <a:lnSpc>
                <a:spcPct val="107000"/>
              </a:lnSpc>
              <a:spcAft>
                <a:spcPts val="800"/>
              </a:spcAft>
              <a:buNone/>
            </a:pPr>
            <a:r>
              <a:rPr lang="fi-FI" sz="1800">
                <a:effectLst/>
                <a:latin typeface="Calibri"/>
                <a:ea typeface="Calibri" panose="020F0502020204030204" pitchFamily="34" charset="0"/>
                <a:cs typeface="Times New Roman"/>
              </a:rPr>
              <a:t>Poikien peli alkaa pilasoitoista tuntemattomiin numeroihin ja törkeyksien </a:t>
            </a:r>
            <a:r>
              <a:rPr lang="fi-FI" sz="1800">
                <a:latin typeface="Calibri"/>
                <a:ea typeface="Calibri" panose="020F0502020204030204" pitchFamily="34" charset="0"/>
                <a:cs typeface="Times New Roman"/>
              </a:rPr>
              <a:t>huutamisesta</a:t>
            </a:r>
            <a:r>
              <a:rPr lang="fi-FI" sz="1800">
                <a:effectLst/>
                <a:latin typeface="Calibri"/>
                <a:ea typeface="Calibri" panose="020F0502020204030204" pitchFamily="34" charset="0"/>
                <a:cs typeface="Times New Roman"/>
              </a:rPr>
              <a:t> kadulla, </a:t>
            </a:r>
            <a:r>
              <a:rPr lang="fi-FI" sz="1800">
                <a:latin typeface="Calibri"/>
                <a:ea typeface="Calibri" panose="020F0502020204030204" pitchFamily="34" charset="0"/>
                <a:cs typeface="Times New Roman"/>
              </a:rPr>
              <a:t>mutta</a:t>
            </a:r>
            <a:r>
              <a:rPr lang="fi-FI" sz="1800">
                <a:effectLst/>
                <a:latin typeface="Calibri"/>
                <a:ea typeface="Calibri" panose="020F0502020204030204" pitchFamily="34" charset="0"/>
                <a:cs typeface="Times New Roman"/>
              </a:rPr>
              <a:t> yltyy haaste toisensa jälkeen. Matti päättää keksiä tehtävän, josta Tomi kieltäytyisi varmasti. ”Et varmasti uskalla varastaa viittä karkkipussia kaupasta!” Tomin silmät pyöristyvät ja hän hiljenee hetkeksi, mutta sanoo uhmakkaasti: ”No </a:t>
            </a:r>
            <a:r>
              <a:rPr lang="fi-FI" sz="1800" err="1">
                <a:effectLst/>
                <a:latin typeface="Calibri"/>
                <a:ea typeface="Calibri" panose="020F0502020204030204" pitchFamily="34" charset="0"/>
                <a:cs typeface="Times New Roman"/>
              </a:rPr>
              <a:t>katotaan</a:t>
            </a:r>
            <a:r>
              <a:rPr lang="fi-FI" sz="1800">
                <a:effectLst/>
                <a:latin typeface="Calibri"/>
                <a:ea typeface="Calibri" panose="020F0502020204030204" pitchFamily="34" charset="0"/>
                <a:cs typeface="Times New Roman"/>
              </a:rPr>
              <a:t>!” Pojat menevät hermostuneina kyläkaupalle ja astelevat karkkihyllylle. Matti pitää silmät auki vartioiden varalta, ja Tomi nappaa karkkipussit syliinsä. Sitten Tomi ampaisee kaupasta ulos Matti kannoillaan.</a:t>
            </a:r>
            <a:endParaRPr lang="fi-FI">
              <a:latin typeface="Calibri"/>
              <a:cs typeface="Times New Roman"/>
            </a:endParaRPr>
          </a:p>
          <a:p>
            <a:pPr marL="0" indent="0">
              <a:spcAft>
                <a:spcPts val="800"/>
              </a:spcAft>
              <a:buNone/>
            </a:pPr>
            <a:r>
              <a:rPr lang="fi-FI" sz="1800">
                <a:effectLst/>
                <a:latin typeface="Calibri"/>
                <a:ea typeface="Calibri" panose="020F0502020204030204" pitchFamily="34" charset="0"/>
                <a:cs typeface="Times New Roman"/>
              </a:rPr>
              <a:t>Heti oven ulkopuolella vastaan tulee vartija, joka tajuaa välittömästi poikien juonen ja käskee heitä pysähtymään. Tomi ja Matti katsovat toisiaan, nyökkäävät ja hajaantuvat vartijan karistamiseksi. Tomi pääsee karkkipusseineen karkuun, koska vartija lähtee juoksemaan Matin perään. Muutaman askeleen jälkeen Matti ymmärtää, ettei tule pääsemään vartijaa pakoon, onhan kyseessä kuitenkin aikuinen mies. Matti vilkuilee paniikissa pakoreittejä ja huomaa viereisellä leikkikentällä leikkivien lasten pyörät maassa. Matti kiihdyttää vauhtia pyöriä kohti, nostaa niistä yhden, hyppää pyörän selkään ja polkee </a:t>
            </a:r>
            <a:r>
              <a:rPr lang="fi-FI" sz="1800">
                <a:latin typeface="Calibri"/>
                <a:ea typeface="Calibri" panose="020F0502020204030204" pitchFamily="34" charset="0"/>
                <a:cs typeface="Times New Roman"/>
              </a:rPr>
              <a:t>täyttä vauhtia</a:t>
            </a:r>
            <a:r>
              <a:rPr lang="fi-FI" sz="1800">
                <a:effectLst/>
                <a:latin typeface="Calibri"/>
                <a:ea typeface="Calibri" panose="020F0502020204030204" pitchFamily="34" charset="0"/>
                <a:cs typeface="Times New Roman"/>
              </a:rPr>
              <a:t>. Kuin ihmeen kaupalla kumpikin pojista pääsee vartijalta karkuun. Kotona odottavat kuitenkin vihaiset vanhemmat, sillä kauppias on tunnistanut pojat jo heidän astuessaan sisään kauppaan ja soittanut heidän vanhemmilleen.</a:t>
            </a:r>
            <a:endParaRPr lang="fi-FI" sz="1800">
              <a:effectLst/>
              <a:latin typeface="Calibri" panose="020F0502020204030204" pitchFamily="34" charset="0"/>
              <a:ea typeface="Calibri" panose="020F0502020204030204" pitchFamily="34" charset="0"/>
              <a:cs typeface="Times New Roman"/>
            </a:endParaRPr>
          </a:p>
          <a:p>
            <a:pPr marL="238760" indent="-238760"/>
            <a:endParaRPr lang="fi-FI" sz="1400"/>
          </a:p>
        </p:txBody>
      </p:sp>
      <p:sp>
        <p:nvSpPr>
          <p:cNvPr id="2" name="Tekstiruutu 1">
            <a:extLst>
              <a:ext uri="{FF2B5EF4-FFF2-40B4-BE49-F238E27FC236}">
                <a16:creationId xmlns:a16="http://schemas.microsoft.com/office/drawing/2014/main" id="{5790B778-18C4-1BD8-62AE-37B014A8318C}"/>
              </a:ext>
            </a:extLst>
          </p:cNvPr>
          <p:cNvSpPr txBox="1"/>
          <p:nvPr/>
        </p:nvSpPr>
        <p:spPr>
          <a:xfrm>
            <a:off x="1035352" y="5377542"/>
            <a:ext cx="40978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b="1"/>
              <a:t>Rikoslaki luku 28 §1 </a:t>
            </a:r>
            <a:endParaRPr lang="fi-FI" b="1">
              <a:cs typeface="Arial"/>
            </a:endParaRPr>
          </a:p>
          <a:p>
            <a:pPr marL="285750" indent="-285750">
              <a:buFont typeface="Arial"/>
              <a:buChar char="•"/>
            </a:pPr>
            <a:r>
              <a:rPr lang="fi-FI" b="1"/>
              <a:t>Varkaus (Matti varastaa polkupyörän)</a:t>
            </a:r>
            <a:endParaRPr lang="fi-FI" b="1">
              <a:cs typeface="Arial"/>
            </a:endParaRPr>
          </a:p>
          <a:p>
            <a:pPr marL="285750" indent="-285750">
              <a:buFont typeface="Arial"/>
              <a:buChar char="•"/>
            </a:pPr>
            <a:endParaRPr lang="fi-FI" b="1">
              <a:cs typeface="Arial"/>
            </a:endParaRPr>
          </a:p>
        </p:txBody>
      </p:sp>
      <p:sp>
        <p:nvSpPr>
          <p:cNvPr id="4" name="Tekstiruutu 3">
            <a:extLst>
              <a:ext uri="{FF2B5EF4-FFF2-40B4-BE49-F238E27FC236}">
                <a16:creationId xmlns:a16="http://schemas.microsoft.com/office/drawing/2014/main" id="{98D191DA-9407-7DFE-17A8-806CC3485D42}"/>
              </a:ext>
            </a:extLst>
          </p:cNvPr>
          <p:cNvSpPr txBox="1"/>
          <p:nvPr/>
        </p:nvSpPr>
        <p:spPr>
          <a:xfrm>
            <a:off x="5134429" y="537754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fi-FI" b="1"/>
              <a:t>Rikoslaki luku 28 §3​</a:t>
            </a:r>
            <a:endParaRPr lang="fi-FI" b="1">
              <a:cs typeface="Arial"/>
            </a:endParaRPr>
          </a:p>
          <a:p>
            <a:pPr marL="285750" indent="-285750">
              <a:buFont typeface="Arial,Sans-Serif"/>
              <a:buChar char="•"/>
            </a:pPr>
            <a:r>
              <a:rPr lang="fi-FI" b="1"/>
              <a:t>Näpistys (Pojat näpistävät karkkeja kaupasta)​</a:t>
            </a:r>
            <a:endParaRPr lang="fi-FI" b="1">
              <a:cs typeface="Arial"/>
            </a:endParaRPr>
          </a:p>
        </p:txBody>
      </p:sp>
    </p:spTree>
    <p:extLst>
      <p:ext uri="{BB962C8B-B14F-4D97-AF65-F5344CB8AC3E}">
        <p14:creationId xmlns:p14="http://schemas.microsoft.com/office/powerpoint/2010/main" val="39740099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6663-6B68-B36B-6E0E-1AACFD5CD558}"/>
              </a:ext>
            </a:extLst>
          </p:cNvPr>
          <p:cNvSpPr>
            <a:spLocks noGrp="1"/>
          </p:cNvSpPr>
          <p:nvPr>
            <p:ph type="title"/>
          </p:nvPr>
        </p:nvSpPr>
        <p:spPr>
          <a:xfrm>
            <a:off x="497328" y="495543"/>
            <a:ext cx="10435091" cy="715331"/>
          </a:xfrm>
        </p:spPr>
        <p:txBody>
          <a:bodyPr/>
          <a:lstStyle/>
          <a:p>
            <a:r>
              <a:rPr lang="en-US" sz="4000" err="1"/>
              <a:t>Päihteitä</a:t>
            </a:r>
            <a:r>
              <a:rPr lang="en-US" sz="4000"/>
              <a:t> </a:t>
            </a:r>
            <a:r>
              <a:rPr lang="en-US" sz="4000" err="1"/>
              <a:t>ovat</a:t>
            </a:r>
            <a:endParaRPr lang="en-US" err="1"/>
          </a:p>
        </p:txBody>
      </p:sp>
      <p:sp>
        <p:nvSpPr>
          <p:cNvPr id="3" name="Text Placeholder 2">
            <a:extLst>
              <a:ext uri="{FF2B5EF4-FFF2-40B4-BE49-F238E27FC236}">
                <a16:creationId xmlns:a16="http://schemas.microsoft.com/office/drawing/2014/main" id="{A15C79E1-5FCD-EBF2-6531-C9154FB4E7A7}"/>
              </a:ext>
            </a:extLst>
          </p:cNvPr>
          <p:cNvSpPr>
            <a:spLocks noGrp="1"/>
          </p:cNvSpPr>
          <p:nvPr>
            <p:ph type="body" idx="1"/>
          </p:nvPr>
        </p:nvSpPr>
        <p:spPr>
          <a:xfrm>
            <a:off x="497327" y="1602839"/>
            <a:ext cx="6901019" cy="4153877"/>
          </a:xfrm>
        </p:spPr>
        <p:txBody>
          <a:bodyPr vert="horz" lIns="0" tIns="45720" rIns="0" bIns="45720" rtlCol="0" anchor="t">
            <a:noAutofit/>
          </a:bodyPr>
          <a:lstStyle/>
          <a:p>
            <a:pPr marL="238760" indent="-238760"/>
            <a:r>
              <a:rPr lang="en-US" err="1"/>
              <a:t>Huumausaineet</a:t>
            </a:r>
            <a:r>
              <a:rPr lang="en-US"/>
              <a:t> </a:t>
            </a:r>
            <a:r>
              <a:rPr lang="en-US" err="1"/>
              <a:t>esim</a:t>
            </a:r>
            <a:r>
              <a:rPr lang="en-US"/>
              <a:t>. </a:t>
            </a:r>
            <a:r>
              <a:rPr lang="en-US" err="1"/>
              <a:t>kannabis</a:t>
            </a:r>
            <a:r>
              <a:rPr lang="en-US"/>
              <a:t> - </a:t>
            </a:r>
            <a:r>
              <a:rPr lang="en-US" b="1" err="1"/>
              <a:t>laittomia</a:t>
            </a:r>
            <a:r>
              <a:rPr lang="en-US" b="1"/>
              <a:t>.</a:t>
            </a:r>
          </a:p>
          <a:p>
            <a:pPr marL="238760" indent="-238760"/>
            <a:r>
              <a:rPr lang="en-US" err="1"/>
              <a:t>Alkoholi</a:t>
            </a:r>
            <a:r>
              <a:rPr lang="en-US"/>
              <a:t> </a:t>
            </a:r>
            <a:r>
              <a:rPr lang="en-US" err="1"/>
              <a:t>esim</a:t>
            </a:r>
            <a:r>
              <a:rPr lang="en-US"/>
              <a:t>. </a:t>
            </a:r>
            <a:r>
              <a:rPr lang="en-US" err="1"/>
              <a:t>olut</a:t>
            </a:r>
            <a:r>
              <a:rPr lang="en-US"/>
              <a:t>, </a:t>
            </a:r>
            <a:r>
              <a:rPr lang="en-US" err="1"/>
              <a:t>viini</a:t>
            </a:r>
            <a:r>
              <a:rPr lang="en-US"/>
              <a:t>.</a:t>
            </a:r>
          </a:p>
          <a:p>
            <a:pPr marL="238760" indent="-238760"/>
            <a:r>
              <a:rPr lang="en-US" err="1"/>
              <a:t>Nikotiini</a:t>
            </a:r>
            <a:r>
              <a:rPr lang="en-US"/>
              <a:t> ja </a:t>
            </a:r>
            <a:r>
              <a:rPr lang="en-US" err="1"/>
              <a:t>tupakkatuotteet</a:t>
            </a:r>
            <a:r>
              <a:rPr lang="en-US"/>
              <a:t> </a:t>
            </a:r>
            <a:r>
              <a:rPr lang="en-US" err="1"/>
              <a:t>esim</a:t>
            </a:r>
            <a:r>
              <a:rPr lang="en-US"/>
              <a:t>. </a:t>
            </a:r>
            <a:r>
              <a:rPr lang="en-US" err="1"/>
              <a:t>tupakka</a:t>
            </a:r>
            <a:r>
              <a:rPr lang="en-US"/>
              <a:t>, </a:t>
            </a:r>
            <a:r>
              <a:rPr lang="en-US" err="1"/>
              <a:t>nuuska</a:t>
            </a:r>
            <a:r>
              <a:rPr lang="en-US"/>
              <a:t>, </a:t>
            </a:r>
            <a:r>
              <a:rPr lang="en-US" err="1"/>
              <a:t>sähkötupakka</a:t>
            </a:r>
            <a:r>
              <a:rPr lang="en-US"/>
              <a:t>.</a:t>
            </a:r>
          </a:p>
          <a:p>
            <a:pPr marL="238760" indent="-238760"/>
            <a:r>
              <a:rPr lang="en-US" err="1"/>
              <a:t>Yhteistä</a:t>
            </a:r>
            <a:r>
              <a:rPr lang="en-US"/>
              <a:t> </a:t>
            </a:r>
            <a:r>
              <a:rPr lang="en-US" err="1"/>
              <a:t>kaikille</a:t>
            </a:r>
            <a:r>
              <a:rPr lang="en-US"/>
              <a:t> </a:t>
            </a:r>
            <a:r>
              <a:rPr lang="en-US" err="1"/>
              <a:t>päihteille</a:t>
            </a:r>
            <a:r>
              <a:rPr lang="en-US"/>
              <a:t> on, </a:t>
            </a:r>
            <a:r>
              <a:rPr lang="en-US" err="1"/>
              <a:t>että</a:t>
            </a:r>
            <a:r>
              <a:rPr lang="en-US"/>
              <a:t> ne </a:t>
            </a:r>
            <a:r>
              <a:rPr lang="en-US" err="1"/>
              <a:t>aiheuttavat</a:t>
            </a:r>
            <a:r>
              <a:rPr lang="en-US"/>
              <a:t> </a:t>
            </a:r>
            <a:r>
              <a:rPr lang="en-US" err="1"/>
              <a:t>riippuvuutta</a:t>
            </a:r>
            <a:r>
              <a:rPr lang="en-US"/>
              <a:t> ja </a:t>
            </a:r>
            <a:r>
              <a:rPr lang="en-US" err="1"/>
              <a:t>niillä</a:t>
            </a:r>
            <a:r>
              <a:rPr lang="en-US"/>
              <a:t> on </a:t>
            </a:r>
            <a:r>
              <a:rPr lang="en-US" err="1"/>
              <a:t>jokin</a:t>
            </a:r>
            <a:r>
              <a:rPr lang="en-US"/>
              <a:t> </a:t>
            </a:r>
            <a:r>
              <a:rPr lang="en-US" err="1"/>
              <a:t>päihdyttävä</a:t>
            </a:r>
            <a:r>
              <a:rPr lang="en-US"/>
              <a:t> </a:t>
            </a:r>
            <a:r>
              <a:rPr lang="en-US" err="1"/>
              <a:t>ominaisuus</a:t>
            </a:r>
            <a:r>
              <a:rPr lang="en-US"/>
              <a:t>. </a:t>
            </a:r>
          </a:p>
          <a:p>
            <a:pPr marL="238760" indent="-238760"/>
            <a:r>
              <a:rPr lang="en-US" err="1"/>
              <a:t>Riippuvuus</a:t>
            </a:r>
            <a:r>
              <a:rPr lang="en-US"/>
              <a:t> on </a:t>
            </a:r>
            <a:r>
              <a:rPr lang="en-US" err="1"/>
              <a:t>pakonomaista</a:t>
            </a:r>
            <a:r>
              <a:rPr lang="en-US"/>
              <a:t> </a:t>
            </a:r>
            <a:r>
              <a:rPr lang="en-US" err="1"/>
              <a:t>tarvetta</a:t>
            </a:r>
            <a:r>
              <a:rPr lang="en-US"/>
              <a:t> </a:t>
            </a:r>
            <a:r>
              <a:rPr lang="en-US" err="1"/>
              <a:t>jollekin</a:t>
            </a:r>
            <a:r>
              <a:rPr lang="en-US"/>
              <a:t> </a:t>
            </a:r>
            <a:r>
              <a:rPr lang="en-US" err="1"/>
              <a:t>riippuvuutta</a:t>
            </a:r>
            <a:r>
              <a:rPr lang="en-US"/>
              <a:t> </a:t>
            </a:r>
            <a:r>
              <a:rPr lang="en-US" err="1"/>
              <a:t>aiheuttavalle</a:t>
            </a:r>
            <a:r>
              <a:rPr lang="en-US"/>
              <a:t> </a:t>
            </a:r>
            <a:r>
              <a:rPr lang="en-US" err="1"/>
              <a:t>aineelle</a:t>
            </a:r>
            <a:r>
              <a:rPr lang="en-US"/>
              <a:t> tai </a:t>
            </a:r>
            <a:r>
              <a:rPr lang="en-US" err="1"/>
              <a:t>toiminnalle</a:t>
            </a:r>
            <a:r>
              <a:rPr lang="en-US"/>
              <a:t>.</a:t>
            </a:r>
          </a:p>
          <a:p>
            <a:pPr marL="0" indent="0">
              <a:buNone/>
            </a:pPr>
            <a:endParaRPr lang="en-US"/>
          </a:p>
          <a:p>
            <a:pPr marL="238760" indent="-238760"/>
            <a:endParaRPr lang="en-US"/>
          </a:p>
          <a:p>
            <a:pPr marL="238760" indent="-238760"/>
            <a:endParaRPr lang="en-US"/>
          </a:p>
        </p:txBody>
      </p:sp>
      <p:pic>
        <p:nvPicPr>
          <p:cNvPr id="4" name="Picture 3">
            <a:extLst>
              <a:ext uri="{FF2B5EF4-FFF2-40B4-BE49-F238E27FC236}">
                <a16:creationId xmlns:a16="http://schemas.microsoft.com/office/drawing/2014/main" id="{FE6B4CCC-A9F4-AFA8-CFCA-BC4651EC76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66231" y="140241"/>
            <a:ext cx="4722964" cy="3278686"/>
          </a:xfrm>
          <a:prstGeom prst="rect">
            <a:avLst/>
          </a:prstGeom>
        </p:spPr>
      </p:pic>
      <p:pic>
        <p:nvPicPr>
          <p:cNvPr id="5" name="Picture 4">
            <a:extLst>
              <a:ext uri="{FF2B5EF4-FFF2-40B4-BE49-F238E27FC236}">
                <a16:creationId xmlns:a16="http://schemas.microsoft.com/office/drawing/2014/main" id="{569AB8E6-47B1-487A-359B-3E349E305E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3294" y="3423560"/>
            <a:ext cx="4728836" cy="3277774"/>
          </a:xfrm>
          <a:prstGeom prst="rect">
            <a:avLst/>
          </a:prstGeom>
        </p:spPr>
      </p:pic>
    </p:spTree>
    <p:extLst>
      <p:ext uri="{BB962C8B-B14F-4D97-AF65-F5344CB8AC3E}">
        <p14:creationId xmlns:p14="http://schemas.microsoft.com/office/powerpoint/2010/main" val="268965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6800FA2-0FBA-CE1F-1BE7-592E392036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3851" y="133535"/>
            <a:ext cx="11010330" cy="1182727"/>
          </a:xfrm>
          <a:prstGeom prst="rect">
            <a:avLst/>
          </a:prstGeom>
        </p:spPr>
      </p:pic>
      <p:sp>
        <p:nvSpPr>
          <p:cNvPr id="2" name="Otsikko 1">
            <a:extLst>
              <a:ext uri="{FF2B5EF4-FFF2-40B4-BE49-F238E27FC236}">
                <a16:creationId xmlns:a16="http://schemas.microsoft.com/office/drawing/2014/main" id="{F6861667-28EE-805E-987D-D3DA87588F24}"/>
              </a:ext>
            </a:extLst>
          </p:cNvPr>
          <p:cNvSpPr>
            <a:spLocks noGrp="1"/>
          </p:cNvSpPr>
          <p:nvPr>
            <p:ph type="title"/>
          </p:nvPr>
        </p:nvSpPr>
        <p:spPr>
          <a:xfrm>
            <a:off x="1391112" y="-410995"/>
            <a:ext cx="5714699" cy="1443296"/>
          </a:xfrm>
        </p:spPr>
        <p:txBody>
          <a:bodyPr wrap="square" anchor="b">
            <a:normAutofit/>
          </a:bodyPr>
          <a:lstStyle/>
          <a:p>
            <a:pPr algn="r"/>
            <a:r>
              <a:rPr lang="fi-FI">
                <a:solidFill>
                  <a:schemeClr val="bg1"/>
                </a:solidFill>
              </a:rPr>
              <a:t>Vahva itsetunto</a:t>
            </a:r>
          </a:p>
        </p:txBody>
      </p:sp>
      <p:sp>
        <p:nvSpPr>
          <p:cNvPr id="3079" name="Text Placeholder 2">
            <a:extLst>
              <a:ext uri="{FF2B5EF4-FFF2-40B4-BE49-F238E27FC236}">
                <a16:creationId xmlns:a16="http://schemas.microsoft.com/office/drawing/2014/main" id="{86861C3A-3EAD-EFD0-8C73-B0CFAE8C39D8}"/>
              </a:ext>
            </a:extLst>
          </p:cNvPr>
          <p:cNvSpPr>
            <a:spLocks noGrp="1"/>
          </p:cNvSpPr>
          <p:nvPr>
            <p:ph type="body" sz="quarter" idx="12"/>
          </p:nvPr>
        </p:nvSpPr>
        <p:spPr>
          <a:xfrm>
            <a:off x="1260925" y="1689442"/>
            <a:ext cx="5714700" cy="3479115"/>
          </a:xfrm>
        </p:spPr>
        <p:txBody>
          <a:bodyPr/>
          <a:lstStyle/>
          <a:p>
            <a:endParaRPr lang="en-US"/>
          </a:p>
          <a:p>
            <a:r>
              <a:rPr lang="en-US" err="1"/>
              <a:t>Helpottaa</a:t>
            </a:r>
            <a:r>
              <a:rPr lang="en-US"/>
              <a:t> </a:t>
            </a:r>
            <a:r>
              <a:rPr lang="en-US" err="1"/>
              <a:t>kavereiden</a:t>
            </a:r>
            <a:r>
              <a:rPr lang="en-US"/>
              <a:t> </a:t>
            </a:r>
            <a:r>
              <a:rPr lang="en-US" err="1"/>
              <a:t>saamista</a:t>
            </a:r>
            <a:r>
              <a:rPr lang="en-US"/>
              <a:t>.</a:t>
            </a:r>
          </a:p>
          <a:p>
            <a:r>
              <a:rPr lang="en-US" err="1"/>
              <a:t>Helpottaa</a:t>
            </a:r>
            <a:r>
              <a:rPr lang="en-US"/>
              <a:t> </a:t>
            </a:r>
            <a:r>
              <a:rPr lang="en-US" err="1"/>
              <a:t>vaikeissa</a:t>
            </a:r>
            <a:r>
              <a:rPr lang="en-US"/>
              <a:t> </a:t>
            </a:r>
            <a:r>
              <a:rPr lang="en-US" err="1"/>
              <a:t>tilanteissa</a:t>
            </a:r>
            <a:r>
              <a:rPr lang="en-US"/>
              <a:t> </a:t>
            </a:r>
            <a:r>
              <a:rPr lang="en-US" err="1"/>
              <a:t>jaksamista</a:t>
            </a:r>
            <a:r>
              <a:rPr lang="en-US"/>
              <a:t>.</a:t>
            </a:r>
          </a:p>
          <a:p>
            <a:endParaRPr lang="en-US"/>
          </a:p>
          <a:p>
            <a:r>
              <a:rPr lang="en-US"/>
              <a:t>On </a:t>
            </a:r>
            <a:r>
              <a:rPr lang="en-US" err="1"/>
              <a:t>helpompi</a:t>
            </a:r>
            <a:r>
              <a:rPr lang="en-US"/>
              <a:t> </a:t>
            </a:r>
            <a:r>
              <a:rPr lang="en-US" err="1"/>
              <a:t>sanoa</a:t>
            </a:r>
            <a:r>
              <a:rPr lang="en-US"/>
              <a:t> EI.</a:t>
            </a:r>
          </a:p>
          <a:p>
            <a:r>
              <a:rPr lang="en-US"/>
              <a:t>On </a:t>
            </a:r>
            <a:r>
              <a:rPr lang="en-US" err="1"/>
              <a:t>helpompi</a:t>
            </a:r>
            <a:r>
              <a:rPr lang="en-US"/>
              <a:t> </a:t>
            </a:r>
            <a:r>
              <a:rPr lang="en-US" err="1"/>
              <a:t>tsempata</a:t>
            </a:r>
            <a:r>
              <a:rPr lang="en-US"/>
              <a:t> </a:t>
            </a:r>
            <a:r>
              <a:rPr lang="en-US" err="1"/>
              <a:t>myös</a:t>
            </a:r>
            <a:r>
              <a:rPr lang="en-US"/>
              <a:t> </a:t>
            </a:r>
            <a:r>
              <a:rPr lang="en-US" err="1"/>
              <a:t>kaveria</a:t>
            </a:r>
            <a:r>
              <a:rPr lang="en-US"/>
              <a:t>.</a:t>
            </a:r>
          </a:p>
          <a:p>
            <a:endParaRPr lang="en-US"/>
          </a:p>
          <a:p>
            <a:r>
              <a:rPr lang="en-US" err="1"/>
              <a:t>Lisää</a:t>
            </a:r>
            <a:r>
              <a:rPr lang="en-US"/>
              <a:t> </a:t>
            </a:r>
            <a:r>
              <a:rPr lang="en-US" err="1"/>
              <a:t>turvallisuuden</a:t>
            </a:r>
            <a:r>
              <a:rPr lang="en-US"/>
              <a:t> </a:t>
            </a:r>
            <a:r>
              <a:rPr lang="en-US" err="1"/>
              <a:t>tunnetta</a:t>
            </a:r>
            <a:r>
              <a:rPr lang="en-US"/>
              <a:t>.</a:t>
            </a:r>
          </a:p>
          <a:p>
            <a:r>
              <a:rPr lang="en-US" err="1"/>
              <a:t>Lisää</a:t>
            </a:r>
            <a:r>
              <a:rPr lang="en-US"/>
              <a:t> </a:t>
            </a:r>
            <a:r>
              <a:rPr lang="en-US" err="1"/>
              <a:t>onnellisuuden</a:t>
            </a:r>
            <a:r>
              <a:rPr lang="en-US"/>
              <a:t> </a:t>
            </a:r>
            <a:r>
              <a:rPr lang="en-US" err="1"/>
              <a:t>kokemista</a:t>
            </a:r>
            <a:r>
              <a:rPr lang="en-US"/>
              <a:t>.</a:t>
            </a:r>
          </a:p>
          <a:p>
            <a:r>
              <a:rPr lang="en-US" err="1"/>
              <a:t>Lisää</a:t>
            </a:r>
            <a:r>
              <a:rPr lang="en-US"/>
              <a:t> </a:t>
            </a:r>
            <a:r>
              <a:rPr lang="en-US" err="1"/>
              <a:t>itsensä</a:t>
            </a:r>
            <a:r>
              <a:rPr lang="en-US"/>
              <a:t> </a:t>
            </a:r>
            <a:r>
              <a:rPr lang="en-US" err="1"/>
              <a:t>arvostamista</a:t>
            </a:r>
            <a:r>
              <a:rPr lang="en-US"/>
              <a:t>.</a:t>
            </a:r>
          </a:p>
          <a:p>
            <a:pPr marL="0" indent="0">
              <a:buNone/>
            </a:pPr>
            <a:endParaRPr lang="en-US"/>
          </a:p>
          <a:p>
            <a:pPr marL="0" indent="0">
              <a:buNone/>
            </a:pPr>
            <a:endParaRPr lang="en-US"/>
          </a:p>
          <a:p>
            <a:endParaRPr lang="en-US"/>
          </a:p>
          <a:p>
            <a:pPr marL="0" indent="0">
              <a:buNone/>
            </a:pPr>
            <a:endParaRPr lang="en-US"/>
          </a:p>
        </p:txBody>
      </p:sp>
      <p:sp>
        <p:nvSpPr>
          <p:cNvPr id="3" name="Suorakulmio 2">
            <a:extLst>
              <a:ext uri="{FF2B5EF4-FFF2-40B4-BE49-F238E27FC236}">
                <a16:creationId xmlns:a16="http://schemas.microsoft.com/office/drawing/2014/main" id="{E8A4973D-8B43-FC01-BBEF-765B4E870A7B}"/>
              </a:ext>
            </a:extLst>
          </p:cNvPr>
          <p:cNvSpPr/>
          <p:nvPr/>
        </p:nvSpPr>
        <p:spPr>
          <a:xfrm>
            <a:off x="7520683" y="1586700"/>
            <a:ext cx="4193498" cy="5029857"/>
          </a:xfrm>
          <a:prstGeom prst="rec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a:p>
            <a:pPr algn="ctr"/>
            <a:r>
              <a:rPr lang="fi-FI" sz="2200" err="1">
                <a:solidFill>
                  <a:schemeClr val="tx2"/>
                </a:solidFill>
              </a:rPr>
              <a:t>Minkälaisissä</a:t>
            </a:r>
            <a:r>
              <a:rPr lang="fi-FI" sz="2200">
                <a:solidFill>
                  <a:schemeClr val="tx2"/>
                </a:solidFill>
              </a:rPr>
              <a:t> tilanteissa sanot yleensä EI?</a:t>
            </a:r>
          </a:p>
          <a:p>
            <a:pPr algn="ctr"/>
            <a:endParaRPr lang="fi-FI" sz="2200">
              <a:solidFill>
                <a:schemeClr val="tx2"/>
              </a:solidFill>
            </a:endParaRPr>
          </a:p>
          <a:p>
            <a:pPr algn="ctr"/>
            <a:r>
              <a:rPr lang="fi-FI" sz="2200">
                <a:solidFill>
                  <a:schemeClr val="tx2"/>
                </a:solidFill>
              </a:rPr>
              <a:t>Onko sinun helppoa sanoa EI?</a:t>
            </a:r>
          </a:p>
          <a:p>
            <a:pPr algn="ctr"/>
            <a:endParaRPr lang="fi-FI" sz="2200">
              <a:solidFill>
                <a:schemeClr val="tx2"/>
              </a:solidFill>
            </a:endParaRPr>
          </a:p>
          <a:p>
            <a:pPr algn="ctr"/>
            <a:r>
              <a:rPr lang="fi-FI" sz="2200">
                <a:solidFill>
                  <a:schemeClr val="tx2"/>
                </a:solidFill>
              </a:rPr>
              <a:t>Milloin </a:t>
            </a:r>
            <a:r>
              <a:rPr lang="fi-FI" sz="2200" err="1">
                <a:solidFill>
                  <a:schemeClr val="tx2"/>
                </a:solidFill>
              </a:rPr>
              <a:t>EI:n</a:t>
            </a:r>
            <a:r>
              <a:rPr lang="fi-FI" sz="2200">
                <a:solidFill>
                  <a:schemeClr val="tx2"/>
                </a:solidFill>
              </a:rPr>
              <a:t> sanominen on </a:t>
            </a:r>
            <a:r>
              <a:rPr lang="fi-FI" sz="2200" err="1">
                <a:solidFill>
                  <a:schemeClr val="tx2"/>
                </a:solidFill>
              </a:rPr>
              <a:t>vaikeeta</a:t>
            </a:r>
            <a:r>
              <a:rPr lang="fi-FI" sz="2200">
                <a:solidFill>
                  <a:schemeClr val="tx2"/>
                </a:solidFill>
              </a:rPr>
              <a:t>?</a:t>
            </a:r>
          </a:p>
          <a:p>
            <a:pPr algn="ctr"/>
            <a:endParaRPr lang="fi-FI" sz="2200">
              <a:solidFill>
                <a:schemeClr val="tx2"/>
              </a:solidFill>
            </a:endParaRPr>
          </a:p>
          <a:p>
            <a:pPr algn="ctr"/>
            <a:r>
              <a:rPr lang="fi-FI" sz="2200">
                <a:solidFill>
                  <a:schemeClr val="tx2"/>
                </a:solidFill>
              </a:rPr>
              <a:t>Onko EI helppo tai vaikea sanoa somessa?</a:t>
            </a:r>
          </a:p>
          <a:p>
            <a:pPr algn="ctr"/>
            <a:endParaRPr lang="fi-FI" sz="2400">
              <a:solidFill>
                <a:schemeClr val="tx2"/>
              </a:solidFill>
            </a:endParaRPr>
          </a:p>
          <a:p>
            <a:pPr algn="ctr"/>
            <a:endParaRPr lang="fi-FI" sz="2400">
              <a:solidFill>
                <a:schemeClr val="tx2"/>
              </a:solidFill>
            </a:endParaRPr>
          </a:p>
          <a:p>
            <a:pPr algn="ctr"/>
            <a:r>
              <a:rPr lang="fi-FI" sz="1600">
                <a:solidFill>
                  <a:schemeClr val="tx2"/>
                </a:solidFill>
              </a:rPr>
              <a:t>Kysymykset: </a:t>
            </a:r>
            <a:r>
              <a:rPr lang="fi-FI" sz="1600" err="1">
                <a:solidFill>
                  <a:schemeClr val="tx2"/>
                </a:solidFill>
              </a:rPr>
              <a:t>suavartensomessa</a:t>
            </a:r>
            <a:endParaRPr lang="fi-FI" sz="1200">
              <a:solidFill>
                <a:schemeClr val="tx2"/>
              </a:solidFill>
            </a:endParaRPr>
          </a:p>
        </p:txBody>
      </p:sp>
    </p:spTree>
    <p:extLst>
      <p:ext uri="{BB962C8B-B14F-4D97-AF65-F5344CB8AC3E}">
        <p14:creationId xmlns:p14="http://schemas.microsoft.com/office/powerpoint/2010/main" val="37277654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9">
                                            <p:txEl>
                                              <p:pRg st="7" end="7"/>
                                            </p:txEl>
                                          </p:spTgt>
                                        </p:tgtEl>
                                        <p:attrNameLst>
                                          <p:attrName>style.visibility</p:attrName>
                                        </p:attrNameLst>
                                      </p:cBhvr>
                                      <p:to>
                                        <p:strVal val="visible"/>
                                      </p:to>
                                    </p:set>
                                    <p:animEffect transition="in" filter="fade">
                                      <p:cBhvr>
                                        <p:cTn id="27" dur="500"/>
                                        <p:tgtEl>
                                          <p:spTgt spid="307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9">
                                            <p:txEl>
                                              <p:pRg st="8" end="8"/>
                                            </p:txEl>
                                          </p:spTgt>
                                        </p:tgtEl>
                                        <p:attrNameLst>
                                          <p:attrName>style.visibility</p:attrName>
                                        </p:attrNameLst>
                                      </p:cBhvr>
                                      <p:to>
                                        <p:strVal val="visible"/>
                                      </p:to>
                                    </p:set>
                                    <p:animEffect transition="in" filter="fade">
                                      <p:cBhvr>
                                        <p:cTn id="32" dur="500"/>
                                        <p:tgtEl>
                                          <p:spTgt spid="307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9">
                                            <p:txEl>
                                              <p:pRg st="9" end="9"/>
                                            </p:txEl>
                                          </p:spTgt>
                                        </p:tgtEl>
                                        <p:attrNameLst>
                                          <p:attrName>style.visibility</p:attrName>
                                        </p:attrNameLst>
                                      </p:cBhvr>
                                      <p:to>
                                        <p:strVal val="visible"/>
                                      </p:to>
                                    </p:set>
                                    <p:animEffect transition="in" filter="fade">
                                      <p:cBhvr>
                                        <p:cTn id="37"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D5F98D8-2A28-EE1D-E31E-0114436604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35" y="42793"/>
            <a:ext cx="11010330" cy="1182727"/>
          </a:xfrm>
          <a:prstGeom prst="rect">
            <a:avLst/>
          </a:prstGeom>
        </p:spPr>
      </p:pic>
      <p:sp>
        <p:nvSpPr>
          <p:cNvPr id="18" name="Title 1">
            <a:extLst>
              <a:ext uri="{FF2B5EF4-FFF2-40B4-BE49-F238E27FC236}">
                <a16:creationId xmlns:a16="http://schemas.microsoft.com/office/drawing/2014/main" id="{A384609F-5195-75E4-B07B-F607D9057A27}"/>
              </a:ext>
            </a:extLst>
          </p:cNvPr>
          <p:cNvSpPr>
            <a:spLocks noGrp="1"/>
          </p:cNvSpPr>
          <p:nvPr>
            <p:ph type="title"/>
          </p:nvPr>
        </p:nvSpPr>
        <p:spPr>
          <a:xfrm>
            <a:off x="1838526" y="194378"/>
            <a:ext cx="8322616" cy="879556"/>
          </a:xfrm>
        </p:spPr>
        <p:txBody>
          <a:bodyPr/>
          <a:lstStyle/>
          <a:p>
            <a:pPr algn="ctr"/>
            <a:r>
              <a:rPr lang="en-US" err="1">
                <a:solidFill>
                  <a:schemeClr val="bg1"/>
                </a:solidFill>
              </a:rPr>
              <a:t>Hyvän</a:t>
            </a:r>
            <a:r>
              <a:rPr lang="en-US">
                <a:solidFill>
                  <a:schemeClr val="bg1"/>
                </a:solidFill>
              </a:rPr>
              <a:t> </a:t>
            </a:r>
            <a:r>
              <a:rPr lang="en-US" err="1">
                <a:solidFill>
                  <a:schemeClr val="bg1"/>
                </a:solidFill>
              </a:rPr>
              <a:t>elämän</a:t>
            </a:r>
            <a:r>
              <a:rPr lang="en-US">
                <a:solidFill>
                  <a:schemeClr val="bg1"/>
                </a:solidFill>
              </a:rPr>
              <a:t> </a:t>
            </a:r>
            <a:r>
              <a:rPr lang="en-US" err="1">
                <a:solidFill>
                  <a:schemeClr val="bg1"/>
                </a:solidFill>
              </a:rPr>
              <a:t>kakku</a:t>
            </a:r>
            <a:r>
              <a:rPr lang="en-US">
                <a:solidFill>
                  <a:schemeClr val="bg1"/>
                </a:solidFill>
              </a:rPr>
              <a:t>!</a:t>
            </a:r>
          </a:p>
        </p:txBody>
      </p:sp>
      <p:sp>
        <p:nvSpPr>
          <p:cNvPr id="20" name="Text Placeholder 2">
            <a:extLst>
              <a:ext uri="{FF2B5EF4-FFF2-40B4-BE49-F238E27FC236}">
                <a16:creationId xmlns:a16="http://schemas.microsoft.com/office/drawing/2014/main" id="{379698A0-E86D-9539-8D86-41DBC2F54A72}"/>
              </a:ext>
            </a:extLst>
          </p:cNvPr>
          <p:cNvSpPr>
            <a:spLocks noGrp="1"/>
          </p:cNvSpPr>
          <p:nvPr>
            <p:ph type="body" sz="quarter" idx="12"/>
          </p:nvPr>
        </p:nvSpPr>
        <p:spPr>
          <a:xfrm>
            <a:off x="872754" y="1684963"/>
            <a:ext cx="5714700" cy="4125460"/>
          </a:xfrm>
        </p:spPr>
        <p:txBody>
          <a:bodyPr vert="horz" lIns="0" tIns="0" rIns="0" bIns="0" rtlCol="0" anchor="t">
            <a:noAutofit/>
          </a:bodyPr>
          <a:lstStyle/>
          <a:p>
            <a:pPr marL="239395" indent="-239395"/>
            <a:r>
              <a:rPr lang="en-US" sz="2100" err="1"/>
              <a:t>Mieti</a:t>
            </a:r>
            <a:r>
              <a:rPr lang="en-US" sz="2100"/>
              <a:t> </a:t>
            </a:r>
            <a:r>
              <a:rPr lang="en-US" sz="2100" err="1"/>
              <a:t>tärkeitä</a:t>
            </a:r>
            <a:r>
              <a:rPr lang="en-US" sz="2100"/>
              <a:t> ja </a:t>
            </a:r>
            <a:r>
              <a:rPr lang="en-US" sz="2100" err="1"/>
              <a:t>hyviä</a:t>
            </a:r>
            <a:r>
              <a:rPr lang="en-US" sz="2100"/>
              <a:t> </a:t>
            </a:r>
            <a:r>
              <a:rPr lang="en-US" sz="2100" err="1"/>
              <a:t>asioita</a:t>
            </a:r>
            <a:r>
              <a:rPr lang="en-US" sz="2100"/>
              <a:t> </a:t>
            </a:r>
            <a:r>
              <a:rPr lang="en-US" sz="2100" err="1"/>
              <a:t>mitkä</a:t>
            </a:r>
            <a:r>
              <a:rPr lang="en-US" sz="2100"/>
              <a:t> </a:t>
            </a:r>
            <a:r>
              <a:rPr lang="en-US" sz="2100" err="1"/>
              <a:t>tekevät</a:t>
            </a:r>
            <a:r>
              <a:rPr lang="en-US" sz="2100"/>
              <a:t> </a:t>
            </a:r>
            <a:r>
              <a:rPr lang="en-US" sz="2100" err="1"/>
              <a:t>mielestäsi</a:t>
            </a:r>
            <a:r>
              <a:rPr lang="en-US" sz="2100"/>
              <a:t> </a:t>
            </a:r>
            <a:r>
              <a:rPr lang="en-US" sz="2100" err="1"/>
              <a:t>elämästä</a:t>
            </a:r>
            <a:r>
              <a:rPr lang="en-US" sz="2100"/>
              <a:t> </a:t>
            </a:r>
            <a:r>
              <a:rPr lang="en-US" sz="2100" err="1"/>
              <a:t>hyvää</a:t>
            </a:r>
            <a:r>
              <a:rPr lang="en-US" sz="2100"/>
              <a:t> ja </a:t>
            </a:r>
            <a:r>
              <a:rPr lang="en-US" sz="2100" err="1"/>
              <a:t>tärkeää</a:t>
            </a:r>
            <a:r>
              <a:rPr lang="en-US" sz="2100"/>
              <a:t>.</a:t>
            </a:r>
          </a:p>
          <a:p>
            <a:pPr marL="239395" indent="-239395"/>
            <a:endParaRPr lang="en-US"/>
          </a:p>
          <a:p>
            <a:pPr marL="239395" indent="-239395"/>
            <a:r>
              <a:rPr lang="en-US" sz="2100" err="1"/>
              <a:t>Kirjoita</a:t>
            </a:r>
            <a:r>
              <a:rPr lang="en-US" sz="2100"/>
              <a:t> </a:t>
            </a:r>
            <a:r>
              <a:rPr lang="en-US" sz="2100" err="1"/>
              <a:t>kakun</a:t>
            </a:r>
            <a:r>
              <a:rPr lang="en-US" sz="2100"/>
              <a:t> </a:t>
            </a:r>
            <a:r>
              <a:rPr lang="en-US" sz="2100" err="1"/>
              <a:t>kerroksiin</a:t>
            </a:r>
            <a:r>
              <a:rPr lang="en-US" sz="2100"/>
              <a:t> </a:t>
            </a:r>
            <a:r>
              <a:rPr lang="en-US" sz="2100" err="1"/>
              <a:t>näitä</a:t>
            </a:r>
            <a:r>
              <a:rPr lang="en-US" sz="2100"/>
              <a:t> </a:t>
            </a:r>
            <a:r>
              <a:rPr lang="en-US" sz="2100" err="1"/>
              <a:t>asioita</a:t>
            </a:r>
            <a:r>
              <a:rPr lang="en-US" sz="2100"/>
              <a:t> </a:t>
            </a:r>
            <a:r>
              <a:rPr lang="en-US" sz="2100" err="1"/>
              <a:t>niin</a:t>
            </a:r>
            <a:r>
              <a:rPr lang="en-US" sz="2100"/>
              <a:t> </a:t>
            </a:r>
            <a:r>
              <a:rPr lang="en-US" sz="2100" err="1"/>
              <a:t>paljon</a:t>
            </a:r>
            <a:r>
              <a:rPr lang="en-US" sz="2100"/>
              <a:t> </a:t>
            </a:r>
            <a:r>
              <a:rPr lang="en-US" sz="2100" err="1"/>
              <a:t>kuin</a:t>
            </a:r>
            <a:r>
              <a:rPr lang="en-US" sz="2100"/>
              <a:t> </a:t>
            </a:r>
            <a:r>
              <a:rPr lang="en-US" sz="2100" err="1"/>
              <a:t>keksit</a:t>
            </a:r>
            <a:r>
              <a:rPr lang="en-US" sz="2100"/>
              <a:t>! (</a:t>
            </a:r>
            <a:r>
              <a:rPr lang="en-US" sz="2100" err="1"/>
              <a:t>voit</a:t>
            </a:r>
            <a:r>
              <a:rPr lang="en-US" sz="2100"/>
              <a:t> </a:t>
            </a:r>
            <a:r>
              <a:rPr lang="en-US" sz="2100" err="1"/>
              <a:t>myös</a:t>
            </a:r>
            <a:r>
              <a:rPr lang="en-US" sz="2100"/>
              <a:t> </a:t>
            </a:r>
            <a:r>
              <a:rPr lang="en-US" sz="2100" err="1"/>
              <a:t>värittää</a:t>
            </a:r>
            <a:r>
              <a:rPr lang="en-US" sz="2100"/>
              <a:t> </a:t>
            </a:r>
            <a:r>
              <a:rPr lang="en-US" sz="2100" err="1"/>
              <a:t>kakun</a:t>
            </a:r>
            <a:r>
              <a:rPr lang="en-US" sz="2100"/>
              <a:t>!)</a:t>
            </a:r>
          </a:p>
          <a:p>
            <a:pPr marL="239395" indent="-239395"/>
            <a:endParaRPr lang="en-US"/>
          </a:p>
          <a:p>
            <a:pPr marL="239395" indent="-239395"/>
            <a:r>
              <a:rPr lang="en-US" err="1"/>
              <a:t>Nämä</a:t>
            </a:r>
            <a:r>
              <a:rPr lang="en-US"/>
              <a:t> </a:t>
            </a:r>
            <a:r>
              <a:rPr lang="en-US" err="1"/>
              <a:t>hyvät</a:t>
            </a:r>
            <a:r>
              <a:rPr lang="en-US"/>
              <a:t> </a:t>
            </a:r>
            <a:r>
              <a:rPr lang="en-US" err="1"/>
              <a:t>asiat</a:t>
            </a:r>
            <a:r>
              <a:rPr lang="en-US"/>
              <a:t> </a:t>
            </a:r>
            <a:r>
              <a:rPr lang="en-US" err="1"/>
              <a:t>lisäävät</a:t>
            </a:r>
            <a:r>
              <a:rPr lang="en-US"/>
              <a:t> </a:t>
            </a:r>
            <a:r>
              <a:rPr lang="en-US" err="1"/>
              <a:t>myös</a:t>
            </a:r>
            <a:r>
              <a:rPr lang="en-US"/>
              <a:t> </a:t>
            </a:r>
            <a:r>
              <a:rPr lang="en-US" err="1"/>
              <a:t>itsetuntuoasi</a:t>
            </a:r>
            <a:r>
              <a:rPr lang="en-US"/>
              <a:t>, </a:t>
            </a:r>
            <a:r>
              <a:rPr lang="en-US" err="1"/>
              <a:t>joka</a:t>
            </a:r>
            <a:r>
              <a:rPr lang="en-US"/>
              <a:t> </a:t>
            </a:r>
            <a:r>
              <a:rPr lang="en-US" err="1"/>
              <a:t>puolestaan</a:t>
            </a:r>
            <a:r>
              <a:rPr lang="en-US"/>
              <a:t> </a:t>
            </a:r>
            <a:r>
              <a:rPr lang="en-US" err="1"/>
              <a:t>suojaa</a:t>
            </a:r>
            <a:r>
              <a:rPr lang="en-US"/>
              <a:t> </a:t>
            </a:r>
            <a:r>
              <a:rPr lang="en-US" err="1"/>
              <a:t>elämässä</a:t>
            </a:r>
            <a:r>
              <a:rPr lang="en-US"/>
              <a:t> (</a:t>
            </a:r>
            <a:r>
              <a:rPr lang="en-US" err="1"/>
              <a:t>Tärkeää</a:t>
            </a:r>
            <a:r>
              <a:rPr lang="en-US"/>
              <a:t>!)</a:t>
            </a:r>
          </a:p>
          <a:p>
            <a:pPr marL="239395" indent="-239395"/>
            <a:endParaRPr lang="en-US"/>
          </a:p>
        </p:txBody>
      </p:sp>
      <p:pic>
        <p:nvPicPr>
          <p:cNvPr id="13" name="Kuvan paikkamerkki 12" descr="Hääkakku ääriviiva">
            <a:extLst>
              <a:ext uri="{FF2B5EF4-FFF2-40B4-BE49-F238E27FC236}">
                <a16:creationId xmlns:a16="http://schemas.microsoft.com/office/drawing/2014/main" id="{1354F3FC-6467-5B11-0D10-4C032C558ED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1794" r="11794"/>
          <a:stretch/>
        </p:blipFill>
        <p:spPr>
          <a:xfrm>
            <a:off x="7219360" y="1594116"/>
            <a:ext cx="3928101" cy="5140688"/>
          </a:xfrm>
        </p:spPr>
      </p:pic>
    </p:spTree>
    <p:extLst>
      <p:ext uri="{BB962C8B-B14F-4D97-AF65-F5344CB8AC3E}">
        <p14:creationId xmlns:p14="http://schemas.microsoft.com/office/powerpoint/2010/main" val="20699942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fi-FI" sz="3600">
                <a:solidFill>
                  <a:srgbClr val="FFFFFF"/>
                </a:solidFill>
              </a:rPr>
              <a:t>Mistä apua eri tilanteisiin?</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fi-FI" sz="1600" u="sng">
                <a:solidFill>
                  <a:schemeClr val="bg1"/>
                </a:solidFill>
                <a:latin typeface="Arial" panose="020B0604020202020204" pitchFamily="34" charset="0"/>
                <a:ea typeface="Times New Roman" panose="02020603050405020304" pitchFamily="18" charset="0"/>
              </a:rPr>
              <a:t>RIKU.FI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Rikosuhripäivystys 116 006 palvelee suomeksi ma–pe kello 9–20.</a:t>
            </a:r>
            <a:r>
              <a:rPr lang="fi-FI" sz="1600">
                <a:solidFill>
                  <a:schemeClr val="bg1"/>
                </a:solidFill>
                <a:latin typeface="Times New Roman" panose="02020603050405020304" pitchFamily="18" charset="0"/>
                <a:ea typeface="Times New Roman" panose="02020603050405020304" pitchFamily="18" charset="0"/>
              </a:rPr>
              <a:t> (maksuton + anonyymi) RIKU-Chat nettisivuilla.</a:t>
            </a:r>
          </a:p>
          <a:p>
            <a:pPr fontAlgn="base"/>
            <a:r>
              <a:rPr lang="fi-FI" sz="1600" u="sng">
                <a:solidFill>
                  <a:schemeClr val="bg1"/>
                </a:solidFill>
                <a:latin typeface="Arial" panose="020B0604020202020204" pitchFamily="34" charset="0"/>
                <a:ea typeface="Times New Roman" panose="02020603050405020304" pitchFamily="18" charset="0"/>
              </a:rPr>
              <a:t>MLL.FI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MLL </a:t>
            </a:r>
            <a:r>
              <a:rPr lang="fi-FI" sz="1600" b="1">
                <a:solidFill>
                  <a:schemeClr val="bg1"/>
                </a:solidFill>
                <a:latin typeface="Arial" panose="020B0604020202020204" pitchFamily="34" charset="0"/>
                <a:ea typeface="Times New Roman" panose="02020603050405020304" pitchFamily="18" charset="0"/>
              </a:rPr>
              <a:t>Lasten ja nuorten puhelin </a:t>
            </a:r>
            <a:r>
              <a:rPr lang="fi-FI" sz="1600" b="1" u="sng">
                <a:solidFill>
                  <a:schemeClr val="bg1"/>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116 111</a:t>
            </a:r>
            <a:r>
              <a:rPr lang="fi-FI" sz="1600" b="1">
                <a:solidFill>
                  <a:schemeClr val="bg1"/>
                </a:solidFill>
                <a:latin typeface="Arial" panose="020B0604020202020204" pitchFamily="34"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maanantaista perjantaihin kello 14–20, lauantaisin ja sunnuntaisin kello 17–20 (maksuton + anonyymi)</a:t>
            </a:r>
            <a:endParaRPr lang="fi-FI" sz="1600">
              <a:solidFill>
                <a:schemeClr val="bg1"/>
              </a:solidFill>
              <a:latin typeface="Times New Roman" panose="02020603050405020304" pitchFamily="18" charset="0"/>
              <a:ea typeface="Times New Roman" panose="02020603050405020304" pitchFamily="18" charset="0"/>
            </a:endParaRPr>
          </a:p>
          <a:p>
            <a:pPr fontAlgn="base"/>
            <a:r>
              <a:rPr lang="fi-FI" sz="1600" u="sng">
                <a:solidFill>
                  <a:schemeClr val="bg1"/>
                </a:solidFill>
                <a:latin typeface="Arial" panose="020B0604020202020204" pitchFamily="34" charset="0"/>
                <a:ea typeface="Times New Roman" panose="02020603050405020304" pitchFamily="18" charset="0"/>
              </a:rPr>
              <a:t>Ehyt.fi</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Times New Roman" panose="02020603050405020304" pitchFamily="18" charset="0"/>
              </a:rPr>
              <a:t>EHYT ry:n päihdeneuvonta Puhelinnumero: 0800 900 45​</a:t>
            </a:r>
            <a:r>
              <a:rPr lang="fi-FI" sz="1600">
                <a:solidFill>
                  <a:schemeClr val="bg1"/>
                </a:solidFill>
                <a:latin typeface="Times New Roman" panose="02020603050405020304" pitchFamily="18" charset="0"/>
                <a:ea typeface="Times New Roman" panose="02020603050405020304" pitchFamily="18" charset="0"/>
              </a:rPr>
              <a:t> </a:t>
            </a:r>
            <a:r>
              <a:rPr lang="fi-FI" sz="1600">
                <a:solidFill>
                  <a:schemeClr val="bg1"/>
                </a:solidFill>
                <a:latin typeface="Arial" panose="020B0604020202020204" pitchFamily="34" charset="0"/>
                <a:ea typeface="Times New Roman" panose="02020603050405020304" pitchFamily="18" charset="0"/>
              </a:rPr>
              <a:t>(maksuton + anonyymi + aina voi soittaa)</a:t>
            </a:r>
            <a:endParaRPr lang="fi-FI" sz="1600">
              <a:solidFill>
                <a:schemeClr val="bg1"/>
              </a:solidFill>
              <a:latin typeface="Times New Roman" panose="02020603050405020304" pitchFamily="18" charset="0"/>
              <a:ea typeface="Times New Roman" panose="02020603050405020304" pitchFamily="18" charset="0"/>
            </a:endParaRPr>
          </a:p>
          <a:p>
            <a:pPr marL="0" indent="0" fontAlgn="base">
              <a:buNone/>
            </a:pPr>
            <a:r>
              <a:rPr lang="fi-FI" sz="1600">
                <a:solidFill>
                  <a:schemeClr val="bg1"/>
                </a:solidFill>
                <a:latin typeface="Arial" panose="020B0604020202020204" pitchFamily="34" charset="0"/>
                <a:ea typeface="Calibri" panose="020F0502020204030204" pitchFamily="34" charset="0"/>
              </a:rPr>
              <a:t>112-Sovellus (palveluneuvonta, tiedonhaku)</a:t>
            </a:r>
            <a:endParaRPr lang="fi-FI" sz="1600">
              <a:solidFill>
                <a:schemeClr val="bg1"/>
              </a:solidFill>
            </a:endParaRP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17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46F14004-78BB-77B2-6CC0-5EF2241D6F22}"/>
              </a:ext>
            </a:extLst>
          </p:cNvPr>
          <p:cNvSpPr>
            <a:spLocks noGrp="1"/>
          </p:cNvSpPr>
          <p:nvPr>
            <p:ph type="body" idx="1"/>
          </p:nvPr>
        </p:nvSpPr>
        <p:spPr/>
        <p:txBody>
          <a:bodyPr/>
          <a:lstStyle/>
          <a:p>
            <a:endParaRPr lang="fi-FI"/>
          </a:p>
        </p:txBody>
      </p:sp>
      <p:pic>
        <p:nvPicPr>
          <p:cNvPr id="4" name="Kuva 3" descr="Kuva, joka sisältää kohteen luonnos, piirros, clipart, muotoilu&#10;&#10;Kuvaus luotu automaattisesti">
            <a:extLst>
              <a:ext uri="{FF2B5EF4-FFF2-40B4-BE49-F238E27FC236}">
                <a16:creationId xmlns:a16="http://schemas.microsoft.com/office/drawing/2014/main" id="{2FEDE463-CBF3-67A4-1070-2FEB7CC1C995}"/>
              </a:ext>
            </a:extLst>
          </p:cNvPr>
          <p:cNvPicPr>
            <a:picLocks noChangeAspect="1"/>
          </p:cNvPicPr>
          <p:nvPr/>
        </p:nvPicPr>
        <p:blipFill>
          <a:blip r:embed="rId2"/>
          <a:stretch>
            <a:fillRect/>
          </a:stretch>
        </p:blipFill>
        <p:spPr>
          <a:xfrm rot="-5400000">
            <a:off x="2817356" y="-2586486"/>
            <a:ext cx="7120093" cy="12224937"/>
          </a:xfrm>
          <a:prstGeom prst="rect">
            <a:avLst/>
          </a:prstGeom>
        </p:spPr>
      </p:pic>
      <p:sp>
        <p:nvSpPr>
          <p:cNvPr id="5" name="Otsikko 4">
            <a:extLst>
              <a:ext uri="{FF2B5EF4-FFF2-40B4-BE49-F238E27FC236}">
                <a16:creationId xmlns:a16="http://schemas.microsoft.com/office/drawing/2014/main" id="{7774CB54-EB4F-6C9D-BB67-5DB6B65EA775}"/>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fi-FI"/>
              <a:t>Tulostettava</a:t>
            </a:r>
          </a:p>
        </p:txBody>
      </p:sp>
    </p:spTree>
    <p:extLst>
      <p:ext uri="{BB962C8B-B14F-4D97-AF65-F5344CB8AC3E}">
        <p14:creationId xmlns:p14="http://schemas.microsoft.com/office/powerpoint/2010/main" val="244702279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D7A954-99B4-DD6C-1C41-5FCAFA7BB5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1870" y="454795"/>
            <a:ext cx="5237296" cy="3931939"/>
          </a:xfrm>
          <a:prstGeom prst="rect">
            <a:avLst/>
          </a:prstGeom>
        </p:spPr>
      </p:pic>
      <p:pic>
        <p:nvPicPr>
          <p:cNvPr id="2" name="Picture 1">
            <a:extLst>
              <a:ext uri="{FF2B5EF4-FFF2-40B4-BE49-F238E27FC236}">
                <a16:creationId xmlns:a16="http://schemas.microsoft.com/office/drawing/2014/main" id="{FBCDD596-D243-2E50-A784-ACB63B5138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19227" y="435"/>
            <a:ext cx="5277757" cy="3624509"/>
          </a:xfrm>
          <a:prstGeom prst="rect">
            <a:avLst/>
          </a:prstGeom>
        </p:spPr>
      </p:pic>
      <p:pic>
        <p:nvPicPr>
          <p:cNvPr id="3" name="Picture 2">
            <a:extLst>
              <a:ext uri="{FF2B5EF4-FFF2-40B4-BE49-F238E27FC236}">
                <a16:creationId xmlns:a16="http://schemas.microsoft.com/office/drawing/2014/main" id="{C622CE09-AD60-CAAA-4010-D910B12132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15956" y="3417228"/>
            <a:ext cx="5274953" cy="3440160"/>
          </a:xfrm>
          <a:prstGeom prst="rect">
            <a:avLst/>
          </a:prstGeom>
        </p:spPr>
      </p:pic>
      <p:sp>
        <p:nvSpPr>
          <p:cNvPr id="5" name="Otsikko 4">
            <a:extLst>
              <a:ext uri="{FF2B5EF4-FFF2-40B4-BE49-F238E27FC236}">
                <a16:creationId xmlns:a16="http://schemas.microsoft.com/office/drawing/2014/main" id="{DF50FF1F-CD1E-114B-A30C-7AAD7E36A754}"/>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fi-FI"/>
              <a:t>Kuvia eri päihteistä</a:t>
            </a:r>
          </a:p>
        </p:txBody>
      </p:sp>
    </p:spTree>
    <p:extLst>
      <p:ext uri="{BB962C8B-B14F-4D97-AF65-F5344CB8AC3E}">
        <p14:creationId xmlns:p14="http://schemas.microsoft.com/office/powerpoint/2010/main" val="104303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1885467912"/>
              </p:ext>
            </p:extLst>
          </p:nvPr>
        </p:nvGraphicFramePr>
        <p:xfrm>
          <a:off x="647700" y="533400"/>
          <a:ext cx="11001656" cy="6028093"/>
        </p:xfrm>
        <a:graphic>
          <a:graphicData uri="http://schemas.openxmlformats.org/drawingml/2006/table">
            <a:tbl>
              <a:tblPr firstRow="1" bandRow="1">
                <a:tableStyleId>{5C22544A-7EE6-4342-B048-85BDC9FD1C3A}</a:tableStyleId>
              </a:tblPr>
              <a:tblGrid>
                <a:gridCol w="1241728">
                  <a:extLst>
                    <a:ext uri="{9D8B030D-6E8A-4147-A177-3AD203B41FA5}">
                      <a16:colId xmlns:a16="http://schemas.microsoft.com/office/drawing/2014/main" val="3614142682"/>
                    </a:ext>
                  </a:extLst>
                </a:gridCol>
                <a:gridCol w="4738178">
                  <a:extLst>
                    <a:ext uri="{9D8B030D-6E8A-4147-A177-3AD203B41FA5}">
                      <a16:colId xmlns:a16="http://schemas.microsoft.com/office/drawing/2014/main" val="928330980"/>
                    </a:ext>
                  </a:extLst>
                </a:gridCol>
                <a:gridCol w="2483457">
                  <a:extLst>
                    <a:ext uri="{9D8B030D-6E8A-4147-A177-3AD203B41FA5}">
                      <a16:colId xmlns:a16="http://schemas.microsoft.com/office/drawing/2014/main" val="2973324346"/>
                    </a:ext>
                  </a:extLst>
                </a:gridCol>
                <a:gridCol w="2538293">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dirty="0" err="1"/>
                        <a:t>Lailliset</a:t>
                      </a:r>
                      <a:r>
                        <a:rPr lang="en-US" sz="2000" dirty="0"/>
                        <a:t> </a:t>
                      </a:r>
                      <a:r>
                        <a:rPr lang="en-US" sz="2000" dirty="0" err="1"/>
                        <a:t>päihteet</a:t>
                      </a:r>
                    </a:p>
                  </a:txBody>
                  <a:tcPr/>
                </a:tc>
                <a:tc>
                  <a:txBody>
                    <a:bodyPr/>
                    <a:lstStyle/>
                    <a:p>
                      <a:r>
                        <a:rPr lang="en-US" sz="2000" dirty="0" err="1"/>
                        <a:t>Laittomat</a:t>
                      </a:r>
                      <a:r>
                        <a:rPr lang="en-US" sz="2000" dirty="0"/>
                        <a:t> </a:t>
                      </a:r>
                      <a:r>
                        <a:rPr lang="en-US" sz="2000" dirty="0" err="1"/>
                        <a:t>päihteet</a:t>
                      </a:r>
                    </a:p>
                  </a:txBody>
                  <a:tcPr/>
                </a:tc>
                <a:tc>
                  <a:txBody>
                    <a:bodyPr/>
                    <a:lstStyle/>
                    <a:p>
                      <a:pPr lvl="0">
                        <a:buNone/>
                      </a:pPr>
                      <a:r>
                        <a:rPr lang="en-US" sz="2000" dirty="0"/>
                        <a:t>Muut </a:t>
                      </a:r>
                      <a:r>
                        <a:rPr lang="en-US" sz="2000" dirty="0" err="1"/>
                        <a:t>haitalliset</a:t>
                      </a:r>
                      <a:r>
                        <a:rPr lang="en-US" sz="2000" dirty="0"/>
                        <a:t> </a:t>
                      </a:r>
                      <a:r>
                        <a:rPr lang="en-US" sz="2000" dirty="0" err="1"/>
                        <a:t>aineet</a:t>
                      </a:r>
                      <a:r>
                        <a:rPr lang="en-US" sz="2000" dirty="0"/>
                        <a:t>/</a:t>
                      </a:r>
                      <a:endParaRPr lang="fi-FI" dirty="0"/>
                    </a:p>
                    <a:p>
                      <a:pPr lvl="0">
                        <a:buNone/>
                      </a:pPr>
                      <a:r>
                        <a:rPr lang="en-US" sz="2000" err="1"/>
                        <a:t>yhdistelmät</a:t>
                      </a:r>
                      <a:endParaRPr lang="en-US" sz="2000" dirty="0"/>
                    </a:p>
                  </a:txBody>
                  <a:tcPr/>
                </a:tc>
                <a:extLst>
                  <a:ext uri="{0D108BD9-81ED-4DB2-BD59-A6C34878D82A}">
                    <a16:rowId xmlns:a16="http://schemas.microsoft.com/office/drawing/2014/main" val="1013036390"/>
                  </a:ext>
                </a:extLst>
              </a:tr>
              <a:tr h="685800">
                <a:tc>
                  <a:txBody>
                    <a:bodyPr/>
                    <a:lstStyle/>
                    <a:p>
                      <a:pPr lvl="0">
                        <a:buNone/>
                      </a:pPr>
                      <a:r>
                        <a:rPr lang="en-US" sz="2000" dirty="0"/>
                        <a:t>Alle 18v. </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tc>
                  <a:txBody>
                    <a:bodyPr/>
                    <a:lstStyle/>
                    <a:p>
                      <a:pPr lvl="0" algn="ctr">
                        <a:buNone/>
                      </a:pPr>
                      <a:r>
                        <a:rPr lang="en-US" sz="2000" b="1" dirty="0"/>
                        <a:t>X</a:t>
                      </a:r>
                    </a:p>
                  </a:txBody>
                  <a:tcPr/>
                </a:tc>
                <a:extLst>
                  <a:ext uri="{0D108BD9-81ED-4DB2-BD59-A6C34878D82A}">
                    <a16:rowId xmlns:a16="http://schemas.microsoft.com/office/drawing/2014/main" val="4277004442"/>
                  </a:ext>
                </a:extLst>
              </a:tr>
              <a:tr h="3343275">
                <a:tc>
                  <a:txBody>
                    <a:bodyPr/>
                    <a:lstStyle/>
                    <a:p>
                      <a:r>
                        <a:rPr lang="en-US" dirty="0"/>
                        <a:t>K-18</a:t>
                      </a:r>
                    </a:p>
                  </a:txBody>
                  <a:tcPr/>
                </a:tc>
                <a:tc>
                  <a:txBody>
                    <a:bodyPr/>
                    <a:lstStyle/>
                    <a:p>
                      <a:r>
                        <a:rPr lang="en-US" sz="2000" dirty="0" err="1"/>
                        <a:t>Tupakka</a:t>
                      </a:r>
                      <a:r>
                        <a:rPr lang="en-US" sz="2000" dirty="0"/>
                        <a:t>, </a:t>
                      </a:r>
                      <a:r>
                        <a:rPr lang="en-US" sz="2000" dirty="0" err="1"/>
                        <a:t>miedot</a:t>
                      </a:r>
                      <a:r>
                        <a:rPr lang="en-US" sz="2000" dirty="0"/>
                        <a:t> </a:t>
                      </a:r>
                      <a:r>
                        <a:rPr lang="en-US" sz="2000" dirty="0" err="1"/>
                        <a:t>alkoholijuomat</a:t>
                      </a:r>
                      <a:r>
                        <a:rPr lang="en-US" sz="2000" dirty="0"/>
                        <a:t> (</a:t>
                      </a:r>
                      <a:r>
                        <a:rPr lang="en-US" sz="2000" dirty="0" err="1"/>
                        <a:t>alkoholia</a:t>
                      </a:r>
                      <a:r>
                        <a:rPr lang="en-US" sz="2000" dirty="0"/>
                        <a:t> 1,2-22%).</a:t>
                      </a:r>
                    </a:p>
                    <a:p>
                      <a:pPr lvl="0">
                        <a:buNone/>
                      </a:pPr>
                      <a:r>
                        <a:rPr lang="en-US" sz="2000" dirty="0" err="1"/>
                        <a:t>Nikotiinipussit</a:t>
                      </a:r>
                      <a:r>
                        <a:rPr lang="en-US" sz="2000" dirty="0"/>
                        <a:t>.</a:t>
                      </a:r>
                    </a:p>
                    <a:p>
                      <a:pPr lvl="0">
                        <a:buNone/>
                      </a:pPr>
                      <a:r>
                        <a:rPr lang="en-US" sz="2000" dirty="0" err="1"/>
                        <a:t>Sähkötupakka</a:t>
                      </a:r>
                      <a:r>
                        <a:rPr lang="en-US" sz="2000" dirty="0"/>
                        <a:t> (</a:t>
                      </a:r>
                      <a:r>
                        <a:rPr lang="en-US" sz="2000" dirty="0" err="1"/>
                        <a:t>katukaupan</a:t>
                      </a:r>
                      <a:r>
                        <a:rPr lang="en-US" sz="2000" dirty="0"/>
                        <a:t> </a:t>
                      </a:r>
                      <a:r>
                        <a:rPr lang="en-US" sz="2000" dirty="0" err="1"/>
                        <a:t>tuotteet</a:t>
                      </a:r>
                      <a:r>
                        <a:rPr lang="en-US" sz="2000" dirty="0"/>
                        <a:t> </a:t>
                      </a:r>
                      <a:r>
                        <a:rPr lang="en-US" sz="2000" dirty="0" err="1"/>
                        <a:t>laittomia</a:t>
                      </a:r>
                      <a:r>
                        <a:rPr lang="en-US" sz="2000" dirty="0"/>
                        <a:t>).</a:t>
                      </a:r>
                    </a:p>
                    <a:p>
                      <a:pPr lvl="0">
                        <a:buNone/>
                      </a:pPr>
                      <a:r>
                        <a:rPr lang="en-US" sz="2000" err="1"/>
                        <a:t>Nuuska</a:t>
                      </a:r>
                      <a:endParaRPr lang="en-US" sz="2000"/>
                    </a:p>
                    <a:p>
                      <a:pPr lvl="0">
                        <a:buNone/>
                      </a:pPr>
                      <a:r>
                        <a:rPr lang="en-US" sz="2000" dirty="0"/>
                        <a:t>(</a:t>
                      </a:r>
                      <a:r>
                        <a:rPr lang="en-US" sz="2000" dirty="0" err="1"/>
                        <a:t>myynti</a:t>
                      </a:r>
                      <a:r>
                        <a:rPr lang="en-US" sz="2000" dirty="0"/>
                        <a:t> ja </a:t>
                      </a:r>
                      <a:r>
                        <a:rPr lang="en-US" sz="2000" dirty="0" err="1"/>
                        <a:t>osto</a:t>
                      </a:r>
                      <a:r>
                        <a:rPr lang="en-US" sz="2000" dirty="0"/>
                        <a:t> </a:t>
                      </a:r>
                      <a:r>
                        <a:rPr lang="en-US" sz="2000" dirty="0" err="1"/>
                        <a:t>laitonta</a:t>
                      </a:r>
                      <a:r>
                        <a:rPr lang="en-US" sz="2000" dirty="0"/>
                        <a:t> </a:t>
                      </a:r>
                      <a:r>
                        <a:rPr lang="en-US" sz="2000" dirty="0" err="1"/>
                        <a:t>Suomessa</a:t>
                      </a:r>
                      <a:r>
                        <a:rPr lang="en-US" sz="2000" dirty="0"/>
                        <a:t>.)</a:t>
                      </a:r>
                    </a:p>
                  </a:txBody>
                  <a:tcPr/>
                </a:tc>
                <a:tc>
                  <a:txBody>
                    <a:bodyPr/>
                    <a:lstStyle/>
                    <a:p>
                      <a:r>
                        <a:rPr lang="en-US" sz="2000" dirty="0" err="1"/>
                        <a:t>Huumeet</a:t>
                      </a:r>
                      <a:r>
                        <a:rPr lang="en-US" sz="2000" dirty="0"/>
                        <a:t>, </a:t>
                      </a:r>
                      <a:r>
                        <a:rPr lang="en-US" sz="2000" dirty="0" err="1"/>
                        <a:t>esim</a:t>
                      </a:r>
                      <a:r>
                        <a:rPr lang="en-US" sz="2000" dirty="0"/>
                        <a:t>. </a:t>
                      </a:r>
                      <a:r>
                        <a:rPr lang="en-US" sz="2000" dirty="0" err="1"/>
                        <a:t>kannabis</a:t>
                      </a:r>
                      <a:r>
                        <a:rPr lang="en-US" sz="2000" dirty="0"/>
                        <a:t>, </a:t>
                      </a:r>
                      <a:r>
                        <a:rPr lang="en-US" sz="2000" dirty="0" err="1"/>
                        <a:t>kokaiini</a:t>
                      </a:r>
                      <a:r>
                        <a:rPr lang="en-US" sz="2000" dirty="0"/>
                        <a:t>, </a:t>
                      </a:r>
                      <a:r>
                        <a:rPr lang="en-US" sz="2000" dirty="0" err="1"/>
                        <a:t>ekstaasi</a:t>
                      </a:r>
                      <a:r>
                        <a:rPr lang="en-US" sz="2000" dirty="0"/>
                        <a:t>, </a:t>
                      </a:r>
                      <a:r>
                        <a:rPr lang="en-US" sz="2000" dirty="0" err="1"/>
                        <a:t>heroiini</a:t>
                      </a:r>
                      <a:r>
                        <a:rPr lang="en-US" sz="2000" dirty="0"/>
                        <a:t>.</a:t>
                      </a:r>
                    </a:p>
                    <a:p>
                      <a:pPr lvl="0">
                        <a:buNone/>
                      </a:pPr>
                      <a:r>
                        <a:rPr lang="en-US" sz="2000" dirty="0" err="1"/>
                        <a:t>Nikotiinituotteet</a:t>
                      </a:r>
                      <a:r>
                        <a:rPr lang="en-US" sz="2000" dirty="0"/>
                        <a:t>, </a:t>
                      </a:r>
                      <a:r>
                        <a:rPr lang="en-US" sz="2000" dirty="0" err="1"/>
                        <a:t>joissa</a:t>
                      </a:r>
                      <a:r>
                        <a:rPr lang="en-US" sz="2000" dirty="0"/>
                        <a:t> </a:t>
                      </a:r>
                      <a:r>
                        <a:rPr lang="en-US" sz="2000" dirty="0" err="1"/>
                        <a:t>nikotiinia</a:t>
                      </a:r>
                      <a:r>
                        <a:rPr lang="en-US" sz="2000" dirty="0"/>
                        <a:t> </a:t>
                      </a:r>
                      <a:r>
                        <a:rPr lang="en-US" sz="2000" dirty="0" err="1"/>
                        <a:t>yli</a:t>
                      </a:r>
                      <a:r>
                        <a:rPr lang="en-US" sz="2000" dirty="0"/>
                        <a:t> 20mg (</a:t>
                      </a:r>
                      <a:r>
                        <a:rPr lang="en-US" sz="2000" dirty="0" err="1"/>
                        <a:t>esim</a:t>
                      </a:r>
                      <a:r>
                        <a:rPr lang="en-US" sz="2000" dirty="0"/>
                        <a:t>. </a:t>
                      </a:r>
                      <a:r>
                        <a:rPr lang="en-US" sz="2000" dirty="0" err="1"/>
                        <a:t>tietyt</a:t>
                      </a:r>
                      <a:r>
                        <a:rPr lang="en-US" sz="2000" dirty="0"/>
                        <a:t> </a:t>
                      </a:r>
                      <a:r>
                        <a:rPr lang="en-US" sz="2000" dirty="0" err="1"/>
                        <a:t>sähkötupakat</a:t>
                      </a:r>
                      <a:r>
                        <a:rPr lang="en-US" sz="2000" dirty="0"/>
                        <a:t>).</a:t>
                      </a:r>
                    </a:p>
                    <a:p>
                      <a:pPr lvl="0">
                        <a:buNone/>
                      </a:pPr>
                      <a:endParaRPr lang="en-US"/>
                    </a:p>
                    <a:p>
                      <a:pPr lvl="0">
                        <a:buNone/>
                      </a:pPr>
                      <a:r>
                        <a:rPr lang="en-US" sz="1400" b="1" dirty="0" err="1"/>
                        <a:t>Suomessa</a:t>
                      </a:r>
                      <a:r>
                        <a:rPr lang="en-US" sz="1400" b="1" dirty="0"/>
                        <a:t> </a:t>
                      </a:r>
                      <a:r>
                        <a:rPr lang="en-US" sz="1400" b="1" dirty="0" err="1"/>
                        <a:t>laittomia</a:t>
                      </a:r>
                      <a:r>
                        <a:rPr lang="en-US" sz="1400" b="1" dirty="0"/>
                        <a:t> </a:t>
                      </a:r>
                    </a:p>
                    <a:p>
                      <a:pPr lvl="0">
                        <a:buNone/>
                      </a:pPr>
                      <a:r>
                        <a:rPr lang="en-US" sz="1400" b="1" dirty="0" err="1"/>
                        <a:t>kaikenikäisille</a:t>
                      </a:r>
                      <a:r>
                        <a:rPr lang="en-US" sz="1400" b="1" dirty="0"/>
                        <a:t>!</a:t>
                      </a:r>
                      <a:endParaRPr lang="en-US" sz="1400" dirty="0"/>
                    </a:p>
                  </a:txBody>
                  <a:tcPr/>
                </a:tc>
                <a:tc>
                  <a:txBody>
                    <a:bodyPr/>
                    <a:lstStyle/>
                    <a:p>
                      <a:pPr lvl="0">
                        <a:buNone/>
                      </a:pPr>
                      <a:r>
                        <a:rPr lang="en-US" sz="2000" b="0" dirty="0" err="1"/>
                        <a:t>Lääkkeiden</a:t>
                      </a:r>
                      <a:r>
                        <a:rPr lang="en-US" sz="2000" b="0" dirty="0"/>
                        <a:t> </a:t>
                      </a:r>
                    </a:p>
                    <a:p>
                      <a:pPr lvl="0">
                        <a:buNone/>
                      </a:pPr>
                      <a:r>
                        <a:rPr lang="en-US" sz="2000" b="0" dirty="0" err="1"/>
                        <a:t>väärinkäyttö</a:t>
                      </a:r>
                      <a:r>
                        <a:rPr lang="en-US" sz="2000" b="0" dirty="0"/>
                        <a:t>. </a:t>
                      </a:r>
                      <a:endParaRPr lang="fi-FI" sz="2000" dirty="0"/>
                    </a:p>
                    <a:p>
                      <a:pPr lvl="0">
                        <a:buNone/>
                      </a:pPr>
                      <a:r>
                        <a:rPr lang="en-US" sz="2000" b="0" dirty="0" err="1"/>
                        <a:t>Sekakäyttö</a:t>
                      </a:r>
                      <a:r>
                        <a:rPr lang="en-US" sz="2000" b="0" dirty="0"/>
                        <a:t>.</a:t>
                      </a:r>
                    </a:p>
                    <a:p>
                      <a:pPr lvl="0">
                        <a:buNone/>
                      </a:pPr>
                      <a:r>
                        <a:rPr lang="en-US" sz="2000" b="0" err="1"/>
                        <a:t>Kaikki</a:t>
                      </a:r>
                      <a:r>
                        <a:rPr lang="en-US" sz="2000" b="0" dirty="0"/>
                        <a:t> </a:t>
                      </a:r>
                      <a:r>
                        <a:rPr lang="en-US" sz="2000" b="0" err="1"/>
                        <a:t>päihtymiskäytössä</a:t>
                      </a:r>
                      <a:r>
                        <a:rPr lang="en-US" sz="2000" b="0"/>
                        <a:t> </a:t>
                      </a:r>
                    </a:p>
                    <a:p>
                      <a:pPr lvl="0">
                        <a:buNone/>
                      </a:pPr>
                      <a:r>
                        <a:rPr lang="en-US" sz="2000" b="0" dirty="0" err="1"/>
                        <a:t>käytetyt</a:t>
                      </a:r>
                      <a:r>
                        <a:rPr lang="en-US" sz="2000" b="0" dirty="0"/>
                        <a:t> </a:t>
                      </a:r>
                      <a:r>
                        <a:rPr lang="en-US" sz="2000" b="0" dirty="0" err="1"/>
                        <a:t>kemikaalit</a:t>
                      </a:r>
                      <a:r>
                        <a:rPr lang="en-US" sz="2000" b="0" dirty="0"/>
                        <a:t>.</a:t>
                      </a:r>
                      <a:endParaRPr lang="en-US" dirty="0"/>
                    </a:p>
                  </a:txBody>
                  <a:tcPr/>
                </a:tc>
                <a:extLst>
                  <a:ext uri="{0D108BD9-81ED-4DB2-BD59-A6C34878D82A}">
                    <a16:rowId xmlns:a16="http://schemas.microsoft.com/office/drawing/2014/main" val="1279153625"/>
                  </a:ext>
                </a:extLst>
              </a:tr>
              <a:tr h="914400">
                <a:tc>
                  <a:txBody>
                    <a:bodyPr/>
                    <a:lstStyle/>
                    <a:p>
                      <a:r>
                        <a:rPr lang="en-US" dirty="0"/>
                        <a:t>K-20</a:t>
                      </a:r>
                    </a:p>
                  </a:txBody>
                  <a:tcPr/>
                </a:tc>
                <a:tc>
                  <a:txBody>
                    <a:bodyPr/>
                    <a:lstStyle/>
                    <a:p>
                      <a:r>
                        <a:rPr lang="en-US" sz="2000" dirty="0" err="1"/>
                        <a:t>Väkevät</a:t>
                      </a:r>
                      <a:r>
                        <a:rPr lang="en-US" sz="2000" dirty="0"/>
                        <a:t> </a:t>
                      </a:r>
                      <a:r>
                        <a:rPr lang="en-US" sz="2000" dirty="0" err="1"/>
                        <a:t>alkoholijuomat</a:t>
                      </a:r>
                      <a:r>
                        <a:rPr lang="en-US" sz="2000" dirty="0"/>
                        <a:t>, </a:t>
                      </a:r>
                      <a:r>
                        <a:rPr lang="en-US" sz="2000" dirty="0" err="1"/>
                        <a:t>esim</a:t>
                      </a:r>
                      <a:r>
                        <a:rPr lang="en-US" sz="2000" dirty="0"/>
                        <a:t>. vodka, </a:t>
                      </a:r>
                      <a:r>
                        <a:rPr lang="en-US" sz="2000" dirty="0" err="1"/>
                        <a:t>kaikki</a:t>
                      </a:r>
                      <a:r>
                        <a:rPr lang="en-US" sz="2000" dirty="0"/>
                        <a:t> </a:t>
                      </a:r>
                      <a:r>
                        <a:rPr lang="en-US" sz="2000" dirty="0" err="1"/>
                        <a:t>jossa</a:t>
                      </a:r>
                      <a:r>
                        <a:rPr lang="en-US" sz="2000" dirty="0"/>
                        <a:t> </a:t>
                      </a:r>
                      <a:r>
                        <a:rPr lang="en-US" sz="2000" dirty="0" err="1"/>
                        <a:t>alkoholia</a:t>
                      </a:r>
                      <a:r>
                        <a:rPr lang="en-US" sz="2000" dirty="0"/>
                        <a:t> </a:t>
                      </a:r>
                      <a:r>
                        <a:rPr lang="en-US" sz="2000" dirty="0" err="1"/>
                        <a:t>yli</a:t>
                      </a:r>
                      <a:r>
                        <a:rPr lang="en-US" sz="2000" dirty="0"/>
                        <a:t> 22%</a:t>
                      </a:r>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473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Päihdefaktat</a:t>
            </a:r>
            <a:endParaRPr lang="en-US"/>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a:p>
          <a:p>
            <a:pPr marL="238760" indent="-238760"/>
            <a:r>
              <a:rPr lang="fi-FI">
                <a:hlinkClick r:id="rId3"/>
              </a:rPr>
              <a:t>www.kahoot.it</a:t>
            </a:r>
          </a:p>
          <a:p>
            <a:pPr marL="0" indent="0">
              <a:buNone/>
            </a:pPr>
            <a:endParaRPr lang="fi-FI"/>
          </a:p>
          <a:p>
            <a:pPr marL="238760" indent="-238760"/>
            <a:r>
              <a:rPr lang="fi-FI"/>
              <a:t>Kirjaudu peliin OMALLA etunimellä. </a:t>
            </a:r>
          </a:p>
        </p:txBody>
      </p:sp>
    </p:spTree>
    <p:extLst>
      <p:ext uri="{BB962C8B-B14F-4D97-AF65-F5344CB8AC3E}">
        <p14:creationId xmlns:p14="http://schemas.microsoft.com/office/powerpoint/2010/main" val="53370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Yle: Nuorilta takavarikoidut vapet vietiin laboratorioon 💨🔬 #ylemix #yle #uutiset #vape #shorts">
            <a:hlinkClick r:id="" action="ppaction://media"/>
            <a:extLst>
              <a:ext uri="{FF2B5EF4-FFF2-40B4-BE49-F238E27FC236}">
                <a16:creationId xmlns:a16="http://schemas.microsoft.com/office/drawing/2014/main" id="{0837F7C6-1164-330A-7D78-315E4F3DB02B}"/>
              </a:ext>
            </a:extLst>
          </p:cNvPr>
          <p:cNvPicPr>
            <a:picLocks noRot="1" noChangeAspect="1"/>
          </p:cNvPicPr>
          <p:nvPr>
            <a:videoFile r:link="rId1"/>
          </p:nvPr>
        </p:nvPicPr>
        <p:blipFill>
          <a:blip r:embed="rId4"/>
          <a:stretch>
            <a:fillRect/>
          </a:stretch>
        </p:blipFill>
        <p:spPr>
          <a:xfrm>
            <a:off x="4201544" y="24442"/>
            <a:ext cx="3790500" cy="6823493"/>
          </a:xfrm>
          <a:prstGeom prst="rect">
            <a:avLst/>
          </a:prstGeom>
        </p:spPr>
      </p:pic>
      <p:sp>
        <p:nvSpPr>
          <p:cNvPr id="2" name="Otsikko 1">
            <a:extLst>
              <a:ext uri="{FF2B5EF4-FFF2-40B4-BE49-F238E27FC236}">
                <a16:creationId xmlns:a16="http://schemas.microsoft.com/office/drawing/2014/main" id="{4FA95B55-535D-F6A5-DFD3-B5C9942E74D4}"/>
              </a:ext>
            </a:extLst>
          </p:cNvPr>
          <p:cNvSpPr>
            <a:spLocks noGrp="1"/>
          </p:cNvSpPr>
          <p:nvPr>
            <p:ph type="ctrTitle"/>
          </p:nvPr>
        </p:nvSpPr>
        <p:spPr>
          <a:xfrm>
            <a:off x="879501" y="6858000"/>
            <a:ext cx="10433001" cy="4457989"/>
          </a:xfrm>
        </p:spPr>
        <p:txBody>
          <a:bodyPr vert="horz" wrap="square" lIns="0" tIns="0" rIns="0" bIns="0" rtlCol="0" anchor="t" anchorCtr="0">
            <a:noAutofit/>
          </a:bodyPr>
          <a:lstStyle/>
          <a:p>
            <a:r>
              <a:rPr lang="fi-FI"/>
              <a:t>Ylen uutinen 2023</a:t>
            </a:r>
          </a:p>
        </p:txBody>
      </p:sp>
    </p:spTree>
    <p:extLst>
      <p:ext uri="{BB962C8B-B14F-4D97-AF65-F5344CB8AC3E}">
        <p14:creationId xmlns:p14="http://schemas.microsoft.com/office/powerpoint/2010/main" val="77379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fi-FI"/>
              <a:t>Kieltäytyminen</a:t>
            </a:r>
          </a:p>
        </p:txBody>
      </p:sp>
      <p:sp>
        <p:nvSpPr>
          <p:cNvPr id="3" name="Text Placeholder 2" descr="Tehtävän ohje.">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endParaRPr lang="fi-FI"/>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
        <p:nvSpPr>
          <p:cNvPr id="4" name="TextBox 3">
            <a:extLst>
              <a:ext uri="{FF2B5EF4-FFF2-40B4-BE49-F238E27FC236}">
                <a16:creationId xmlns:a16="http://schemas.microsoft.com/office/drawing/2014/main" id="{ED94AA7B-9617-AB65-AA21-611D165CD33C}"/>
              </a:ext>
            </a:extLst>
          </p:cNvPr>
          <p:cNvSpPr txBox="1"/>
          <p:nvPr/>
        </p:nvSpPr>
        <p:spPr>
          <a:xfrm>
            <a:off x="1037908" y="1727337"/>
            <a:ext cx="752723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err="1">
                <a:cs typeface="Arial"/>
              </a:rPr>
              <a:t>Siirrytään</a:t>
            </a:r>
            <a:r>
              <a:rPr lang="en-US" sz="2400">
                <a:cs typeface="Arial"/>
              </a:rPr>
              <a:t> </a:t>
            </a:r>
            <a:r>
              <a:rPr lang="en-US" sz="2400" err="1">
                <a:cs typeface="Arial"/>
              </a:rPr>
              <a:t>pienryhmiin</a:t>
            </a:r>
            <a:r>
              <a:rPr lang="en-US" sz="2400">
                <a:cs typeface="Arial"/>
              </a:rPr>
              <a:t> </a:t>
            </a:r>
            <a:r>
              <a:rPr lang="en-US" sz="2400" err="1">
                <a:cs typeface="Arial"/>
              </a:rPr>
              <a:t>opettajan</a:t>
            </a:r>
            <a:r>
              <a:rPr lang="en-US" sz="2400">
                <a:cs typeface="Arial"/>
              </a:rPr>
              <a:t> </a:t>
            </a:r>
            <a:r>
              <a:rPr lang="en-US" sz="2400" err="1">
                <a:cs typeface="Arial"/>
              </a:rPr>
              <a:t>johdolla</a:t>
            </a:r>
            <a:r>
              <a:rPr lang="en-US" sz="2400">
                <a:cs typeface="Arial"/>
              </a:rPr>
              <a:t>.</a:t>
            </a:r>
            <a:endParaRPr lang="fi-FI">
              <a:cs typeface="Arial"/>
            </a:endParaRPr>
          </a:p>
          <a:p>
            <a:pPr marL="285750" indent="-285750">
              <a:buFont typeface="Arial"/>
              <a:buChar char="•"/>
            </a:pPr>
            <a:r>
              <a:rPr lang="en-US" sz="2400" err="1">
                <a:cs typeface="Arial"/>
              </a:rPr>
              <a:t>Jokainen</a:t>
            </a:r>
            <a:r>
              <a:rPr lang="en-US" sz="2400">
                <a:cs typeface="Arial"/>
              </a:rPr>
              <a:t> </a:t>
            </a:r>
            <a:r>
              <a:rPr lang="en-US" sz="2400" err="1">
                <a:cs typeface="Arial"/>
              </a:rPr>
              <a:t>ryhmä</a:t>
            </a:r>
            <a:r>
              <a:rPr lang="en-US" sz="2400">
                <a:cs typeface="Arial"/>
              </a:rPr>
              <a:t> </a:t>
            </a:r>
            <a:r>
              <a:rPr lang="en-US" sz="2400" err="1">
                <a:cs typeface="Arial"/>
              </a:rPr>
              <a:t>saa</a:t>
            </a:r>
            <a:r>
              <a:rPr lang="en-US" sz="2400">
                <a:cs typeface="Arial"/>
              </a:rPr>
              <a:t> </a:t>
            </a:r>
            <a:r>
              <a:rPr lang="en-US" sz="2400" err="1">
                <a:cs typeface="Arial"/>
              </a:rPr>
              <a:t>aiheen</a:t>
            </a:r>
            <a:r>
              <a:rPr lang="en-US" sz="2400">
                <a:cs typeface="Arial"/>
              </a:rPr>
              <a:t> </a:t>
            </a:r>
            <a:r>
              <a:rPr lang="en-US" sz="2400" err="1">
                <a:cs typeface="Arial"/>
              </a:rPr>
              <a:t>joka</a:t>
            </a:r>
            <a:r>
              <a:rPr lang="en-US" sz="2400">
                <a:cs typeface="Arial"/>
              </a:rPr>
              <a:t> </a:t>
            </a:r>
            <a:r>
              <a:rPr lang="en-US" sz="2400" err="1">
                <a:cs typeface="Arial"/>
              </a:rPr>
              <a:t>pitää</a:t>
            </a:r>
            <a:r>
              <a:rPr lang="en-US" sz="2400">
                <a:cs typeface="Arial"/>
              </a:rPr>
              <a:t> "</a:t>
            </a:r>
            <a:r>
              <a:rPr lang="en-US" sz="2400" err="1">
                <a:cs typeface="Arial"/>
              </a:rPr>
              <a:t>myydä</a:t>
            </a:r>
            <a:r>
              <a:rPr lang="en-US" sz="2400">
                <a:cs typeface="Arial"/>
              </a:rPr>
              <a:t>" </a:t>
            </a:r>
            <a:r>
              <a:rPr lang="en-US" sz="2400" err="1">
                <a:cs typeface="Arial"/>
              </a:rPr>
              <a:t>muille</a:t>
            </a:r>
            <a:r>
              <a:rPr lang="en-US" sz="2400">
                <a:cs typeface="Arial"/>
              </a:rPr>
              <a:t> </a:t>
            </a:r>
            <a:r>
              <a:rPr lang="en-US" sz="2400" err="1">
                <a:cs typeface="Arial"/>
              </a:rPr>
              <a:t>ryhmäläisille</a:t>
            </a:r>
            <a:r>
              <a:rPr lang="en-US" sz="2400">
                <a:cs typeface="Arial"/>
              </a:rPr>
              <a:t>, </a:t>
            </a:r>
            <a:r>
              <a:rPr lang="en-US" sz="2400" err="1">
                <a:cs typeface="Arial"/>
              </a:rPr>
              <a:t>eli</a:t>
            </a:r>
            <a:r>
              <a:rPr lang="en-US" sz="2400">
                <a:cs typeface="Arial"/>
              </a:rPr>
              <a:t> </a:t>
            </a:r>
            <a:r>
              <a:rPr lang="en-US" sz="2400" err="1">
                <a:cs typeface="Arial"/>
              </a:rPr>
              <a:t>saada</a:t>
            </a:r>
            <a:r>
              <a:rPr lang="en-US" sz="2400">
                <a:cs typeface="Arial"/>
              </a:rPr>
              <a:t> </a:t>
            </a:r>
            <a:r>
              <a:rPr lang="en-US" sz="2400" err="1">
                <a:cs typeface="Arial"/>
              </a:rPr>
              <a:t>ylipuhuttua</a:t>
            </a:r>
            <a:r>
              <a:rPr lang="en-US" sz="2400">
                <a:cs typeface="Arial"/>
              </a:rPr>
              <a:t> </a:t>
            </a:r>
            <a:r>
              <a:rPr lang="en-US" sz="2400" err="1">
                <a:cs typeface="Arial"/>
              </a:rPr>
              <a:t>muut</a:t>
            </a:r>
            <a:r>
              <a:rPr lang="en-US" sz="2400">
                <a:cs typeface="Arial"/>
              </a:rPr>
              <a:t> </a:t>
            </a:r>
            <a:r>
              <a:rPr lang="en-US" sz="2400" err="1">
                <a:cs typeface="Arial"/>
              </a:rPr>
              <a:t>kokeilemaan</a:t>
            </a:r>
            <a:r>
              <a:rPr lang="en-US" sz="2400">
                <a:cs typeface="Arial"/>
              </a:rPr>
              <a:t> </a:t>
            </a:r>
            <a:r>
              <a:rPr lang="en-US" sz="2400" err="1">
                <a:cs typeface="Arial"/>
              </a:rPr>
              <a:t>kyseistä</a:t>
            </a:r>
            <a:r>
              <a:rPr lang="en-US" sz="2400">
                <a:cs typeface="Arial"/>
              </a:rPr>
              <a:t> </a:t>
            </a:r>
            <a:r>
              <a:rPr lang="en-US" sz="2400" err="1">
                <a:cs typeface="Arial"/>
              </a:rPr>
              <a:t>päihdettä</a:t>
            </a:r>
            <a:r>
              <a:rPr lang="en-US" sz="2400">
                <a:cs typeface="Arial"/>
              </a:rPr>
              <a:t>. </a:t>
            </a:r>
            <a:r>
              <a:rPr lang="en-US" sz="2400" b="1">
                <a:cs typeface="Arial"/>
              </a:rPr>
              <a:t>Muut </a:t>
            </a:r>
            <a:r>
              <a:rPr lang="en-US" sz="2400" b="1" err="1">
                <a:cs typeface="Arial"/>
              </a:rPr>
              <a:t>keksivät</a:t>
            </a:r>
            <a:r>
              <a:rPr lang="en-US" sz="2400" b="1">
                <a:cs typeface="Arial"/>
              </a:rPr>
              <a:t> </a:t>
            </a:r>
            <a:r>
              <a:rPr lang="en-US" sz="2400" b="1" err="1">
                <a:cs typeface="Arial"/>
              </a:rPr>
              <a:t>erilaisia</a:t>
            </a:r>
            <a:r>
              <a:rPr lang="en-US" sz="2400" b="1">
                <a:cs typeface="Arial"/>
              </a:rPr>
              <a:t> </a:t>
            </a:r>
            <a:r>
              <a:rPr lang="en-US" sz="2400" b="1" err="1">
                <a:cs typeface="Arial"/>
              </a:rPr>
              <a:t>tapoja</a:t>
            </a:r>
            <a:r>
              <a:rPr lang="en-US" sz="2400" b="1">
                <a:cs typeface="Arial"/>
              </a:rPr>
              <a:t> </a:t>
            </a:r>
            <a:r>
              <a:rPr lang="en-US" sz="2400" b="1" err="1">
                <a:cs typeface="Arial"/>
              </a:rPr>
              <a:t>kieltäytyä</a:t>
            </a:r>
            <a:r>
              <a:rPr lang="en-US" sz="2400" b="1">
                <a:cs typeface="Arial"/>
              </a:rPr>
              <a:t>. </a:t>
            </a:r>
            <a:r>
              <a:rPr lang="en-US" sz="2400" err="1">
                <a:cs typeface="Arial"/>
              </a:rPr>
              <a:t>Välillä</a:t>
            </a:r>
            <a:r>
              <a:rPr lang="en-US" sz="2400">
                <a:cs typeface="Arial"/>
              </a:rPr>
              <a:t> </a:t>
            </a:r>
            <a:r>
              <a:rPr lang="en-US" sz="2400" err="1">
                <a:cs typeface="Arial"/>
              </a:rPr>
              <a:t>vaihdetaan</a:t>
            </a:r>
            <a:r>
              <a:rPr lang="en-US" sz="2400">
                <a:cs typeface="Arial"/>
              </a:rPr>
              <a:t> </a:t>
            </a:r>
            <a:r>
              <a:rPr lang="en-US" sz="2400" err="1">
                <a:cs typeface="Arial"/>
              </a:rPr>
              <a:t>osia</a:t>
            </a:r>
            <a:r>
              <a:rPr lang="en-US" sz="2400">
                <a:cs typeface="Arial"/>
              </a:rPr>
              <a:t>.</a:t>
            </a:r>
          </a:p>
          <a:p>
            <a:pPr marL="285750" indent="-285750">
              <a:buFont typeface="Arial"/>
              <a:buChar char="•"/>
            </a:pPr>
            <a:endParaRPr lang="en-US" sz="2400">
              <a:cs typeface="Arial"/>
            </a:endParaRPr>
          </a:p>
          <a:p>
            <a:pPr marL="285750" indent="-285750">
              <a:buFont typeface="Arial"/>
              <a:buChar char="•"/>
            </a:pPr>
            <a:r>
              <a:rPr lang="en-US" sz="2400" err="1">
                <a:cs typeface="Arial"/>
              </a:rPr>
              <a:t>Lopuksi</a:t>
            </a:r>
            <a:r>
              <a:rPr lang="en-US" sz="2400">
                <a:cs typeface="Arial"/>
              </a:rPr>
              <a:t> </a:t>
            </a:r>
            <a:r>
              <a:rPr lang="en-US" sz="2400" err="1">
                <a:cs typeface="Arial"/>
              </a:rPr>
              <a:t>keskustellaan</a:t>
            </a:r>
            <a:r>
              <a:rPr lang="en-US" sz="2400">
                <a:cs typeface="Arial"/>
              </a:rPr>
              <a:t> </a:t>
            </a:r>
            <a:r>
              <a:rPr lang="en-US" sz="2400" err="1">
                <a:cs typeface="Arial"/>
              </a:rPr>
              <a:t>oliko</a:t>
            </a:r>
            <a:r>
              <a:rPr lang="en-US" sz="2400">
                <a:cs typeface="Arial"/>
              </a:rPr>
              <a:t> </a:t>
            </a:r>
            <a:r>
              <a:rPr lang="en-US" sz="2400" err="1">
                <a:cs typeface="Arial"/>
              </a:rPr>
              <a:t>kieltäytyminen</a:t>
            </a:r>
            <a:r>
              <a:rPr lang="en-US" sz="2400">
                <a:cs typeface="Arial"/>
              </a:rPr>
              <a:t> </a:t>
            </a:r>
            <a:r>
              <a:rPr lang="en-US" sz="2400" err="1">
                <a:cs typeface="Arial"/>
              </a:rPr>
              <a:t>helppoa</a:t>
            </a:r>
            <a:r>
              <a:rPr lang="en-US" sz="2400">
                <a:cs typeface="Arial"/>
              </a:rPr>
              <a:t> </a:t>
            </a:r>
            <a:r>
              <a:rPr lang="en-US" sz="2400" err="1">
                <a:cs typeface="Arial"/>
              </a:rPr>
              <a:t>vai</a:t>
            </a:r>
            <a:r>
              <a:rPr lang="en-US" sz="2400">
                <a:cs typeface="Arial"/>
              </a:rPr>
              <a:t> </a:t>
            </a:r>
            <a:r>
              <a:rPr lang="en-US" sz="2400" err="1">
                <a:cs typeface="Arial"/>
              </a:rPr>
              <a:t>vaikeaa</a:t>
            </a:r>
            <a:r>
              <a:rPr lang="en-US" sz="2400">
                <a:cs typeface="Arial"/>
              </a:rPr>
              <a:t> ja </a:t>
            </a:r>
            <a:r>
              <a:rPr lang="en-US" sz="2400" err="1">
                <a:cs typeface="Arial"/>
              </a:rPr>
              <a:t>miten</a:t>
            </a:r>
            <a:r>
              <a:rPr lang="en-US" sz="2400">
                <a:cs typeface="Arial"/>
              </a:rPr>
              <a:t> </a:t>
            </a:r>
            <a:r>
              <a:rPr lang="en-US" sz="2400" err="1">
                <a:cs typeface="Arial"/>
              </a:rPr>
              <a:t>voi</a:t>
            </a:r>
            <a:r>
              <a:rPr lang="en-US" sz="2400">
                <a:cs typeface="Arial"/>
              </a:rPr>
              <a:t> </a:t>
            </a:r>
            <a:r>
              <a:rPr lang="en-US" sz="2400" err="1">
                <a:cs typeface="Arial"/>
              </a:rPr>
              <a:t>kieltäytyä</a:t>
            </a:r>
            <a:r>
              <a:rPr lang="en-US" sz="2400">
                <a:cs typeface="Arial"/>
              </a:rPr>
              <a:t> </a:t>
            </a:r>
            <a:r>
              <a:rPr lang="en-US" sz="2400" err="1">
                <a:cs typeface="Arial"/>
              </a:rPr>
              <a:t>jos</a:t>
            </a:r>
            <a:r>
              <a:rPr lang="en-US" sz="2400">
                <a:cs typeface="Arial"/>
              </a:rPr>
              <a:t> </a:t>
            </a:r>
            <a:r>
              <a:rPr lang="en-US" sz="2400" err="1">
                <a:cs typeface="Arial"/>
              </a:rPr>
              <a:t>tarjoaja</a:t>
            </a:r>
            <a:r>
              <a:rPr lang="en-US" sz="2400">
                <a:cs typeface="Arial"/>
              </a:rPr>
              <a:t> on </a:t>
            </a:r>
            <a:r>
              <a:rPr lang="en-US" sz="2400" err="1">
                <a:cs typeface="Arial"/>
              </a:rPr>
              <a:t>tuttu</a:t>
            </a:r>
            <a:r>
              <a:rPr lang="en-US" sz="2400">
                <a:cs typeface="Arial"/>
              </a:rPr>
              <a:t>/</a:t>
            </a:r>
            <a:r>
              <a:rPr lang="en-US" sz="2400" err="1">
                <a:cs typeface="Arial"/>
              </a:rPr>
              <a:t>vieras</a:t>
            </a:r>
            <a:r>
              <a:rPr lang="en-US" sz="2400">
                <a:cs typeface="Arial"/>
              </a:rPr>
              <a:t>.</a:t>
            </a:r>
          </a:p>
          <a:p>
            <a:pPr marL="285750" indent="-285750">
              <a:buFont typeface="Arial"/>
              <a:buChar char="•"/>
            </a:pPr>
            <a:endParaRPr lang="en-US" sz="2400">
              <a:cs typeface="Arial"/>
            </a:endParaRPr>
          </a:p>
        </p:txBody>
      </p:sp>
    </p:spTree>
    <p:extLst>
      <p:ext uri="{BB962C8B-B14F-4D97-AF65-F5344CB8AC3E}">
        <p14:creationId xmlns:p14="http://schemas.microsoft.com/office/powerpoint/2010/main" val="319842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730423"/>
            <a:ext cx="6654981" cy="2252396"/>
          </a:xfrm>
        </p:spPr>
        <p:txBody>
          <a:bodyPr wrap="square" anchor="b">
            <a:normAutofit fontScale="90000"/>
          </a:bodyPr>
          <a:lstStyle/>
          <a:p>
            <a:r>
              <a:rPr lang="fi-FI" sz="5900"/>
              <a:t>Pohdintaa päihteiden vaikutuksista</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12498"/>
            <a:ext cx="6921076" cy="1694628"/>
          </a:xfrm>
        </p:spPr>
        <p:txBody>
          <a:bodyPr anchor="t">
            <a:normAutofit/>
          </a:bodyPr>
          <a:lstStyle/>
          <a:p>
            <a:pPr>
              <a:spcAft>
                <a:spcPts val="600"/>
              </a:spcAft>
            </a:pPr>
            <a:r>
              <a:rPr lang="fi-FI" sz="2900"/>
              <a:t>2. Tunti</a:t>
            </a:r>
          </a:p>
          <a:p>
            <a:r>
              <a:rPr lang="en-US" sz="1200"/>
              <a:t>Turun kaupungin ehkäisevän päihdetyön Selvästi JEES! -projekti 2023-2025, Sanna Tahko &amp; Kristiina Helenius. </a:t>
            </a:r>
            <a:endParaRPr lang="en-US"/>
          </a:p>
          <a:p>
            <a:r>
              <a:rPr lang="en-US" sz="1200" err="1"/>
              <a:t>Lähteet</a:t>
            </a:r>
            <a:r>
              <a:rPr lang="en-US" sz="1200"/>
              <a:t>: </a:t>
            </a:r>
            <a:endParaRPr lang="en-US" sz="1200" b="0">
              <a:solidFill>
                <a:srgbClr val="000000"/>
              </a:solidFill>
            </a:endParaRPr>
          </a:p>
          <a:p>
            <a:r>
              <a:rPr lang="en-US" sz="1200" err="1"/>
              <a:t>Terveyden</a:t>
            </a:r>
            <a:r>
              <a:rPr lang="en-US" sz="1200"/>
              <a:t>- ja </a:t>
            </a:r>
            <a:r>
              <a:rPr lang="en-US" sz="1200" err="1"/>
              <a:t>hyvinvoinninlaitos</a:t>
            </a:r>
            <a:endParaRPr lang="en-US" sz="1200" b="0" err="1">
              <a:solidFill>
                <a:srgbClr val="000000"/>
              </a:solidFill>
            </a:endParaRPr>
          </a:p>
          <a:p>
            <a:r>
              <a:rPr lang="en-US" sz="1200" err="1"/>
              <a:t>Ehyt</a:t>
            </a:r>
            <a:r>
              <a:rPr lang="en-US" sz="1200"/>
              <a:t> </a:t>
            </a:r>
            <a:r>
              <a:rPr lang="en-US" sz="1200" err="1"/>
              <a:t>ry</a:t>
            </a:r>
            <a:endParaRPr lang="fi-FI" sz="2900"/>
          </a:p>
          <a:p>
            <a:r>
              <a:rPr lang="en-US" sz="1200" err="1"/>
              <a:t>Päihdelinkki</a:t>
            </a:r>
            <a:endParaRPr lang="fi-FI" sz="2900"/>
          </a:p>
        </p:txBody>
      </p:sp>
    </p:spTree>
    <p:extLst>
      <p:ext uri="{BB962C8B-B14F-4D97-AF65-F5344CB8AC3E}">
        <p14:creationId xmlns:p14="http://schemas.microsoft.com/office/powerpoint/2010/main" val="333906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3722936723"/>
              </p:ext>
            </p:extLst>
          </p:nvPr>
        </p:nvGraphicFramePr>
        <p:xfrm>
          <a:off x="647700" y="533400"/>
          <a:ext cx="10801548" cy="602809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en-US" sz="2000" err="1"/>
                        <a:t>Lailliset</a:t>
                      </a:r>
                      <a:r>
                        <a:rPr lang="en-US" sz="2000"/>
                        <a:t> </a:t>
                      </a:r>
                      <a:r>
                        <a:rPr lang="en-US" sz="2000" err="1"/>
                        <a:t>päihteet</a:t>
                      </a:r>
                    </a:p>
                  </a:txBody>
                  <a:tcPr/>
                </a:tc>
                <a:tc>
                  <a:txBody>
                    <a:bodyPr/>
                    <a:lstStyle/>
                    <a:p>
                      <a:r>
                        <a:rPr lang="en-US" sz="2000" err="1"/>
                        <a:t>Laittomat</a:t>
                      </a:r>
                      <a:r>
                        <a:rPr lang="en-US" sz="2000"/>
                        <a:t> </a:t>
                      </a:r>
                      <a:r>
                        <a:rPr lang="en-US" sz="2000" err="1"/>
                        <a:t>päihteet</a:t>
                      </a:r>
                    </a:p>
                  </a:txBody>
                  <a:tcPr/>
                </a:tc>
                <a:tc>
                  <a:txBody>
                    <a:bodyPr/>
                    <a:lstStyle/>
                    <a:p>
                      <a:pPr lvl="0">
                        <a:buNone/>
                      </a:pPr>
                      <a:r>
                        <a:rPr lang="en-US" sz="2000"/>
                        <a:t>Muut </a:t>
                      </a:r>
                      <a:r>
                        <a:rPr lang="en-US" sz="2000" err="1"/>
                        <a:t>haitalliset</a:t>
                      </a:r>
                      <a:r>
                        <a:rPr lang="en-US" sz="2000"/>
                        <a:t> </a:t>
                      </a:r>
                      <a:r>
                        <a:rPr lang="en-US" sz="2000" err="1"/>
                        <a:t>aineet</a:t>
                      </a:r>
                      <a:r>
                        <a:rPr lang="en-US" sz="2000"/>
                        <a:t>/</a:t>
                      </a:r>
                      <a:endParaRPr lang="fi-FI"/>
                    </a:p>
                    <a:p>
                      <a:pPr lvl="0">
                        <a:buNone/>
                      </a:pPr>
                      <a:r>
                        <a:rPr lang="en-US" sz="2000" err="1"/>
                        <a:t>yhdistelmät</a:t>
                      </a:r>
                      <a:endParaRPr lang="en-US" sz="2000"/>
                    </a:p>
                  </a:txBody>
                  <a:tcPr/>
                </a:tc>
                <a:extLst>
                  <a:ext uri="{0D108BD9-81ED-4DB2-BD59-A6C34878D82A}">
                    <a16:rowId xmlns:a16="http://schemas.microsoft.com/office/drawing/2014/main" val="1013036390"/>
                  </a:ext>
                </a:extLst>
              </a:tr>
              <a:tr h="685800">
                <a:tc>
                  <a:txBody>
                    <a:bodyPr/>
                    <a:lstStyle/>
                    <a:p>
                      <a:pPr lvl="0">
                        <a:buNone/>
                      </a:pPr>
                      <a:r>
                        <a:rPr lang="en-US" sz="2000"/>
                        <a:t>Alle 18v. </a:t>
                      </a:r>
                    </a:p>
                  </a:txBody>
                  <a:tcPr/>
                </a:tc>
                <a:tc>
                  <a:txBody>
                    <a:bodyPr/>
                    <a:lstStyle/>
                    <a:p>
                      <a:pPr lvl="0" algn="ctr">
                        <a:buNone/>
                      </a:pPr>
                      <a:endParaRPr lang="en-US" sz="2000" b="1"/>
                    </a:p>
                  </a:txBody>
                  <a:tcPr/>
                </a:tc>
                <a:tc>
                  <a:txBody>
                    <a:bodyPr/>
                    <a:lstStyle/>
                    <a:p>
                      <a:pPr lvl="0" algn="ctr">
                        <a:buNone/>
                      </a:pPr>
                      <a:endParaRPr lang="en-US" sz="2000" b="1"/>
                    </a:p>
                  </a:txBody>
                  <a:tcPr/>
                </a:tc>
                <a:tc>
                  <a:txBody>
                    <a:bodyPr/>
                    <a:lstStyle/>
                    <a:p>
                      <a:pPr lvl="0" algn="ctr">
                        <a:buNone/>
                      </a:pPr>
                      <a:endParaRPr lang="en-US" sz="2000" b="1"/>
                    </a:p>
                  </a:txBody>
                  <a:tcPr/>
                </a:tc>
                <a:extLst>
                  <a:ext uri="{0D108BD9-81ED-4DB2-BD59-A6C34878D82A}">
                    <a16:rowId xmlns:a16="http://schemas.microsoft.com/office/drawing/2014/main" val="4277004442"/>
                  </a:ext>
                </a:extLst>
              </a:tr>
              <a:tr h="3343275">
                <a:tc>
                  <a:txBody>
                    <a:bodyPr/>
                    <a:lstStyle/>
                    <a:p>
                      <a:r>
                        <a:rPr lang="en-US"/>
                        <a:t>K-18</a:t>
                      </a:r>
                    </a:p>
                  </a:txBody>
                  <a:tcPr/>
                </a:tc>
                <a:tc>
                  <a:txBody>
                    <a:bodyPr/>
                    <a:lstStyle/>
                    <a:p>
                      <a:endParaRPr lang="en-US" sz="2000"/>
                    </a:p>
                  </a:txBody>
                  <a:tcPr/>
                </a:tc>
                <a:tc>
                  <a:txBody>
                    <a:bodyPr/>
                    <a:lstStyle/>
                    <a:p>
                      <a:endParaRPr lang="en-US" sz="2000"/>
                    </a:p>
                  </a:txBody>
                  <a:tcPr/>
                </a:tc>
                <a:tc>
                  <a:txBody>
                    <a:bodyPr/>
                    <a:lstStyle/>
                    <a:p>
                      <a:pPr lvl="0">
                        <a:buNone/>
                      </a:pPr>
                      <a:endParaRPr lang="en-US" sz="2000" b="0"/>
                    </a:p>
                  </a:txBody>
                  <a:tcPr/>
                </a:tc>
                <a:extLst>
                  <a:ext uri="{0D108BD9-81ED-4DB2-BD59-A6C34878D82A}">
                    <a16:rowId xmlns:a16="http://schemas.microsoft.com/office/drawing/2014/main" val="1279153625"/>
                  </a:ext>
                </a:extLst>
              </a:tr>
              <a:tr h="914400">
                <a:tc>
                  <a:txBody>
                    <a:bodyPr/>
                    <a:lstStyle/>
                    <a:p>
                      <a:r>
                        <a:rPr lang="en-US"/>
                        <a:t>K-20</a:t>
                      </a:r>
                    </a:p>
                  </a:txBody>
                  <a:tcPr/>
                </a:tc>
                <a:tc>
                  <a:txBody>
                    <a:bodyPr/>
                    <a:lstStyle/>
                    <a:p>
                      <a:endParaRPr lang="en-US" sz="2000"/>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fi-FI"/>
              <a:t>Päihdetaulukko</a:t>
            </a:r>
          </a:p>
        </p:txBody>
      </p:sp>
    </p:spTree>
    <p:extLst>
      <p:ext uri="{BB962C8B-B14F-4D97-AF65-F5344CB8AC3E}">
        <p14:creationId xmlns:p14="http://schemas.microsoft.com/office/powerpoint/2010/main" val="1839165075"/>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xsi:nil="true"/>
    <SharedWithUsers xmlns="d3a7fb74-fcaf-47fd-b1e3-0541edb53a7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127BB3-9E32-4136-8DC5-0ADC3B573AB9}">
  <ds:schemaRefs>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d3a7fb74-fcaf-47fd-b1e3-0541edb53a79"/>
    <ds:schemaRef ds:uri="de70ee2f-dab2-4529-9dbb-dd8518a87fc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01C887C-3D40-40A2-AFE6-C7F1942F95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325EE1-79BD-44D0-94F3-C1308EACF4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2356</Words>
  <Application>Microsoft Office PowerPoint</Application>
  <PresentationFormat>Laajakuva</PresentationFormat>
  <Paragraphs>313</Paragraphs>
  <Slides>23</Slides>
  <Notes>19</Notes>
  <HiddenSlides>0</HiddenSlides>
  <MMClips>1</MMClips>
  <ScaleCrop>false</ScaleCrop>
  <HeadingPairs>
    <vt:vector size="4" baseType="variant">
      <vt:variant>
        <vt:lpstr>Teema</vt:lpstr>
      </vt:variant>
      <vt:variant>
        <vt:i4>1</vt:i4>
      </vt:variant>
      <vt:variant>
        <vt:lpstr>Dian otsikot</vt:lpstr>
      </vt:variant>
      <vt:variant>
        <vt:i4>23</vt:i4>
      </vt:variant>
    </vt:vector>
  </HeadingPairs>
  <TitlesOfParts>
    <vt:vector size="24" baseType="lpstr">
      <vt:lpstr>Turun kaupunki perustyyli</vt:lpstr>
      <vt:lpstr>Mitä tiedämme päihteistä?</vt:lpstr>
      <vt:lpstr>Päihteitä ovat</vt:lpstr>
      <vt:lpstr>Kuvia eri päihteistä</vt:lpstr>
      <vt:lpstr>Päihdetaulukko</vt:lpstr>
      <vt:lpstr>Päihdefaktat</vt:lpstr>
      <vt:lpstr>Ylen uutinen 2023</vt:lpstr>
      <vt:lpstr>Kieltäytyminen</vt:lpstr>
      <vt:lpstr>Pohdintaa päihteiden vaikutuksista</vt:lpstr>
      <vt:lpstr>Päihdetaulukko</vt:lpstr>
      <vt:lpstr>Päihdetaulukko</vt:lpstr>
      <vt:lpstr>Riippuvuus</vt:lpstr>
      <vt:lpstr>Riippuvuus</vt:lpstr>
      <vt:lpstr>World cafe -harjoitus</vt:lpstr>
      <vt:lpstr>Päihdeongelmilta suojaavia tekijöitä</vt:lpstr>
      <vt:lpstr>Rikos(ko) 5-luokkien Laillisuuskasvatustunti Laillisuus Itsetunto</vt:lpstr>
      <vt:lpstr>Turvallisuudesta</vt:lpstr>
      <vt:lpstr>Alle 15-vuotias rikoksentekijänä</vt:lpstr>
      <vt:lpstr>Tehtävä: Ryhdy rikostutkijaksi</vt:lpstr>
      <vt:lpstr>PowerPoint-esitys</vt:lpstr>
      <vt:lpstr>Vahva itsetunto</vt:lpstr>
      <vt:lpstr>Hyvän elämän kakku!</vt:lpstr>
      <vt:lpstr>Mistä apua eri tilanteisiin?</vt:lpstr>
      <vt:lpstr>Tulostettava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Hankkeiden viestintäsuunnitelma</dc:title>
  <dc:creator>Innilä Julia</dc:creator>
  <cp:lastModifiedBy>Helenius Kristiina</cp:lastModifiedBy>
  <cp:revision>9</cp:revision>
  <dcterms:created xsi:type="dcterms:W3CDTF">2022-03-11T13:34:38Z</dcterms:created>
  <dcterms:modified xsi:type="dcterms:W3CDTF">2024-11-27T08:35:06Z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TaxCatchAll">
    <vt:lpwstr>2;#Suomi|ddab1725-3888-478f-9c8c-3eeceecd16e9;#1;#Diaesitys|29bf125c-3304-4b20-a038-e327a30ca536</vt:lpwstr>
  </property>
  <property fmtid="{D5CDD505-2E9C-101B-9397-08002B2CF9AE}" pid="4" name="TurkuDoTku_PresentationMaterialTypeTaxHTField0">
    <vt:lpwstr>Diaesitys|29bf125c-3304-4b20-a038-e327a30ca536</vt:lpwstr>
  </property>
  <property fmtid="{D5CDD505-2E9C-101B-9397-08002B2CF9AE}" pid="5" name="TurkuDoTku_LanguageTaxHTField0">
    <vt:lpwstr>Suomi|ddab1725-3888-478f-9c8c-3eeceecd16e9</vt:lpwstr>
  </property>
  <property fmtid="{D5CDD505-2E9C-101B-9397-08002B2CF9AE}" pid="6" name="TurkuDoTku_PresentationMaterialType">
    <vt:lpwstr>1;#Diaesitys|29bf125c-3304-4b20-a038-e327a30ca536</vt:lpwstr>
  </property>
  <property fmtid="{D5CDD505-2E9C-101B-9397-08002B2CF9AE}" pid="7" name="TurkuDoTku_Language">
    <vt:lpwstr>2;#Suomi|ddab1725-3888-478f-9c8c-3eeceecd16e9</vt:lpwstr>
  </property>
  <property fmtid="{D5CDD505-2E9C-101B-9397-08002B2CF9AE}" pid="8" name="MediaServiceImageTags">
    <vt:lpwstr/>
  </property>
  <property fmtid="{D5CDD505-2E9C-101B-9397-08002B2CF9AE}" pid="9" name="Order">
    <vt:r8>24200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