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BCE8B-3BFD-44A9-A41E-E98A05CCC0ED}" type="datetimeFigureOut">
              <a:rPr lang="fi-FI" smtClean="0"/>
              <a:t>25.9.2016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8F98D-F838-4F76-AA81-A105A9B2ED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632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E255C-FFB0-4532-9401-1F0FBBBEE1E6}" type="slidenum">
              <a:rPr lang="fi-FI" smtClean="0">
                <a:solidFill>
                  <a:prstClr val="black"/>
                </a:solidFill>
              </a:rPr>
              <a:pPr/>
              <a:t>1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53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CB499C-B2B4-4F24-B046-F3CB1E5EB602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15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A2D57-E72E-4343-AE6D-0F796973AEDD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54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68AA-AAAC-4B52-B829-D839A1B45BAA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70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58224-1912-4070-8A5A-4112488B7316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8BF8-DF50-4475-8320-79B51A458ABC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17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8E6D8-798C-4856-B67C-3090A24A79D7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6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6D25-3262-4C6A-A34B-B733908EA152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4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BBD3-4B03-450A-B68A-96400C1241DA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6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4783-3AB0-4E93-853A-9051AA3420C0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05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09039-39CF-4B7A-84ED-808489AE0B4D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0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92F1B-D9CB-4172-B000-40F7AB7ACAB0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2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903E8DC-25D7-4825-A05C-87779B4385BF}" type="datetime1">
              <a:rPr lang="fi-FI" smtClean="0">
                <a:solidFill>
                  <a:srgbClr val="0F6FC6"/>
                </a:solidFill>
              </a:rPr>
              <a:pPr/>
              <a:t>25.9.2016</a:t>
            </a:fld>
            <a:endParaRPr lang="fi-FI">
              <a:solidFill>
                <a:srgbClr val="0F6F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‹#›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745" y="534572"/>
            <a:ext cx="11633981" cy="2975391"/>
          </a:xfrm>
        </p:spPr>
        <p:txBody>
          <a:bodyPr>
            <a:noAutofit/>
          </a:bodyPr>
          <a:lstStyle/>
          <a:p>
            <a:r>
              <a:rPr lang="fi-FI" sz="480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Lisätunnin kuvaaminen koulun opetussuunnitelmassa  </a:t>
            </a:r>
            <a:r>
              <a:rPr lang="fi-FI" sz="600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/>
            </a:r>
            <a:br>
              <a:rPr lang="fi-FI" sz="600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</a:br>
            <a:r>
              <a:rPr lang="fi-FI" sz="240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7.- 9. luokilla 1 </a:t>
            </a:r>
            <a:r>
              <a:rPr lang="fi-FI" sz="2400" cap="none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vvh</a:t>
            </a:r>
            <a:endParaRPr lang="fi-FI" sz="2400" cap="none" dirty="0"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9460218" cy="2151338"/>
          </a:xfrm>
        </p:spPr>
        <p:txBody>
          <a:bodyPr>
            <a:normAutofit/>
          </a:bodyPr>
          <a:lstStyle/>
          <a:p>
            <a:pPr algn="l"/>
            <a:r>
              <a:rPr lang="fi-FI" dirty="0" smtClean="0"/>
              <a:t>   OPS-koordinaattori Tuija </a:t>
            </a:r>
            <a:r>
              <a:rPr lang="fi-FI" dirty="0"/>
              <a:t>Vänni</a:t>
            </a:r>
          </a:p>
          <a:p>
            <a:endParaRPr lang="fi-FI" dirty="0" smtClean="0"/>
          </a:p>
          <a:p>
            <a:endParaRPr lang="fi-FI" dirty="0" smtClean="0"/>
          </a:p>
          <a:p>
            <a:pPr algn="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35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smtClean="0"/>
              <a:t>Lisätunti</a:t>
            </a:r>
            <a:endParaRPr lang="fi-FI" b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66670" y="1777285"/>
            <a:ext cx="10856891" cy="4318715"/>
          </a:xfrm>
        </p:spPr>
        <p:txBody>
          <a:bodyPr>
            <a:normAutofit fontScale="92500" lnSpcReduction="20000"/>
          </a:bodyPr>
          <a:lstStyle/>
          <a:p>
            <a:r>
              <a:rPr lang="fi-FI" sz="2800" dirty="0"/>
              <a:t>j</a:t>
            </a:r>
            <a:r>
              <a:rPr lang="fi-FI" sz="2800" dirty="0" smtClean="0"/>
              <a:t>os </a:t>
            </a:r>
            <a:r>
              <a:rPr lang="fi-FI" sz="2800" dirty="0"/>
              <a:t>koulun valitsema lisävuosiviikkotunti on sijoitettu johonkin </a:t>
            </a:r>
            <a:r>
              <a:rPr lang="fi-FI" sz="2800" b="1" dirty="0"/>
              <a:t>yhteisenä oppiaineena</a:t>
            </a:r>
            <a:r>
              <a:rPr lang="fi-FI" sz="2800" dirty="0"/>
              <a:t> opiskeltavaan </a:t>
            </a:r>
            <a:r>
              <a:rPr lang="fi-FI" sz="2800" dirty="0" smtClean="0"/>
              <a:t>oppiaineeseen syventämään ko. opetusta, ei erillisiä tavoitekuvauksia tarvita. </a:t>
            </a:r>
            <a:r>
              <a:rPr lang="fi-FI" sz="2800" smtClean="0"/>
              <a:t>Lisätunnin tarkoituksena on </a:t>
            </a:r>
            <a:r>
              <a:rPr lang="fi-FI" sz="2800" dirty="0" smtClean="0"/>
              <a:t>antaa </a:t>
            </a:r>
            <a:r>
              <a:rPr lang="fi-FI" sz="2800" dirty="0" smtClean="0"/>
              <a:t>enemmän aikaa </a:t>
            </a:r>
            <a:r>
              <a:rPr lang="fi-FI" sz="2800" dirty="0" err="1" smtClean="0"/>
              <a:t>vuosiluokkaistettujen</a:t>
            </a:r>
            <a:r>
              <a:rPr lang="fi-FI" sz="2800" dirty="0" smtClean="0"/>
              <a:t> perustavoitteiden saavuttamiseen.</a:t>
            </a:r>
          </a:p>
          <a:p>
            <a:r>
              <a:rPr lang="fi-FI" sz="2800" dirty="0"/>
              <a:t>e</a:t>
            </a:r>
            <a:r>
              <a:rPr lang="fi-FI" sz="2800" dirty="0" smtClean="0"/>
              <a:t>simerkki opetussuunnitelmakirjauksesta:</a:t>
            </a:r>
            <a:endParaRPr lang="fi-FI" sz="2800" dirty="0"/>
          </a:p>
          <a:p>
            <a:pPr marL="548640" lvl="2" indent="0">
              <a:buNone/>
            </a:pPr>
            <a:r>
              <a:rPr lang="fi-FI" sz="2800" i="1" dirty="0"/>
              <a:t>”Vuosiluokalla 8 lisätunti on sijoitettu B1-kieleen. Lisätunti syventää yhteisenä oppiaineena opetettavan B1-kielen vuosiluokkaisia tavoitteita ja sisältöjä. Lisätunti arvioidaan osana yhteisenä oppiaineina opetettavan B1-kielen opetusta eikä siitä tule erillistä arviota todistukseen</a:t>
            </a:r>
            <a:r>
              <a:rPr lang="fi-FI" sz="2800" i="1" dirty="0" smtClean="0"/>
              <a:t>.”</a:t>
            </a:r>
          </a:p>
          <a:p>
            <a:pPr marL="548640" lvl="2" indent="0">
              <a:buNone/>
            </a:pPr>
            <a:endParaRPr lang="fi-FI" sz="2800" dirty="0"/>
          </a:p>
          <a:p>
            <a:r>
              <a:rPr lang="fi-FI" sz="2800" dirty="0" smtClean="0"/>
              <a:t>jos </a:t>
            </a:r>
            <a:r>
              <a:rPr lang="fi-FI" sz="2800" dirty="0"/>
              <a:t>koulun valitsema lisävuosiviikkotunti on </a:t>
            </a:r>
            <a:r>
              <a:rPr lang="fi-FI" sz="2800" dirty="0" smtClean="0"/>
              <a:t>jokin </a:t>
            </a:r>
            <a:r>
              <a:rPr lang="fi-FI" sz="2800" b="1" dirty="0"/>
              <a:t>valinnaisena oppiaineena</a:t>
            </a:r>
            <a:r>
              <a:rPr lang="fi-FI" sz="2800" dirty="0"/>
              <a:t> </a:t>
            </a:r>
            <a:r>
              <a:rPr lang="fi-FI" sz="2800" dirty="0" smtClean="0"/>
              <a:t>opiskeltava oppiaine, </a:t>
            </a:r>
            <a:r>
              <a:rPr lang="fi-FI" sz="2800" dirty="0"/>
              <a:t>katso kuvaustapa kohdasta </a:t>
            </a:r>
            <a:r>
              <a:rPr lang="fi-FI" sz="2800" b="1" dirty="0"/>
              <a:t>valinnaiset aineet</a:t>
            </a:r>
            <a:endParaRPr lang="fi-FI" sz="2800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>
                <a:solidFill>
                  <a:srgbClr val="0F6FC6"/>
                </a:solidFill>
              </a:rPr>
              <a:t>Vänni 2016</a:t>
            </a:r>
            <a:endParaRPr lang="fi-FI">
              <a:solidFill>
                <a:srgbClr val="0F6FC6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604B-C371-417B-85C4-595CAE813A6B}" type="slidenum">
              <a:rPr lang="fi-FI" smtClean="0">
                <a:solidFill>
                  <a:srgbClr val="0F6FC6"/>
                </a:solidFill>
              </a:rPr>
              <a:pPr/>
              <a:t>2</a:t>
            </a:fld>
            <a:endParaRPr lang="fi-FI">
              <a:solidFill>
                <a:srgbClr val="0F6F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usta">
  <a:themeElements>
    <a:clrScheme name="Sininen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97</Words>
  <Application>Microsoft Office PowerPoint</Application>
  <PresentationFormat>Laajakuva</PresentationFormat>
  <Paragraphs>12</Paragraphs>
  <Slides>2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Calibri</vt:lpstr>
      <vt:lpstr>Corbel</vt:lpstr>
      <vt:lpstr>Perusta</vt:lpstr>
      <vt:lpstr>Lisätunnin kuvaaminen koulun opetussuunnitelmassa   7.- 9. luokilla 1 vvh</vt:lpstr>
      <vt:lpstr>Lisätunti</vt:lpstr>
    </vt:vector>
  </TitlesOfParts>
  <Company>Turun kaupunki (hallinto x64)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Lisätunnin kuvaaminen koulun opetussuunnitelmassa   7.- 9. luokilla 1 vvh</dc:title>
  <dc:creator>Vänni Tuija</dc:creator>
  <cp:lastModifiedBy>Vänni Tuija</cp:lastModifiedBy>
  <cp:revision>3</cp:revision>
  <dcterms:created xsi:type="dcterms:W3CDTF">2016-09-25T05:55:23Z</dcterms:created>
  <dcterms:modified xsi:type="dcterms:W3CDTF">2016-09-25T06:38:23Z</dcterms:modified>
</cp:coreProperties>
</file>