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1" r:id="rId4"/>
    <p:sldId id="260" r:id="rId5"/>
    <p:sldId id="264" r:id="rId6"/>
    <p:sldId id="263" r:id="rId7"/>
    <p:sldId id="258" r:id="rId8"/>
    <p:sldId id="259" r:id="rId9"/>
    <p:sldId id="262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AF7266-4DF0-B303-E848-BA99A4DD338E}" v="909" dt="2024-05-24T10:03:26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B059E-B385-4CB0-B5EF-4850DCA274F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C637E78-2576-4F50-8328-13E27B3A4B8E}">
      <dgm:prSet phldrT="[Teksti]" phldr="0"/>
      <dgm:spPr/>
      <dgm:t>
        <a:bodyPr/>
        <a:lstStyle/>
        <a:p>
          <a:pPr rtl="0"/>
          <a:r>
            <a:rPr lang="fi-FI" dirty="0">
              <a:latin typeface="Avenir Next LT Pro Light"/>
            </a:rPr>
            <a:t>Suomen kieli</a:t>
          </a:r>
          <a:endParaRPr lang="fi-FI" dirty="0"/>
        </a:p>
      </dgm:t>
    </dgm:pt>
    <dgm:pt modelId="{A4D05D88-3A5B-4940-8FE1-CD51149625F8}" type="parTrans" cxnId="{61F8348C-A7F5-43D3-AE01-766285C129FB}">
      <dgm:prSet/>
      <dgm:spPr/>
      <dgm:t>
        <a:bodyPr/>
        <a:lstStyle/>
        <a:p>
          <a:endParaRPr lang="fi-FI"/>
        </a:p>
      </dgm:t>
    </dgm:pt>
    <dgm:pt modelId="{E0600A7A-1E4F-4443-BC15-C80E894FC395}" type="sibTrans" cxnId="{61F8348C-A7F5-43D3-AE01-766285C129FB}">
      <dgm:prSet/>
      <dgm:spPr/>
      <dgm:t>
        <a:bodyPr/>
        <a:lstStyle/>
        <a:p>
          <a:endParaRPr lang="fi-FI"/>
        </a:p>
      </dgm:t>
    </dgm:pt>
    <dgm:pt modelId="{F8902A68-06DC-4C66-A101-CD42D3DE0405}">
      <dgm:prSet phldrT="[Teksti]" phldr="0"/>
      <dgm:spPr/>
      <dgm:t>
        <a:bodyPr/>
        <a:lstStyle/>
        <a:p>
          <a:r>
            <a:rPr lang="fi-FI" dirty="0">
              <a:latin typeface="Avenir Next LT Pro Light"/>
            </a:rPr>
            <a:t>Ammatinvalinta</a:t>
          </a:r>
          <a:endParaRPr lang="fi-FI" dirty="0"/>
        </a:p>
      </dgm:t>
    </dgm:pt>
    <dgm:pt modelId="{035E8789-9DA5-482C-9CBE-F88364F07DCA}" type="parTrans" cxnId="{523E526A-4D8C-48EB-B144-28F27E10C234}">
      <dgm:prSet/>
      <dgm:spPr/>
      <dgm:t>
        <a:bodyPr/>
        <a:lstStyle/>
        <a:p>
          <a:endParaRPr lang="fi-FI"/>
        </a:p>
      </dgm:t>
    </dgm:pt>
    <dgm:pt modelId="{B95E8505-62DE-4861-B32F-AD0A6774E2EE}" type="sibTrans" cxnId="{523E526A-4D8C-48EB-B144-28F27E10C234}">
      <dgm:prSet/>
      <dgm:spPr/>
      <dgm:t>
        <a:bodyPr/>
        <a:lstStyle/>
        <a:p>
          <a:endParaRPr lang="fi-FI"/>
        </a:p>
      </dgm:t>
    </dgm:pt>
    <dgm:pt modelId="{6E416EBF-CB2D-4018-B5CC-2390BF6E79B1}">
      <dgm:prSet phldrT="[Teksti]" phldr="0"/>
      <dgm:spPr/>
      <dgm:t>
        <a:bodyPr/>
        <a:lstStyle/>
        <a:p>
          <a:pPr rtl="0"/>
          <a:r>
            <a:rPr lang="fi-FI" dirty="0">
              <a:latin typeface="Avenir Next LT Pro Light"/>
            </a:rPr>
            <a:t>Työelämään tutustuminen</a:t>
          </a:r>
          <a:endParaRPr lang="fi-FI" dirty="0"/>
        </a:p>
      </dgm:t>
    </dgm:pt>
    <dgm:pt modelId="{CD80A81A-95F9-4742-ACCF-4F27C37519D3}" type="parTrans" cxnId="{41B2E4D6-66FC-47AC-98A7-2AC42F77C3A5}">
      <dgm:prSet/>
      <dgm:spPr/>
      <dgm:t>
        <a:bodyPr/>
        <a:lstStyle/>
        <a:p>
          <a:endParaRPr lang="fi-FI"/>
        </a:p>
      </dgm:t>
    </dgm:pt>
    <dgm:pt modelId="{4ED3F9B8-15EC-4079-9A70-400648D86E10}" type="sibTrans" cxnId="{41B2E4D6-66FC-47AC-98A7-2AC42F77C3A5}">
      <dgm:prSet/>
      <dgm:spPr/>
      <dgm:t>
        <a:bodyPr/>
        <a:lstStyle/>
        <a:p>
          <a:endParaRPr lang="fi-FI"/>
        </a:p>
      </dgm:t>
    </dgm:pt>
    <dgm:pt modelId="{E13F7B2A-D328-4BCE-8059-728AFAB7194F}">
      <dgm:prSet phldrT="[Teksti]" phldr="0"/>
      <dgm:spPr/>
      <dgm:t>
        <a:bodyPr/>
        <a:lstStyle/>
        <a:p>
          <a:r>
            <a:rPr lang="fi-FI" dirty="0">
              <a:latin typeface="Avenir Next LT Pro Light"/>
            </a:rPr>
            <a:t>Jatko-opinnot</a:t>
          </a:r>
          <a:endParaRPr lang="fi-FI" dirty="0"/>
        </a:p>
      </dgm:t>
    </dgm:pt>
    <dgm:pt modelId="{447438FE-06A8-4BBD-A61C-9BE76AED3E8D}" type="parTrans" cxnId="{B742140D-95C8-42B5-B8E0-0C5F42EA9496}">
      <dgm:prSet/>
      <dgm:spPr/>
      <dgm:t>
        <a:bodyPr/>
        <a:lstStyle/>
        <a:p>
          <a:endParaRPr lang="fi-FI"/>
        </a:p>
      </dgm:t>
    </dgm:pt>
    <dgm:pt modelId="{06219531-1044-4249-9D27-1F3B2FB881CD}" type="sibTrans" cxnId="{B742140D-95C8-42B5-B8E0-0C5F42EA9496}">
      <dgm:prSet/>
      <dgm:spPr/>
      <dgm:t>
        <a:bodyPr/>
        <a:lstStyle/>
        <a:p>
          <a:endParaRPr lang="fi-FI"/>
        </a:p>
      </dgm:t>
    </dgm:pt>
    <dgm:pt modelId="{598E6C88-C3D2-4119-BA33-7E3A4BFDBB16}" type="pres">
      <dgm:prSet presAssocID="{151B059E-B385-4CB0-B5EF-4850DCA274FF}" presName="cycle" presStyleCnt="0">
        <dgm:presLayoutVars>
          <dgm:dir/>
          <dgm:resizeHandles val="exact"/>
        </dgm:presLayoutVars>
      </dgm:prSet>
      <dgm:spPr/>
    </dgm:pt>
    <dgm:pt modelId="{0F048B87-CB88-4786-A242-A1E905D96FE0}" type="pres">
      <dgm:prSet presAssocID="{2C637E78-2576-4F50-8328-13E27B3A4B8E}" presName="node" presStyleLbl="node1" presStyleIdx="0" presStyleCnt="4">
        <dgm:presLayoutVars>
          <dgm:bulletEnabled val="1"/>
        </dgm:presLayoutVars>
      </dgm:prSet>
      <dgm:spPr/>
    </dgm:pt>
    <dgm:pt modelId="{2EBC9B70-005A-4CB9-977C-91109BAE2E5F}" type="pres">
      <dgm:prSet presAssocID="{2C637E78-2576-4F50-8328-13E27B3A4B8E}" presName="spNode" presStyleCnt="0"/>
      <dgm:spPr/>
    </dgm:pt>
    <dgm:pt modelId="{247058EE-4025-46F2-A931-09754E55E5F6}" type="pres">
      <dgm:prSet presAssocID="{E0600A7A-1E4F-4443-BC15-C80E894FC395}" presName="sibTrans" presStyleLbl="sibTrans1D1" presStyleIdx="0" presStyleCnt="4"/>
      <dgm:spPr/>
    </dgm:pt>
    <dgm:pt modelId="{106E778C-B872-4044-9AC9-B19E1FCEF65D}" type="pres">
      <dgm:prSet presAssocID="{F8902A68-06DC-4C66-A101-CD42D3DE0405}" presName="node" presStyleLbl="node1" presStyleIdx="1" presStyleCnt="4">
        <dgm:presLayoutVars>
          <dgm:bulletEnabled val="1"/>
        </dgm:presLayoutVars>
      </dgm:prSet>
      <dgm:spPr/>
    </dgm:pt>
    <dgm:pt modelId="{345CD3ED-BF9F-4C30-A6AB-DC67EC14A564}" type="pres">
      <dgm:prSet presAssocID="{F8902A68-06DC-4C66-A101-CD42D3DE0405}" presName="spNode" presStyleCnt="0"/>
      <dgm:spPr/>
    </dgm:pt>
    <dgm:pt modelId="{49CB9E10-B32B-4C03-BEDB-09CBDA912820}" type="pres">
      <dgm:prSet presAssocID="{B95E8505-62DE-4861-B32F-AD0A6774E2EE}" presName="sibTrans" presStyleLbl="sibTrans1D1" presStyleIdx="1" presStyleCnt="4"/>
      <dgm:spPr/>
    </dgm:pt>
    <dgm:pt modelId="{0EF9E4FD-6B7D-4448-B97A-AD0DCC3A4A17}" type="pres">
      <dgm:prSet presAssocID="{6E416EBF-CB2D-4018-B5CC-2390BF6E79B1}" presName="node" presStyleLbl="node1" presStyleIdx="2" presStyleCnt="4">
        <dgm:presLayoutVars>
          <dgm:bulletEnabled val="1"/>
        </dgm:presLayoutVars>
      </dgm:prSet>
      <dgm:spPr/>
    </dgm:pt>
    <dgm:pt modelId="{20CC186F-E10B-4E8B-8D5E-6AFE89B3D1A4}" type="pres">
      <dgm:prSet presAssocID="{6E416EBF-CB2D-4018-B5CC-2390BF6E79B1}" presName="spNode" presStyleCnt="0"/>
      <dgm:spPr/>
    </dgm:pt>
    <dgm:pt modelId="{B3389C23-B80B-4C7A-BD4A-7C5BCA24AF5A}" type="pres">
      <dgm:prSet presAssocID="{4ED3F9B8-15EC-4079-9A70-400648D86E10}" presName="sibTrans" presStyleLbl="sibTrans1D1" presStyleIdx="2" presStyleCnt="4"/>
      <dgm:spPr/>
    </dgm:pt>
    <dgm:pt modelId="{C081C56B-AD8E-477B-8CB2-2145D0E4AE38}" type="pres">
      <dgm:prSet presAssocID="{E13F7B2A-D328-4BCE-8059-728AFAB7194F}" presName="node" presStyleLbl="node1" presStyleIdx="3" presStyleCnt="4">
        <dgm:presLayoutVars>
          <dgm:bulletEnabled val="1"/>
        </dgm:presLayoutVars>
      </dgm:prSet>
      <dgm:spPr/>
    </dgm:pt>
    <dgm:pt modelId="{D8558363-985A-42BA-B10A-1486E9D84ACD}" type="pres">
      <dgm:prSet presAssocID="{E13F7B2A-D328-4BCE-8059-728AFAB7194F}" presName="spNode" presStyleCnt="0"/>
      <dgm:spPr/>
    </dgm:pt>
    <dgm:pt modelId="{8EC6D4A4-0576-4C94-BC6C-B69F43E3770B}" type="pres">
      <dgm:prSet presAssocID="{06219531-1044-4249-9D27-1F3B2FB881CD}" presName="sibTrans" presStyleLbl="sibTrans1D1" presStyleIdx="3" presStyleCnt="4"/>
      <dgm:spPr/>
    </dgm:pt>
  </dgm:ptLst>
  <dgm:cxnLst>
    <dgm:cxn modelId="{3FDB700B-B2B3-4A57-974E-51E0D38AEE7F}" type="presOf" srcId="{4ED3F9B8-15EC-4079-9A70-400648D86E10}" destId="{B3389C23-B80B-4C7A-BD4A-7C5BCA24AF5A}" srcOrd="0" destOrd="0" presId="urn:microsoft.com/office/officeart/2005/8/layout/cycle6"/>
    <dgm:cxn modelId="{B742140D-95C8-42B5-B8E0-0C5F42EA9496}" srcId="{151B059E-B385-4CB0-B5EF-4850DCA274FF}" destId="{E13F7B2A-D328-4BCE-8059-728AFAB7194F}" srcOrd="3" destOrd="0" parTransId="{447438FE-06A8-4BBD-A61C-9BE76AED3E8D}" sibTransId="{06219531-1044-4249-9D27-1F3B2FB881CD}"/>
    <dgm:cxn modelId="{5C143846-7350-4554-8FCD-71E62C43E7C3}" type="presOf" srcId="{E13F7B2A-D328-4BCE-8059-728AFAB7194F}" destId="{C081C56B-AD8E-477B-8CB2-2145D0E4AE38}" srcOrd="0" destOrd="0" presId="urn:microsoft.com/office/officeart/2005/8/layout/cycle6"/>
    <dgm:cxn modelId="{523E526A-4D8C-48EB-B144-28F27E10C234}" srcId="{151B059E-B385-4CB0-B5EF-4850DCA274FF}" destId="{F8902A68-06DC-4C66-A101-CD42D3DE0405}" srcOrd="1" destOrd="0" parTransId="{035E8789-9DA5-482C-9CBE-F88364F07DCA}" sibTransId="{B95E8505-62DE-4861-B32F-AD0A6774E2EE}"/>
    <dgm:cxn modelId="{FAE49280-A90E-4E68-A54E-C99CD4311238}" type="presOf" srcId="{151B059E-B385-4CB0-B5EF-4850DCA274FF}" destId="{598E6C88-C3D2-4119-BA33-7E3A4BFDBB16}" srcOrd="0" destOrd="0" presId="urn:microsoft.com/office/officeart/2005/8/layout/cycle6"/>
    <dgm:cxn modelId="{61F8348C-A7F5-43D3-AE01-766285C129FB}" srcId="{151B059E-B385-4CB0-B5EF-4850DCA274FF}" destId="{2C637E78-2576-4F50-8328-13E27B3A4B8E}" srcOrd="0" destOrd="0" parTransId="{A4D05D88-3A5B-4940-8FE1-CD51149625F8}" sibTransId="{E0600A7A-1E4F-4443-BC15-C80E894FC395}"/>
    <dgm:cxn modelId="{C65EE8A7-4D0C-446E-864E-708BEE5311B3}" type="presOf" srcId="{F8902A68-06DC-4C66-A101-CD42D3DE0405}" destId="{106E778C-B872-4044-9AC9-B19E1FCEF65D}" srcOrd="0" destOrd="0" presId="urn:microsoft.com/office/officeart/2005/8/layout/cycle6"/>
    <dgm:cxn modelId="{F9FC8BA9-6D89-4242-AA9A-7A9E0BB15B5C}" type="presOf" srcId="{B95E8505-62DE-4861-B32F-AD0A6774E2EE}" destId="{49CB9E10-B32B-4C03-BEDB-09CBDA912820}" srcOrd="0" destOrd="0" presId="urn:microsoft.com/office/officeart/2005/8/layout/cycle6"/>
    <dgm:cxn modelId="{9E4A95B1-AC18-4816-BE72-FB68E84A3B9F}" type="presOf" srcId="{06219531-1044-4249-9D27-1F3B2FB881CD}" destId="{8EC6D4A4-0576-4C94-BC6C-B69F43E3770B}" srcOrd="0" destOrd="0" presId="urn:microsoft.com/office/officeart/2005/8/layout/cycle6"/>
    <dgm:cxn modelId="{BBA5C3B4-4A92-46A9-847F-B72E1E20B1B4}" type="presOf" srcId="{2C637E78-2576-4F50-8328-13E27B3A4B8E}" destId="{0F048B87-CB88-4786-A242-A1E905D96FE0}" srcOrd="0" destOrd="0" presId="urn:microsoft.com/office/officeart/2005/8/layout/cycle6"/>
    <dgm:cxn modelId="{D37D68B9-CCD1-403F-874B-B5C13C8F7956}" type="presOf" srcId="{6E416EBF-CB2D-4018-B5CC-2390BF6E79B1}" destId="{0EF9E4FD-6B7D-4448-B97A-AD0DCC3A4A17}" srcOrd="0" destOrd="0" presId="urn:microsoft.com/office/officeart/2005/8/layout/cycle6"/>
    <dgm:cxn modelId="{41B2E4D6-66FC-47AC-98A7-2AC42F77C3A5}" srcId="{151B059E-B385-4CB0-B5EF-4850DCA274FF}" destId="{6E416EBF-CB2D-4018-B5CC-2390BF6E79B1}" srcOrd="2" destOrd="0" parTransId="{CD80A81A-95F9-4742-ACCF-4F27C37519D3}" sibTransId="{4ED3F9B8-15EC-4079-9A70-400648D86E10}"/>
    <dgm:cxn modelId="{82FFE9DC-FA1F-4183-AB1C-FC73C9ABD74A}" type="presOf" srcId="{E0600A7A-1E4F-4443-BC15-C80E894FC395}" destId="{247058EE-4025-46F2-A931-09754E55E5F6}" srcOrd="0" destOrd="0" presId="urn:microsoft.com/office/officeart/2005/8/layout/cycle6"/>
    <dgm:cxn modelId="{0F402F58-E9CF-4EE4-9F0A-6FB29EA74F66}" type="presParOf" srcId="{598E6C88-C3D2-4119-BA33-7E3A4BFDBB16}" destId="{0F048B87-CB88-4786-A242-A1E905D96FE0}" srcOrd="0" destOrd="0" presId="urn:microsoft.com/office/officeart/2005/8/layout/cycle6"/>
    <dgm:cxn modelId="{6662CDB5-7681-41C1-8C8C-36FAD4221894}" type="presParOf" srcId="{598E6C88-C3D2-4119-BA33-7E3A4BFDBB16}" destId="{2EBC9B70-005A-4CB9-977C-91109BAE2E5F}" srcOrd="1" destOrd="0" presId="urn:microsoft.com/office/officeart/2005/8/layout/cycle6"/>
    <dgm:cxn modelId="{4C0F9C0C-9A52-47B7-9005-86369909DD90}" type="presParOf" srcId="{598E6C88-C3D2-4119-BA33-7E3A4BFDBB16}" destId="{247058EE-4025-46F2-A931-09754E55E5F6}" srcOrd="2" destOrd="0" presId="urn:microsoft.com/office/officeart/2005/8/layout/cycle6"/>
    <dgm:cxn modelId="{52CE1BD5-AF55-4F16-8F70-B5FD929FECA9}" type="presParOf" srcId="{598E6C88-C3D2-4119-BA33-7E3A4BFDBB16}" destId="{106E778C-B872-4044-9AC9-B19E1FCEF65D}" srcOrd="3" destOrd="0" presId="urn:microsoft.com/office/officeart/2005/8/layout/cycle6"/>
    <dgm:cxn modelId="{B6FFC3F9-36BB-42C6-AC31-27028CF5A42B}" type="presParOf" srcId="{598E6C88-C3D2-4119-BA33-7E3A4BFDBB16}" destId="{345CD3ED-BF9F-4C30-A6AB-DC67EC14A564}" srcOrd="4" destOrd="0" presId="urn:microsoft.com/office/officeart/2005/8/layout/cycle6"/>
    <dgm:cxn modelId="{D77C7E42-E16B-4057-BC81-F04AF9110E64}" type="presParOf" srcId="{598E6C88-C3D2-4119-BA33-7E3A4BFDBB16}" destId="{49CB9E10-B32B-4C03-BEDB-09CBDA912820}" srcOrd="5" destOrd="0" presId="urn:microsoft.com/office/officeart/2005/8/layout/cycle6"/>
    <dgm:cxn modelId="{436CA0C0-A4C4-4B03-B504-1A5619AECA63}" type="presParOf" srcId="{598E6C88-C3D2-4119-BA33-7E3A4BFDBB16}" destId="{0EF9E4FD-6B7D-4448-B97A-AD0DCC3A4A17}" srcOrd="6" destOrd="0" presId="urn:microsoft.com/office/officeart/2005/8/layout/cycle6"/>
    <dgm:cxn modelId="{5E413EED-EED7-4C7D-A7B0-A7D8C8A8EDB7}" type="presParOf" srcId="{598E6C88-C3D2-4119-BA33-7E3A4BFDBB16}" destId="{20CC186F-E10B-4E8B-8D5E-6AFE89B3D1A4}" srcOrd="7" destOrd="0" presId="urn:microsoft.com/office/officeart/2005/8/layout/cycle6"/>
    <dgm:cxn modelId="{FA3739A5-D075-44BB-B752-50B701E1E32F}" type="presParOf" srcId="{598E6C88-C3D2-4119-BA33-7E3A4BFDBB16}" destId="{B3389C23-B80B-4C7A-BD4A-7C5BCA24AF5A}" srcOrd="8" destOrd="0" presId="urn:microsoft.com/office/officeart/2005/8/layout/cycle6"/>
    <dgm:cxn modelId="{6E7997B5-6661-4B12-9745-DF05D018A405}" type="presParOf" srcId="{598E6C88-C3D2-4119-BA33-7E3A4BFDBB16}" destId="{C081C56B-AD8E-477B-8CB2-2145D0E4AE38}" srcOrd="9" destOrd="0" presId="urn:microsoft.com/office/officeart/2005/8/layout/cycle6"/>
    <dgm:cxn modelId="{869D579F-014F-47E0-A7E4-699DAB724595}" type="presParOf" srcId="{598E6C88-C3D2-4119-BA33-7E3A4BFDBB16}" destId="{D8558363-985A-42BA-B10A-1486E9D84ACD}" srcOrd="10" destOrd="0" presId="urn:microsoft.com/office/officeart/2005/8/layout/cycle6"/>
    <dgm:cxn modelId="{DD6A166D-CE21-4C51-B4C0-59D98119CDC1}" type="presParOf" srcId="{598E6C88-C3D2-4119-BA33-7E3A4BFDBB16}" destId="{8EC6D4A4-0576-4C94-BC6C-B69F43E3770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3298D-1DA4-483A-8988-C29B086C5AD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6CF487-A3FA-4DF8-B62D-A08D89519E44}">
      <dgm:prSet phldrT="[Teksti]" phldr="0"/>
      <dgm:spPr/>
      <dgm:t>
        <a:bodyPr/>
        <a:lstStyle/>
        <a:p>
          <a:r>
            <a:rPr lang="fi-FI" dirty="0">
              <a:latin typeface="Avenir Next LT Pro Light"/>
            </a:rPr>
            <a:t>VALMO</a:t>
          </a:r>
          <a:endParaRPr lang="fi-FI" dirty="0"/>
        </a:p>
      </dgm:t>
    </dgm:pt>
    <dgm:pt modelId="{65AF354E-2FF9-4775-A213-C40B8B498C58}" type="parTrans" cxnId="{AF1220F7-0132-4ECD-9B08-9916A6895534}">
      <dgm:prSet/>
      <dgm:spPr/>
      <dgm:t>
        <a:bodyPr/>
        <a:lstStyle/>
        <a:p>
          <a:endParaRPr lang="fi-FI"/>
        </a:p>
      </dgm:t>
    </dgm:pt>
    <dgm:pt modelId="{544D8FAB-6D35-45AA-8206-FD74DA146D3C}" type="sibTrans" cxnId="{AF1220F7-0132-4ECD-9B08-9916A6895534}">
      <dgm:prSet/>
      <dgm:spPr/>
      <dgm:t>
        <a:bodyPr/>
        <a:lstStyle/>
        <a:p>
          <a:endParaRPr lang="fi-FI"/>
        </a:p>
      </dgm:t>
    </dgm:pt>
    <dgm:pt modelId="{7BA8E43C-F4C6-40D4-A6DF-7F4CC10BCCA4}">
      <dgm:prSet phldrT="[Teksti]" phldr="0"/>
      <dgm:spPr/>
      <dgm:t>
        <a:bodyPr/>
        <a:lstStyle/>
        <a:p>
          <a:r>
            <a:rPr lang="fi-FI" dirty="0">
              <a:latin typeface="Avenir Next LT Pro Light"/>
            </a:rPr>
            <a:t>PERUSKOULU</a:t>
          </a:r>
          <a:endParaRPr lang="fi-FI" dirty="0"/>
        </a:p>
      </dgm:t>
    </dgm:pt>
    <dgm:pt modelId="{E487F1F3-D4ED-4B99-A18E-9630C757277D}" type="parTrans" cxnId="{2AAE3358-3BBC-4EAA-A886-239353EDB511}">
      <dgm:prSet/>
      <dgm:spPr/>
      <dgm:t>
        <a:bodyPr/>
        <a:lstStyle/>
        <a:p>
          <a:endParaRPr lang="fi-FI"/>
        </a:p>
      </dgm:t>
    </dgm:pt>
    <dgm:pt modelId="{B3EAFED4-1906-45D9-BF94-6BC3A303F1C8}" type="sibTrans" cxnId="{2AAE3358-3BBC-4EAA-A886-239353EDB511}">
      <dgm:prSet/>
      <dgm:spPr/>
      <dgm:t>
        <a:bodyPr/>
        <a:lstStyle/>
        <a:p>
          <a:endParaRPr lang="fi-FI"/>
        </a:p>
      </dgm:t>
    </dgm:pt>
    <dgm:pt modelId="{13347DCC-DEEF-43B3-B409-EB0C694DD007}">
      <dgm:prSet phldrT="[Teksti]" phldr="0"/>
      <dgm:spPr/>
      <dgm:t>
        <a:bodyPr/>
        <a:lstStyle/>
        <a:p>
          <a:r>
            <a:rPr lang="fi-FI" dirty="0">
              <a:latin typeface="Avenir Next LT Pro Light"/>
            </a:rPr>
            <a:t>AIPE</a:t>
          </a:r>
          <a:endParaRPr lang="fi-FI" dirty="0"/>
        </a:p>
      </dgm:t>
    </dgm:pt>
    <dgm:pt modelId="{2D1EFE0E-8703-4C4C-9495-717208CA82FC}" type="parTrans" cxnId="{E28A4DCB-FDB7-41E6-A497-6C6B8B6A0633}">
      <dgm:prSet/>
      <dgm:spPr/>
      <dgm:t>
        <a:bodyPr/>
        <a:lstStyle/>
        <a:p>
          <a:endParaRPr lang="fi-FI"/>
        </a:p>
      </dgm:t>
    </dgm:pt>
    <dgm:pt modelId="{8AC672D1-2ED9-4490-8E25-E60CEBEBF3A2}" type="sibTrans" cxnId="{E28A4DCB-FDB7-41E6-A497-6C6B8B6A0633}">
      <dgm:prSet/>
      <dgm:spPr/>
      <dgm:t>
        <a:bodyPr/>
        <a:lstStyle/>
        <a:p>
          <a:endParaRPr lang="fi-FI"/>
        </a:p>
      </dgm:t>
    </dgm:pt>
    <dgm:pt modelId="{F5077081-B8E4-4561-A557-65522E9F65B8}">
      <dgm:prSet phldr="0"/>
      <dgm:spPr/>
      <dgm:t>
        <a:bodyPr/>
        <a:lstStyle/>
        <a:p>
          <a:pPr rtl="0"/>
          <a:r>
            <a:rPr lang="fi-FI" dirty="0">
              <a:latin typeface="Avenir Next LT Pro Light"/>
            </a:rPr>
            <a:t>Suomen kielen kurssi</a:t>
          </a:r>
        </a:p>
      </dgm:t>
    </dgm:pt>
    <dgm:pt modelId="{2A4F57B8-C5AC-48BA-827C-18F9F4C7704E}" type="parTrans" cxnId="{B803BBE7-9348-4CAB-88F7-700007A2CF91}">
      <dgm:prSet/>
      <dgm:spPr/>
      <dgm:t>
        <a:bodyPr/>
        <a:lstStyle/>
        <a:p>
          <a:endParaRPr lang="fi-FI"/>
        </a:p>
      </dgm:t>
    </dgm:pt>
    <dgm:pt modelId="{0602D522-874C-4824-ADD4-0FD40C0060EC}" type="sibTrans" cxnId="{B803BBE7-9348-4CAB-88F7-700007A2CF91}">
      <dgm:prSet/>
      <dgm:spPr/>
    </dgm:pt>
    <dgm:pt modelId="{850C6232-8C25-40EC-A564-CF18AE1E1C83}">
      <dgm:prSet phldr="0"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Avenir Next LT Pro Light"/>
              <a:cs typeface="Calibri"/>
            </a:rPr>
            <a:t>TUVA</a:t>
          </a:r>
          <a:endParaRPr lang="fi-FI" dirty="0">
            <a:solidFill>
              <a:schemeClr val="bg1"/>
            </a:solidFill>
            <a:latin typeface="Avenir Next LT Pro Light"/>
          </a:endParaRPr>
        </a:p>
      </dgm:t>
    </dgm:pt>
    <dgm:pt modelId="{CE92E2EF-994E-40F0-B5D8-2FD642058DDA}" type="parTrans" cxnId="{36B0B9DB-9480-4577-9908-2C913E5EE7E4}">
      <dgm:prSet/>
      <dgm:spPr/>
      <dgm:t>
        <a:bodyPr/>
        <a:lstStyle/>
        <a:p>
          <a:endParaRPr lang="fi-FI"/>
        </a:p>
      </dgm:t>
    </dgm:pt>
    <dgm:pt modelId="{97048D2F-6846-475E-B1C4-935E6F6E7D68}" type="sibTrans" cxnId="{36B0B9DB-9480-4577-9908-2C913E5EE7E4}">
      <dgm:prSet/>
      <dgm:spPr/>
    </dgm:pt>
    <dgm:pt modelId="{B7913627-896B-4843-AC03-CB6A17DA02FD}" type="pres">
      <dgm:prSet presAssocID="{0153298D-1DA4-483A-8988-C29B086C5A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976C106-1B0C-4806-852A-99B038034318}" type="pres">
      <dgm:prSet presAssocID="{FD6CF487-A3FA-4DF8-B62D-A08D89519E44}" presName="root1" presStyleCnt="0"/>
      <dgm:spPr/>
    </dgm:pt>
    <dgm:pt modelId="{55E5ADFF-CC78-4221-BA92-5BFEEF95A56A}" type="pres">
      <dgm:prSet presAssocID="{FD6CF487-A3FA-4DF8-B62D-A08D89519E44}" presName="LevelOneTextNode" presStyleLbl="node0" presStyleIdx="0" presStyleCnt="1">
        <dgm:presLayoutVars>
          <dgm:chPref val="3"/>
        </dgm:presLayoutVars>
      </dgm:prSet>
      <dgm:spPr/>
    </dgm:pt>
    <dgm:pt modelId="{0CCC7020-1AE3-41CE-957A-3E04465FAE18}" type="pres">
      <dgm:prSet presAssocID="{FD6CF487-A3FA-4DF8-B62D-A08D89519E44}" presName="level2hierChild" presStyleCnt="0"/>
      <dgm:spPr/>
    </dgm:pt>
    <dgm:pt modelId="{31D99BD2-100B-4652-A5DE-86FBEC1E6E54}" type="pres">
      <dgm:prSet presAssocID="{E487F1F3-D4ED-4B99-A18E-9630C757277D}" presName="conn2-1" presStyleLbl="parChTrans1D2" presStyleIdx="0" presStyleCnt="4"/>
      <dgm:spPr/>
    </dgm:pt>
    <dgm:pt modelId="{7F412B36-4C57-43E2-A076-6D8C414F8E36}" type="pres">
      <dgm:prSet presAssocID="{E487F1F3-D4ED-4B99-A18E-9630C757277D}" presName="connTx" presStyleLbl="parChTrans1D2" presStyleIdx="0" presStyleCnt="4"/>
      <dgm:spPr/>
    </dgm:pt>
    <dgm:pt modelId="{C45C1E6C-0D5D-4E8B-A4A3-386954FD43BD}" type="pres">
      <dgm:prSet presAssocID="{7BA8E43C-F4C6-40D4-A6DF-7F4CC10BCCA4}" presName="root2" presStyleCnt="0"/>
      <dgm:spPr/>
    </dgm:pt>
    <dgm:pt modelId="{BFF78BAF-9952-4218-A9FE-3DB786C07F91}" type="pres">
      <dgm:prSet presAssocID="{7BA8E43C-F4C6-40D4-A6DF-7F4CC10BCCA4}" presName="LevelTwoTextNode" presStyleLbl="node2" presStyleIdx="0" presStyleCnt="4">
        <dgm:presLayoutVars>
          <dgm:chPref val="3"/>
        </dgm:presLayoutVars>
      </dgm:prSet>
      <dgm:spPr/>
    </dgm:pt>
    <dgm:pt modelId="{B5ED2C61-37C1-4127-B5B4-C368107AD940}" type="pres">
      <dgm:prSet presAssocID="{7BA8E43C-F4C6-40D4-A6DF-7F4CC10BCCA4}" presName="level3hierChild" presStyleCnt="0"/>
      <dgm:spPr/>
    </dgm:pt>
    <dgm:pt modelId="{1B8DB7A3-B80B-4CF2-94E5-C424DDD9A1A4}" type="pres">
      <dgm:prSet presAssocID="{2D1EFE0E-8703-4C4C-9495-717208CA82FC}" presName="conn2-1" presStyleLbl="parChTrans1D2" presStyleIdx="1" presStyleCnt="4"/>
      <dgm:spPr/>
    </dgm:pt>
    <dgm:pt modelId="{5C0F3584-8217-4EE6-9230-4D8518BF6029}" type="pres">
      <dgm:prSet presAssocID="{2D1EFE0E-8703-4C4C-9495-717208CA82FC}" presName="connTx" presStyleLbl="parChTrans1D2" presStyleIdx="1" presStyleCnt="4"/>
      <dgm:spPr/>
    </dgm:pt>
    <dgm:pt modelId="{4998B152-0BC9-41BF-A6F2-DEC1651B7275}" type="pres">
      <dgm:prSet presAssocID="{13347DCC-DEEF-43B3-B409-EB0C694DD007}" presName="root2" presStyleCnt="0"/>
      <dgm:spPr/>
    </dgm:pt>
    <dgm:pt modelId="{DAF3409D-EDB3-4054-BE12-1006CF3C612F}" type="pres">
      <dgm:prSet presAssocID="{13347DCC-DEEF-43B3-B409-EB0C694DD007}" presName="LevelTwoTextNode" presStyleLbl="node2" presStyleIdx="1" presStyleCnt="4">
        <dgm:presLayoutVars>
          <dgm:chPref val="3"/>
        </dgm:presLayoutVars>
      </dgm:prSet>
      <dgm:spPr/>
    </dgm:pt>
    <dgm:pt modelId="{6E5317D2-66D6-4770-A540-93D5441B73D8}" type="pres">
      <dgm:prSet presAssocID="{13347DCC-DEEF-43B3-B409-EB0C694DD007}" presName="level3hierChild" presStyleCnt="0"/>
      <dgm:spPr/>
    </dgm:pt>
    <dgm:pt modelId="{7130A963-B1D7-47B3-8EBA-91EBCFFE6D24}" type="pres">
      <dgm:prSet presAssocID="{CE92E2EF-994E-40F0-B5D8-2FD642058DDA}" presName="conn2-1" presStyleLbl="parChTrans1D2" presStyleIdx="2" presStyleCnt="4"/>
      <dgm:spPr/>
    </dgm:pt>
    <dgm:pt modelId="{008A1600-3F88-4556-A78E-BE4E7C411C1B}" type="pres">
      <dgm:prSet presAssocID="{CE92E2EF-994E-40F0-B5D8-2FD642058DDA}" presName="connTx" presStyleLbl="parChTrans1D2" presStyleIdx="2" presStyleCnt="4"/>
      <dgm:spPr/>
    </dgm:pt>
    <dgm:pt modelId="{10219948-3696-4F89-88D5-6CC8119D82FA}" type="pres">
      <dgm:prSet presAssocID="{850C6232-8C25-40EC-A564-CF18AE1E1C83}" presName="root2" presStyleCnt="0"/>
      <dgm:spPr/>
    </dgm:pt>
    <dgm:pt modelId="{387A81EE-DE7B-4A5F-B319-04E2E39513F9}" type="pres">
      <dgm:prSet presAssocID="{850C6232-8C25-40EC-A564-CF18AE1E1C83}" presName="LevelTwoTextNode" presStyleLbl="node2" presStyleIdx="2" presStyleCnt="4">
        <dgm:presLayoutVars>
          <dgm:chPref val="3"/>
        </dgm:presLayoutVars>
      </dgm:prSet>
      <dgm:spPr/>
    </dgm:pt>
    <dgm:pt modelId="{778309A1-DA4F-4CD1-A320-7033AA7FCDAA}" type="pres">
      <dgm:prSet presAssocID="{850C6232-8C25-40EC-A564-CF18AE1E1C83}" presName="level3hierChild" presStyleCnt="0"/>
      <dgm:spPr/>
    </dgm:pt>
    <dgm:pt modelId="{1A79628E-A1C1-4764-9DCA-2D54DD276E83}" type="pres">
      <dgm:prSet presAssocID="{2A4F57B8-C5AC-48BA-827C-18F9F4C7704E}" presName="conn2-1" presStyleLbl="parChTrans1D2" presStyleIdx="3" presStyleCnt="4"/>
      <dgm:spPr/>
    </dgm:pt>
    <dgm:pt modelId="{6E0A34DC-E6AE-4043-8123-A807FAD73F9A}" type="pres">
      <dgm:prSet presAssocID="{2A4F57B8-C5AC-48BA-827C-18F9F4C7704E}" presName="connTx" presStyleLbl="parChTrans1D2" presStyleIdx="3" presStyleCnt="4"/>
      <dgm:spPr/>
    </dgm:pt>
    <dgm:pt modelId="{9B57265B-87C2-4A45-AF1A-80ADD727F441}" type="pres">
      <dgm:prSet presAssocID="{F5077081-B8E4-4561-A557-65522E9F65B8}" presName="root2" presStyleCnt="0"/>
      <dgm:spPr/>
    </dgm:pt>
    <dgm:pt modelId="{289AD1CB-E445-4281-A955-5F4D4CE700DC}" type="pres">
      <dgm:prSet presAssocID="{F5077081-B8E4-4561-A557-65522E9F65B8}" presName="LevelTwoTextNode" presStyleLbl="node2" presStyleIdx="3" presStyleCnt="4">
        <dgm:presLayoutVars>
          <dgm:chPref val="3"/>
        </dgm:presLayoutVars>
      </dgm:prSet>
      <dgm:spPr/>
    </dgm:pt>
    <dgm:pt modelId="{DAC771E7-3AD2-4456-9CD0-FA2AF0048DB4}" type="pres">
      <dgm:prSet presAssocID="{F5077081-B8E4-4561-A557-65522E9F65B8}" presName="level3hierChild" presStyleCnt="0"/>
      <dgm:spPr/>
    </dgm:pt>
  </dgm:ptLst>
  <dgm:cxnLst>
    <dgm:cxn modelId="{24F08617-E91D-4DD9-AC1C-D7A953359150}" type="presOf" srcId="{E487F1F3-D4ED-4B99-A18E-9630C757277D}" destId="{7F412B36-4C57-43E2-A076-6D8C414F8E36}" srcOrd="1" destOrd="0" presId="urn:microsoft.com/office/officeart/2005/8/layout/hierarchy2"/>
    <dgm:cxn modelId="{AAFE255D-AF47-4557-B3C1-3053FD5A7502}" type="presOf" srcId="{2A4F57B8-C5AC-48BA-827C-18F9F4C7704E}" destId="{6E0A34DC-E6AE-4043-8123-A807FAD73F9A}" srcOrd="1" destOrd="0" presId="urn:microsoft.com/office/officeart/2005/8/layout/hierarchy2"/>
    <dgm:cxn modelId="{F3B75148-15E7-482E-AE4A-FF54F6B28CBF}" type="presOf" srcId="{7BA8E43C-F4C6-40D4-A6DF-7F4CC10BCCA4}" destId="{BFF78BAF-9952-4218-A9FE-3DB786C07F91}" srcOrd="0" destOrd="0" presId="urn:microsoft.com/office/officeart/2005/8/layout/hierarchy2"/>
    <dgm:cxn modelId="{A11EF849-47A2-4C76-8A9A-23E962557472}" type="presOf" srcId="{2D1EFE0E-8703-4C4C-9495-717208CA82FC}" destId="{1B8DB7A3-B80B-4CF2-94E5-C424DDD9A1A4}" srcOrd="0" destOrd="0" presId="urn:microsoft.com/office/officeart/2005/8/layout/hierarchy2"/>
    <dgm:cxn modelId="{40535B53-6D90-410B-A05F-469F2E4D2BE1}" type="presOf" srcId="{CE92E2EF-994E-40F0-B5D8-2FD642058DDA}" destId="{008A1600-3F88-4556-A78E-BE4E7C411C1B}" srcOrd="1" destOrd="0" presId="urn:microsoft.com/office/officeart/2005/8/layout/hierarchy2"/>
    <dgm:cxn modelId="{65972C56-0CFB-471C-BCF9-E61F822F44D4}" type="presOf" srcId="{13347DCC-DEEF-43B3-B409-EB0C694DD007}" destId="{DAF3409D-EDB3-4054-BE12-1006CF3C612F}" srcOrd="0" destOrd="0" presId="urn:microsoft.com/office/officeart/2005/8/layout/hierarchy2"/>
    <dgm:cxn modelId="{2AAE3358-3BBC-4EAA-A886-239353EDB511}" srcId="{FD6CF487-A3FA-4DF8-B62D-A08D89519E44}" destId="{7BA8E43C-F4C6-40D4-A6DF-7F4CC10BCCA4}" srcOrd="0" destOrd="0" parTransId="{E487F1F3-D4ED-4B99-A18E-9630C757277D}" sibTransId="{B3EAFED4-1906-45D9-BF94-6BC3A303F1C8}"/>
    <dgm:cxn modelId="{3CE57482-0416-47CE-AFFD-4EE5B5D27385}" type="presOf" srcId="{E487F1F3-D4ED-4B99-A18E-9630C757277D}" destId="{31D99BD2-100B-4652-A5DE-86FBEC1E6E54}" srcOrd="0" destOrd="0" presId="urn:microsoft.com/office/officeart/2005/8/layout/hierarchy2"/>
    <dgm:cxn modelId="{64ADDB89-F81D-4819-8611-2A04B8D9CEFB}" type="presOf" srcId="{F5077081-B8E4-4561-A557-65522E9F65B8}" destId="{289AD1CB-E445-4281-A955-5F4D4CE700DC}" srcOrd="0" destOrd="0" presId="urn:microsoft.com/office/officeart/2005/8/layout/hierarchy2"/>
    <dgm:cxn modelId="{CDFD9097-121E-4C89-99D3-170565232A3D}" type="presOf" srcId="{2A4F57B8-C5AC-48BA-827C-18F9F4C7704E}" destId="{1A79628E-A1C1-4764-9DCA-2D54DD276E83}" srcOrd="0" destOrd="0" presId="urn:microsoft.com/office/officeart/2005/8/layout/hierarchy2"/>
    <dgm:cxn modelId="{D98839A5-C373-44BD-91C9-CD9E9E07472C}" type="presOf" srcId="{FD6CF487-A3FA-4DF8-B62D-A08D89519E44}" destId="{55E5ADFF-CC78-4221-BA92-5BFEEF95A56A}" srcOrd="0" destOrd="0" presId="urn:microsoft.com/office/officeart/2005/8/layout/hierarchy2"/>
    <dgm:cxn modelId="{93809EBD-2F80-4199-A5E3-4B0306657DAC}" type="presOf" srcId="{0153298D-1DA4-483A-8988-C29B086C5AD7}" destId="{B7913627-896B-4843-AC03-CB6A17DA02FD}" srcOrd="0" destOrd="0" presId="urn:microsoft.com/office/officeart/2005/8/layout/hierarchy2"/>
    <dgm:cxn modelId="{8EF926C9-2D62-480E-8899-5544BF7D4D91}" type="presOf" srcId="{2D1EFE0E-8703-4C4C-9495-717208CA82FC}" destId="{5C0F3584-8217-4EE6-9230-4D8518BF6029}" srcOrd="1" destOrd="0" presId="urn:microsoft.com/office/officeart/2005/8/layout/hierarchy2"/>
    <dgm:cxn modelId="{E28A4DCB-FDB7-41E6-A497-6C6B8B6A0633}" srcId="{FD6CF487-A3FA-4DF8-B62D-A08D89519E44}" destId="{13347DCC-DEEF-43B3-B409-EB0C694DD007}" srcOrd="1" destOrd="0" parTransId="{2D1EFE0E-8703-4C4C-9495-717208CA82FC}" sibTransId="{8AC672D1-2ED9-4490-8E25-E60CEBEBF3A2}"/>
    <dgm:cxn modelId="{E99E89DB-A1A9-4B5A-AA0B-C9B4ECA8C197}" type="presOf" srcId="{850C6232-8C25-40EC-A564-CF18AE1E1C83}" destId="{387A81EE-DE7B-4A5F-B319-04E2E39513F9}" srcOrd="0" destOrd="0" presId="urn:microsoft.com/office/officeart/2005/8/layout/hierarchy2"/>
    <dgm:cxn modelId="{36B0B9DB-9480-4577-9908-2C913E5EE7E4}" srcId="{FD6CF487-A3FA-4DF8-B62D-A08D89519E44}" destId="{850C6232-8C25-40EC-A564-CF18AE1E1C83}" srcOrd="2" destOrd="0" parTransId="{CE92E2EF-994E-40F0-B5D8-2FD642058DDA}" sibTransId="{97048D2F-6846-475E-B1C4-935E6F6E7D68}"/>
    <dgm:cxn modelId="{B803BBE7-9348-4CAB-88F7-700007A2CF91}" srcId="{FD6CF487-A3FA-4DF8-B62D-A08D89519E44}" destId="{F5077081-B8E4-4561-A557-65522E9F65B8}" srcOrd="3" destOrd="0" parTransId="{2A4F57B8-C5AC-48BA-827C-18F9F4C7704E}" sibTransId="{0602D522-874C-4824-ADD4-0FD40C0060EC}"/>
    <dgm:cxn modelId="{5FC759EF-CA9B-4FEE-AA4C-53DB6157E08B}" type="presOf" srcId="{CE92E2EF-994E-40F0-B5D8-2FD642058DDA}" destId="{7130A963-B1D7-47B3-8EBA-91EBCFFE6D24}" srcOrd="0" destOrd="0" presId="urn:microsoft.com/office/officeart/2005/8/layout/hierarchy2"/>
    <dgm:cxn modelId="{AF1220F7-0132-4ECD-9B08-9916A6895534}" srcId="{0153298D-1DA4-483A-8988-C29B086C5AD7}" destId="{FD6CF487-A3FA-4DF8-B62D-A08D89519E44}" srcOrd="0" destOrd="0" parTransId="{65AF354E-2FF9-4775-A213-C40B8B498C58}" sibTransId="{544D8FAB-6D35-45AA-8206-FD74DA146D3C}"/>
    <dgm:cxn modelId="{6B2971EB-32EE-405B-A923-A24CB01E27A2}" type="presParOf" srcId="{B7913627-896B-4843-AC03-CB6A17DA02FD}" destId="{6976C106-1B0C-4806-852A-99B038034318}" srcOrd="0" destOrd="0" presId="urn:microsoft.com/office/officeart/2005/8/layout/hierarchy2"/>
    <dgm:cxn modelId="{84DBFEBD-E98C-4EEA-AA9C-E0729E1F0C58}" type="presParOf" srcId="{6976C106-1B0C-4806-852A-99B038034318}" destId="{55E5ADFF-CC78-4221-BA92-5BFEEF95A56A}" srcOrd="0" destOrd="0" presId="urn:microsoft.com/office/officeart/2005/8/layout/hierarchy2"/>
    <dgm:cxn modelId="{7CDE4BC8-E488-4B34-AE94-CD77058EC3E4}" type="presParOf" srcId="{6976C106-1B0C-4806-852A-99B038034318}" destId="{0CCC7020-1AE3-41CE-957A-3E04465FAE18}" srcOrd="1" destOrd="0" presId="urn:microsoft.com/office/officeart/2005/8/layout/hierarchy2"/>
    <dgm:cxn modelId="{D930D74A-63F3-41AB-B09B-9C4596B0F7C6}" type="presParOf" srcId="{0CCC7020-1AE3-41CE-957A-3E04465FAE18}" destId="{31D99BD2-100B-4652-A5DE-86FBEC1E6E54}" srcOrd="0" destOrd="0" presId="urn:microsoft.com/office/officeart/2005/8/layout/hierarchy2"/>
    <dgm:cxn modelId="{08838A45-99CC-4618-957B-553F8B20D7DD}" type="presParOf" srcId="{31D99BD2-100B-4652-A5DE-86FBEC1E6E54}" destId="{7F412B36-4C57-43E2-A076-6D8C414F8E36}" srcOrd="0" destOrd="0" presId="urn:microsoft.com/office/officeart/2005/8/layout/hierarchy2"/>
    <dgm:cxn modelId="{75EA0773-2B2D-4657-AD28-C002565DCB90}" type="presParOf" srcId="{0CCC7020-1AE3-41CE-957A-3E04465FAE18}" destId="{C45C1E6C-0D5D-4E8B-A4A3-386954FD43BD}" srcOrd="1" destOrd="0" presId="urn:microsoft.com/office/officeart/2005/8/layout/hierarchy2"/>
    <dgm:cxn modelId="{A94D2C86-3CAE-414A-B1CF-AD86BC300239}" type="presParOf" srcId="{C45C1E6C-0D5D-4E8B-A4A3-386954FD43BD}" destId="{BFF78BAF-9952-4218-A9FE-3DB786C07F91}" srcOrd="0" destOrd="0" presId="urn:microsoft.com/office/officeart/2005/8/layout/hierarchy2"/>
    <dgm:cxn modelId="{1F3CC4A8-F096-4A4E-B01F-B3813992A37E}" type="presParOf" srcId="{C45C1E6C-0D5D-4E8B-A4A3-386954FD43BD}" destId="{B5ED2C61-37C1-4127-B5B4-C368107AD940}" srcOrd="1" destOrd="0" presId="urn:microsoft.com/office/officeart/2005/8/layout/hierarchy2"/>
    <dgm:cxn modelId="{19929999-71D6-420F-A0A5-3FEB8F469558}" type="presParOf" srcId="{0CCC7020-1AE3-41CE-957A-3E04465FAE18}" destId="{1B8DB7A3-B80B-4CF2-94E5-C424DDD9A1A4}" srcOrd="2" destOrd="0" presId="urn:microsoft.com/office/officeart/2005/8/layout/hierarchy2"/>
    <dgm:cxn modelId="{607111CE-E415-4198-80AE-D84DBAED7524}" type="presParOf" srcId="{1B8DB7A3-B80B-4CF2-94E5-C424DDD9A1A4}" destId="{5C0F3584-8217-4EE6-9230-4D8518BF6029}" srcOrd="0" destOrd="0" presId="urn:microsoft.com/office/officeart/2005/8/layout/hierarchy2"/>
    <dgm:cxn modelId="{EA06CA1F-110D-4ACE-B572-A2F89A6A8FD4}" type="presParOf" srcId="{0CCC7020-1AE3-41CE-957A-3E04465FAE18}" destId="{4998B152-0BC9-41BF-A6F2-DEC1651B7275}" srcOrd="3" destOrd="0" presId="urn:microsoft.com/office/officeart/2005/8/layout/hierarchy2"/>
    <dgm:cxn modelId="{806E65BD-CFA4-4954-AB09-2CCFF797E7B6}" type="presParOf" srcId="{4998B152-0BC9-41BF-A6F2-DEC1651B7275}" destId="{DAF3409D-EDB3-4054-BE12-1006CF3C612F}" srcOrd="0" destOrd="0" presId="urn:microsoft.com/office/officeart/2005/8/layout/hierarchy2"/>
    <dgm:cxn modelId="{E2CB2F54-AF58-4810-9458-37B924B1FF55}" type="presParOf" srcId="{4998B152-0BC9-41BF-A6F2-DEC1651B7275}" destId="{6E5317D2-66D6-4770-A540-93D5441B73D8}" srcOrd="1" destOrd="0" presId="urn:microsoft.com/office/officeart/2005/8/layout/hierarchy2"/>
    <dgm:cxn modelId="{3728D318-06EC-4746-99FC-559A9578C2EA}" type="presParOf" srcId="{0CCC7020-1AE3-41CE-957A-3E04465FAE18}" destId="{7130A963-B1D7-47B3-8EBA-91EBCFFE6D24}" srcOrd="4" destOrd="0" presId="urn:microsoft.com/office/officeart/2005/8/layout/hierarchy2"/>
    <dgm:cxn modelId="{820AAF63-E980-4C99-91A2-4F5EEA7F30D8}" type="presParOf" srcId="{7130A963-B1D7-47B3-8EBA-91EBCFFE6D24}" destId="{008A1600-3F88-4556-A78E-BE4E7C411C1B}" srcOrd="0" destOrd="0" presId="urn:microsoft.com/office/officeart/2005/8/layout/hierarchy2"/>
    <dgm:cxn modelId="{7D3797D2-7150-4748-8D0F-A2D3ACC9485C}" type="presParOf" srcId="{0CCC7020-1AE3-41CE-957A-3E04465FAE18}" destId="{10219948-3696-4F89-88D5-6CC8119D82FA}" srcOrd="5" destOrd="0" presId="urn:microsoft.com/office/officeart/2005/8/layout/hierarchy2"/>
    <dgm:cxn modelId="{DEF383E5-FF21-4408-9C98-945B43858FBF}" type="presParOf" srcId="{10219948-3696-4F89-88D5-6CC8119D82FA}" destId="{387A81EE-DE7B-4A5F-B319-04E2E39513F9}" srcOrd="0" destOrd="0" presId="urn:microsoft.com/office/officeart/2005/8/layout/hierarchy2"/>
    <dgm:cxn modelId="{EC9ECCD3-309C-459D-BAF5-EEBF98C26074}" type="presParOf" srcId="{10219948-3696-4F89-88D5-6CC8119D82FA}" destId="{778309A1-DA4F-4CD1-A320-7033AA7FCDAA}" srcOrd="1" destOrd="0" presId="urn:microsoft.com/office/officeart/2005/8/layout/hierarchy2"/>
    <dgm:cxn modelId="{B4A3BC42-EFB8-4986-A34E-6A0867E4DAAC}" type="presParOf" srcId="{0CCC7020-1AE3-41CE-957A-3E04465FAE18}" destId="{1A79628E-A1C1-4764-9DCA-2D54DD276E83}" srcOrd="6" destOrd="0" presId="urn:microsoft.com/office/officeart/2005/8/layout/hierarchy2"/>
    <dgm:cxn modelId="{07832E66-BE80-46A3-ABA4-D435DC813E1C}" type="presParOf" srcId="{1A79628E-A1C1-4764-9DCA-2D54DD276E83}" destId="{6E0A34DC-E6AE-4043-8123-A807FAD73F9A}" srcOrd="0" destOrd="0" presId="urn:microsoft.com/office/officeart/2005/8/layout/hierarchy2"/>
    <dgm:cxn modelId="{137CCBAD-DBC1-423F-8EF2-4888E364E3B0}" type="presParOf" srcId="{0CCC7020-1AE3-41CE-957A-3E04465FAE18}" destId="{9B57265B-87C2-4A45-AF1A-80ADD727F441}" srcOrd="7" destOrd="0" presId="urn:microsoft.com/office/officeart/2005/8/layout/hierarchy2"/>
    <dgm:cxn modelId="{96B3E0AF-6788-4319-BA45-104F77125F92}" type="presParOf" srcId="{9B57265B-87C2-4A45-AF1A-80ADD727F441}" destId="{289AD1CB-E445-4281-A955-5F4D4CE700DC}" srcOrd="0" destOrd="0" presId="urn:microsoft.com/office/officeart/2005/8/layout/hierarchy2"/>
    <dgm:cxn modelId="{858A7358-CFF9-4A42-A88D-5C7557C02D8B}" type="presParOf" srcId="{9B57265B-87C2-4A45-AF1A-80ADD727F441}" destId="{DAC771E7-3AD2-4456-9CD0-FA2AF0048D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48B87-CB88-4786-A242-A1E905D96FE0}">
      <dsp:nvSpPr>
        <dsp:cNvPr id="0" name=""/>
        <dsp:cNvSpPr/>
      </dsp:nvSpPr>
      <dsp:spPr>
        <a:xfrm>
          <a:off x="1299540" y="944"/>
          <a:ext cx="1039277" cy="675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Avenir Next LT Pro Light"/>
            </a:rPr>
            <a:t>Suomen kieli</a:t>
          </a:r>
          <a:endParaRPr lang="fi-FI" sz="1000" kern="1200" dirty="0"/>
        </a:p>
      </dsp:txBody>
      <dsp:txXfrm>
        <a:off x="1332517" y="33921"/>
        <a:ext cx="973323" cy="609576"/>
      </dsp:txXfrm>
    </dsp:sp>
    <dsp:sp modelId="{247058EE-4025-46F2-A931-09754E55E5F6}">
      <dsp:nvSpPr>
        <dsp:cNvPr id="0" name=""/>
        <dsp:cNvSpPr/>
      </dsp:nvSpPr>
      <dsp:spPr>
        <a:xfrm>
          <a:off x="702545" y="338709"/>
          <a:ext cx="2233266" cy="2233266"/>
        </a:xfrm>
        <a:custGeom>
          <a:avLst/>
          <a:gdLst/>
          <a:ahLst/>
          <a:cxnLst/>
          <a:rect l="0" t="0" r="0" b="0"/>
          <a:pathLst>
            <a:path>
              <a:moveTo>
                <a:pt x="1643767" y="132255"/>
              </a:moveTo>
              <a:arcTo wR="1116633" hR="1116633" stAng="17890141" swAng="26273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E778C-B872-4044-9AC9-B19E1FCEF65D}">
      <dsp:nvSpPr>
        <dsp:cNvPr id="0" name=""/>
        <dsp:cNvSpPr/>
      </dsp:nvSpPr>
      <dsp:spPr>
        <a:xfrm>
          <a:off x="2416173" y="1117577"/>
          <a:ext cx="1039277" cy="675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Avenir Next LT Pro Light"/>
            </a:rPr>
            <a:t>Ammatinvalinta</a:t>
          </a:r>
          <a:endParaRPr lang="fi-FI" sz="1000" kern="1200" dirty="0"/>
        </a:p>
      </dsp:txBody>
      <dsp:txXfrm>
        <a:off x="2449150" y="1150554"/>
        <a:ext cx="973323" cy="609576"/>
      </dsp:txXfrm>
    </dsp:sp>
    <dsp:sp modelId="{49CB9E10-B32B-4C03-BEDB-09CBDA912820}">
      <dsp:nvSpPr>
        <dsp:cNvPr id="0" name=""/>
        <dsp:cNvSpPr/>
      </dsp:nvSpPr>
      <dsp:spPr>
        <a:xfrm>
          <a:off x="702545" y="338709"/>
          <a:ext cx="2233266" cy="2233266"/>
        </a:xfrm>
        <a:custGeom>
          <a:avLst/>
          <a:gdLst/>
          <a:ahLst/>
          <a:cxnLst/>
          <a:rect l="0" t="0" r="0" b="0"/>
          <a:pathLst>
            <a:path>
              <a:moveTo>
                <a:pt x="2178359" y="1462476"/>
              </a:moveTo>
              <a:arcTo wR="1116633" hR="1116633" stAng="1082538" swAng="26273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9E4FD-6B7D-4448-B97A-AD0DCC3A4A17}">
      <dsp:nvSpPr>
        <dsp:cNvPr id="0" name=""/>
        <dsp:cNvSpPr/>
      </dsp:nvSpPr>
      <dsp:spPr>
        <a:xfrm>
          <a:off x="1299540" y="2234211"/>
          <a:ext cx="1039277" cy="675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Avenir Next LT Pro Light"/>
            </a:rPr>
            <a:t>Työelämään tutustuminen</a:t>
          </a:r>
          <a:endParaRPr lang="fi-FI" sz="1000" kern="1200" dirty="0"/>
        </a:p>
      </dsp:txBody>
      <dsp:txXfrm>
        <a:off x="1332517" y="2267188"/>
        <a:ext cx="973323" cy="609576"/>
      </dsp:txXfrm>
    </dsp:sp>
    <dsp:sp modelId="{B3389C23-B80B-4C7A-BD4A-7C5BCA24AF5A}">
      <dsp:nvSpPr>
        <dsp:cNvPr id="0" name=""/>
        <dsp:cNvSpPr/>
      </dsp:nvSpPr>
      <dsp:spPr>
        <a:xfrm>
          <a:off x="702545" y="338709"/>
          <a:ext cx="2233266" cy="2233266"/>
        </a:xfrm>
        <a:custGeom>
          <a:avLst/>
          <a:gdLst/>
          <a:ahLst/>
          <a:cxnLst/>
          <a:rect l="0" t="0" r="0" b="0"/>
          <a:pathLst>
            <a:path>
              <a:moveTo>
                <a:pt x="589499" y="2101011"/>
              </a:moveTo>
              <a:arcTo wR="1116633" hR="1116633" stAng="7090141" swAng="26273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1C56B-AD8E-477B-8CB2-2145D0E4AE38}">
      <dsp:nvSpPr>
        <dsp:cNvPr id="0" name=""/>
        <dsp:cNvSpPr/>
      </dsp:nvSpPr>
      <dsp:spPr>
        <a:xfrm>
          <a:off x="182907" y="1117577"/>
          <a:ext cx="1039277" cy="675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latin typeface="Avenir Next LT Pro Light"/>
            </a:rPr>
            <a:t>Jatko-opinnot</a:t>
          </a:r>
          <a:endParaRPr lang="fi-FI" sz="1000" kern="1200" dirty="0"/>
        </a:p>
      </dsp:txBody>
      <dsp:txXfrm>
        <a:off x="215884" y="1150554"/>
        <a:ext cx="973323" cy="609576"/>
      </dsp:txXfrm>
    </dsp:sp>
    <dsp:sp modelId="{8EC6D4A4-0576-4C94-BC6C-B69F43E3770B}">
      <dsp:nvSpPr>
        <dsp:cNvPr id="0" name=""/>
        <dsp:cNvSpPr/>
      </dsp:nvSpPr>
      <dsp:spPr>
        <a:xfrm>
          <a:off x="702545" y="338709"/>
          <a:ext cx="2233266" cy="2233266"/>
        </a:xfrm>
        <a:custGeom>
          <a:avLst/>
          <a:gdLst/>
          <a:ahLst/>
          <a:cxnLst/>
          <a:rect l="0" t="0" r="0" b="0"/>
          <a:pathLst>
            <a:path>
              <a:moveTo>
                <a:pt x="54906" y="770790"/>
              </a:moveTo>
              <a:arcTo wR="1116633" hR="1116633" stAng="11882538" swAng="26273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5ADFF-CC78-4221-BA92-5BFEEF95A56A}">
      <dsp:nvSpPr>
        <dsp:cNvPr id="0" name=""/>
        <dsp:cNvSpPr/>
      </dsp:nvSpPr>
      <dsp:spPr>
        <a:xfrm>
          <a:off x="2961084" y="1595288"/>
          <a:ext cx="1848445" cy="924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Avenir Next LT Pro Light"/>
            </a:rPr>
            <a:t>VALMO</a:t>
          </a:r>
          <a:endParaRPr lang="fi-FI" sz="2500" kern="1200" dirty="0"/>
        </a:p>
      </dsp:txBody>
      <dsp:txXfrm>
        <a:off x="2988154" y="1622358"/>
        <a:ext cx="1794305" cy="870082"/>
      </dsp:txXfrm>
    </dsp:sp>
    <dsp:sp modelId="{31D99BD2-100B-4652-A5DE-86FBEC1E6E54}">
      <dsp:nvSpPr>
        <dsp:cNvPr id="0" name=""/>
        <dsp:cNvSpPr/>
      </dsp:nvSpPr>
      <dsp:spPr>
        <a:xfrm rot="17692822">
          <a:off x="4300523" y="1240043"/>
          <a:ext cx="17573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57390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5135283" y="1216323"/>
        <a:ext cx="87869" cy="87869"/>
      </dsp:txXfrm>
    </dsp:sp>
    <dsp:sp modelId="{BFF78BAF-9952-4218-A9FE-3DB786C07F91}">
      <dsp:nvSpPr>
        <dsp:cNvPr id="0" name=""/>
        <dsp:cNvSpPr/>
      </dsp:nvSpPr>
      <dsp:spPr>
        <a:xfrm>
          <a:off x="5548907" y="1004"/>
          <a:ext cx="1848445" cy="924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Avenir Next LT Pro Light"/>
            </a:rPr>
            <a:t>PERUSKOULU</a:t>
          </a:r>
          <a:endParaRPr lang="fi-FI" sz="2500" kern="1200" dirty="0"/>
        </a:p>
      </dsp:txBody>
      <dsp:txXfrm>
        <a:off x="5575977" y="28074"/>
        <a:ext cx="1794305" cy="870082"/>
      </dsp:txXfrm>
    </dsp:sp>
    <dsp:sp modelId="{1B8DB7A3-B80B-4CF2-94E5-C424DDD9A1A4}">
      <dsp:nvSpPr>
        <dsp:cNvPr id="0" name=""/>
        <dsp:cNvSpPr/>
      </dsp:nvSpPr>
      <dsp:spPr>
        <a:xfrm rot="19457599">
          <a:off x="4723945" y="1771471"/>
          <a:ext cx="9105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0546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156454" y="1768922"/>
        <a:ext cx="45527" cy="45527"/>
      </dsp:txXfrm>
    </dsp:sp>
    <dsp:sp modelId="{DAF3409D-EDB3-4054-BE12-1006CF3C612F}">
      <dsp:nvSpPr>
        <dsp:cNvPr id="0" name=""/>
        <dsp:cNvSpPr/>
      </dsp:nvSpPr>
      <dsp:spPr>
        <a:xfrm>
          <a:off x="5548907" y="1063860"/>
          <a:ext cx="1848445" cy="924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Avenir Next LT Pro Light"/>
            </a:rPr>
            <a:t>AIPE</a:t>
          </a:r>
          <a:endParaRPr lang="fi-FI" sz="2500" kern="1200" dirty="0"/>
        </a:p>
      </dsp:txBody>
      <dsp:txXfrm>
        <a:off x="5575977" y="1090930"/>
        <a:ext cx="1794305" cy="870082"/>
      </dsp:txXfrm>
    </dsp:sp>
    <dsp:sp modelId="{7130A963-B1D7-47B3-8EBA-91EBCFFE6D24}">
      <dsp:nvSpPr>
        <dsp:cNvPr id="0" name=""/>
        <dsp:cNvSpPr/>
      </dsp:nvSpPr>
      <dsp:spPr>
        <a:xfrm rot="2142401">
          <a:off x="4723945" y="2302899"/>
          <a:ext cx="91054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0546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156454" y="2300350"/>
        <a:ext cx="45527" cy="45527"/>
      </dsp:txXfrm>
    </dsp:sp>
    <dsp:sp modelId="{387A81EE-DE7B-4A5F-B319-04E2E39513F9}">
      <dsp:nvSpPr>
        <dsp:cNvPr id="0" name=""/>
        <dsp:cNvSpPr/>
      </dsp:nvSpPr>
      <dsp:spPr>
        <a:xfrm>
          <a:off x="5548907" y="2126716"/>
          <a:ext cx="1848445" cy="924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solidFill>
                <a:schemeClr val="bg1"/>
              </a:solidFill>
              <a:latin typeface="Avenir Next LT Pro Light"/>
              <a:cs typeface="Calibri"/>
            </a:rPr>
            <a:t>TUVA</a:t>
          </a:r>
          <a:endParaRPr lang="fi-FI" sz="2500" kern="1200" dirty="0">
            <a:solidFill>
              <a:schemeClr val="bg1"/>
            </a:solidFill>
            <a:latin typeface="Avenir Next LT Pro Light"/>
          </a:endParaRPr>
        </a:p>
      </dsp:txBody>
      <dsp:txXfrm>
        <a:off x="5575977" y="2153786"/>
        <a:ext cx="1794305" cy="870082"/>
      </dsp:txXfrm>
    </dsp:sp>
    <dsp:sp modelId="{1A79628E-A1C1-4764-9DCA-2D54DD276E83}">
      <dsp:nvSpPr>
        <dsp:cNvPr id="0" name=""/>
        <dsp:cNvSpPr/>
      </dsp:nvSpPr>
      <dsp:spPr>
        <a:xfrm rot="3907178">
          <a:off x="4300523" y="2834327"/>
          <a:ext cx="17573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57390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/>
        </a:p>
      </dsp:txBody>
      <dsp:txXfrm>
        <a:off x="5135283" y="2810607"/>
        <a:ext cx="87869" cy="87869"/>
      </dsp:txXfrm>
    </dsp:sp>
    <dsp:sp modelId="{289AD1CB-E445-4281-A955-5F4D4CE700DC}">
      <dsp:nvSpPr>
        <dsp:cNvPr id="0" name=""/>
        <dsp:cNvSpPr/>
      </dsp:nvSpPr>
      <dsp:spPr>
        <a:xfrm>
          <a:off x="5548907" y="3189572"/>
          <a:ext cx="1848445" cy="924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>
              <a:latin typeface="Avenir Next LT Pro Light"/>
            </a:rPr>
            <a:t>Suomen kielen kurssi</a:t>
          </a:r>
        </a:p>
      </dsp:txBody>
      <dsp:txXfrm>
        <a:off x="5575977" y="3216642"/>
        <a:ext cx="1794305" cy="870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881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70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6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9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3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3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39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heseus.fi/bitstream/handle/10024/346393/2020%20OIVA%2019%20Kohti%20sopivaa%20opiskelupaikkaa.pdf?sequence=2&amp;isAllowed=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us.fi/bitstream/handle/10024/346393/2020%20OIVA%2019%20Kohti%20sopivaa%20opiskelupaikkaa.pdf?sequence=2&amp;isAllowed=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8820541-DBA9-4D5D-8FAD-4385CAA3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Abstrakti Genetic soveltuvuusselvitys">
            <a:extLst>
              <a:ext uri="{FF2B5EF4-FFF2-40B4-BE49-F238E27FC236}">
                <a16:creationId xmlns:a16="http://schemas.microsoft.com/office/drawing/2014/main" id="{46FF5F6E-6655-4519-8A6B-BF72107B2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6" r="-2" b="182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4F10E6-9317-4287-B0C9-C84A09A57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62" y="1378641"/>
            <a:ext cx="4639426" cy="4412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18780000" algn="tl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122367" y="1721072"/>
            <a:ext cx="4093028" cy="2726838"/>
          </a:xfrm>
          <a:noFill/>
          <a:effectLst/>
        </p:spPr>
        <p:txBody>
          <a:bodyPr anchor="t">
            <a:normAutofit/>
          </a:bodyPr>
          <a:lstStyle/>
          <a:p>
            <a:r>
              <a:rPr lang="fi-FI" sz="2800" dirty="0">
                <a:solidFill>
                  <a:srgbClr val="000000"/>
                </a:solidFill>
              </a:rPr>
              <a:t>VALMOSTA jatko-opintoihin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122367" y="4762050"/>
            <a:ext cx="3937518" cy="788089"/>
          </a:xfrm>
        </p:spPr>
        <p:txBody>
          <a:bodyPr anchor="ctr">
            <a:normAutofit fontScale="77500" lnSpcReduction="20000"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Koulumuotojen esittely selkeästi</a:t>
            </a:r>
          </a:p>
          <a:p>
            <a:r>
              <a:rPr lang="fi-FI" sz="1400" dirty="0" err="1">
                <a:solidFill>
                  <a:srgbClr val="000000"/>
                </a:solidFill>
              </a:rPr>
              <a:t>Juudit</a:t>
            </a:r>
            <a:r>
              <a:rPr lang="fi-FI" sz="1400" dirty="0">
                <a:solidFill>
                  <a:srgbClr val="000000"/>
                </a:solidFill>
              </a:rPr>
              <a:t> </a:t>
            </a:r>
            <a:r>
              <a:rPr lang="fi-FI" sz="1400" dirty="0" err="1">
                <a:solidFill>
                  <a:srgbClr val="000000"/>
                </a:solidFill>
              </a:rPr>
              <a:t>Hurtig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8FFD1-35B9-F775-B710-848ECF79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E4A8B08-F255-60AD-4828-DB8C7383B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01114"/>
              </p:ext>
            </p:extLst>
          </p:nvPr>
        </p:nvGraphicFramePr>
        <p:xfrm>
          <a:off x="808038" y="2019300"/>
          <a:ext cx="103584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5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9A1F58-45EE-4D82-98FB-E3F037590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A40263-95D9-D64F-B3B4-B0AF1E84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528276"/>
            <a:ext cx="4021685" cy="3957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TUVA – Tutkintoon valmentava koulutus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3B87E1-D7E5-4495-978C-B0ED36089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4EC783-A4B6-4397-9440-142C585DB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7849579" y="2512462"/>
            <a:ext cx="4443141" cy="4247935"/>
          </a:xfrm>
          <a:custGeom>
            <a:avLst/>
            <a:gdLst>
              <a:gd name="connsiteX0" fmla="*/ 0 w 3917703"/>
              <a:gd name="connsiteY0" fmla="*/ 3745582 h 3745582"/>
              <a:gd name="connsiteX1" fmla="*/ 3917703 w 3917703"/>
              <a:gd name="connsiteY1" fmla="*/ 0 h 3745582"/>
              <a:gd name="connsiteX2" fmla="*/ 0 w 3917703"/>
              <a:gd name="connsiteY2" fmla="*/ 0 h 374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7703" h="3745582">
                <a:moveTo>
                  <a:pt x="0" y="3745582"/>
                </a:moveTo>
                <a:lnTo>
                  <a:pt x="3917703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7" y="791772"/>
            <a:ext cx="5799597" cy="522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F5036C-B3F2-5862-7135-B5EFC6F8D967}"/>
              </a:ext>
            </a:extLst>
          </p:cNvPr>
          <p:cNvSpPr>
            <a:spLocks/>
          </p:cNvSpPr>
          <p:nvPr/>
        </p:nvSpPr>
        <p:spPr>
          <a:xfrm>
            <a:off x="6134986" y="1405719"/>
            <a:ext cx="4598581" cy="4042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300" dirty="0" err="1">
                <a:solidFill>
                  <a:srgbClr val="000000"/>
                </a:solidFill>
                <a:latin typeface="+mj-lt"/>
              </a:rPr>
              <a:t>Yhteishaku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</a:rPr>
              <a:t>1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vuosi</a:t>
            </a:r>
            <a:endParaRPr lang="en-US" sz="1300" dirty="0">
              <a:solidFill>
                <a:srgbClr val="000000"/>
              </a:solidFill>
              <a:latin typeface="+mj-lt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300" dirty="0" err="1">
                <a:solidFill>
                  <a:srgbClr val="000000"/>
                </a:solidFill>
                <a:latin typeface="+mj-lt"/>
              </a:rPr>
              <a:t>Oppiaineet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Englanti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matematiikka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terveystieto</a:t>
            </a:r>
            <a:endParaRPr lang="en-US" sz="1300" dirty="0">
              <a:solidFill>
                <a:srgbClr val="000000"/>
              </a:solidFill>
              <a:latin typeface="+mj-lt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</a:rPr>
              <a:t>Muita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kouluaineita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voit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opiskella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Turun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iltalukion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kursseilla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illalla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Haastattelu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ja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suomen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kielen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tehtävä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r>
              <a:rPr lang="en-US" sz="1300" dirty="0" err="1">
                <a:solidFill>
                  <a:srgbClr val="000000"/>
                </a:solidFill>
                <a:latin typeface="+mj-lt"/>
              </a:rPr>
              <a:t>Koulut</a:t>
            </a:r>
            <a:endParaRPr lang="en-US" sz="1300" dirty="0">
              <a:solidFill>
                <a:srgbClr val="000000"/>
              </a:solidFill>
              <a:latin typeface="+mj-lt"/>
            </a:endParaRPr>
          </a:p>
          <a:p>
            <a:pPr marL="360680" lvl="1" indent="-228600">
              <a:lnSpc>
                <a:spcPct val="12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+mj-lt"/>
              </a:rPr>
              <a:t>TAI – Turun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ammatti-instituutti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Aninkaisten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koulutalo</a:t>
            </a:r>
            <a:endParaRPr lang="en-US" sz="1300" dirty="0">
              <a:solidFill>
                <a:srgbClr val="000000"/>
              </a:solidFill>
              <a:latin typeface="+mj-lt"/>
            </a:endParaRPr>
          </a:p>
          <a:p>
            <a:pPr marL="360680" lvl="1" indent="-228600">
              <a:lnSpc>
                <a:spcPct val="12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+mj-lt"/>
              </a:rPr>
              <a:t>Turun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iltalukio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koulua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kello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12/13-18)</a:t>
            </a:r>
          </a:p>
          <a:p>
            <a:pPr marL="360680" lvl="1" indent="-228600">
              <a:lnSpc>
                <a:spcPct val="12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300" dirty="0" err="1">
                <a:solidFill>
                  <a:srgbClr val="000000"/>
                </a:solidFill>
                <a:latin typeface="+mj-lt"/>
              </a:rPr>
              <a:t>Raseko</a:t>
            </a:r>
            <a:endParaRPr lang="en-US" sz="1300" dirty="0">
              <a:solidFill>
                <a:srgbClr val="000000"/>
              </a:solidFill>
              <a:latin typeface="+mj-lt"/>
            </a:endParaRPr>
          </a:p>
          <a:p>
            <a:pPr marL="360680" lvl="1" indent="-228600">
              <a:lnSpc>
                <a:spcPct val="12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300" dirty="0">
                <a:solidFill>
                  <a:srgbClr val="000000"/>
                </a:solidFill>
                <a:latin typeface="+mj-lt"/>
              </a:rPr>
              <a:t>TAI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Lemminkäisenkadun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TUVA on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tarkoitettu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+mj-lt"/>
              </a:rPr>
              <a:t>yli</a:t>
            </a:r>
            <a:r>
              <a:rPr lang="en-US" sz="1300" dirty="0">
                <a:solidFill>
                  <a:srgbClr val="000000"/>
                </a:solidFill>
                <a:latin typeface="+mj-lt"/>
              </a:rPr>
              <a:t> 25-vuotiaille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</a:pPr>
            <a:endParaRPr lang="en-US" sz="130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519" name="Kaaviokuva 518">
            <a:extLst>
              <a:ext uri="{FF2B5EF4-FFF2-40B4-BE49-F238E27FC236}">
                <a16:creationId xmlns:a16="http://schemas.microsoft.com/office/drawing/2014/main" id="{57BB2278-4D79-E272-0201-9412F8E16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123411"/>
              </p:ext>
            </p:extLst>
          </p:nvPr>
        </p:nvGraphicFramePr>
        <p:xfrm>
          <a:off x="789549" y="3514759"/>
          <a:ext cx="3638358" cy="291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466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9A1F58-45EE-4D82-98FB-E3F037590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8EDB28-B6F1-1F35-D4B2-D4E21529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1539025"/>
            <a:ext cx="4437386" cy="2326020"/>
          </a:xfrm>
        </p:spPr>
        <p:txBody>
          <a:bodyPr anchor="t">
            <a:normAutofit/>
          </a:bodyPr>
          <a:lstStyle/>
          <a:p>
            <a:r>
              <a:rPr lang="fi-FI" dirty="0"/>
              <a:t>Kops – suomen kielen linja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B87E1-D7E5-4495-978C-B0ED36089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Suorita kansanopistolinja Linnasmäen opistolla">
            <a:extLst>
              <a:ext uri="{FF2B5EF4-FFF2-40B4-BE49-F238E27FC236}">
                <a16:creationId xmlns:a16="http://schemas.microsoft.com/office/drawing/2014/main" id="{668A5535-AF56-5484-CF37-F4252F65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76" y="4209309"/>
            <a:ext cx="4422123" cy="176884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727D49-D2FD-46AD-8B1A-11C9E5D9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001300" y="3248166"/>
            <a:ext cx="5190698" cy="3608015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791772"/>
            <a:ext cx="5370286" cy="522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45AD8-2B02-F04A-EB87-FBF83A55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718" y="1405719"/>
            <a:ext cx="4165600" cy="41583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1700">
                <a:solidFill>
                  <a:srgbClr val="000000"/>
                </a:solidFill>
                <a:latin typeface="Avenir Next LT Pro Light"/>
                <a:cs typeface="Arial"/>
              </a:rPr>
              <a:t>Yhteishaku</a:t>
            </a:r>
          </a:p>
          <a:p>
            <a:pPr>
              <a:lnSpc>
                <a:spcPct val="120000"/>
              </a:lnSpc>
            </a:pPr>
            <a:r>
              <a:rPr lang="fi-FI" sz="1700">
                <a:solidFill>
                  <a:srgbClr val="000000"/>
                </a:solidFill>
                <a:latin typeface="Avenir Next LT Pro Light"/>
                <a:cs typeface="Arial"/>
              </a:rPr>
              <a:t>1 vuosi</a:t>
            </a:r>
            <a:endParaRPr lang="en-US" sz="1700">
              <a:solidFill>
                <a:srgbClr val="000000"/>
              </a:solidFill>
              <a:latin typeface="Avenir Next LT Pro Light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i-FI" sz="1700">
                <a:solidFill>
                  <a:srgbClr val="000000"/>
                </a:solidFill>
                <a:latin typeface="Avenir Next LT Pro Light"/>
                <a:cs typeface="Arial"/>
              </a:rPr>
              <a:t>Suomen kieli, yhteiskunta- ja työelämätaidot, matematiikka ja ongelmanratkaisutaidot, englanti</a:t>
            </a:r>
          </a:p>
          <a:p>
            <a:pPr>
              <a:lnSpc>
                <a:spcPct val="120000"/>
              </a:lnSpc>
            </a:pPr>
            <a:r>
              <a:rPr lang="fi-FI" sz="1700">
                <a:solidFill>
                  <a:srgbClr val="000000"/>
                </a:solidFill>
                <a:latin typeface="Avenir Next LT Pro Light"/>
                <a:cs typeface="Arial"/>
              </a:rPr>
              <a:t>Sinulla pitää olla peruskoulu valmis (Suomessa tai muussa maassa)</a:t>
            </a:r>
            <a:endParaRPr lang="en-US" sz="1700">
              <a:solidFill>
                <a:srgbClr val="000000"/>
              </a:solidFill>
              <a:latin typeface="Avenir Next LT Pro Light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i-FI" sz="1700">
                <a:solidFill>
                  <a:srgbClr val="000000"/>
                </a:solidFill>
                <a:latin typeface="Avenir Next LT Pro Light"/>
                <a:cs typeface="Arial"/>
              </a:rPr>
              <a:t>Suomen kielen taito A1.3</a:t>
            </a:r>
            <a:endParaRPr lang="en-US" sz="1700">
              <a:solidFill>
                <a:srgbClr val="000000"/>
              </a:solidFill>
              <a:latin typeface="Avenir Next LT Pro Light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fi-FI" sz="1700">
                <a:solidFill>
                  <a:srgbClr val="000000"/>
                </a:solidFill>
                <a:latin typeface="Avenir Next LT Pro Light"/>
                <a:cs typeface="Arial"/>
              </a:rPr>
              <a:t>Haastattelu</a:t>
            </a:r>
            <a:endParaRPr lang="fi-FI" sz="1700">
              <a:solidFill>
                <a:srgbClr val="000000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49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9A1F58-45EE-4D82-98FB-E3F037590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E1BE10-9ECA-91B6-4533-9C07EE00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1539025"/>
            <a:ext cx="4437386" cy="2326020"/>
          </a:xfrm>
        </p:spPr>
        <p:txBody>
          <a:bodyPr anchor="t">
            <a:normAutofit/>
          </a:bodyPr>
          <a:lstStyle/>
          <a:p>
            <a:r>
              <a:rPr lang="fi-FI" dirty="0"/>
              <a:t>Suomen kielen kurssi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B87E1-D7E5-4495-978C-B0ED36089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Suorita kansanopistolinja Linnasmäen opistolla">
            <a:extLst>
              <a:ext uri="{FF2B5EF4-FFF2-40B4-BE49-F238E27FC236}">
                <a16:creationId xmlns:a16="http://schemas.microsoft.com/office/drawing/2014/main" id="{528F2109-0829-ACA3-59BF-35A8E4F6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76" y="4209309"/>
            <a:ext cx="4422123" cy="176884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727D49-D2FD-46AD-8B1A-11C9E5D9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001300" y="3248166"/>
            <a:ext cx="5190698" cy="3608015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791772"/>
            <a:ext cx="5370286" cy="522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C3F5C3-EFE5-F8FE-4925-0F2933C8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718" y="1405719"/>
            <a:ext cx="4165600" cy="4158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Haku: linnas.fi</a:t>
            </a:r>
          </a:p>
          <a:p>
            <a:r>
              <a:rPr lang="fi-FI" dirty="0">
                <a:solidFill>
                  <a:srgbClr val="000000"/>
                </a:solidFill>
              </a:rPr>
              <a:t>Suomen kielen taso 0-A1.1</a:t>
            </a:r>
          </a:p>
          <a:p>
            <a:r>
              <a:rPr lang="fi-FI" dirty="0">
                <a:solidFill>
                  <a:srgbClr val="000000"/>
                </a:solidFill>
              </a:rPr>
              <a:t>Puoli vuotta (voit jatkaa puoli vuotta toisella kurssilla)</a:t>
            </a:r>
            <a:endParaRPr lang="fi-FI"/>
          </a:p>
          <a:p>
            <a:r>
              <a:rPr lang="fi-FI" dirty="0">
                <a:solidFill>
                  <a:srgbClr val="000000"/>
                </a:solidFill>
              </a:rPr>
              <a:t>Voit opiskella suomen kieltä alkeiskurssilla tai jatkokurssilla.</a:t>
            </a:r>
          </a:p>
          <a:p>
            <a:r>
              <a:rPr lang="fi-FI" dirty="0">
                <a:solidFill>
                  <a:srgbClr val="000000"/>
                </a:solidFill>
              </a:rPr>
              <a:t>Sinun peruskoulu on valmis (Suomessa tai muussa maassa)</a:t>
            </a:r>
          </a:p>
        </p:txBody>
      </p:sp>
    </p:spTree>
    <p:extLst>
      <p:ext uri="{BB962C8B-B14F-4D97-AF65-F5344CB8AC3E}">
        <p14:creationId xmlns:p14="http://schemas.microsoft.com/office/powerpoint/2010/main" val="271457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9A1F58-45EE-4D82-98FB-E3F037590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181B79-B938-FAC1-7355-185D4036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1539025"/>
            <a:ext cx="4437386" cy="232602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dirty="0"/>
              <a:t>Suomen kielen ja kulttuurin kurssi</a:t>
            </a:r>
            <a:endParaRPr lang="fi-F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3B87E1-D7E5-4495-978C-B0ED36089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FD9450E5-1D3D-A0B2-6316-17F96337F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76" y="4145465"/>
            <a:ext cx="4422123" cy="189653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C727D49-D2FD-46AD-8B1A-11C9E5D9A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001300" y="3248166"/>
            <a:ext cx="5190698" cy="3608015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B1C2B-A281-41EA-98EB-489A3DCD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791772"/>
            <a:ext cx="5370286" cy="5228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dist="190500" dir="2700000" algn="tl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6D7A32-7D40-1C3D-7A1A-44F10B339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718" y="1405719"/>
            <a:ext cx="4165600" cy="4158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000000"/>
                </a:solidFill>
              </a:rPr>
              <a:t>Haku paasikiviopisto.fi</a:t>
            </a:r>
          </a:p>
          <a:p>
            <a:r>
              <a:rPr lang="fi-FI" dirty="0">
                <a:solidFill>
                  <a:srgbClr val="000000"/>
                </a:solidFill>
              </a:rPr>
              <a:t>Suomen kielen taso A2.1-B1.1</a:t>
            </a:r>
            <a:endParaRPr lang="fi-FI" dirty="0"/>
          </a:p>
          <a:p>
            <a:r>
              <a:rPr lang="fi-FI" dirty="0">
                <a:solidFill>
                  <a:srgbClr val="000000"/>
                </a:solidFill>
              </a:rPr>
              <a:t>Kun täytät 17 vuotta</a:t>
            </a:r>
          </a:p>
          <a:p>
            <a:r>
              <a:rPr lang="fi-FI" dirty="0">
                <a:solidFill>
                  <a:srgbClr val="000000"/>
                </a:solidFill>
              </a:rPr>
              <a:t>Puoli vuotta (voit jatkaa puoli vuotta toisella kurssilla)</a:t>
            </a:r>
          </a:p>
          <a:p>
            <a:r>
              <a:rPr lang="fi-FI" dirty="0">
                <a:solidFill>
                  <a:srgbClr val="000000"/>
                </a:solidFill>
                <a:ea typeface="+mj-lt"/>
                <a:cs typeface="+mj-lt"/>
              </a:rPr>
              <a:t>Sinun peruskoulu on valmis (Suomessa tai muussa maassa)</a:t>
            </a:r>
          </a:p>
        </p:txBody>
      </p:sp>
    </p:spTree>
    <p:extLst>
      <p:ext uri="{BB962C8B-B14F-4D97-AF65-F5344CB8AC3E}">
        <p14:creationId xmlns:p14="http://schemas.microsoft.com/office/powerpoint/2010/main" val="196629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2D577B-9018-47AD-8C60-A09FB788A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15B782-D1F0-AE77-09B6-ED95A777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707098"/>
            <a:ext cx="5295900" cy="1459159"/>
          </a:xfrm>
        </p:spPr>
        <p:txBody>
          <a:bodyPr anchor="b">
            <a:normAutofit/>
          </a:bodyPr>
          <a:lstStyle/>
          <a:p>
            <a:r>
              <a:rPr lang="fi-FI" dirty="0"/>
              <a:t>AIPE – </a:t>
            </a:r>
            <a:r>
              <a:rPr lang="fi-FI"/>
              <a:t>aikuisten perusopetus</a:t>
            </a:r>
            <a:endParaRPr lang="fi-FI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E2E558-1756-4EDF-A961-1F0E5C5B1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5E1137-4F0F-A5D4-2087-6B70CCAE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400021"/>
            <a:ext cx="4979598" cy="37508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Kun </a:t>
            </a:r>
            <a:r>
              <a:rPr lang="en-US" err="1"/>
              <a:t>sinä</a:t>
            </a:r>
            <a:r>
              <a:rPr lang="en-US"/>
              <a:t> </a:t>
            </a:r>
            <a:r>
              <a:rPr lang="en-US" err="1"/>
              <a:t>täytät</a:t>
            </a:r>
            <a:r>
              <a:rPr lang="en-US"/>
              <a:t> 17 </a:t>
            </a:r>
            <a:r>
              <a:rPr lang="en-US" err="1"/>
              <a:t>vuotta</a:t>
            </a:r>
            <a:endParaRPr lang="fi-FI" dirty="0" err="1"/>
          </a:p>
          <a:p>
            <a:r>
              <a:rPr lang="en-US" dirty="0"/>
              <a:t>Jos </a:t>
            </a:r>
            <a:r>
              <a:rPr lang="en-US" dirty="0" err="1"/>
              <a:t>haluat</a:t>
            </a:r>
            <a:r>
              <a:rPr lang="en-US" dirty="0"/>
              <a:t> tai </a:t>
            </a:r>
            <a:r>
              <a:rPr lang="en-US" dirty="0" err="1"/>
              <a:t>tarvitset</a:t>
            </a:r>
            <a:r>
              <a:rPr lang="en-US" dirty="0"/>
              <a:t> </a:t>
            </a:r>
            <a:r>
              <a:rPr lang="en-US" dirty="0" err="1"/>
              <a:t>suomalaisen</a:t>
            </a:r>
            <a:r>
              <a:rPr lang="en-US" dirty="0"/>
              <a:t> </a:t>
            </a:r>
            <a:r>
              <a:rPr lang="en-US" dirty="0" err="1"/>
              <a:t>päättötodistuksen</a:t>
            </a:r>
            <a:endParaRPr lang="en-US" dirty="0"/>
          </a:p>
          <a:p>
            <a:r>
              <a:rPr lang="en-US"/>
              <a:t>Voit </a:t>
            </a:r>
            <a:r>
              <a:rPr lang="en-US" err="1"/>
              <a:t>opiskella</a:t>
            </a:r>
            <a:r>
              <a:rPr lang="en-US"/>
              <a:t> </a:t>
            </a:r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peruskoulun</a:t>
            </a:r>
            <a:r>
              <a:rPr lang="en-US"/>
              <a:t> </a:t>
            </a:r>
            <a:r>
              <a:rPr lang="en-US" err="1"/>
              <a:t>asiat</a:t>
            </a:r>
          </a:p>
          <a:p>
            <a:r>
              <a:rPr lang="en-US" dirty="0" err="1"/>
              <a:t>Aipessa</a:t>
            </a:r>
            <a:r>
              <a:rPr lang="en-US" dirty="0"/>
              <a:t> on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ryhmää</a:t>
            </a:r>
            <a:endParaRPr lang="en-US" dirty="0"/>
          </a:p>
          <a:p>
            <a:r>
              <a:rPr lang="en-US"/>
              <a:t>1-4 </a:t>
            </a:r>
            <a:r>
              <a:rPr lang="en-US" err="1"/>
              <a:t>vuotta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err="1"/>
              <a:t>riippuu</a:t>
            </a:r>
            <a:r>
              <a:rPr lang="en-US"/>
              <a:t>, </a:t>
            </a:r>
            <a:r>
              <a:rPr lang="en-US" err="1"/>
              <a:t>kuinka</a:t>
            </a:r>
            <a:r>
              <a:rPr lang="en-US"/>
              <a:t> </a:t>
            </a:r>
            <a:r>
              <a:rPr lang="en-US" err="1"/>
              <a:t>paljon</a:t>
            </a:r>
            <a:r>
              <a:rPr lang="en-US"/>
              <a:t> </a:t>
            </a:r>
            <a:r>
              <a:rPr lang="en-US" err="1"/>
              <a:t>osaat</a:t>
            </a:r>
            <a:r>
              <a:rPr lang="en-US"/>
              <a:t> </a:t>
            </a:r>
            <a:r>
              <a:rPr lang="en-US" err="1"/>
              <a:t>suomen</a:t>
            </a:r>
            <a:r>
              <a:rPr lang="en-US"/>
              <a:t> </a:t>
            </a:r>
            <a:r>
              <a:rPr lang="en-US" err="1"/>
              <a:t>kieltä</a:t>
            </a:r>
            <a:r>
              <a:rPr lang="en-US"/>
              <a:t>, </a:t>
            </a:r>
            <a:r>
              <a:rPr lang="en-US" err="1"/>
              <a:t>matematiikkaa</a:t>
            </a:r>
            <a:r>
              <a:rPr lang="en-US"/>
              <a:t> ja </a:t>
            </a:r>
            <a:r>
              <a:rPr lang="en-US" err="1"/>
              <a:t>englannin</a:t>
            </a:r>
            <a:r>
              <a:rPr lang="en-US"/>
              <a:t> </a:t>
            </a:r>
            <a:r>
              <a:rPr lang="en-US" err="1"/>
              <a:t>kieltä</a:t>
            </a:r>
            <a:r>
              <a:rPr lang="en-US"/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01B466-517B-4B8B-A80A-FD0ECAECF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248792" y="3886200"/>
            <a:ext cx="94999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42EF36-E4B3-4B8C-A6B8-4C12B704C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823615" y="2413875"/>
            <a:ext cx="2289284" cy="3815228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Aikuisten perusopetus - Opintopolku">
            <a:extLst>
              <a:ext uri="{FF2B5EF4-FFF2-40B4-BE49-F238E27FC236}">
                <a16:creationId xmlns:a16="http://schemas.microsoft.com/office/drawing/2014/main" id="{F007BE3C-A14F-A409-312D-87B967F425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7" r="9885" b="3"/>
          <a:stretch/>
        </p:blipFill>
        <p:spPr>
          <a:xfrm>
            <a:off x="6868453" y="926416"/>
            <a:ext cx="4712383" cy="4712383"/>
          </a:xfrm>
          <a:custGeom>
            <a:avLst/>
            <a:gdLst/>
            <a:ahLst/>
            <a:cxnLst/>
            <a:rect l="l" t="t" r="r" b="b"/>
            <a:pathLst>
              <a:path w="4487466" h="4487466">
                <a:moveTo>
                  <a:pt x="2243733" y="0"/>
                </a:moveTo>
                <a:cubicBezTo>
                  <a:pt x="3482913" y="0"/>
                  <a:pt x="4487466" y="1004553"/>
                  <a:pt x="4487466" y="2243733"/>
                </a:cubicBezTo>
                <a:cubicBezTo>
                  <a:pt x="4487466" y="3482913"/>
                  <a:pt x="3482913" y="4487466"/>
                  <a:pt x="2243733" y="4487466"/>
                </a:cubicBezTo>
                <a:cubicBezTo>
                  <a:pt x="1004553" y="4487466"/>
                  <a:pt x="0" y="3482913"/>
                  <a:pt x="0" y="2243733"/>
                </a:cubicBezTo>
                <a:cubicBezTo>
                  <a:pt x="0" y="1004553"/>
                  <a:pt x="1004553" y="0"/>
                  <a:pt x="22437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028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8115E9-C5F2-58E3-76BD-ECD714C0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13F1E6-3AF6-5D4A-D687-822831E588E3}"/>
              </a:ext>
            </a:extLst>
          </p:cNvPr>
          <p:cNvSpPr txBox="1"/>
          <p:nvPr/>
        </p:nvSpPr>
        <p:spPr>
          <a:xfrm>
            <a:off x="1347304" y="6416260"/>
            <a:ext cx="98220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000" dirty="0">
                <a:ea typeface="+mn-lt"/>
                <a:cs typeface="+mn-lt"/>
                <a:hlinkClick r:id="rId2"/>
              </a:rPr>
              <a:t>https://www.theseus.fi/bitstream/handle/10024/346393/2020%20OIVA%2019%20Kohti%20sopivaa%20opiskelupaikkaa.pdf?sequence=2&amp;isAllowed=y</a:t>
            </a:r>
            <a:r>
              <a:rPr lang="fi-FI" sz="1000" dirty="0">
                <a:ea typeface="+mn-lt"/>
                <a:cs typeface="+mn-lt"/>
              </a:rPr>
              <a:t> </a:t>
            </a:r>
          </a:p>
        </p:txBody>
      </p:sp>
      <p:pic>
        <p:nvPicPr>
          <p:cNvPr id="7" name="Sisällön paikkamerkki 6" descr="Kuva, joka sisältää kohteen teksti, kuvakaappaus, animaatio, muotoilu&#10;&#10;Kuvaus luotu automaattisesti">
            <a:extLst>
              <a:ext uri="{FF2B5EF4-FFF2-40B4-BE49-F238E27FC236}">
                <a16:creationId xmlns:a16="http://schemas.microsoft.com/office/drawing/2014/main" id="{CD830532-D426-E4EB-7A9E-EF169233C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5533" y="384864"/>
            <a:ext cx="8143833" cy="5738192"/>
          </a:xfrm>
        </p:spPr>
      </p:pic>
    </p:spTree>
    <p:extLst>
      <p:ext uri="{BB962C8B-B14F-4D97-AF65-F5344CB8AC3E}">
        <p14:creationId xmlns:p14="http://schemas.microsoft.com/office/powerpoint/2010/main" val="69207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54519D-F339-999A-D48E-57AE6D96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2859145" cy="1626189"/>
          </a:xfrm>
        </p:spPr>
        <p:txBody>
          <a:bodyPr>
            <a:normAutofit/>
          </a:bodyPr>
          <a:lstStyle/>
          <a:p>
            <a:r>
              <a:rPr lang="fi-FI" dirty="0"/>
              <a:t>Ammatti-</a:t>
            </a:r>
            <a:br>
              <a:rPr lang="fi-FI" dirty="0"/>
            </a:br>
            <a:r>
              <a:rPr lang="fi-FI" dirty="0"/>
              <a:t>koulu</a:t>
            </a:r>
          </a:p>
        </p:txBody>
      </p:sp>
      <p:pic>
        <p:nvPicPr>
          <p:cNvPr id="7" name="Sisällön paikkamerkki 6" descr="Kuva, joka sisältää kohteen teksti, kuvakaappaus, diagrammi, muotoilu&#10;&#10;Kuvaus luotu automaattisesti">
            <a:extLst>
              <a:ext uri="{FF2B5EF4-FFF2-40B4-BE49-F238E27FC236}">
                <a16:creationId xmlns:a16="http://schemas.microsoft.com/office/drawing/2014/main" id="{B59F1B7E-A69B-D1A5-876C-D5CCF0E1F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523" y="362779"/>
            <a:ext cx="8104812" cy="5793408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4169D5F-1B36-D37C-030A-8910542D1FA9}"/>
              </a:ext>
            </a:extLst>
          </p:cNvPr>
          <p:cNvSpPr txBox="1"/>
          <p:nvPr/>
        </p:nvSpPr>
        <p:spPr>
          <a:xfrm>
            <a:off x="1347304" y="6416260"/>
            <a:ext cx="98220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000" dirty="0">
                <a:ea typeface="+mn-lt"/>
                <a:cs typeface="+mn-lt"/>
                <a:hlinkClick r:id="rId3"/>
              </a:rPr>
              <a:t>https://www.theseus.fi/bitstream/handle/10024/346393/2020%20OIVA%2019%20Kohti%20sopivaa%20opiskelupaikkaa.pdf?sequence=2&amp;isAllowed=y</a:t>
            </a:r>
            <a:r>
              <a:rPr lang="fi-FI" sz="1000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597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024122-C80E-4076-B618-426FF222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5A5B69-3832-089C-430F-59A53B9E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2" y="773723"/>
            <a:ext cx="9791698" cy="1397004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700"/>
              <a:t>Yhteishaku – perusopetuksen jälkeisen koulutuksen  yhteishaku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9DAB2C-3574-4B22-939F-BB6C5D263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81000" cy="3664635"/>
            <a:chOff x="5006254" y="-1431285"/>
            <a:chExt cx="581000" cy="36646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BD37F6-BAB4-4BBF-B3E2-4395EAB8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61025" y="-788944"/>
              <a:ext cx="526229" cy="3022294"/>
            </a:xfrm>
            <a:prstGeom prst="rect">
              <a:avLst/>
            </a:pr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809A8D-5A7C-4A05-9F64-844C66FAB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06254" y="-143128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A2700A-101A-4FC8-D584-663E749C5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3" y="2411060"/>
            <a:ext cx="4795574" cy="37566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Yhteishaku on helmi-maaliskuussa</a:t>
            </a:r>
          </a:p>
          <a:p>
            <a:r>
              <a:rPr lang="fi-FI" dirty="0"/>
              <a:t>Voit hakea </a:t>
            </a:r>
            <a:r>
              <a:rPr lang="fi-FI" err="1"/>
              <a:t>TUVAan</a:t>
            </a:r>
            <a:r>
              <a:rPr lang="fi-FI" dirty="0"/>
              <a:t>, </a:t>
            </a:r>
            <a:r>
              <a:rPr lang="fi-FI" err="1"/>
              <a:t>KOPSiin</a:t>
            </a:r>
            <a:r>
              <a:rPr lang="fi-FI" dirty="0"/>
              <a:t>, lukioon tai ammattikouluun</a:t>
            </a:r>
          </a:p>
          <a:p>
            <a:r>
              <a:rPr lang="fi-FI" dirty="0"/>
              <a:t>Maksimi: 7 hakukohdetta</a:t>
            </a:r>
          </a:p>
          <a:p>
            <a:r>
              <a:rPr lang="fi-FI" dirty="0"/>
              <a:t>Voit saada yhden opiskelupaikan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/>
              <a:t>Jos et saa paikkaa ensimmäisestä koulusta, voit saada toisesta, jos et toisesta, voit saada kolmannesta...</a:t>
            </a:r>
          </a:p>
          <a:p>
            <a:r>
              <a:rPr lang="fi-FI" dirty="0"/>
              <a:t>Kaikki koulut ovat ilmaisia</a:t>
            </a:r>
          </a:p>
        </p:txBody>
      </p:sp>
      <p:pic>
        <p:nvPicPr>
          <p:cNvPr id="4" name="Kuva 3" descr="Opintopolku.fi-palvelulle myönnettiin Selkeästi meille -tunnus - Selkeästi  meille">
            <a:extLst>
              <a:ext uri="{FF2B5EF4-FFF2-40B4-BE49-F238E27FC236}">
                <a16:creationId xmlns:a16="http://schemas.microsoft.com/office/drawing/2014/main" id="{DCF78D2C-A854-176F-3845-EB3B1E418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390" y="3173523"/>
            <a:ext cx="4087334" cy="2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59015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9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Laajakuva</PresentationFormat>
  <Paragraphs>60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Courier New</vt:lpstr>
      <vt:lpstr>VeniceBeachVTI</vt:lpstr>
      <vt:lpstr>VALMOSTA jatko-opintoihin</vt:lpstr>
      <vt:lpstr>TUVA – Tutkintoon valmentava koulutus</vt:lpstr>
      <vt:lpstr>Kops – suomen kielen linja</vt:lpstr>
      <vt:lpstr>Suomen kielen kurssi</vt:lpstr>
      <vt:lpstr>Suomen kielen ja kulttuurin kurssi</vt:lpstr>
      <vt:lpstr>AIPE – aikuisten perusopetus</vt:lpstr>
      <vt:lpstr>LUKIO</vt:lpstr>
      <vt:lpstr>Ammatti- koulu</vt:lpstr>
      <vt:lpstr>Yhteishaku – perusopetuksen jälkeisen koulutuksen  yhteishaku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Rae Annika</dc:creator>
  <cp:lastModifiedBy>Rae Annika</cp:lastModifiedBy>
  <cp:revision>242</cp:revision>
  <dcterms:created xsi:type="dcterms:W3CDTF">2024-05-24T07:20:51Z</dcterms:created>
  <dcterms:modified xsi:type="dcterms:W3CDTF">2024-06-10T08:17:19Z</dcterms:modified>
</cp:coreProperties>
</file>