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 id="2147483648" r:id="rId5"/>
  </p:sldMasterIdLst>
  <p:notesMasterIdLst>
    <p:notesMasterId r:id="rId23"/>
  </p:notesMasterIdLst>
  <p:handoutMasterIdLst>
    <p:handoutMasterId r:id="rId24"/>
  </p:handoutMasterIdLst>
  <p:sldIdLst>
    <p:sldId id="326" r:id="rId6"/>
    <p:sldId id="362" r:id="rId7"/>
    <p:sldId id="353" r:id="rId8"/>
    <p:sldId id="364" r:id="rId9"/>
    <p:sldId id="356" r:id="rId10"/>
    <p:sldId id="357" r:id="rId11"/>
    <p:sldId id="365" r:id="rId12"/>
    <p:sldId id="366" r:id="rId13"/>
    <p:sldId id="367" r:id="rId14"/>
    <p:sldId id="368" r:id="rId15"/>
    <p:sldId id="354" r:id="rId16"/>
    <p:sldId id="370" r:id="rId17"/>
    <p:sldId id="371" r:id="rId18"/>
    <p:sldId id="372" r:id="rId19"/>
    <p:sldId id="360" r:id="rId20"/>
    <p:sldId id="303" r:id="rId21"/>
    <p:sldId id="30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5F"/>
    <a:srgbClr val="FFFFFF"/>
    <a:srgbClr val="DEDEDE"/>
    <a:srgbClr val="BFE6F6"/>
    <a:srgbClr val="C7D7EB"/>
    <a:srgbClr val="F26522"/>
    <a:srgbClr val="71020C"/>
    <a:srgbClr val="404040"/>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ACDB5-5534-4A39-AF05-00EDD0E3B711}" v="5" dt="2023-07-11T10:00:23.75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906" autoAdjust="0"/>
  </p:normalViewPr>
  <p:slideViewPr>
    <p:cSldViewPr snapToGrid="0" snapToObjects="1">
      <p:cViewPr varScale="1">
        <p:scale>
          <a:sx n="62" d="100"/>
          <a:sy n="62" d="100"/>
        </p:scale>
        <p:origin x="1424" y="36"/>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7386"/>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masti Lotta" userId="f413e959-78e4-473a-89c3-cd5d7b7724a6" providerId="ADAL" clId="{355ACDB5-5534-4A39-AF05-00EDD0E3B711}"/>
    <pc:docChg chg="undo custSel addSld delSld modSld sldOrd addMainMaster delMainMaster modMainMaster">
      <pc:chgData name="Ilmasti Lotta" userId="f413e959-78e4-473a-89c3-cd5d7b7724a6" providerId="ADAL" clId="{355ACDB5-5534-4A39-AF05-00EDD0E3B711}" dt="2023-07-11T11:32:38.287" v="764" actId="20577"/>
      <pc:docMkLst>
        <pc:docMk/>
      </pc:docMkLst>
      <pc:sldChg chg="modSp mod">
        <pc:chgData name="Ilmasti Lotta" userId="f413e959-78e4-473a-89c3-cd5d7b7724a6" providerId="ADAL" clId="{355ACDB5-5534-4A39-AF05-00EDD0E3B711}" dt="2023-07-11T06:52:06.088" v="33" actId="255"/>
        <pc:sldMkLst>
          <pc:docMk/>
          <pc:sldMk cId="3401100175" sldId="326"/>
        </pc:sldMkLst>
        <pc:spChg chg="mod">
          <ac:chgData name="Ilmasti Lotta" userId="f413e959-78e4-473a-89c3-cd5d7b7724a6" providerId="ADAL" clId="{355ACDB5-5534-4A39-AF05-00EDD0E3B711}" dt="2023-07-11T06:52:06.088" v="33" actId="255"/>
          <ac:spMkLst>
            <pc:docMk/>
            <pc:sldMk cId="3401100175" sldId="326"/>
            <ac:spMk id="2" creationId="{6CD3A68B-2169-4940-97C5-A10F00CDEB9F}"/>
          </ac:spMkLst>
        </pc:spChg>
      </pc:sldChg>
      <pc:sldChg chg="modSp mod modNotesTx">
        <pc:chgData name="Ilmasti Lotta" userId="f413e959-78e4-473a-89c3-cd5d7b7724a6" providerId="ADAL" clId="{355ACDB5-5534-4A39-AF05-00EDD0E3B711}" dt="2023-07-11T10:02:00.209" v="642" actId="6549"/>
        <pc:sldMkLst>
          <pc:docMk/>
          <pc:sldMk cId="3897567027" sldId="353"/>
        </pc:sldMkLst>
        <pc:spChg chg="mod">
          <ac:chgData name="Ilmasti Lotta" userId="f413e959-78e4-473a-89c3-cd5d7b7724a6" providerId="ADAL" clId="{355ACDB5-5534-4A39-AF05-00EDD0E3B711}" dt="2023-07-11T10:01:44.926" v="640" actId="14100"/>
          <ac:spMkLst>
            <pc:docMk/>
            <pc:sldMk cId="3897567027" sldId="353"/>
            <ac:spMk id="2" creationId="{C614A122-DE05-44AE-AC68-CDD34FF6F56E}"/>
          </ac:spMkLst>
        </pc:spChg>
        <pc:spChg chg="mod">
          <ac:chgData name="Ilmasti Lotta" userId="f413e959-78e4-473a-89c3-cd5d7b7724a6" providerId="ADAL" clId="{355ACDB5-5534-4A39-AF05-00EDD0E3B711}" dt="2023-07-11T10:02:00.209" v="642" actId="6549"/>
          <ac:spMkLst>
            <pc:docMk/>
            <pc:sldMk cId="3897567027" sldId="353"/>
            <ac:spMk id="3" creationId="{6FA07076-FA7C-418E-AC45-28069630983B}"/>
          </ac:spMkLst>
        </pc:spChg>
      </pc:sldChg>
      <pc:sldChg chg="modSp mod modNotesTx">
        <pc:chgData name="Ilmasti Lotta" userId="f413e959-78e4-473a-89c3-cd5d7b7724a6" providerId="ADAL" clId="{355ACDB5-5534-4A39-AF05-00EDD0E3B711}" dt="2023-07-11T08:57:42.419" v="379" actId="14100"/>
        <pc:sldMkLst>
          <pc:docMk/>
          <pc:sldMk cId="3334185109" sldId="354"/>
        </pc:sldMkLst>
        <pc:spChg chg="mod">
          <ac:chgData name="Ilmasti Lotta" userId="f413e959-78e4-473a-89c3-cd5d7b7724a6" providerId="ADAL" clId="{355ACDB5-5534-4A39-AF05-00EDD0E3B711}" dt="2023-07-11T08:52:53.677" v="190" actId="20577"/>
          <ac:spMkLst>
            <pc:docMk/>
            <pc:sldMk cId="3334185109" sldId="354"/>
            <ac:spMk id="5" creationId="{AE0383AA-1773-4C8A-816A-B74F76159A86}"/>
          </ac:spMkLst>
        </pc:spChg>
        <pc:spChg chg="mod">
          <ac:chgData name="Ilmasti Lotta" userId="f413e959-78e4-473a-89c3-cd5d7b7724a6" providerId="ADAL" clId="{355ACDB5-5534-4A39-AF05-00EDD0E3B711}" dt="2023-07-11T08:57:42.419" v="379" actId="14100"/>
          <ac:spMkLst>
            <pc:docMk/>
            <pc:sldMk cId="3334185109" sldId="354"/>
            <ac:spMk id="6" creationId="{EFA7A9F1-863B-4542-853A-7B806DD8D9CB}"/>
          </ac:spMkLst>
        </pc:spChg>
      </pc:sldChg>
      <pc:sldChg chg="del">
        <pc:chgData name="Ilmasti Lotta" userId="f413e959-78e4-473a-89c3-cd5d7b7724a6" providerId="ADAL" clId="{355ACDB5-5534-4A39-AF05-00EDD0E3B711}" dt="2023-07-11T09:04:22.163" v="460" actId="47"/>
        <pc:sldMkLst>
          <pc:docMk/>
          <pc:sldMk cId="2767565823" sldId="355"/>
        </pc:sldMkLst>
      </pc:sldChg>
      <pc:sldChg chg="delSp modSp mod modClrScheme chgLayout modNotesTx">
        <pc:chgData name="Ilmasti Lotta" userId="f413e959-78e4-473a-89c3-cd5d7b7724a6" providerId="ADAL" clId="{355ACDB5-5534-4A39-AF05-00EDD0E3B711}" dt="2023-07-11T08:58:26.158" v="387" actId="14100"/>
        <pc:sldMkLst>
          <pc:docMk/>
          <pc:sldMk cId="3614516329" sldId="356"/>
        </pc:sldMkLst>
        <pc:spChg chg="del">
          <ac:chgData name="Ilmasti Lotta" userId="f413e959-78e4-473a-89c3-cd5d7b7724a6" providerId="ADAL" clId="{355ACDB5-5534-4A39-AF05-00EDD0E3B711}" dt="2023-07-11T08:58:18.499" v="385" actId="700"/>
          <ac:spMkLst>
            <pc:docMk/>
            <pc:sldMk cId="3614516329" sldId="356"/>
            <ac:spMk id="3" creationId="{1F7FE8CB-5B71-BDE4-873C-4691F73039DC}"/>
          </ac:spMkLst>
        </pc:spChg>
        <pc:spChg chg="mod ord">
          <ac:chgData name="Ilmasti Lotta" userId="f413e959-78e4-473a-89c3-cd5d7b7724a6" providerId="ADAL" clId="{355ACDB5-5534-4A39-AF05-00EDD0E3B711}" dt="2023-07-11T08:58:18.499" v="385" actId="700"/>
          <ac:spMkLst>
            <pc:docMk/>
            <pc:sldMk cId="3614516329" sldId="356"/>
            <ac:spMk id="8" creationId="{BA9528DA-958A-43DE-A9B4-2785363E302C}"/>
          </ac:spMkLst>
        </pc:spChg>
        <pc:spChg chg="mod ord">
          <ac:chgData name="Ilmasti Lotta" userId="f413e959-78e4-473a-89c3-cd5d7b7724a6" providerId="ADAL" clId="{355ACDB5-5534-4A39-AF05-00EDD0E3B711}" dt="2023-07-11T08:58:26.158" v="387" actId="14100"/>
          <ac:spMkLst>
            <pc:docMk/>
            <pc:sldMk cId="3614516329" sldId="356"/>
            <ac:spMk id="9" creationId="{888FCD03-F12C-4C85-8520-B55115D6E0A4}"/>
          </ac:spMkLst>
        </pc:spChg>
        <pc:picChg chg="del mod ord">
          <ac:chgData name="Ilmasti Lotta" userId="f413e959-78e4-473a-89c3-cd5d7b7724a6" providerId="ADAL" clId="{355ACDB5-5534-4A39-AF05-00EDD0E3B711}" dt="2023-07-11T08:58:21.047" v="386" actId="478"/>
          <ac:picMkLst>
            <pc:docMk/>
            <pc:sldMk cId="3614516329" sldId="356"/>
            <ac:picMk id="5" creationId="{3EAED751-22BD-76E6-8D30-717D13B555B6}"/>
          </ac:picMkLst>
        </pc:picChg>
      </pc:sldChg>
      <pc:sldChg chg="modSp mod modNotesTx">
        <pc:chgData name="Ilmasti Lotta" userId="f413e959-78e4-473a-89c3-cd5d7b7724a6" providerId="ADAL" clId="{355ACDB5-5534-4A39-AF05-00EDD0E3B711}" dt="2023-07-11T08:59:14.231" v="399" actId="14100"/>
        <pc:sldMkLst>
          <pc:docMk/>
          <pc:sldMk cId="2797261185" sldId="357"/>
        </pc:sldMkLst>
        <pc:spChg chg="mod">
          <ac:chgData name="Ilmasti Lotta" userId="f413e959-78e4-473a-89c3-cd5d7b7724a6" providerId="ADAL" clId="{355ACDB5-5534-4A39-AF05-00EDD0E3B711}" dt="2023-07-11T08:59:14.231" v="399" actId="14100"/>
          <ac:spMkLst>
            <pc:docMk/>
            <pc:sldMk cId="2797261185" sldId="357"/>
            <ac:spMk id="2" creationId="{966F0870-CC5D-4D50-AA39-D5EAC343C52A}"/>
          </ac:spMkLst>
        </pc:spChg>
        <pc:spChg chg="mod">
          <ac:chgData name="Ilmasti Lotta" userId="f413e959-78e4-473a-89c3-cd5d7b7724a6" providerId="ADAL" clId="{355ACDB5-5534-4A39-AF05-00EDD0E3B711}" dt="2023-07-11T08:58:49.955" v="390" actId="14100"/>
          <ac:spMkLst>
            <pc:docMk/>
            <pc:sldMk cId="2797261185" sldId="357"/>
            <ac:spMk id="3" creationId="{1E248309-31C7-41F3-AC50-8925A5E4FD1D}"/>
          </ac:spMkLst>
        </pc:spChg>
      </pc:sldChg>
      <pc:sldChg chg="modSp mod">
        <pc:chgData name="Ilmasti Lotta" userId="f413e959-78e4-473a-89c3-cd5d7b7724a6" providerId="ADAL" clId="{355ACDB5-5534-4A39-AF05-00EDD0E3B711}" dt="2023-07-11T09:57:21.142" v="608" actId="20577"/>
        <pc:sldMkLst>
          <pc:docMk/>
          <pc:sldMk cId="2949529212" sldId="360"/>
        </pc:sldMkLst>
        <pc:spChg chg="mod">
          <ac:chgData name="Ilmasti Lotta" userId="f413e959-78e4-473a-89c3-cd5d7b7724a6" providerId="ADAL" clId="{355ACDB5-5534-4A39-AF05-00EDD0E3B711}" dt="2023-07-11T09:57:21.142" v="608" actId="20577"/>
          <ac:spMkLst>
            <pc:docMk/>
            <pc:sldMk cId="2949529212" sldId="360"/>
            <ac:spMk id="3" creationId="{0A347C77-058C-47DC-A30B-11D5BF0DE43F}"/>
          </ac:spMkLst>
        </pc:spChg>
      </pc:sldChg>
      <pc:sldChg chg="modSp mod">
        <pc:chgData name="Ilmasti Lotta" userId="f413e959-78e4-473a-89c3-cd5d7b7724a6" providerId="ADAL" clId="{355ACDB5-5534-4A39-AF05-00EDD0E3B711}" dt="2023-07-11T11:32:38.287" v="764" actId="20577"/>
        <pc:sldMkLst>
          <pc:docMk/>
          <pc:sldMk cId="2127540995" sldId="362"/>
        </pc:sldMkLst>
        <pc:spChg chg="mod">
          <ac:chgData name="Ilmasti Lotta" userId="f413e959-78e4-473a-89c3-cd5d7b7724a6" providerId="ADAL" clId="{355ACDB5-5534-4A39-AF05-00EDD0E3B711}" dt="2023-07-11T11:32:38.287" v="764" actId="20577"/>
          <ac:spMkLst>
            <pc:docMk/>
            <pc:sldMk cId="2127540995" sldId="362"/>
            <ac:spMk id="3" creationId="{18C30B4A-303B-4B3D-99BC-6B22B843F6DC}"/>
          </ac:spMkLst>
        </pc:spChg>
      </pc:sldChg>
      <pc:sldChg chg="del">
        <pc:chgData name="Ilmasti Lotta" userId="f413e959-78e4-473a-89c3-cd5d7b7724a6" providerId="ADAL" clId="{355ACDB5-5534-4A39-AF05-00EDD0E3B711}" dt="2023-07-11T09:07:38.270" v="576" actId="2696"/>
        <pc:sldMkLst>
          <pc:docMk/>
          <pc:sldMk cId="2863557806" sldId="363"/>
        </pc:sldMkLst>
      </pc:sldChg>
      <pc:sldChg chg="add del">
        <pc:chgData name="Ilmasti Lotta" userId="f413e959-78e4-473a-89c3-cd5d7b7724a6" providerId="ADAL" clId="{355ACDB5-5534-4A39-AF05-00EDD0E3B711}" dt="2023-07-11T06:55:03.910" v="161" actId="47"/>
        <pc:sldMkLst>
          <pc:docMk/>
          <pc:sldMk cId="582815096" sldId="364"/>
        </pc:sldMkLst>
      </pc:sldChg>
      <pc:sldChg chg="add del">
        <pc:chgData name="Ilmasti Lotta" userId="f413e959-78e4-473a-89c3-cd5d7b7724a6" providerId="ADAL" clId="{355ACDB5-5534-4A39-AF05-00EDD0E3B711}" dt="2023-07-11T06:52:14.430" v="34" actId="47"/>
        <pc:sldMkLst>
          <pc:docMk/>
          <pc:sldMk cId="782385677" sldId="364"/>
        </pc:sldMkLst>
      </pc:sldChg>
      <pc:sldChg chg="add ord">
        <pc:chgData name="Ilmasti Lotta" userId="f413e959-78e4-473a-89c3-cd5d7b7724a6" providerId="ADAL" clId="{355ACDB5-5534-4A39-AF05-00EDD0E3B711}" dt="2023-07-11T06:56:04.606" v="166"/>
        <pc:sldMkLst>
          <pc:docMk/>
          <pc:sldMk cId="1225332272" sldId="364"/>
        </pc:sldMkLst>
      </pc:sldChg>
      <pc:sldChg chg="add del">
        <pc:chgData name="Ilmasti Lotta" userId="f413e959-78e4-473a-89c3-cd5d7b7724a6" providerId="ADAL" clId="{355ACDB5-5534-4A39-AF05-00EDD0E3B711}" dt="2023-07-11T07:00:02.224" v="178" actId="47"/>
        <pc:sldMkLst>
          <pc:docMk/>
          <pc:sldMk cId="196993522" sldId="365"/>
        </pc:sldMkLst>
      </pc:sldChg>
      <pc:sldChg chg="add">
        <pc:chgData name="Ilmasti Lotta" userId="f413e959-78e4-473a-89c3-cd5d7b7724a6" providerId="ADAL" clId="{355ACDB5-5534-4A39-AF05-00EDD0E3B711}" dt="2023-07-11T07:00:10.402" v="180"/>
        <pc:sldMkLst>
          <pc:docMk/>
          <pc:sldMk cId="1769150033" sldId="365"/>
        </pc:sldMkLst>
      </pc:sldChg>
      <pc:sldChg chg="add del">
        <pc:chgData name="Ilmasti Lotta" userId="f413e959-78e4-473a-89c3-cd5d7b7724a6" providerId="ADAL" clId="{355ACDB5-5534-4A39-AF05-00EDD0E3B711}" dt="2023-07-11T06:57:47.557" v="172" actId="47"/>
        <pc:sldMkLst>
          <pc:docMk/>
          <pc:sldMk cId="2917053091" sldId="365"/>
        </pc:sldMkLst>
      </pc:sldChg>
      <pc:sldChg chg="modSp add mod">
        <pc:chgData name="Ilmasti Lotta" userId="f413e959-78e4-473a-89c3-cd5d7b7724a6" providerId="ADAL" clId="{355ACDB5-5534-4A39-AF05-00EDD0E3B711}" dt="2023-07-11T10:03:49.321" v="709" actId="20577"/>
        <pc:sldMkLst>
          <pc:docMk/>
          <pc:sldMk cId="348659384" sldId="366"/>
        </pc:sldMkLst>
        <pc:spChg chg="mod">
          <ac:chgData name="Ilmasti Lotta" userId="f413e959-78e4-473a-89c3-cd5d7b7724a6" providerId="ADAL" clId="{355ACDB5-5534-4A39-AF05-00EDD0E3B711}" dt="2023-07-11T10:03:49.321" v="709" actId="20577"/>
          <ac:spMkLst>
            <pc:docMk/>
            <pc:sldMk cId="348659384" sldId="366"/>
            <ac:spMk id="2" creationId="{9FDE2FB7-264F-51D0-E1CD-5A71BA4542B4}"/>
          </ac:spMkLst>
        </pc:spChg>
      </pc:sldChg>
      <pc:sldChg chg="modSp add mod">
        <pc:chgData name="Ilmasti Lotta" userId="f413e959-78e4-473a-89c3-cd5d7b7724a6" providerId="ADAL" clId="{355ACDB5-5534-4A39-AF05-00EDD0E3B711}" dt="2023-07-11T10:03:37.077" v="701" actId="20577"/>
        <pc:sldMkLst>
          <pc:docMk/>
          <pc:sldMk cId="488608090" sldId="367"/>
        </pc:sldMkLst>
        <pc:spChg chg="mod">
          <ac:chgData name="Ilmasti Lotta" userId="f413e959-78e4-473a-89c3-cd5d7b7724a6" providerId="ADAL" clId="{355ACDB5-5534-4A39-AF05-00EDD0E3B711}" dt="2023-07-11T10:03:37.077" v="701" actId="20577"/>
          <ac:spMkLst>
            <pc:docMk/>
            <pc:sldMk cId="488608090" sldId="367"/>
            <ac:spMk id="2" creationId="{B7C88899-A654-215D-ABAE-07BA91AD5955}"/>
          </ac:spMkLst>
        </pc:spChg>
      </pc:sldChg>
      <pc:sldChg chg="modSp add mod">
        <pc:chgData name="Ilmasti Lotta" userId="f413e959-78e4-473a-89c3-cd5d7b7724a6" providerId="ADAL" clId="{355ACDB5-5534-4A39-AF05-00EDD0E3B711}" dt="2023-07-11T10:03:18.175" v="690" actId="20577"/>
        <pc:sldMkLst>
          <pc:docMk/>
          <pc:sldMk cId="492661391" sldId="368"/>
        </pc:sldMkLst>
        <pc:spChg chg="mod">
          <ac:chgData name="Ilmasti Lotta" userId="f413e959-78e4-473a-89c3-cd5d7b7724a6" providerId="ADAL" clId="{355ACDB5-5534-4A39-AF05-00EDD0E3B711}" dt="2023-07-11T10:03:18.175" v="690" actId="20577"/>
          <ac:spMkLst>
            <pc:docMk/>
            <pc:sldMk cId="492661391" sldId="368"/>
            <ac:spMk id="2" creationId="{4D1F042D-BD3F-4BE5-EE3C-B4EE170A0FD1}"/>
          </ac:spMkLst>
        </pc:spChg>
      </pc:sldChg>
      <pc:sldChg chg="add del modNotesTx">
        <pc:chgData name="Ilmasti Lotta" userId="f413e959-78e4-473a-89c3-cd5d7b7724a6" providerId="ADAL" clId="{355ACDB5-5534-4A39-AF05-00EDD0E3B711}" dt="2023-07-11T08:57:33.858" v="378" actId="47"/>
        <pc:sldMkLst>
          <pc:docMk/>
          <pc:sldMk cId="1169033665" sldId="369"/>
        </pc:sldMkLst>
      </pc:sldChg>
      <pc:sldChg chg="add del">
        <pc:chgData name="Ilmasti Lotta" userId="f413e959-78e4-473a-89c3-cd5d7b7724a6" providerId="ADAL" clId="{355ACDB5-5534-4A39-AF05-00EDD0E3B711}" dt="2023-07-11T09:03:54.294" v="457" actId="47"/>
        <pc:sldMkLst>
          <pc:docMk/>
          <pc:sldMk cId="1267257184" sldId="369"/>
        </pc:sldMkLst>
      </pc:sldChg>
      <pc:sldChg chg="modSp add mod ord modNotesTx">
        <pc:chgData name="Ilmasti Lotta" userId="f413e959-78e4-473a-89c3-cd5d7b7724a6" providerId="ADAL" clId="{355ACDB5-5534-4A39-AF05-00EDD0E3B711}" dt="2023-07-11T10:04:05.137" v="711" actId="14100"/>
        <pc:sldMkLst>
          <pc:docMk/>
          <pc:sldMk cId="2299806963" sldId="370"/>
        </pc:sldMkLst>
        <pc:spChg chg="mod">
          <ac:chgData name="Ilmasti Lotta" userId="f413e959-78e4-473a-89c3-cd5d7b7724a6" providerId="ADAL" clId="{355ACDB5-5534-4A39-AF05-00EDD0E3B711}" dt="2023-07-11T10:04:05.137" v="711" actId="14100"/>
          <ac:spMkLst>
            <pc:docMk/>
            <pc:sldMk cId="2299806963" sldId="370"/>
            <ac:spMk id="8" creationId="{BA9528DA-958A-43DE-A9B4-2785363E302C}"/>
          </ac:spMkLst>
        </pc:spChg>
        <pc:spChg chg="mod">
          <ac:chgData name="Ilmasti Lotta" userId="f413e959-78e4-473a-89c3-cd5d7b7724a6" providerId="ADAL" clId="{355ACDB5-5534-4A39-AF05-00EDD0E3B711}" dt="2023-07-11T09:03:38.532" v="456" actId="14100"/>
          <ac:spMkLst>
            <pc:docMk/>
            <pc:sldMk cId="2299806963" sldId="370"/>
            <ac:spMk id="9" creationId="{888FCD03-F12C-4C85-8520-B55115D6E0A4}"/>
          </ac:spMkLst>
        </pc:spChg>
        <pc:picChg chg="mod">
          <ac:chgData name="Ilmasti Lotta" userId="f413e959-78e4-473a-89c3-cd5d7b7724a6" providerId="ADAL" clId="{355ACDB5-5534-4A39-AF05-00EDD0E3B711}" dt="2023-07-11T09:01:04.341" v="424" actId="14100"/>
          <ac:picMkLst>
            <pc:docMk/>
            <pc:sldMk cId="2299806963" sldId="370"/>
            <ac:picMk id="5" creationId="{3EAED751-22BD-76E6-8D30-717D13B555B6}"/>
          </ac:picMkLst>
        </pc:picChg>
      </pc:sldChg>
      <pc:sldChg chg="modSp add mod">
        <pc:chgData name="Ilmasti Lotta" userId="f413e959-78e4-473a-89c3-cd5d7b7724a6" providerId="ADAL" clId="{355ACDB5-5534-4A39-AF05-00EDD0E3B711}" dt="2023-07-11T10:04:41.450" v="712" actId="20577"/>
        <pc:sldMkLst>
          <pc:docMk/>
          <pc:sldMk cId="2279818514" sldId="371"/>
        </pc:sldMkLst>
        <pc:spChg chg="mod">
          <ac:chgData name="Ilmasti Lotta" userId="f413e959-78e4-473a-89c3-cd5d7b7724a6" providerId="ADAL" clId="{355ACDB5-5534-4A39-AF05-00EDD0E3B711}" dt="2023-07-11T10:04:41.450" v="712" actId="20577"/>
          <ac:spMkLst>
            <pc:docMk/>
            <pc:sldMk cId="2279818514" sldId="371"/>
            <ac:spMk id="2" creationId="{0D20EFDE-1973-470F-BFB4-9312A62F8CE1}"/>
          </ac:spMkLst>
        </pc:spChg>
      </pc:sldChg>
      <pc:sldChg chg="new del">
        <pc:chgData name="Ilmasti Lotta" userId="f413e959-78e4-473a-89c3-cd5d7b7724a6" providerId="ADAL" clId="{355ACDB5-5534-4A39-AF05-00EDD0E3B711}" dt="2023-07-11T09:05:39.190" v="467" actId="2696"/>
        <pc:sldMkLst>
          <pc:docMk/>
          <pc:sldMk cId="1932037247" sldId="372"/>
        </pc:sldMkLst>
      </pc:sldChg>
      <pc:sldChg chg="modSp new del mod">
        <pc:chgData name="Ilmasti Lotta" userId="f413e959-78e4-473a-89c3-cd5d7b7724a6" providerId="ADAL" clId="{355ACDB5-5534-4A39-AF05-00EDD0E3B711}" dt="2023-07-11T09:05:24.649" v="465" actId="47"/>
        <pc:sldMkLst>
          <pc:docMk/>
          <pc:sldMk cId="2625132400" sldId="372"/>
        </pc:sldMkLst>
        <pc:spChg chg="mod">
          <ac:chgData name="Ilmasti Lotta" userId="f413e959-78e4-473a-89c3-cd5d7b7724a6" providerId="ADAL" clId="{355ACDB5-5534-4A39-AF05-00EDD0E3B711}" dt="2023-07-11T09:05:13.075" v="464" actId="20577"/>
          <ac:spMkLst>
            <pc:docMk/>
            <pc:sldMk cId="2625132400" sldId="372"/>
            <ac:spMk id="2" creationId="{7B899CE0-96B5-B31B-5C6C-8A7B922A3A03}"/>
          </ac:spMkLst>
        </pc:spChg>
      </pc:sldChg>
      <pc:sldChg chg="modSp new mod">
        <pc:chgData name="Ilmasti Lotta" userId="f413e959-78e4-473a-89c3-cd5d7b7724a6" providerId="ADAL" clId="{355ACDB5-5534-4A39-AF05-00EDD0E3B711}" dt="2023-07-11T09:54:18.335" v="581" actId="14100"/>
        <pc:sldMkLst>
          <pc:docMk/>
          <pc:sldMk cId="3013684574" sldId="372"/>
        </pc:sldMkLst>
        <pc:spChg chg="mod">
          <ac:chgData name="Ilmasti Lotta" userId="f413e959-78e4-473a-89c3-cd5d7b7724a6" providerId="ADAL" clId="{355ACDB5-5534-4A39-AF05-00EDD0E3B711}" dt="2023-07-11T09:06:34.628" v="477" actId="20577"/>
          <ac:spMkLst>
            <pc:docMk/>
            <pc:sldMk cId="3013684574" sldId="372"/>
            <ac:spMk id="2" creationId="{4A2C8CE1-49C8-DA51-155B-291F996EB884}"/>
          </ac:spMkLst>
        </pc:spChg>
        <pc:spChg chg="mod">
          <ac:chgData name="Ilmasti Lotta" userId="f413e959-78e4-473a-89c3-cd5d7b7724a6" providerId="ADAL" clId="{355ACDB5-5534-4A39-AF05-00EDD0E3B711}" dt="2023-07-11T09:54:18.335" v="581" actId="14100"/>
          <ac:spMkLst>
            <pc:docMk/>
            <pc:sldMk cId="3013684574" sldId="372"/>
            <ac:spMk id="3" creationId="{4E2B6A9D-5878-22CC-4E04-DCDAF7B9BC87}"/>
          </ac:spMkLst>
        </pc:spChg>
      </pc:sldChg>
      <pc:sldChg chg="add del">
        <pc:chgData name="Ilmasti Lotta" userId="f413e959-78e4-473a-89c3-cd5d7b7724a6" providerId="ADAL" clId="{355ACDB5-5534-4A39-AF05-00EDD0E3B711}" dt="2023-07-11T09:54:23.388" v="582" actId="47"/>
        <pc:sldMkLst>
          <pc:docMk/>
          <pc:sldMk cId="3313795140" sldId="373"/>
        </pc:sldMkLst>
      </pc:sldChg>
      <pc:sldMasterChg chg="add del addSldLayout delSldLayout">
        <pc:chgData name="Ilmasti Lotta" userId="f413e959-78e4-473a-89c3-cd5d7b7724a6" providerId="ADAL" clId="{355ACDB5-5534-4A39-AF05-00EDD0E3B711}" dt="2023-07-11T07:00:10.402" v="179" actId="27028"/>
        <pc:sldMasterMkLst>
          <pc:docMk/>
          <pc:sldMasterMk cId="1034520112" sldId="2147483648"/>
        </pc:sldMasterMkLst>
        <pc:sldLayoutChg chg="add del">
          <pc:chgData name="Ilmasti Lotta" userId="f413e959-78e4-473a-89c3-cd5d7b7724a6" providerId="ADAL" clId="{355ACDB5-5534-4A39-AF05-00EDD0E3B711}" dt="2023-07-11T06:52:14.430" v="34" actId="47"/>
          <pc:sldLayoutMkLst>
            <pc:docMk/>
            <pc:sldMasterMk cId="1034520112" sldId="2147483648"/>
            <pc:sldLayoutMk cId="2822443542" sldId="2147483649"/>
          </pc:sldLayoutMkLst>
        </pc:sldLayoutChg>
        <pc:sldLayoutChg chg="add del">
          <pc:chgData name="Ilmasti Lotta" userId="f413e959-78e4-473a-89c3-cd5d7b7724a6" providerId="ADAL" clId="{355ACDB5-5534-4A39-AF05-00EDD0E3B711}" dt="2023-07-11T06:56:43.638" v="167" actId="27028"/>
          <pc:sldLayoutMkLst>
            <pc:docMk/>
            <pc:sldMasterMk cId="1034520112" sldId="2147483648"/>
            <pc:sldLayoutMk cId="191875738" sldId="2147483650"/>
          </pc:sldLayoutMkLst>
        </pc:sldLayoutChg>
        <pc:sldLayoutChg chg="add">
          <pc:chgData name="Ilmasti Lotta" userId="f413e959-78e4-473a-89c3-cd5d7b7724a6" providerId="ADAL" clId="{355ACDB5-5534-4A39-AF05-00EDD0E3B711}" dt="2023-07-11T06:55:55.597" v="163" actId="27028"/>
          <pc:sldLayoutMkLst>
            <pc:docMk/>
            <pc:sldMasterMk cId="1034520112" sldId="2147483648"/>
            <pc:sldLayoutMk cId="1583615748" sldId="2147483655"/>
          </pc:sldLayoutMkLst>
        </pc:sldLayoutChg>
        <pc:sldLayoutChg chg="add">
          <pc:chgData name="Ilmasti Lotta" userId="f413e959-78e4-473a-89c3-cd5d7b7724a6" providerId="ADAL" clId="{355ACDB5-5534-4A39-AF05-00EDD0E3B711}" dt="2023-07-11T07:00:10.402" v="179" actId="27028"/>
          <pc:sldLayoutMkLst>
            <pc:docMk/>
            <pc:sldMasterMk cId="1034520112" sldId="2147483648"/>
            <pc:sldLayoutMk cId="3827074677" sldId="2147483656"/>
          </pc:sldLayoutMkLst>
        </pc:sldLayoutChg>
      </pc:sldMasterChg>
      <pc:sldMasterChg chg="replId modSldLayout">
        <pc:chgData name="Ilmasti Lotta" userId="f413e959-78e4-473a-89c3-cd5d7b7724a6" providerId="ADAL" clId="{355ACDB5-5534-4A39-AF05-00EDD0E3B711}" dt="2023-07-11T07:00:10.402" v="179" actId="27028"/>
        <pc:sldMasterMkLst>
          <pc:docMk/>
          <pc:sldMasterMk cId="2993035294" sldId="2147483724"/>
        </pc:sldMasterMkLst>
        <pc:sldLayoutChg chg="replId">
          <pc:chgData name="Ilmasti Lotta" userId="f413e959-78e4-473a-89c3-cd5d7b7724a6" providerId="ADAL" clId="{355ACDB5-5534-4A39-AF05-00EDD0E3B711}" dt="2023-07-11T07:00:10.402" v="179" actId="27028"/>
          <pc:sldLayoutMkLst>
            <pc:docMk/>
            <pc:sldMasterMk cId="2993035294" sldId="2147483724"/>
            <pc:sldLayoutMk cId="293347553" sldId="214748372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39936-9503-4235-98A8-006AC0400F7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9EB66DE-D729-42DE-B7FD-C7B8940716FD}">
      <dgm:prSet/>
      <dgm:spPr/>
      <dgm:t>
        <a:bodyPr/>
        <a:lstStyle/>
        <a:p>
          <a:r>
            <a:rPr lang="fi-FI"/>
            <a:t>Jokaiselle suomalaiselle oppilaalle.</a:t>
          </a:r>
          <a:endParaRPr lang="en-US"/>
        </a:p>
      </dgm:t>
    </dgm:pt>
    <dgm:pt modelId="{1BC6CC01-CB8B-4F38-9C66-E61F0D8AD025}" type="parTrans" cxnId="{B5BE72FF-3599-46BC-8BA5-B1D8882C3CF1}">
      <dgm:prSet/>
      <dgm:spPr/>
      <dgm:t>
        <a:bodyPr/>
        <a:lstStyle/>
        <a:p>
          <a:endParaRPr lang="en-US"/>
        </a:p>
      </dgm:t>
    </dgm:pt>
    <dgm:pt modelId="{E673BF7B-EAA8-4F40-8495-329B86014105}" type="sibTrans" cxnId="{B5BE72FF-3599-46BC-8BA5-B1D8882C3CF1}">
      <dgm:prSet/>
      <dgm:spPr/>
      <dgm:t>
        <a:bodyPr/>
        <a:lstStyle/>
        <a:p>
          <a:endParaRPr lang="en-US"/>
        </a:p>
      </dgm:t>
    </dgm:pt>
    <dgm:pt modelId="{4735E150-B0A6-4EBF-91E4-2FCF035859CB}">
      <dgm:prSet/>
      <dgm:spPr/>
      <dgm:t>
        <a:bodyPr/>
        <a:lstStyle/>
        <a:p>
          <a:r>
            <a:rPr lang="fi-FI"/>
            <a:t>On ensimmäinen keino auttaa oppilasta: mm. ohjausta oppitunneilla tai tukitunneilla, apuvälineitä</a:t>
          </a:r>
          <a:endParaRPr lang="en-US"/>
        </a:p>
      </dgm:t>
    </dgm:pt>
    <dgm:pt modelId="{6142C6B3-A011-41D4-925F-2D2BD7E63812}" type="parTrans" cxnId="{564627E9-F7C0-43EC-A428-D4F97C4C70F2}">
      <dgm:prSet/>
      <dgm:spPr/>
      <dgm:t>
        <a:bodyPr/>
        <a:lstStyle/>
        <a:p>
          <a:endParaRPr lang="en-US"/>
        </a:p>
      </dgm:t>
    </dgm:pt>
    <dgm:pt modelId="{5BB93DB6-8C55-447D-AEDA-68A60A9F7ABC}" type="sibTrans" cxnId="{564627E9-F7C0-43EC-A428-D4F97C4C70F2}">
      <dgm:prSet/>
      <dgm:spPr/>
      <dgm:t>
        <a:bodyPr/>
        <a:lstStyle/>
        <a:p>
          <a:endParaRPr lang="en-US"/>
        </a:p>
      </dgm:t>
    </dgm:pt>
    <dgm:pt modelId="{66220683-98CD-49AC-8117-51CB55D9CF7C}">
      <dgm:prSet/>
      <dgm:spPr/>
      <dgm:t>
        <a:bodyPr/>
        <a:lstStyle/>
        <a:p>
          <a:r>
            <a:rPr lang="fi-FI"/>
            <a:t>Ei vaadi tutkimuksia tai päätöksiä.</a:t>
          </a:r>
          <a:endParaRPr lang="en-US"/>
        </a:p>
      </dgm:t>
    </dgm:pt>
    <dgm:pt modelId="{9C51DFEC-2959-433C-B98F-EF0216B40353}" type="parTrans" cxnId="{09F9E6A3-B6ED-4D2A-83E7-B13DCCFAC05B}">
      <dgm:prSet/>
      <dgm:spPr/>
      <dgm:t>
        <a:bodyPr/>
        <a:lstStyle/>
        <a:p>
          <a:endParaRPr lang="en-US"/>
        </a:p>
      </dgm:t>
    </dgm:pt>
    <dgm:pt modelId="{DCA5D15B-311D-432C-A53D-BD2FD9A908AB}" type="sibTrans" cxnId="{09F9E6A3-B6ED-4D2A-83E7-B13DCCFAC05B}">
      <dgm:prSet/>
      <dgm:spPr/>
      <dgm:t>
        <a:bodyPr/>
        <a:lstStyle/>
        <a:p>
          <a:endParaRPr lang="en-US"/>
        </a:p>
      </dgm:t>
    </dgm:pt>
    <dgm:pt modelId="{BE98F9FA-5387-4B3C-9B08-1C3CC4A82454}" type="pres">
      <dgm:prSet presAssocID="{75C39936-9503-4235-98A8-006AC0400F77}" presName="linear" presStyleCnt="0">
        <dgm:presLayoutVars>
          <dgm:animLvl val="lvl"/>
          <dgm:resizeHandles val="exact"/>
        </dgm:presLayoutVars>
      </dgm:prSet>
      <dgm:spPr/>
    </dgm:pt>
    <dgm:pt modelId="{7B78DB29-A836-4C57-8E81-2B05FB57AEEE}" type="pres">
      <dgm:prSet presAssocID="{89EB66DE-D729-42DE-B7FD-C7B8940716FD}" presName="parentText" presStyleLbl="node1" presStyleIdx="0" presStyleCnt="3">
        <dgm:presLayoutVars>
          <dgm:chMax val="0"/>
          <dgm:bulletEnabled val="1"/>
        </dgm:presLayoutVars>
      </dgm:prSet>
      <dgm:spPr/>
    </dgm:pt>
    <dgm:pt modelId="{1D91055A-2321-45B7-A4D4-51B7E7613F6B}" type="pres">
      <dgm:prSet presAssocID="{E673BF7B-EAA8-4F40-8495-329B86014105}" presName="spacer" presStyleCnt="0"/>
      <dgm:spPr/>
    </dgm:pt>
    <dgm:pt modelId="{DC41A2DB-D9C0-4D11-8792-1DAE7D138A7F}" type="pres">
      <dgm:prSet presAssocID="{4735E150-B0A6-4EBF-91E4-2FCF035859CB}" presName="parentText" presStyleLbl="node1" presStyleIdx="1" presStyleCnt="3">
        <dgm:presLayoutVars>
          <dgm:chMax val="0"/>
          <dgm:bulletEnabled val="1"/>
        </dgm:presLayoutVars>
      </dgm:prSet>
      <dgm:spPr/>
    </dgm:pt>
    <dgm:pt modelId="{CF04C031-F457-4D40-827F-FF2CAE8A0B04}" type="pres">
      <dgm:prSet presAssocID="{5BB93DB6-8C55-447D-AEDA-68A60A9F7ABC}" presName="spacer" presStyleCnt="0"/>
      <dgm:spPr/>
    </dgm:pt>
    <dgm:pt modelId="{86325BA7-987B-4CAC-8AB7-902810538738}" type="pres">
      <dgm:prSet presAssocID="{66220683-98CD-49AC-8117-51CB55D9CF7C}" presName="parentText" presStyleLbl="node1" presStyleIdx="2" presStyleCnt="3">
        <dgm:presLayoutVars>
          <dgm:chMax val="0"/>
          <dgm:bulletEnabled val="1"/>
        </dgm:presLayoutVars>
      </dgm:prSet>
      <dgm:spPr/>
    </dgm:pt>
  </dgm:ptLst>
  <dgm:cxnLst>
    <dgm:cxn modelId="{34F2F218-9AEE-49F2-BF00-00557241C826}" type="presOf" srcId="{4735E150-B0A6-4EBF-91E4-2FCF035859CB}" destId="{DC41A2DB-D9C0-4D11-8792-1DAE7D138A7F}" srcOrd="0" destOrd="0" presId="urn:microsoft.com/office/officeart/2005/8/layout/vList2"/>
    <dgm:cxn modelId="{4517432C-FE1A-4ED6-9010-81AD04885AF7}" type="presOf" srcId="{66220683-98CD-49AC-8117-51CB55D9CF7C}" destId="{86325BA7-987B-4CAC-8AB7-902810538738}" srcOrd="0" destOrd="0" presId="urn:microsoft.com/office/officeart/2005/8/layout/vList2"/>
    <dgm:cxn modelId="{71F92D83-AD54-464B-A9B8-8F82C5372867}" type="presOf" srcId="{89EB66DE-D729-42DE-B7FD-C7B8940716FD}" destId="{7B78DB29-A836-4C57-8E81-2B05FB57AEEE}" srcOrd="0" destOrd="0" presId="urn:microsoft.com/office/officeart/2005/8/layout/vList2"/>
    <dgm:cxn modelId="{09F9E6A3-B6ED-4D2A-83E7-B13DCCFAC05B}" srcId="{75C39936-9503-4235-98A8-006AC0400F77}" destId="{66220683-98CD-49AC-8117-51CB55D9CF7C}" srcOrd="2" destOrd="0" parTransId="{9C51DFEC-2959-433C-B98F-EF0216B40353}" sibTransId="{DCA5D15B-311D-432C-A53D-BD2FD9A908AB}"/>
    <dgm:cxn modelId="{D7DDC5AD-3247-4BDD-994D-CFD2E90D03FE}" type="presOf" srcId="{75C39936-9503-4235-98A8-006AC0400F77}" destId="{BE98F9FA-5387-4B3C-9B08-1C3CC4A82454}" srcOrd="0" destOrd="0" presId="urn:microsoft.com/office/officeart/2005/8/layout/vList2"/>
    <dgm:cxn modelId="{564627E9-F7C0-43EC-A428-D4F97C4C70F2}" srcId="{75C39936-9503-4235-98A8-006AC0400F77}" destId="{4735E150-B0A6-4EBF-91E4-2FCF035859CB}" srcOrd="1" destOrd="0" parTransId="{6142C6B3-A011-41D4-925F-2D2BD7E63812}" sibTransId="{5BB93DB6-8C55-447D-AEDA-68A60A9F7ABC}"/>
    <dgm:cxn modelId="{B5BE72FF-3599-46BC-8BA5-B1D8882C3CF1}" srcId="{75C39936-9503-4235-98A8-006AC0400F77}" destId="{89EB66DE-D729-42DE-B7FD-C7B8940716FD}" srcOrd="0" destOrd="0" parTransId="{1BC6CC01-CB8B-4F38-9C66-E61F0D8AD025}" sibTransId="{E673BF7B-EAA8-4F40-8495-329B86014105}"/>
    <dgm:cxn modelId="{84200AD4-98F2-41E0-A6E1-3CE5C12DE607}" type="presParOf" srcId="{BE98F9FA-5387-4B3C-9B08-1C3CC4A82454}" destId="{7B78DB29-A836-4C57-8E81-2B05FB57AEEE}" srcOrd="0" destOrd="0" presId="urn:microsoft.com/office/officeart/2005/8/layout/vList2"/>
    <dgm:cxn modelId="{F387CABD-59CE-4277-B890-068870FEBF84}" type="presParOf" srcId="{BE98F9FA-5387-4B3C-9B08-1C3CC4A82454}" destId="{1D91055A-2321-45B7-A4D4-51B7E7613F6B}" srcOrd="1" destOrd="0" presId="urn:microsoft.com/office/officeart/2005/8/layout/vList2"/>
    <dgm:cxn modelId="{728E95BE-15EC-4D96-854F-86EA673797A7}" type="presParOf" srcId="{BE98F9FA-5387-4B3C-9B08-1C3CC4A82454}" destId="{DC41A2DB-D9C0-4D11-8792-1DAE7D138A7F}" srcOrd="2" destOrd="0" presId="urn:microsoft.com/office/officeart/2005/8/layout/vList2"/>
    <dgm:cxn modelId="{6BBBEDF7-7053-4DE9-8994-338CBB5D54E9}" type="presParOf" srcId="{BE98F9FA-5387-4B3C-9B08-1C3CC4A82454}" destId="{CF04C031-F457-4D40-827F-FF2CAE8A0B04}" srcOrd="3" destOrd="0" presId="urn:microsoft.com/office/officeart/2005/8/layout/vList2"/>
    <dgm:cxn modelId="{24986B95-5EBF-4B1E-B1D1-4E87790D40F9}" type="presParOf" srcId="{BE98F9FA-5387-4B3C-9B08-1C3CC4A82454}" destId="{86325BA7-987B-4CAC-8AB7-90281053873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8948A-FD79-4AAF-85C1-E31C3BAC644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4BE7EEA-80D8-428D-9ED0-6E9102006062}">
      <dgm:prSet/>
      <dgm:spPr/>
      <dgm:t>
        <a:bodyPr/>
        <a:lstStyle/>
        <a:p>
          <a:r>
            <a:rPr lang="fi-FI"/>
            <a:t>On voimakkaampaa ja yksilöllisempää tukea</a:t>
          </a:r>
          <a:endParaRPr lang="en-US"/>
        </a:p>
      </dgm:t>
    </dgm:pt>
    <dgm:pt modelId="{9682217E-D6D2-4445-AFDD-70915E63A79A}" type="parTrans" cxnId="{46A12C67-D22C-4335-B259-5E725DA7C576}">
      <dgm:prSet/>
      <dgm:spPr/>
      <dgm:t>
        <a:bodyPr/>
        <a:lstStyle/>
        <a:p>
          <a:endParaRPr lang="en-US"/>
        </a:p>
      </dgm:t>
    </dgm:pt>
    <dgm:pt modelId="{9EBB16E9-509D-4F53-A2E2-11DBFCC96235}" type="sibTrans" cxnId="{46A12C67-D22C-4335-B259-5E725DA7C576}">
      <dgm:prSet/>
      <dgm:spPr/>
      <dgm:t>
        <a:bodyPr/>
        <a:lstStyle/>
        <a:p>
          <a:endParaRPr lang="en-US"/>
        </a:p>
      </dgm:t>
    </dgm:pt>
    <dgm:pt modelId="{66E54D92-29D5-4EA1-AD99-D2C55E3CC410}">
      <dgm:prSet/>
      <dgm:spPr/>
      <dgm:t>
        <a:bodyPr/>
        <a:lstStyle/>
        <a:p>
          <a:r>
            <a:rPr lang="fi-FI"/>
            <a:t>Tehdään pedagoginen arvio sekä moniammatillista yhteistyötä oppilashuollon henkilöiden kanssa</a:t>
          </a:r>
          <a:endParaRPr lang="en-US"/>
        </a:p>
      </dgm:t>
    </dgm:pt>
    <dgm:pt modelId="{79C03DD6-F561-45B0-B980-B0751B354B74}" type="parTrans" cxnId="{1DC7F31F-E5B7-4E9A-B088-F5D8F3A06E35}">
      <dgm:prSet/>
      <dgm:spPr/>
      <dgm:t>
        <a:bodyPr/>
        <a:lstStyle/>
        <a:p>
          <a:endParaRPr lang="en-US"/>
        </a:p>
      </dgm:t>
    </dgm:pt>
    <dgm:pt modelId="{1DBD01BF-8123-4A3D-8750-72521897B597}" type="sibTrans" cxnId="{1DC7F31F-E5B7-4E9A-B088-F5D8F3A06E35}">
      <dgm:prSet/>
      <dgm:spPr/>
      <dgm:t>
        <a:bodyPr/>
        <a:lstStyle/>
        <a:p>
          <a:endParaRPr lang="en-US"/>
        </a:p>
      </dgm:t>
    </dgm:pt>
    <dgm:pt modelId="{0FFC21E6-090B-4B2F-8DD7-033DE60E3626}">
      <dgm:prSet/>
      <dgm:spPr/>
      <dgm:t>
        <a:bodyPr/>
        <a:lstStyle/>
        <a:p>
          <a:r>
            <a:rPr lang="fi-FI"/>
            <a:t>Yhteistyö huoltajien kanssa</a:t>
          </a:r>
          <a:endParaRPr lang="en-US"/>
        </a:p>
      </dgm:t>
    </dgm:pt>
    <dgm:pt modelId="{BB9007A8-7294-4FE7-A692-AE455C421C2C}" type="parTrans" cxnId="{107D3082-4307-40AE-9171-7770862A063A}">
      <dgm:prSet/>
      <dgm:spPr/>
      <dgm:t>
        <a:bodyPr/>
        <a:lstStyle/>
        <a:p>
          <a:endParaRPr lang="en-US"/>
        </a:p>
      </dgm:t>
    </dgm:pt>
    <dgm:pt modelId="{A5EDF58C-63FB-4E2A-AE47-15F6792BD31B}" type="sibTrans" cxnId="{107D3082-4307-40AE-9171-7770862A063A}">
      <dgm:prSet/>
      <dgm:spPr/>
      <dgm:t>
        <a:bodyPr/>
        <a:lstStyle/>
        <a:p>
          <a:endParaRPr lang="en-US"/>
        </a:p>
      </dgm:t>
    </dgm:pt>
    <dgm:pt modelId="{9F000592-C1FF-4441-B4B6-25EFDEDD5B08}">
      <dgm:prSet/>
      <dgm:spPr/>
      <dgm:t>
        <a:bodyPr/>
        <a:lstStyle/>
        <a:p>
          <a:r>
            <a:rPr lang="fi-FI"/>
            <a:t>Osa-aikainen erityisopetus</a:t>
          </a:r>
          <a:endParaRPr lang="en-US"/>
        </a:p>
      </dgm:t>
    </dgm:pt>
    <dgm:pt modelId="{CC2191A4-D82D-4CD2-AABE-DB4859BA2AFD}" type="parTrans" cxnId="{FC3B76C1-DAAE-4966-9676-32D8F99E8713}">
      <dgm:prSet/>
      <dgm:spPr/>
      <dgm:t>
        <a:bodyPr/>
        <a:lstStyle/>
        <a:p>
          <a:endParaRPr lang="en-US"/>
        </a:p>
      </dgm:t>
    </dgm:pt>
    <dgm:pt modelId="{800CE383-5EF2-43F1-AE8F-8C1C739D037B}" type="sibTrans" cxnId="{FC3B76C1-DAAE-4966-9676-32D8F99E8713}">
      <dgm:prSet/>
      <dgm:spPr/>
      <dgm:t>
        <a:bodyPr/>
        <a:lstStyle/>
        <a:p>
          <a:endParaRPr lang="en-US"/>
        </a:p>
      </dgm:t>
    </dgm:pt>
    <dgm:pt modelId="{9999FBA7-F36B-4178-BDA8-7C7BCF459057}" type="pres">
      <dgm:prSet presAssocID="{1C28948A-FD79-4AAF-85C1-E31C3BAC644C}" presName="linear" presStyleCnt="0">
        <dgm:presLayoutVars>
          <dgm:animLvl val="lvl"/>
          <dgm:resizeHandles val="exact"/>
        </dgm:presLayoutVars>
      </dgm:prSet>
      <dgm:spPr/>
    </dgm:pt>
    <dgm:pt modelId="{AA5B4BA9-1D6B-48D9-9199-D9FBC1C2E8D0}" type="pres">
      <dgm:prSet presAssocID="{F4BE7EEA-80D8-428D-9ED0-6E9102006062}" presName="parentText" presStyleLbl="node1" presStyleIdx="0" presStyleCnt="4">
        <dgm:presLayoutVars>
          <dgm:chMax val="0"/>
          <dgm:bulletEnabled val="1"/>
        </dgm:presLayoutVars>
      </dgm:prSet>
      <dgm:spPr/>
    </dgm:pt>
    <dgm:pt modelId="{9E551639-D33B-41CA-9FAB-5F2463BCD6B1}" type="pres">
      <dgm:prSet presAssocID="{9EBB16E9-509D-4F53-A2E2-11DBFCC96235}" presName="spacer" presStyleCnt="0"/>
      <dgm:spPr/>
    </dgm:pt>
    <dgm:pt modelId="{2A8DABE9-165D-4CD0-8056-BDBC9507FC6B}" type="pres">
      <dgm:prSet presAssocID="{66E54D92-29D5-4EA1-AD99-D2C55E3CC410}" presName="parentText" presStyleLbl="node1" presStyleIdx="1" presStyleCnt="4">
        <dgm:presLayoutVars>
          <dgm:chMax val="0"/>
          <dgm:bulletEnabled val="1"/>
        </dgm:presLayoutVars>
      </dgm:prSet>
      <dgm:spPr/>
    </dgm:pt>
    <dgm:pt modelId="{0F4B9C63-FEB6-40EC-B443-49AE779FE407}" type="pres">
      <dgm:prSet presAssocID="{1DBD01BF-8123-4A3D-8750-72521897B597}" presName="spacer" presStyleCnt="0"/>
      <dgm:spPr/>
    </dgm:pt>
    <dgm:pt modelId="{CA6F7EAB-BEDA-4DFE-AEA7-C1725695B65B}" type="pres">
      <dgm:prSet presAssocID="{0FFC21E6-090B-4B2F-8DD7-033DE60E3626}" presName="parentText" presStyleLbl="node1" presStyleIdx="2" presStyleCnt="4">
        <dgm:presLayoutVars>
          <dgm:chMax val="0"/>
          <dgm:bulletEnabled val="1"/>
        </dgm:presLayoutVars>
      </dgm:prSet>
      <dgm:spPr/>
    </dgm:pt>
    <dgm:pt modelId="{30F4C670-A3D5-41F8-9CBC-EA7FB936AD08}" type="pres">
      <dgm:prSet presAssocID="{A5EDF58C-63FB-4E2A-AE47-15F6792BD31B}" presName="spacer" presStyleCnt="0"/>
      <dgm:spPr/>
    </dgm:pt>
    <dgm:pt modelId="{0C399982-FB91-471A-82C9-031F8DB73DF0}" type="pres">
      <dgm:prSet presAssocID="{9F000592-C1FF-4441-B4B6-25EFDEDD5B08}" presName="parentText" presStyleLbl="node1" presStyleIdx="3" presStyleCnt="4">
        <dgm:presLayoutVars>
          <dgm:chMax val="0"/>
          <dgm:bulletEnabled val="1"/>
        </dgm:presLayoutVars>
      </dgm:prSet>
      <dgm:spPr/>
    </dgm:pt>
  </dgm:ptLst>
  <dgm:cxnLst>
    <dgm:cxn modelId="{1DC7F31F-E5B7-4E9A-B088-F5D8F3A06E35}" srcId="{1C28948A-FD79-4AAF-85C1-E31C3BAC644C}" destId="{66E54D92-29D5-4EA1-AD99-D2C55E3CC410}" srcOrd="1" destOrd="0" parTransId="{79C03DD6-F561-45B0-B980-B0751B354B74}" sibTransId="{1DBD01BF-8123-4A3D-8750-72521897B597}"/>
    <dgm:cxn modelId="{0F39EB46-7609-42C0-ABE7-A3CD6F8E04FD}" type="presOf" srcId="{F4BE7EEA-80D8-428D-9ED0-6E9102006062}" destId="{AA5B4BA9-1D6B-48D9-9199-D9FBC1C2E8D0}" srcOrd="0" destOrd="0" presId="urn:microsoft.com/office/officeart/2005/8/layout/vList2"/>
    <dgm:cxn modelId="{46A12C67-D22C-4335-B259-5E725DA7C576}" srcId="{1C28948A-FD79-4AAF-85C1-E31C3BAC644C}" destId="{F4BE7EEA-80D8-428D-9ED0-6E9102006062}" srcOrd="0" destOrd="0" parTransId="{9682217E-D6D2-4445-AFDD-70915E63A79A}" sibTransId="{9EBB16E9-509D-4F53-A2E2-11DBFCC96235}"/>
    <dgm:cxn modelId="{36E2E46D-C516-4657-912D-2AE2C4FDCBF4}" type="presOf" srcId="{9F000592-C1FF-4441-B4B6-25EFDEDD5B08}" destId="{0C399982-FB91-471A-82C9-031F8DB73DF0}" srcOrd="0" destOrd="0" presId="urn:microsoft.com/office/officeart/2005/8/layout/vList2"/>
    <dgm:cxn modelId="{2A81F181-1EDD-4500-835D-5ECC87510B25}" type="presOf" srcId="{0FFC21E6-090B-4B2F-8DD7-033DE60E3626}" destId="{CA6F7EAB-BEDA-4DFE-AEA7-C1725695B65B}" srcOrd="0" destOrd="0" presId="urn:microsoft.com/office/officeart/2005/8/layout/vList2"/>
    <dgm:cxn modelId="{107D3082-4307-40AE-9171-7770862A063A}" srcId="{1C28948A-FD79-4AAF-85C1-E31C3BAC644C}" destId="{0FFC21E6-090B-4B2F-8DD7-033DE60E3626}" srcOrd="2" destOrd="0" parTransId="{BB9007A8-7294-4FE7-A692-AE455C421C2C}" sibTransId="{A5EDF58C-63FB-4E2A-AE47-15F6792BD31B}"/>
    <dgm:cxn modelId="{EA421E8A-21CB-4118-A4F7-7FA11FEB3248}" type="presOf" srcId="{66E54D92-29D5-4EA1-AD99-D2C55E3CC410}" destId="{2A8DABE9-165D-4CD0-8056-BDBC9507FC6B}" srcOrd="0" destOrd="0" presId="urn:microsoft.com/office/officeart/2005/8/layout/vList2"/>
    <dgm:cxn modelId="{FC3B76C1-DAAE-4966-9676-32D8F99E8713}" srcId="{1C28948A-FD79-4AAF-85C1-E31C3BAC644C}" destId="{9F000592-C1FF-4441-B4B6-25EFDEDD5B08}" srcOrd="3" destOrd="0" parTransId="{CC2191A4-D82D-4CD2-AABE-DB4859BA2AFD}" sibTransId="{800CE383-5EF2-43F1-AE8F-8C1C739D037B}"/>
    <dgm:cxn modelId="{A5BC92FC-66A4-426A-A8E3-5B512F02A3E7}" type="presOf" srcId="{1C28948A-FD79-4AAF-85C1-E31C3BAC644C}" destId="{9999FBA7-F36B-4178-BDA8-7C7BCF459057}" srcOrd="0" destOrd="0" presId="urn:microsoft.com/office/officeart/2005/8/layout/vList2"/>
    <dgm:cxn modelId="{6FA8690E-83DF-419F-B212-456D16F52D4A}" type="presParOf" srcId="{9999FBA7-F36B-4178-BDA8-7C7BCF459057}" destId="{AA5B4BA9-1D6B-48D9-9199-D9FBC1C2E8D0}" srcOrd="0" destOrd="0" presId="urn:microsoft.com/office/officeart/2005/8/layout/vList2"/>
    <dgm:cxn modelId="{B92C6273-7387-4F78-BB1B-81C8BBCBF8B6}" type="presParOf" srcId="{9999FBA7-F36B-4178-BDA8-7C7BCF459057}" destId="{9E551639-D33B-41CA-9FAB-5F2463BCD6B1}" srcOrd="1" destOrd="0" presId="urn:microsoft.com/office/officeart/2005/8/layout/vList2"/>
    <dgm:cxn modelId="{16C7D90A-0535-43EC-89CD-71D0D74DCFBB}" type="presParOf" srcId="{9999FBA7-F36B-4178-BDA8-7C7BCF459057}" destId="{2A8DABE9-165D-4CD0-8056-BDBC9507FC6B}" srcOrd="2" destOrd="0" presId="urn:microsoft.com/office/officeart/2005/8/layout/vList2"/>
    <dgm:cxn modelId="{8CD8A9C9-3C8A-4559-9356-1A5279536EDA}" type="presParOf" srcId="{9999FBA7-F36B-4178-BDA8-7C7BCF459057}" destId="{0F4B9C63-FEB6-40EC-B443-49AE779FE407}" srcOrd="3" destOrd="0" presId="urn:microsoft.com/office/officeart/2005/8/layout/vList2"/>
    <dgm:cxn modelId="{82D8B43F-A8AF-40F4-BE00-ECA104EE42D4}" type="presParOf" srcId="{9999FBA7-F36B-4178-BDA8-7C7BCF459057}" destId="{CA6F7EAB-BEDA-4DFE-AEA7-C1725695B65B}" srcOrd="4" destOrd="0" presId="urn:microsoft.com/office/officeart/2005/8/layout/vList2"/>
    <dgm:cxn modelId="{8B2AA54B-8DC7-49F5-84A2-575884C6DD43}" type="presParOf" srcId="{9999FBA7-F36B-4178-BDA8-7C7BCF459057}" destId="{30F4C670-A3D5-41F8-9CBC-EA7FB936AD08}" srcOrd="5" destOrd="0" presId="urn:microsoft.com/office/officeart/2005/8/layout/vList2"/>
    <dgm:cxn modelId="{4DCC84B1-D05A-4781-88A3-6FE8035CBA81}" type="presParOf" srcId="{9999FBA7-F36B-4178-BDA8-7C7BCF459057}" destId="{0C399982-FB91-471A-82C9-031F8DB73DF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78DBC1-CA1C-4C88-83BA-6BFD34F3902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306E58C-D4F1-4F1D-B27C-C0A362AE5980}">
      <dgm:prSet/>
      <dgm:spPr/>
      <dgm:t>
        <a:bodyPr/>
        <a:lstStyle/>
        <a:p>
          <a:r>
            <a:rPr lang="fi-FI"/>
            <a:t>Erityiseen tukeen siirrytään jos tehostettu tuki ei riitä</a:t>
          </a:r>
          <a:endParaRPr lang="en-US"/>
        </a:p>
      </dgm:t>
    </dgm:pt>
    <dgm:pt modelId="{1E66D678-B813-4829-B546-797CD097C53F}" type="parTrans" cxnId="{73DCC641-B0D0-4D7A-AC5B-0D32FF068823}">
      <dgm:prSet/>
      <dgm:spPr/>
      <dgm:t>
        <a:bodyPr/>
        <a:lstStyle/>
        <a:p>
          <a:endParaRPr lang="en-US"/>
        </a:p>
      </dgm:t>
    </dgm:pt>
    <dgm:pt modelId="{EFC5571D-F677-4684-A813-E26EAFB31B0B}" type="sibTrans" cxnId="{73DCC641-B0D0-4D7A-AC5B-0D32FF068823}">
      <dgm:prSet/>
      <dgm:spPr/>
      <dgm:t>
        <a:bodyPr/>
        <a:lstStyle/>
        <a:p>
          <a:endParaRPr lang="en-US"/>
        </a:p>
      </dgm:t>
    </dgm:pt>
    <dgm:pt modelId="{A8E98CB3-F975-4F8E-ACA4-D9540E7C062A}">
      <dgm:prSet/>
      <dgm:spPr/>
      <dgm:t>
        <a:bodyPr/>
        <a:lstStyle/>
        <a:p>
          <a:r>
            <a:rPr lang="fi-FI"/>
            <a:t>Pedagoginen selvitys ja päätös erityisestä tuesta</a:t>
          </a:r>
          <a:endParaRPr lang="en-US"/>
        </a:p>
      </dgm:t>
    </dgm:pt>
    <dgm:pt modelId="{4C498F8F-F53D-4C1A-B715-B5228DA9C419}" type="parTrans" cxnId="{41625709-9A1E-4780-BDAD-75BF86AC8A8D}">
      <dgm:prSet/>
      <dgm:spPr/>
      <dgm:t>
        <a:bodyPr/>
        <a:lstStyle/>
        <a:p>
          <a:endParaRPr lang="en-US"/>
        </a:p>
      </dgm:t>
    </dgm:pt>
    <dgm:pt modelId="{F85B6B2E-8008-4DD1-90E0-A395E5CBDA67}" type="sibTrans" cxnId="{41625709-9A1E-4780-BDAD-75BF86AC8A8D}">
      <dgm:prSet/>
      <dgm:spPr/>
      <dgm:t>
        <a:bodyPr/>
        <a:lstStyle/>
        <a:p>
          <a:endParaRPr lang="en-US"/>
        </a:p>
      </dgm:t>
    </dgm:pt>
    <dgm:pt modelId="{CF4B7A33-522B-43A9-8A57-14ED5718C4EF}">
      <dgm:prSet/>
      <dgm:spPr/>
      <dgm:t>
        <a:bodyPr/>
        <a:lstStyle/>
        <a:p>
          <a:r>
            <a:rPr lang="fi-FI"/>
            <a:t>Laaditaan HOJKS</a:t>
          </a:r>
          <a:endParaRPr lang="en-US"/>
        </a:p>
      </dgm:t>
    </dgm:pt>
    <dgm:pt modelId="{ABED89CC-BE69-4BCA-AFA0-F66F865F0FD4}" type="parTrans" cxnId="{798BDC79-1EB2-40EF-85F5-001F54CBF5C2}">
      <dgm:prSet/>
      <dgm:spPr/>
      <dgm:t>
        <a:bodyPr/>
        <a:lstStyle/>
        <a:p>
          <a:endParaRPr lang="en-US"/>
        </a:p>
      </dgm:t>
    </dgm:pt>
    <dgm:pt modelId="{E4709685-1A1E-4515-9EF3-7F56DADAE25A}" type="sibTrans" cxnId="{798BDC79-1EB2-40EF-85F5-001F54CBF5C2}">
      <dgm:prSet/>
      <dgm:spPr/>
      <dgm:t>
        <a:bodyPr/>
        <a:lstStyle/>
        <a:p>
          <a:endParaRPr lang="en-US"/>
        </a:p>
      </dgm:t>
    </dgm:pt>
    <dgm:pt modelId="{E2768E86-4FFD-4EB4-8403-D06309CC1DD3}">
      <dgm:prSet/>
      <dgm:spPr/>
      <dgm:t>
        <a:bodyPr/>
        <a:lstStyle/>
        <a:p>
          <a:r>
            <a:rPr lang="fi-FI"/>
            <a:t>Erityisopetus</a:t>
          </a:r>
          <a:endParaRPr lang="en-US"/>
        </a:p>
      </dgm:t>
    </dgm:pt>
    <dgm:pt modelId="{7DB34617-5939-4F60-A111-812A6631D933}" type="parTrans" cxnId="{86E94104-78C2-4192-A32E-B21FF7E4FB05}">
      <dgm:prSet/>
      <dgm:spPr/>
      <dgm:t>
        <a:bodyPr/>
        <a:lstStyle/>
        <a:p>
          <a:endParaRPr lang="en-US"/>
        </a:p>
      </dgm:t>
    </dgm:pt>
    <dgm:pt modelId="{72409592-07BC-48DE-A43E-711EA7F3EF6E}" type="sibTrans" cxnId="{86E94104-78C2-4192-A32E-B21FF7E4FB05}">
      <dgm:prSet/>
      <dgm:spPr/>
      <dgm:t>
        <a:bodyPr/>
        <a:lstStyle/>
        <a:p>
          <a:endParaRPr lang="en-US"/>
        </a:p>
      </dgm:t>
    </dgm:pt>
    <dgm:pt modelId="{74CBF092-9410-41F1-AAB0-6DB14AFA1D75}">
      <dgm:prSet/>
      <dgm:spPr/>
      <dgm:t>
        <a:bodyPr/>
        <a:lstStyle/>
        <a:p>
          <a:r>
            <a:rPr lang="fi-FI"/>
            <a:t>Huoltajan tuki, moniammatillinen yhteistyö ja yksilöllinen ohjaus</a:t>
          </a:r>
          <a:endParaRPr lang="en-US"/>
        </a:p>
      </dgm:t>
    </dgm:pt>
    <dgm:pt modelId="{9F44CED9-820E-4459-AB63-5364C9B16A65}" type="parTrans" cxnId="{49D4EFE6-0F9A-4C8E-8FAD-E8E3D6206DBA}">
      <dgm:prSet/>
      <dgm:spPr/>
      <dgm:t>
        <a:bodyPr/>
        <a:lstStyle/>
        <a:p>
          <a:endParaRPr lang="en-US"/>
        </a:p>
      </dgm:t>
    </dgm:pt>
    <dgm:pt modelId="{D0CABF39-DEEC-42C1-9467-6846015EF547}" type="sibTrans" cxnId="{49D4EFE6-0F9A-4C8E-8FAD-E8E3D6206DBA}">
      <dgm:prSet/>
      <dgm:spPr/>
      <dgm:t>
        <a:bodyPr/>
        <a:lstStyle/>
        <a:p>
          <a:endParaRPr lang="en-US"/>
        </a:p>
      </dgm:t>
    </dgm:pt>
    <dgm:pt modelId="{77876E3A-3686-4189-B447-2284318BE6B7}" type="pres">
      <dgm:prSet presAssocID="{8878DBC1-CA1C-4C88-83BA-6BFD34F3902A}" presName="linear" presStyleCnt="0">
        <dgm:presLayoutVars>
          <dgm:animLvl val="lvl"/>
          <dgm:resizeHandles val="exact"/>
        </dgm:presLayoutVars>
      </dgm:prSet>
      <dgm:spPr/>
    </dgm:pt>
    <dgm:pt modelId="{6CB03940-7731-45C4-B923-4857C72DAF93}" type="pres">
      <dgm:prSet presAssocID="{4306E58C-D4F1-4F1D-B27C-C0A362AE5980}" presName="parentText" presStyleLbl="node1" presStyleIdx="0" presStyleCnt="5">
        <dgm:presLayoutVars>
          <dgm:chMax val="0"/>
          <dgm:bulletEnabled val="1"/>
        </dgm:presLayoutVars>
      </dgm:prSet>
      <dgm:spPr/>
    </dgm:pt>
    <dgm:pt modelId="{D3E2B4E5-77DB-47C7-850B-AA6B09C02D2C}" type="pres">
      <dgm:prSet presAssocID="{EFC5571D-F677-4684-A813-E26EAFB31B0B}" presName="spacer" presStyleCnt="0"/>
      <dgm:spPr/>
    </dgm:pt>
    <dgm:pt modelId="{FAB2DDC5-A4A2-44F2-B98B-912C4A2E8C8A}" type="pres">
      <dgm:prSet presAssocID="{A8E98CB3-F975-4F8E-ACA4-D9540E7C062A}" presName="parentText" presStyleLbl="node1" presStyleIdx="1" presStyleCnt="5">
        <dgm:presLayoutVars>
          <dgm:chMax val="0"/>
          <dgm:bulletEnabled val="1"/>
        </dgm:presLayoutVars>
      </dgm:prSet>
      <dgm:spPr/>
    </dgm:pt>
    <dgm:pt modelId="{C6A840E6-3DCC-4E26-A82B-EC3218A07688}" type="pres">
      <dgm:prSet presAssocID="{F85B6B2E-8008-4DD1-90E0-A395E5CBDA67}" presName="spacer" presStyleCnt="0"/>
      <dgm:spPr/>
    </dgm:pt>
    <dgm:pt modelId="{5A541DFC-208C-447B-88A5-96ADC4763CA0}" type="pres">
      <dgm:prSet presAssocID="{CF4B7A33-522B-43A9-8A57-14ED5718C4EF}" presName="parentText" presStyleLbl="node1" presStyleIdx="2" presStyleCnt="5">
        <dgm:presLayoutVars>
          <dgm:chMax val="0"/>
          <dgm:bulletEnabled val="1"/>
        </dgm:presLayoutVars>
      </dgm:prSet>
      <dgm:spPr/>
    </dgm:pt>
    <dgm:pt modelId="{648FFA44-7A14-4DFC-BDEB-B06EFDB3FA64}" type="pres">
      <dgm:prSet presAssocID="{E4709685-1A1E-4515-9EF3-7F56DADAE25A}" presName="spacer" presStyleCnt="0"/>
      <dgm:spPr/>
    </dgm:pt>
    <dgm:pt modelId="{AD2295CB-8421-4636-BD36-87D07A91C8E3}" type="pres">
      <dgm:prSet presAssocID="{E2768E86-4FFD-4EB4-8403-D06309CC1DD3}" presName="parentText" presStyleLbl="node1" presStyleIdx="3" presStyleCnt="5">
        <dgm:presLayoutVars>
          <dgm:chMax val="0"/>
          <dgm:bulletEnabled val="1"/>
        </dgm:presLayoutVars>
      </dgm:prSet>
      <dgm:spPr/>
    </dgm:pt>
    <dgm:pt modelId="{93EF50A3-1092-4ED8-8B9E-441229FBDDC7}" type="pres">
      <dgm:prSet presAssocID="{72409592-07BC-48DE-A43E-711EA7F3EF6E}" presName="spacer" presStyleCnt="0"/>
      <dgm:spPr/>
    </dgm:pt>
    <dgm:pt modelId="{5DDC8556-EC11-4A47-82BA-5E9250E23FD8}" type="pres">
      <dgm:prSet presAssocID="{74CBF092-9410-41F1-AAB0-6DB14AFA1D75}" presName="parentText" presStyleLbl="node1" presStyleIdx="4" presStyleCnt="5">
        <dgm:presLayoutVars>
          <dgm:chMax val="0"/>
          <dgm:bulletEnabled val="1"/>
        </dgm:presLayoutVars>
      </dgm:prSet>
      <dgm:spPr/>
    </dgm:pt>
  </dgm:ptLst>
  <dgm:cxnLst>
    <dgm:cxn modelId="{86E94104-78C2-4192-A32E-B21FF7E4FB05}" srcId="{8878DBC1-CA1C-4C88-83BA-6BFD34F3902A}" destId="{E2768E86-4FFD-4EB4-8403-D06309CC1DD3}" srcOrd="3" destOrd="0" parTransId="{7DB34617-5939-4F60-A111-812A6631D933}" sibTransId="{72409592-07BC-48DE-A43E-711EA7F3EF6E}"/>
    <dgm:cxn modelId="{41625709-9A1E-4780-BDAD-75BF86AC8A8D}" srcId="{8878DBC1-CA1C-4C88-83BA-6BFD34F3902A}" destId="{A8E98CB3-F975-4F8E-ACA4-D9540E7C062A}" srcOrd="1" destOrd="0" parTransId="{4C498F8F-F53D-4C1A-B715-B5228DA9C419}" sibTransId="{F85B6B2E-8008-4DD1-90E0-A395E5CBDA67}"/>
    <dgm:cxn modelId="{863DD52A-04C5-47B7-9960-5DCE2FF10485}" type="presOf" srcId="{74CBF092-9410-41F1-AAB0-6DB14AFA1D75}" destId="{5DDC8556-EC11-4A47-82BA-5E9250E23FD8}" srcOrd="0" destOrd="0" presId="urn:microsoft.com/office/officeart/2005/8/layout/vList2"/>
    <dgm:cxn modelId="{73DCC641-B0D0-4D7A-AC5B-0D32FF068823}" srcId="{8878DBC1-CA1C-4C88-83BA-6BFD34F3902A}" destId="{4306E58C-D4F1-4F1D-B27C-C0A362AE5980}" srcOrd="0" destOrd="0" parTransId="{1E66D678-B813-4829-B546-797CD097C53F}" sibTransId="{EFC5571D-F677-4684-A813-E26EAFB31B0B}"/>
    <dgm:cxn modelId="{7AC7664A-8BE7-485C-B87E-EAC92E282A51}" type="presOf" srcId="{4306E58C-D4F1-4F1D-B27C-C0A362AE5980}" destId="{6CB03940-7731-45C4-B923-4857C72DAF93}" srcOrd="0" destOrd="0" presId="urn:microsoft.com/office/officeart/2005/8/layout/vList2"/>
    <dgm:cxn modelId="{798BDC79-1EB2-40EF-85F5-001F54CBF5C2}" srcId="{8878DBC1-CA1C-4C88-83BA-6BFD34F3902A}" destId="{CF4B7A33-522B-43A9-8A57-14ED5718C4EF}" srcOrd="2" destOrd="0" parTransId="{ABED89CC-BE69-4BCA-AFA0-F66F865F0FD4}" sibTransId="{E4709685-1A1E-4515-9EF3-7F56DADAE25A}"/>
    <dgm:cxn modelId="{E08FE081-E771-4D55-BDF1-D3859A840657}" type="presOf" srcId="{8878DBC1-CA1C-4C88-83BA-6BFD34F3902A}" destId="{77876E3A-3686-4189-B447-2284318BE6B7}" srcOrd="0" destOrd="0" presId="urn:microsoft.com/office/officeart/2005/8/layout/vList2"/>
    <dgm:cxn modelId="{E45F4E8E-626A-4BFB-8C2C-E24016EF535D}" type="presOf" srcId="{CF4B7A33-522B-43A9-8A57-14ED5718C4EF}" destId="{5A541DFC-208C-447B-88A5-96ADC4763CA0}" srcOrd="0" destOrd="0" presId="urn:microsoft.com/office/officeart/2005/8/layout/vList2"/>
    <dgm:cxn modelId="{F03DD2E1-BD2B-472A-AB61-236863B7177B}" type="presOf" srcId="{A8E98CB3-F975-4F8E-ACA4-D9540E7C062A}" destId="{FAB2DDC5-A4A2-44F2-B98B-912C4A2E8C8A}" srcOrd="0" destOrd="0" presId="urn:microsoft.com/office/officeart/2005/8/layout/vList2"/>
    <dgm:cxn modelId="{A0702CE2-43EF-4BFE-A86C-69415E23AE31}" type="presOf" srcId="{E2768E86-4FFD-4EB4-8403-D06309CC1DD3}" destId="{AD2295CB-8421-4636-BD36-87D07A91C8E3}" srcOrd="0" destOrd="0" presId="urn:microsoft.com/office/officeart/2005/8/layout/vList2"/>
    <dgm:cxn modelId="{49D4EFE6-0F9A-4C8E-8FAD-E8E3D6206DBA}" srcId="{8878DBC1-CA1C-4C88-83BA-6BFD34F3902A}" destId="{74CBF092-9410-41F1-AAB0-6DB14AFA1D75}" srcOrd="4" destOrd="0" parTransId="{9F44CED9-820E-4459-AB63-5364C9B16A65}" sibTransId="{D0CABF39-DEEC-42C1-9467-6846015EF547}"/>
    <dgm:cxn modelId="{F20A604A-2A31-4A0A-92F6-76F1EEC711EE}" type="presParOf" srcId="{77876E3A-3686-4189-B447-2284318BE6B7}" destId="{6CB03940-7731-45C4-B923-4857C72DAF93}" srcOrd="0" destOrd="0" presId="urn:microsoft.com/office/officeart/2005/8/layout/vList2"/>
    <dgm:cxn modelId="{2468A66A-C3C7-4891-B71B-427DA91B7672}" type="presParOf" srcId="{77876E3A-3686-4189-B447-2284318BE6B7}" destId="{D3E2B4E5-77DB-47C7-850B-AA6B09C02D2C}" srcOrd="1" destOrd="0" presId="urn:microsoft.com/office/officeart/2005/8/layout/vList2"/>
    <dgm:cxn modelId="{871854B3-4DB5-4BBA-919E-E9C621AEEA25}" type="presParOf" srcId="{77876E3A-3686-4189-B447-2284318BE6B7}" destId="{FAB2DDC5-A4A2-44F2-B98B-912C4A2E8C8A}" srcOrd="2" destOrd="0" presId="urn:microsoft.com/office/officeart/2005/8/layout/vList2"/>
    <dgm:cxn modelId="{F2DC54B9-728E-485E-A476-46A548536A97}" type="presParOf" srcId="{77876E3A-3686-4189-B447-2284318BE6B7}" destId="{C6A840E6-3DCC-4E26-A82B-EC3218A07688}" srcOrd="3" destOrd="0" presId="urn:microsoft.com/office/officeart/2005/8/layout/vList2"/>
    <dgm:cxn modelId="{E9CB5060-B4B6-4D7C-B91A-63711C359CFD}" type="presParOf" srcId="{77876E3A-3686-4189-B447-2284318BE6B7}" destId="{5A541DFC-208C-447B-88A5-96ADC4763CA0}" srcOrd="4" destOrd="0" presId="urn:microsoft.com/office/officeart/2005/8/layout/vList2"/>
    <dgm:cxn modelId="{B696DFBD-F8A9-4BC0-8795-F88FC8109B2B}" type="presParOf" srcId="{77876E3A-3686-4189-B447-2284318BE6B7}" destId="{648FFA44-7A14-4DFC-BDEB-B06EFDB3FA64}" srcOrd="5" destOrd="0" presId="urn:microsoft.com/office/officeart/2005/8/layout/vList2"/>
    <dgm:cxn modelId="{E464EC30-4357-44A7-A85B-45964A2074E3}" type="presParOf" srcId="{77876E3A-3686-4189-B447-2284318BE6B7}" destId="{AD2295CB-8421-4636-BD36-87D07A91C8E3}" srcOrd="6" destOrd="0" presId="urn:microsoft.com/office/officeart/2005/8/layout/vList2"/>
    <dgm:cxn modelId="{60D079D1-2510-4489-90E2-A89B1CA038F6}" type="presParOf" srcId="{77876E3A-3686-4189-B447-2284318BE6B7}" destId="{93EF50A3-1092-4ED8-8B9E-441229FBDDC7}" srcOrd="7" destOrd="0" presId="urn:microsoft.com/office/officeart/2005/8/layout/vList2"/>
    <dgm:cxn modelId="{13811B3A-2E82-4C63-9EDF-C4EE7D87ED5C}" type="presParOf" srcId="{77876E3A-3686-4189-B447-2284318BE6B7}" destId="{5DDC8556-EC11-4A47-82BA-5E9250E23FD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2C22FA-7366-4E91-8E2F-576277397857}" type="doc">
      <dgm:prSet loTypeId="urn:microsoft.com/office/officeart/2005/8/layout/default" loCatId="list" qsTypeId="urn:microsoft.com/office/officeart/2005/8/quickstyle/simple5" qsCatId="simple" csTypeId="urn:microsoft.com/office/officeart/2005/8/colors/colorful5" csCatId="colorful"/>
      <dgm:spPr/>
      <dgm:t>
        <a:bodyPr/>
        <a:lstStyle/>
        <a:p>
          <a:endParaRPr lang="en-US"/>
        </a:p>
      </dgm:t>
    </dgm:pt>
    <dgm:pt modelId="{5E066EF1-C0AF-42F1-B745-4BC391E59C06}">
      <dgm:prSet/>
      <dgm:spPr/>
      <dgm:t>
        <a:bodyPr/>
        <a:lstStyle/>
        <a:p>
          <a:r>
            <a:rPr lang="fi-FI" dirty="0" err="1"/>
            <a:t>Valmo</a:t>
          </a:r>
          <a:r>
            <a:rPr lang="fi-FI" dirty="0"/>
            <a:t> = Valmistava opetus</a:t>
          </a:r>
          <a:endParaRPr lang="en-US" dirty="0"/>
        </a:p>
      </dgm:t>
    </dgm:pt>
    <dgm:pt modelId="{3CBE9825-20C3-4D34-AEAA-32DB951DC1AF}" type="parTrans" cxnId="{5C1C89F9-0BEF-4382-958F-9E1CB0C4BE08}">
      <dgm:prSet/>
      <dgm:spPr/>
      <dgm:t>
        <a:bodyPr/>
        <a:lstStyle/>
        <a:p>
          <a:endParaRPr lang="en-US"/>
        </a:p>
      </dgm:t>
    </dgm:pt>
    <dgm:pt modelId="{D532176E-CF32-4BEF-8128-DC9C248101D0}" type="sibTrans" cxnId="{5C1C89F9-0BEF-4382-958F-9E1CB0C4BE08}">
      <dgm:prSet/>
      <dgm:spPr/>
      <dgm:t>
        <a:bodyPr/>
        <a:lstStyle/>
        <a:p>
          <a:endParaRPr lang="en-US"/>
        </a:p>
      </dgm:t>
    </dgm:pt>
    <dgm:pt modelId="{23140D77-A95E-4F6B-994E-CD73A0A615EC}">
      <dgm:prSet/>
      <dgm:spPr/>
      <dgm:t>
        <a:bodyPr/>
        <a:lstStyle/>
        <a:p>
          <a:r>
            <a:rPr lang="fi-FI"/>
            <a:t>OMO = Oman kielinen opetus Oman kielinen ohjaaja</a:t>
          </a:r>
          <a:endParaRPr lang="en-US"/>
        </a:p>
      </dgm:t>
    </dgm:pt>
    <dgm:pt modelId="{605EF57E-6C6A-469D-BB21-9D9C90DEF412}" type="parTrans" cxnId="{8707E784-3B67-4A31-B5CF-ADC87EEB9F87}">
      <dgm:prSet/>
      <dgm:spPr/>
      <dgm:t>
        <a:bodyPr/>
        <a:lstStyle/>
        <a:p>
          <a:endParaRPr lang="en-US"/>
        </a:p>
      </dgm:t>
    </dgm:pt>
    <dgm:pt modelId="{78FF535D-F2B3-44B0-94B8-A86EAD383A15}" type="sibTrans" cxnId="{8707E784-3B67-4A31-B5CF-ADC87EEB9F87}">
      <dgm:prSet/>
      <dgm:spPr/>
      <dgm:t>
        <a:bodyPr/>
        <a:lstStyle/>
        <a:p>
          <a:endParaRPr lang="en-US"/>
        </a:p>
      </dgm:t>
    </dgm:pt>
    <dgm:pt modelId="{F3942DA4-191D-401E-8B0E-7CE9EE0C813A}">
      <dgm:prSet/>
      <dgm:spPr/>
      <dgm:t>
        <a:bodyPr/>
        <a:lstStyle/>
        <a:p>
          <a:r>
            <a:rPr lang="fi-FI"/>
            <a:t>MAI = Oman äidinkielen opetus</a:t>
          </a:r>
          <a:endParaRPr lang="en-US"/>
        </a:p>
      </dgm:t>
    </dgm:pt>
    <dgm:pt modelId="{C3A51637-E22A-4177-A29B-D90CFD34DA12}" type="parTrans" cxnId="{827269A3-2596-4DAF-9726-B7DDA1694886}">
      <dgm:prSet/>
      <dgm:spPr/>
      <dgm:t>
        <a:bodyPr/>
        <a:lstStyle/>
        <a:p>
          <a:endParaRPr lang="en-US"/>
        </a:p>
      </dgm:t>
    </dgm:pt>
    <dgm:pt modelId="{B537E2EB-E43C-4EBF-9311-A6245DF44E4A}" type="sibTrans" cxnId="{827269A3-2596-4DAF-9726-B7DDA1694886}">
      <dgm:prSet/>
      <dgm:spPr/>
      <dgm:t>
        <a:bodyPr/>
        <a:lstStyle/>
        <a:p>
          <a:endParaRPr lang="en-US"/>
        </a:p>
      </dgm:t>
    </dgm:pt>
    <dgm:pt modelId="{F1FA00F4-23D3-43DA-9C21-BC0BEE720F40}">
      <dgm:prSet/>
      <dgm:spPr/>
      <dgm:t>
        <a:bodyPr/>
        <a:lstStyle/>
        <a:p>
          <a:r>
            <a:rPr lang="fi-FI"/>
            <a:t>S2 = Suomi toisena kielenä ja kirjallisuus</a:t>
          </a:r>
          <a:endParaRPr lang="en-US"/>
        </a:p>
      </dgm:t>
    </dgm:pt>
    <dgm:pt modelId="{5D364F3E-10E9-42AA-BB78-8525A92BCD17}" type="parTrans" cxnId="{268DE10C-A6D6-4471-AEAA-125D3D14D1C1}">
      <dgm:prSet/>
      <dgm:spPr/>
      <dgm:t>
        <a:bodyPr/>
        <a:lstStyle/>
        <a:p>
          <a:endParaRPr lang="en-US"/>
        </a:p>
      </dgm:t>
    </dgm:pt>
    <dgm:pt modelId="{B7C15151-6627-4432-AB0C-0048176BBE21}" type="sibTrans" cxnId="{268DE10C-A6D6-4471-AEAA-125D3D14D1C1}">
      <dgm:prSet/>
      <dgm:spPr/>
      <dgm:t>
        <a:bodyPr/>
        <a:lstStyle/>
        <a:p>
          <a:endParaRPr lang="en-US"/>
        </a:p>
      </dgm:t>
    </dgm:pt>
    <dgm:pt modelId="{6DA24510-DD34-4B71-9F24-19646F98A2D8}">
      <dgm:prSet/>
      <dgm:spPr/>
      <dgm:t>
        <a:bodyPr/>
        <a:lstStyle/>
        <a:p>
          <a:r>
            <a:rPr lang="fi-FI"/>
            <a:t>KIETU = Kielellisesti tuettu opetus, Läksytuki</a:t>
          </a:r>
          <a:endParaRPr lang="en-US"/>
        </a:p>
      </dgm:t>
    </dgm:pt>
    <dgm:pt modelId="{BBC2ADCA-C411-4762-9934-4147182F551D}" type="parTrans" cxnId="{2FECFFF0-1808-4745-9DD9-5DD5DEDBE60E}">
      <dgm:prSet/>
      <dgm:spPr/>
      <dgm:t>
        <a:bodyPr/>
        <a:lstStyle/>
        <a:p>
          <a:endParaRPr lang="en-US"/>
        </a:p>
      </dgm:t>
    </dgm:pt>
    <dgm:pt modelId="{27814071-0C0F-4985-81B3-CFF601324E31}" type="sibTrans" cxnId="{2FECFFF0-1808-4745-9DD9-5DD5DEDBE60E}">
      <dgm:prSet/>
      <dgm:spPr/>
      <dgm:t>
        <a:bodyPr/>
        <a:lstStyle/>
        <a:p>
          <a:endParaRPr lang="en-US"/>
        </a:p>
      </dgm:t>
    </dgm:pt>
    <dgm:pt modelId="{F50EB504-6E66-40AB-84FF-A087BB6B2220}">
      <dgm:prSet/>
      <dgm:spPr/>
      <dgm:t>
        <a:bodyPr/>
        <a:lstStyle/>
        <a:p>
          <a:r>
            <a:rPr lang="fi-FI"/>
            <a:t>SILTA-toiminta = </a:t>
          </a:r>
          <a:endParaRPr lang="en-US"/>
        </a:p>
      </dgm:t>
    </dgm:pt>
    <dgm:pt modelId="{C3090716-CF8E-41B3-89F4-8AD1403C14E0}" type="parTrans" cxnId="{1F13773F-30F0-410F-837F-C78ECC7EBCA5}">
      <dgm:prSet/>
      <dgm:spPr/>
      <dgm:t>
        <a:bodyPr/>
        <a:lstStyle/>
        <a:p>
          <a:endParaRPr lang="en-US"/>
        </a:p>
      </dgm:t>
    </dgm:pt>
    <dgm:pt modelId="{283AD50A-4236-45D7-8F9F-C89323A02192}" type="sibTrans" cxnId="{1F13773F-30F0-410F-837F-C78ECC7EBCA5}">
      <dgm:prSet/>
      <dgm:spPr/>
      <dgm:t>
        <a:bodyPr/>
        <a:lstStyle/>
        <a:p>
          <a:endParaRPr lang="en-US"/>
        </a:p>
      </dgm:t>
    </dgm:pt>
    <dgm:pt modelId="{674C7B60-4FED-422A-834D-FCBBCB1F56DD}" type="pres">
      <dgm:prSet presAssocID="{E22C22FA-7366-4E91-8E2F-576277397857}" presName="diagram" presStyleCnt="0">
        <dgm:presLayoutVars>
          <dgm:dir/>
          <dgm:resizeHandles val="exact"/>
        </dgm:presLayoutVars>
      </dgm:prSet>
      <dgm:spPr/>
    </dgm:pt>
    <dgm:pt modelId="{4D89799B-9896-470A-9A88-5B18FF411371}" type="pres">
      <dgm:prSet presAssocID="{5E066EF1-C0AF-42F1-B745-4BC391E59C06}" presName="node" presStyleLbl="node1" presStyleIdx="0" presStyleCnt="6">
        <dgm:presLayoutVars>
          <dgm:bulletEnabled val="1"/>
        </dgm:presLayoutVars>
      </dgm:prSet>
      <dgm:spPr/>
    </dgm:pt>
    <dgm:pt modelId="{2FDFFA29-8A96-454F-949B-231CCEE32EF4}" type="pres">
      <dgm:prSet presAssocID="{D532176E-CF32-4BEF-8128-DC9C248101D0}" presName="sibTrans" presStyleCnt="0"/>
      <dgm:spPr/>
    </dgm:pt>
    <dgm:pt modelId="{D467BF5C-50BF-40BD-B621-E35010BAA7F2}" type="pres">
      <dgm:prSet presAssocID="{23140D77-A95E-4F6B-994E-CD73A0A615EC}" presName="node" presStyleLbl="node1" presStyleIdx="1" presStyleCnt="6">
        <dgm:presLayoutVars>
          <dgm:bulletEnabled val="1"/>
        </dgm:presLayoutVars>
      </dgm:prSet>
      <dgm:spPr/>
    </dgm:pt>
    <dgm:pt modelId="{154B5DDD-0A54-4F29-92FB-20E19906D597}" type="pres">
      <dgm:prSet presAssocID="{78FF535D-F2B3-44B0-94B8-A86EAD383A15}" presName="sibTrans" presStyleCnt="0"/>
      <dgm:spPr/>
    </dgm:pt>
    <dgm:pt modelId="{207D9DDE-339C-4B06-A721-1C712236F593}" type="pres">
      <dgm:prSet presAssocID="{F3942DA4-191D-401E-8B0E-7CE9EE0C813A}" presName="node" presStyleLbl="node1" presStyleIdx="2" presStyleCnt="6">
        <dgm:presLayoutVars>
          <dgm:bulletEnabled val="1"/>
        </dgm:presLayoutVars>
      </dgm:prSet>
      <dgm:spPr/>
    </dgm:pt>
    <dgm:pt modelId="{BCBE3E90-B630-4412-B1DE-01F4B1943178}" type="pres">
      <dgm:prSet presAssocID="{B537E2EB-E43C-4EBF-9311-A6245DF44E4A}" presName="sibTrans" presStyleCnt="0"/>
      <dgm:spPr/>
    </dgm:pt>
    <dgm:pt modelId="{0EB6C5C0-3AC2-4A64-B1FB-684CD511AF44}" type="pres">
      <dgm:prSet presAssocID="{F1FA00F4-23D3-43DA-9C21-BC0BEE720F40}" presName="node" presStyleLbl="node1" presStyleIdx="3" presStyleCnt="6">
        <dgm:presLayoutVars>
          <dgm:bulletEnabled val="1"/>
        </dgm:presLayoutVars>
      </dgm:prSet>
      <dgm:spPr/>
    </dgm:pt>
    <dgm:pt modelId="{F912305B-2E1E-4322-880E-92D05F37A97A}" type="pres">
      <dgm:prSet presAssocID="{B7C15151-6627-4432-AB0C-0048176BBE21}" presName="sibTrans" presStyleCnt="0"/>
      <dgm:spPr/>
    </dgm:pt>
    <dgm:pt modelId="{748218AB-1018-497A-B204-AB7519B2425A}" type="pres">
      <dgm:prSet presAssocID="{6DA24510-DD34-4B71-9F24-19646F98A2D8}" presName="node" presStyleLbl="node1" presStyleIdx="4" presStyleCnt="6">
        <dgm:presLayoutVars>
          <dgm:bulletEnabled val="1"/>
        </dgm:presLayoutVars>
      </dgm:prSet>
      <dgm:spPr/>
    </dgm:pt>
    <dgm:pt modelId="{AF21B63B-30C1-4F15-B036-09D6AEE8B633}" type="pres">
      <dgm:prSet presAssocID="{27814071-0C0F-4985-81B3-CFF601324E31}" presName="sibTrans" presStyleCnt="0"/>
      <dgm:spPr/>
    </dgm:pt>
    <dgm:pt modelId="{9BD36839-1C78-4613-ACD7-07378B6CB9D1}" type="pres">
      <dgm:prSet presAssocID="{F50EB504-6E66-40AB-84FF-A087BB6B2220}" presName="node" presStyleLbl="node1" presStyleIdx="5" presStyleCnt="6">
        <dgm:presLayoutVars>
          <dgm:bulletEnabled val="1"/>
        </dgm:presLayoutVars>
      </dgm:prSet>
      <dgm:spPr/>
    </dgm:pt>
  </dgm:ptLst>
  <dgm:cxnLst>
    <dgm:cxn modelId="{268DE10C-A6D6-4471-AEAA-125D3D14D1C1}" srcId="{E22C22FA-7366-4E91-8E2F-576277397857}" destId="{F1FA00F4-23D3-43DA-9C21-BC0BEE720F40}" srcOrd="3" destOrd="0" parTransId="{5D364F3E-10E9-42AA-BB78-8525A92BCD17}" sibTransId="{B7C15151-6627-4432-AB0C-0048176BBE21}"/>
    <dgm:cxn modelId="{0801B125-F1EB-4074-B691-871A3EC7C520}" type="presOf" srcId="{5E066EF1-C0AF-42F1-B745-4BC391E59C06}" destId="{4D89799B-9896-470A-9A88-5B18FF411371}" srcOrd="0" destOrd="0" presId="urn:microsoft.com/office/officeart/2005/8/layout/default"/>
    <dgm:cxn modelId="{27158734-089C-4CC5-9B0B-C9B524E2CE9C}" type="presOf" srcId="{F1FA00F4-23D3-43DA-9C21-BC0BEE720F40}" destId="{0EB6C5C0-3AC2-4A64-B1FB-684CD511AF44}" srcOrd="0" destOrd="0" presId="urn:microsoft.com/office/officeart/2005/8/layout/default"/>
    <dgm:cxn modelId="{1F13773F-30F0-410F-837F-C78ECC7EBCA5}" srcId="{E22C22FA-7366-4E91-8E2F-576277397857}" destId="{F50EB504-6E66-40AB-84FF-A087BB6B2220}" srcOrd="5" destOrd="0" parTransId="{C3090716-CF8E-41B3-89F4-8AD1403C14E0}" sibTransId="{283AD50A-4236-45D7-8F9F-C89323A02192}"/>
    <dgm:cxn modelId="{D0239B6B-2E6C-4F53-AC35-30A250AEB9AA}" type="presOf" srcId="{F50EB504-6E66-40AB-84FF-A087BB6B2220}" destId="{9BD36839-1C78-4613-ACD7-07378B6CB9D1}" srcOrd="0" destOrd="0" presId="urn:microsoft.com/office/officeart/2005/8/layout/default"/>
    <dgm:cxn modelId="{8707E784-3B67-4A31-B5CF-ADC87EEB9F87}" srcId="{E22C22FA-7366-4E91-8E2F-576277397857}" destId="{23140D77-A95E-4F6B-994E-CD73A0A615EC}" srcOrd="1" destOrd="0" parTransId="{605EF57E-6C6A-469D-BB21-9D9C90DEF412}" sibTransId="{78FF535D-F2B3-44B0-94B8-A86EAD383A15}"/>
    <dgm:cxn modelId="{ABA3A099-B8EF-48EA-ADA9-454247D2D001}" type="presOf" srcId="{F3942DA4-191D-401E-8B0E-7CE9EE0C813A}" destId="{207D9DDE-339C-4B06-A721-1C712236F593}" srcOrd="0" destOrd="0" presId="urn:microsoft.com/office/officeart/2005/8/layout/default"/>
    <dgm:cxn modelId="{827269A3-2596-4DAF-9726-B7DDA1694886}" srcId="{E22C22FA-7366-4E91-8E2F-576277397857}" destId="{F3942DA4-191D-401E-8B0E-7CE9EE0C813A}" srcOrd="2" destOrd="0" parTransId="{C3A51637-E22A-4177-A29B-D90CFD34DA12}" sibTransId="{B537E2EB-E43C-4EBF-9311-A6245DF44E4A}"/>
    <dgm:cxn modelId="{C79D9CB1-4EB0-4068-8995-EA32BCFED365}" type="presOf" srcId="{6DA24510-DD34-4B71-9F24-19646F98A2D8}" destId="{748218AB-1018-497A-B204-AB7519B2425A}" srcOrd="0" destOrd="0" presId="urn:microsoft.com/office/officeart/2005/8/layout/default"/>
    <dgm:cxn modelId="{36E9D4BC-C72F-4C62-A33E-4E05858CB9DA}" type="presOf" srcId="{23140D77-A95E-4F6B-994E-CD73A0A615EC}" destId="{D467BF5C-50BF-40BD-B621-E35010BAA7F2}" srcOrd="0" destOrd="0" presId="urn:microsoft.com/office/officeart/2005/8/layout/default"/>
    <dgm:cxn modelId="{48CC61D3-5B33-4240-909A-ED1CEEF753F8}" type="presOf" srcId="{E22C22FA-7366-4E91-8E2F-576277397857}" destId="{674C7B60-4FED-422A-834D-FCBBCB1F56DD}" srcOrd="0" destOrd="0" presId="urn:microsoft.com/office/officeart/2005/8/layout/default"/>
    <dgm:cxn modelId="{2FECFFF0-1808-4745-9DD9-5DD5DEDBE60E}" srcId="{E22C22FA-7366-4E91-8E2F-576277397857}" destId="{6DA24510-DD34-4B71-9F24-19646F98A2D8}" srcOrd="4" destOrd="0" parTransId="{BBC2ADCA-C411-4762-9934-4147182F551D}" sibTransId="{27814071-0C0F-4985-81B3-CFF601324E31}"/>
    <dgm:cxn modelId="{5C1C89F9-0BEF-4382-958F-9E1CB0C4BE08}" srcId="{E22C22FA-7366-4E91-8E2F-576277397857}" destId="{5E066EF1-C0AF-42F1-B745-4BC391E59C06}" srcOrd="0" destOrd="0" parTransId="{3CBE9825-20C3-4D34-AEAA-32DB951DC1AF}" sibTransId="{D532176E-CF32-4BEF-8128-DC9C248101D0}"/>
    <dgm:cxn modelId="{96A1A622-6618-432F-B354-CBE5A41C7F72}" type="presParOf" srcId="{674C7B60-4FED-422A-834D-FCBBCB1F56DD}" destId="{4D89799B-9896-470A-9A88-5B18FF411371}" srcOrd="0" destOrd="0" presId="urn:microsoft.com/office/officeart/2005/8/layout/default"/>
    <dgm:cxn modelId="{7A4E33FA-E972-4960-84E8-C779F39EA451}" type="presParOf" srcId="{674C7B60-4FED-422A-834D-FCBBCB1F56DD}" destId="{2FDFFA29-8A96-454F-949B-231CCEE32EF4}" srcOrd="1" destOrd="0" presId="urn:microsoft.com/office/officeart/2005/8/layout/default"/>
    <dgm:cxn modelId="{E3666E4D-E65D-4D08-82CD-3A8CCCAC71F7}" type="presParOf" srcId="{674C7B60-4FED-422A-834D-FCBBCB1F56DD}" destId="{D467BF5C-50BF-40BD-B621-E35010BAA7F2}" srcOrd="2" destOrd="0" presId="urn:microsoft.com/office/officeart/2005/8/layout/default"/>
    <dgm:cxn modelId="{CB5AC751-0240-42CD-8797-46716E5EE4E4}" type="presParOf" srcId="{674C7B60-4FED-422A-834D-FCBBCB1F56DD}" destId="{154B5DDD-0A54-4F29-92FB-20E19906D597}" srcOrd="3" destOrd="0" presId="urn:microsoft.com/office/officeart/2005/8/layout/default"/>
    <dgm:cxn modelId="{E8949270-5E79-4F38-92E5-5068A55BD13D}" type="presParOf" srcId="{674C7B60-4FED-422A-834D-FCBBCB1F56DD}" destId="{207D9DDE-339C-4B06-A721-1C712236F593}" srcOrd="4" destOrd="0" presId="urn:microsoft.com/office/officeart/2005/8/layout/default"/>
    <dgm:cxn modelId="{361196AC-BC36-47F4-A125-54811108C77B}" type="presParOf" srcId="{674C7B60-4FED-422A-834D-FCBBCB1F56DD}" destId="{BCBE3E90-B630-4412-B1DE-01F4B1943178}" srcOrd="5" destOrd="0" presId="urn:microsoft.com/office/officeart/2005/8/layout/default"/>
    <dgm:cxn modelId="{9A036D96-992C-461F-B2BF-4ACC3767D8FC}" type="presParOf" srcId="{674C7B60-4FED-422A-834D-FCBBCB1F56DD}" destId="{0EB6C5C0-3AC2-4A64-B1FB-684CD511AF44}" srcOrd="6" destOrd="0" presId="urn:microsoft.com/office/officeart/2005/8/layout/default"/>
    <dgm:cxn modelId="{DEE7E664-BF61-44E4-AFB0-0C3DA86CFB11}" type="presParOf" srcId="{674C7B60-4FED-422A-834D-FCBBCB1F56DD}" destId="{F912305B-2E1E-4322-880E-92D05F37A97A}" srcOrd="7" destOrd="0" presId="urn:microsoft.com/office/officeart/2005/8/layout/default"/>
    <dgm:cxn modelId="{AFF12D08-229B-4E98-B36B-5402901B1FF8}" type="presParOf" srcId="{674C7B60-4FED-422A-834D-FCBBCB1F56DD}" destId="{748218AB-1018-497A-B204-AB7519B2425A}" srcOrd="8" destOrd="0" presId="urn:microsoft.com/office/officeart/2005/8/layout/default"/>
    <dgm:cxn modelId="{D6D08FF6-6CDE-4617-84BC-568068017B06}" type="presParOf" srcId="{674C7B60-4FED-422A-834D-FCBBCB1F56DD}" destId="{AF21B63B-30C1-4F15-B036-09D6AEE8B633}" srcOrd="9" destOrd="0" presId="urn:microsoft.com/office/officeart/2005/8/layout/default"/>
    <dgm:cxn modelId="{C186B34E-5350-4044-A2A7-F722531A6033}" type="presParOf" srcId="{674C7B60-4FED-422A-834D-FCBBCB1F56DD}" destId="{9BD36839-1C78-4613-ACD7-07378B6CB9D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8DB29-A836-4C57-8E81-2B05FB57AEEE}">
      <dsp:nvSpPr>
        <dsp:cNvPr id="0" name=""/>
        <dsp:cNvSpPr/>
      </dsp:nvSpPr>
      <dsp:spPr>
        <a:xfrm>
          <a:off x="0" y="7590"/>
          <a:ext cx="7886700"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a:t>Jokaiselle suomalaiselle oppilaalle.</a:t>
          </a:r>
          <a:endParaRPr lang="en-US" sz="2600" kern="1200"/>
        </a:p>
      </dsp:txBody>
      <dsp:txXfrm>
        <a:off x="50420" y="58010"/>
        <a:ext cx="7785860" cy="932014"/>
      </dsp:txXfrm>
    </dsp:sp>
    <dsp:sp modelId="{DC41A2DB-D9C0-4D11-8792-1DAE7D138A7F}">
      <dsp:nvSpPr>
        <dsp:cNvPr id="0" name=""/>
        <dsp:cNvSpPr/>
      </dsp:nvSpPr>
      <dsp:spPr>
        <a:xfrm>
          <a:off x="0" y="1115324"/>
          <a:ext cx="7886700" cy="103285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a:t>On ensimmäinen keino auttaa oppilasta: mm. ohjausta oppitunneilla tai tukitunneilla, apuvälineitä</a:t>
          </a:r>
          <a:endParaRPr lang="en-US" sz="2600" kern="1200"/>
        </a:p>
      </dsp:txBody>
      <dsp:txXfrm>
        <a:off x="50420" y="1165744"/>
        <a:ext cx="7785860" cy="932014"/>
      </dsp:txXfrm>
    </dsp:sp>
    <dsp:sp modelId="{86325BA7-987B-4CAC-8AB7-902810538738}">
      <dsp:nvSpPr>
        <dsp:cNvPr id="0" name=""/>
        <dsp:cNvSpPr/>
      </dsp:nvSpPr>
      <dsp:spPr>
        <a:xfrm>
          <a:off x="0" y="2223059"/>
          <a:ext cx="7886700" cy="10328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a:t>Ei vaadi tutkimuksia tai päätöksiä.</a:t>
          </a:r>
          <a:endParaRPr lang="en-US" sz="2600" kern="1200"/>
        </a:p>
      </dsp:txBody>
      <dsp:txXfrm>
        <a:off x="50420" y="2273479"/>
        <a:ext cx="7785860"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B4BA9-1D6B-48D9-9199-D9FBC1C2E8D0}">
      <dsp:nvSpPr>
        <dsp:cNvPr id="0" name=""/>
        <dsp:cNvSpPr/>
      </dsp:nvSpPr>
      <dsp:spPr>
        <a:xfrm>
          <a:off x="0" y="40116"/>
          <a:ext cx="7886700" cy="754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On voimakkaampaa ja yksilöllisempää tukea</a:t>
          </a:r>
          <a:endParaRPr lang="en-US" sz="1900" kern="1200"/>
        </a:p>
      </dsp:txBody>
      <dsp:txXfrm>
        <a:off x="36845" y="76961"/>
        <a:ext cx="7813010" cy="681087"/>
      </dsp:txXfrm>
    </dsp:sp>
    <dsp:sp modelId="{2A8DABE9-165D-4CD0-8056-BDBC9507FC6B}">
      <dsp:nvSpPr>
        <dsp:cNvPr id="0" name=""/>
        <dsp:cNvSpPr/>
      </dsp:nvSpPr>
      <dsp:spPr>
        <a:xfrm>
          <a:off x="0" y="849614"/>
          <a:ext cx="7886700" cy="7547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Tehdään pedagoginen arvio sekä moniammatillista yhteistyötä oppilashuollon henkilöiden kanssa</a:t>
          </a:r>
          <a:endParaRPr lang="en-US" sz="1900" kern="1200"/>
        </a:p>
      </dsp:txBody>
      <dsp:txXfrm>
        <a:off x="36845" y="886459"/>
        <a:ext cx="7813010" cy="681087"/>
      </dsp:txXfrm>
    </dsp:sp>
    <dsp:sp modelId="{CA6F7EAB-BEDA-4DFE-AEA7-C1725695B65B}">
      <dsp:nvSpPr>
        <dsp:cNvPr id="0" name=""/>
        <dsp:cNvSpPr/>
      </dsp:nvSpPr>
      <dsp:spPr>
        <a:xfrm>
          <a:off x="0" y="1659112"/>
          <a:ext cx="7886700" cy="75477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Yhteistyö huoltajien kanssa</a:t>
          </a:r>
          <a:endParaRPr lang="en-US" sz="1900" kern="1200"/>
        </a:p>
      </dsp:txBody>
      <dsp:txXfrm>
        <a:off x="36845" y="1695957"/>
        <a:ext cx="7813010" cy="681087"/>
      </dsp:txXfrm>
    </dsp:sp>
    <dsp:sp modelId="{0C399982-FB91-471A-82C9-031F8DB73DF0}">
      <dsp:nvSpPr>
        <dsp:cNvPr id="0" name=""/>
        <dsp:cNvSpPr/>
      </dsp:nvSpPr>
      <dsp:spPr>
        <a:xfrm>
          <a:off x="0" y="2468609"/>
          <a:ext cx="7886700"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Osa-aikainen erityisopetus</a:t>
          </a:r>
          <a:endParaRPr lang="en-US" sz="1900" kern="1200"/>
        </a:p>
      </dsp:txBody>
      <dsp:txXfrm>
        <a:off x="36845" y="2505454"/>
        <a:ext cx="7813010"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03940-7731-45C4-B923-4857C72DAF93}">
      <dsp:nvSpPr>
        <dsp:cNvPr id="0" name=""/>
        <dsp:cNvSpPr/>
      </dsp:nvSpPr>
      <dsp:spPr>
        <a:xfrm>
          <a:off x="0" y="120134"/>
          <a:ext cx="78867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i-FI" sz="2300" kern="1200"/>
            <a:t>Erityiseen tukeen siirrytään jos tehostettu tuki ei riitä</a:t>
          </a:r>
          <a:endParaRPr lang="en-US" sz="2300" kern="1200"/>
        </a:p>
      </dsp:txBody>
      <dsp:txXfrm>
        <a:off x="26930" y="147064"/>
        <a:ext cx="7832840" cy="497795"/>
      </dsp:txXfrm>
    </dsp:sp>
    <dsp:sp modelId="{FAB2DDC5-A4A2-44F2-B98B-912C4A2E8C8A}">
      <dsp:nvSpPr>
        <dsp:cNvPr id="0" name=""/>
        <dsp:cNvSpPr/>
      </dsp:nvSpPr>
      <dsp:spPr>
        <a:xfrm>
          <a:off x="0" y="738029"/>
          <a:ext cx="7886700"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i-FI" sz="2300" kern="1200"/>
            <a:t>Pedagoginen selvitys ja päätös erityisestä tuesta</a:t>
          </a:r>
          <a:endParaRPr lang="en-US" sz="2300" kern="1200"/>
        </a:p>
      </dsp:txBody>
      <dsp:txXfrm>
        <a:off x="26930" y="764959"/>
        <a:ext cx="7832840" cy="497795"/>
      </dsp:txXfrm>
    </dsp:sp>
    <dsp:sp modelId="{5A541DFC-208C-447B-88A5-96ADC4763CA0}">
      <dsp:nvSpPr>
        <dsp:cNvPr id="0" name=""/>
        <dsp:cNvSpPr/>
      </dsp:nvSpPr>
      <dsp:spPr>
        <a:xfrm>
          <a:off x="0" y="1355924"/>
          <a:ext cx="7886700" cy="5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i-FI" sz="2300" kern="1200"/>
            <a:t>Laaditaan HOJKS</a:t>
          </a:r>
          <a:endParaRPr lang="en-US" sz="2300" kern="1200"/>
        </a:p>
      </dsp:txBody>
      <dsp:txXfrm>
        <a:off x="26930" y="1382854"/>
        <a:ext cx="7832840" cy="497795"/>
      </dsp:txXfrm>
    </dsp:sp>
    <dsp:sp modelId="{AD2295CB-8421-4636-BD36-87D07A91C8E3}">
      <dsp:nvSpPr>
        <dsp:cNvPr id="0" name=""/>
        <dsp:cNvSpPr/>
      </dsp:nvSpPr>
      <dsp:spPr>
        <a:xfrm>
          <a:off x="0" y="1973819"/>
          <a:ext cx="7886700"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i-FI" sz="2300" kern="1200"/>
            <a:t>Erityisopetus</a:t>
          </a:r>
          <a:endParaRPr lang="en-US" sz="2300" kern="1200"/>
        </a:p>
      </dsp:txBody>
      <dsp:txXfrm>
        <a:off x="26930" y="2000749"/>
        <a:ext cx="7832840" cy="497795"/>
      </dsp:txXfrm>
    </dsp:sp>
    <dsp:sp modelId="{5DDC8556-EC11-4A47-82BA-5E9250E23FD8}">
      <dsp:nvSpPr>
        <dsp:cNvPr id="0" name=""/>
        <dsp:cNvSpPr/>
      </dsp:nvSpPr>
      <dsp:spPr>
        <a:xfrm>
          <a:off x="0" y="2591714"/>
          <a:ext cx="7886700" cy="55165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i-FI" sz="2300" kern="1200"/>
            <a:t>Huoltajan tuki, moniammatillinen yhteistyö ja yksilöllinen ohjaus</a:t>
          </a:r>
          <a:endParaRPr lang="en-US" sz="2300" kern="1200"/>
        </a:p>
      </dsp:txBody>
      <dsp:txXfrm>
        <a:off x="26930" y="2618644"/>
        <a:ext cx="7832840" cy="497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9799B-9896-470A-9A88-5B18FF411371}">
      <dsp:nvSpPr>
        <dsp:cNvPr id="0" name=""/>
        <dsp:cNvSpPr/>
      </dsp:nvSpPr>
      <dsp:spPr>
        <a:xfrm>
          <a:off x="0" y="29766"/>
          <a:ext cx="2464593" cy="147875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dirty="0" err="1"/>
            <a:t>Valmo</a:t>
          </a:r>
          <a:r>
            <a:rPr lang="fi-FI" sz="2300" kern="1200" dirty="0"/>
            <a:t> = Valmistava opetus</a:t>
          </a:r>
          <a:endParaRPr lang="en-US" sz="2300" kern="1200" dirty="0"/>
        </a:p>
      </dsp:txBody>
      <dsp:txXfrm>
        <a:off x="0" y="29766"/>
        <a:ext cx="2464593" cy="1478756"/>
      </dsp:txXfrm>
    </dsp:sp>
    <dsp:sp modelId="{D467BF5C-50BF-40BD-B621-E35010BAA7F2}">
      <dsp:nvSpPr>
        <dsp:cNvPr id="0" name=""/>
        <dsp:cNvSpPr/>
      </dsp:nvSpPr>
      <dsp:spPr>
        <a:xfrm>
          <a:off x="2711053" y="29766"/>
          <a:ext cx="2464593" cy="1478756"/>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a:t>OMO = Oman kielinen opetus Oman kielinen ohjaaja</a:t>
          </a:r>
          <a:endParaRPr lang="en-US" sz="2300" kern="1200"/>
        </a:p>
      </dsp:txBody>
      <dsp:txXfrm>
        <a:off x="2711053" y="29766"/>
        <a:ext cx="2464593" cy="1478756"/>
      </dsp:txXfrm>
    </dsp:sp>
    <dsp:sp modelId="{207D9DDE-339C-4B06-A721-1C712236F593}">
      <dsp:nvSpPr>
        <dsp:cNvPr id="0" name=""/>
        <dsp:cNvSpPr/>
      </dsp:nvSpPr>
      <dsp:spPr>
        <a:xfrm>
          <a:off x="5422106" y="29766"/>
          <a:ext cx="2464593" cy="1478756"/>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a:t>MAI = Oman äidinkielen opetus</a:t>
          </a:r>
          <a:endParaRPr lang="en-US" sz="2300" kern="1200"/>
        </a:p>
      </dsp:txBody>
      <dsp:txXfrm>
        <a:off x="5422106" y="29766"/>
        <a:ext cx="2464593" cy="1478756"/>
      </dsp:txXfrm>
    </dsp:sp>
    <dsp:sp modelId="{0EB6C5C0-3AC2-4A64-B1FB-684CD511AF44}">
      <dsp:nvSpPr>
        <dsp:cNvPr id="0" name=""/>
        <dsp:cNvSpPr/>
      </dsp:nvSpPr>
      <dsp:spPr>
        <a:xfrm>
          <a:off x="0" y="1754981"/>
          <a:ext cx="2464593" cy="1478756"/>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a:t>S2 = Suomi toisena kielenä ja kirjallisuus</a:t>
          </a:r>
          <a:endParaRPr lang="en-US" sz="2300" kern="1200"/>
        </a:p>
      </dsp:txBody>
      <dsp:txXfrm>
        <a:off x="0" y="1754981"/>
        <a:ext cx="2464593" cy="1478756"/>
      </dsp:txXfrm>
    </dsp:sp>
    <dsp:sp modelId="{748218AB-1018-497A-B204-AB7519B2425A}">
      <dsp:nvSpPr>
        <dsp:cNvPr id="0" name=""/>
        <dsp:cNvSpPr/>
      </dsp:nvSpPr>
      <dsp:spPr>
        <a:xfrm>
          <a:off x="2711053" y="1754981"/>
          <a:ext cx="2464593" cy="1478756"/>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a:t>KIETU = Kielellisesti tuettu opetus, Läksytuki</a:t>
          </a:r>
          <a:endParaRPr lang="en-US" sz="2300" kern="1200"/>
        </a:p>
      </dsp:txBody>
      <dsp:txXfrm>
        <a:off x="2711053" y="1754981"/>
        <a:ext cx="2464593" cy="1478756"/>
      </dsp:txXfrm>
    </dsp:sp>
    <dsp:sp modelId="{9BD36839-1C78-4613-ACD7-07378B6CB9D1}">
      <dsp:nvSpPr>
        <dsp:cNvPr id="0" name=""/>
        <dsp:cNvSpPr/>
      </dsp:nvSpPr>
      <dsp:spPr>
        <a:xfrm>
          <a:off x="5422106" y="1754981"/>
          <a:ext cx="2464593" cy="1478756"/>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a:t>SILTA-toiminta = </a:t>
          </a:r>
          <a:endParaRPr lang="en-US" sz="2300" kern="1200"/>
        </a:p>
      </dsp:txBody>
      <dsp:txXfrm>
        <a:off x="5422106" y="1754981"/>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7/11/2023</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78F42-7F9A-4504-974A-04618EA02151}" type="datetimeFigureOut">
              <a:rPr lang="fi-FI" smtClean="0"/>
              <a:t>11.7.2023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F4533-E5B4-4320-8716-C922D11DF12F}" type="slidenum">
              <a:rPr lang="fi-FI" smtClean="0"/>
              <a:t>‹#›</a:t>
            </a:fld>
            <a:endParaRPr lang="fi-FI"/>
          </a:p>
        </p:txBody>
      </p:sp>
    </p:spTree>
    <p:extLst>
      <p:ext uri="{BB962C8B-B14F-4D97-AF65-F5344CB8AC3E}">
        <p14:creationId xmlns:p14="http://schemas.microsoft.com/office/powerpoint/2010/main" val="10996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Aikataulu on viitteellinen ja tilaisuuskohtainen</a:t>
            </a:r>
          </a:p>
        </p:txBody>
      </p:sp>
      <p:sp>
        <p:nvSpPr>
          <p:cNvPr id="4" name="Dian numeron paikkamerkki 3"/>
          <p:cNvSpPr>
            <a:spLocks noGrp="1"/>
          </p:cNvSpPr>
          <p:nvPr>
            <p:ph type="sldNum" sz="quarter" idx="5"/>
          </p:nvPr>
        </p:nvSpPr>
        <p:spPr/>
        <p:txBody>
          <a:bodyPr/>
          <a:lstStyle/>
          <a:p>
            <a:fld id="{7DDF4533-E5B4-4320-8716-C922D11DF12F}" type="slidenum">
              <a:rPr lang="fi-FI" smtClean="0"/>
              <a:t>2</a:t>
            </a:fld>
            <a:endParaRPr lang="fi-FI"/>
          </a:p>
        </p:txBody>
      </p:sp>
    </p:spTree>
    <p:extLst>
      <p:ext uri="{BB962C8B-B14F-4D97-AF65-F5344CB8AC3E}">
        <p14:creationId xmlns:p14="http://schemas.microsoft.com/office/powerpoint/2010/main" val="24875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Calibri"/>
              <a:buChar char="-"/>
            </a:pPr>
            <a:r>
              <a:rPr lang="en-US" dirty="0" err="1">
                <a:cs typeface="Calibri"/>
              </a:rPr>
              <a:t>Yläkouluun</a:t>
            </a:r>
            <a:r>
              <a:rPr lang="en-US" dirty="0">
                <a:cs typeface="Calibri"/>
              </a:rPr>
              <a:t> </a:t>
            </a:r>
            <a:r>
              <a:rPr lang="en-US" dirty="0" err="1">
                <a:cs typeface="Calibri"/>
              </a:rPr>
              <a:t>siirtyminen</a:t>
            </a:r>
            <a:r>
              <a:rPr lang="en-US" dirty="0">
                <a:cs typeface="Calibri"/>
              </a:rPr>
              <a:t> on </a:t>
            </a:r>
            <a:r>
              <a:rPr lang="en-US" dirty="0" err="1">
                <a:cs typeface="Calibri"/>
              </a:rPr>
              <a:t>suuri</a:t>
            </a:r>
            <a:r>
              <a:rPr lang="en-US" dirty="0">
                <a:cs typeface="Calibri"/>
              </a:rPr>
              <a:t> </a:t>
            </a:r>
            <a:r>
              <a:rPr lang="en-US" dirty="0" err="1">
                <a:cs typeface="Calibri"/>
              </a:rPr>
              <a:t>muutos</a:t>
            </a:r>
            <a:r>
              <a:rPr lang="en-US" dirty="0">
                <a:cs typeface="Calibri"/>
              </a:rPr>
              <a:t> </a:t>
            </a:r>
            <a:r>
              <a:rPr lang="en-US" dirty="0" err="1">
                <a:cs typeface="Calibri"/>
              </a:rPr>
              <a:t>oppilaan</a:t>
            </a:r>
            <a:r>
              <a:rPr lang="en-US" dirty="0">
                <a:cs typeface="Calibri"/>
              </a:rPr>
              <a:t> </a:t>
            </a:r>
            <a:r>
              <a:rPr lang="en-US" dirty="0" err="1">
                <a:cs typeface="Calibri"/>
              </a:rPr>
              <a:t>elämässä</a:t>
            </a:r>
            <a:r>
              <a:rPr lang="en-US" dirty="0">
                <a:cs typeface="Calibri"/>
              </a:rPr>
              <a:t>. Moni </a:t>
            </a:r>
            <a:r>
              <a:rPr lang="en-US" dirty="0" err="1">
                <a:cs typeface="Calibri"/>
              </a:rPr>
              <a:t>asia</a:t>
            </a:r>
            <a:r>
              <a:rPr lang="en-US" dirty="0">
                <a:cs typeface="Calibri"/>
              </a:rPr>
              <a:t> </a:t>
            </a:r>
            <a:r>
              <a:rPr lang="en-US" dirty="0" err="1">
                <a:cs typeface="Calibri"/>
              </a:rPr>
              <a:t>muuttuu</a:t>
            </a:r>
            <a:r>
              <a:rPr lang="en-US" dirty="0">
                <a:cs typeface="Calibri"/>
              </a:rPr>
              <a:t> ja </a:t>
            </a:r>
            <a:r>
              <a:rPr lang="en-US" dirty="0" err="1">
                <a:cs typeface="Calibri"/>
              </a:rPr>
              <a:t>myös</a:t>
            </a:r>
            <a:r>
              <a:rPr lang="en-US" dirty="0">
                <a:cs typeface="Calibri"/>
              </a:rPr>
              <a:t> </a:t>
            </a:r>
            <a:r>
              <a:rPr lang="en-US" dirty="0" err="1">
                <a:cs typeface="Calibri"/>
              </a:rPr>
              <a:t>oppilaan</a:t>
            </a:r>
            <a:r>
              <a:rPr lang="en-US" dirty="0">
                <a:cs typeface="Calibri"/>
              </a:rPr>
              <a:t> </a:t>
            </a:r>
            <a:r>
              <a:rPr lang="en-US" dirty="0" err="1">
                <a:cs typeface="Calibri"/>
              </a:rPr>
              <a:t>oma</a:t>
            </a:r>
            <a:r>
              <a:rPr lang="en-US" dirty="0">
                <a:cs typeface="Calibri"/>
              </a:rPr>
              <a:t> </a:t>
            </a:r>
            <a:r>
              <a:rPr lang="en-US" dirty="0" err="1">
                <a:cs typeface="Calibri"/>
              </a:rPr>
              <a:t>vastuu</a:t>
            </a:r>
            <a:r>
              <a:rPr lang="en-US" dirty="0">
                <a:cs typeface="Calibri"/>
              </a:rPr>
              <a:t> </a:t>
            </a:r>
            <a:r>
              <a:rPr lang="en-US" dirty="0" err="1">
                <a:cs typeface="Calibri"/>
              </a:rPr>
              <a:t>koulunkäynnistä</a:t>
            </a:r>
            <a:r>
              <a:rPr lang="en-US" dirty="0">
                <a:cs typeface="Calibri"/>
              </a:rPr>
              <a:t> </a:t>
            </a:r>
            <a:r>
              <a:rPr lang="en-US" dirty="0" err="1">
                <a:cs typeface="Calibri"/>
              </a:rPr>
              <a:t>kasvaa</a:t>
            </a:r>
            <a:r>
              <a:rPr lang="en-US" dirty="0">
                <a:cs typeface="Calibri"/>
              </a:rPr>
              <a:t> </a:t>
            </a:r>
            <a:r>
              <a:rPr lang="en-US" dirty="0" err="1">
                <a:cs typeface="Calibri"/>
              </a:rPr>
              <a:t>entisestään</a:t>
            </a:r>
            <a:r>
              <a:rPr lang="en-US" dirty="0">
                <a:cs typeface="Calibri"/>
              </a:rPr>
              <a:t> </a:t>
            </a:r>
            <a:r>
              <a:rPr lang="en-US" dirty="0" err="1">
                <a:cs typeface="Calibri"/>
              </a:rPr>
              <a:t>alakoulusta</a:t>
            </a:r>
            <a:r>
              <a:rPr lang="en-US" dirty="0">
                <a:cs typeface="Calibri"/>
              </a:rPr>
              <a:t> </a:t>
            </a:r>
            <a:r>
              <a:rPr lang="en-US" dirty="0" err="1">
                <a:cs typeface="Calibri"/>
              </a:rPr>
              <a:t>yläkouluun</a:t>
            </a:r>
            <a:r>
              <a:rPr lang="en-US" dirty="0">
                <a:cs typeface="Calibri"/>
              </a:rPr>
              <a:t> </a:t>
            </a:r>
            <a:r>
              <a:rPr lang="en-US" dirty="0" err="1">
                <a:cs typeface="Calibri"/>
              </a:rPr>
              <a:t>siirryttäessä</a:t>
            </a:r>
            <a:r>
              <a:rPr lang="en-US" dirty="0">
                <a:cs typeface="Calibri"/>
              </a:rPr>
              <a:t>.</a:t>
            </a:r>
          </a:p>
          <a:p>
            <a:pPr marL="285750" indent="-285750">
              <a:buFont typeface="Calibri"/>
              <a:buChar char="-"/>
            </a:pPr>
            <a:r>
              <a:rPr lang="en-US" dirty="0" err="1">
                <a:cs typeface="Calibri"/>
              </a:rPr>
              <a:t>Kuten</a:t>
            </a:r>
            <a:r>
              <a:rPr lang="en-US" dirty="0">
                <a:cs typeface="Calibri"/>
              </a:rPr>
              <a:t> </a:t>
            </a:r>
            <a:r>
              <a:rPr lang="en-US" dirty="0" err="1">
                <a:cs typeface="Calibri"/>
              </a:rPr>
              <a:t>aiemmassa</a:t>
            </a:r>
            <a:r>
              <a:rPr lang="en-US" dirty="0">
                <a:cs typeface="Calibri"/>
              </a:rPr>
              <a:t> </a:t>
            </a:r>
            <a:r>
              <a:rPr lang="en-US" dirty="0" err="1">
                <a:cs typeface="Calibri"/>
              </a:rPr>
              <a:t>diassa</a:t>
            </a:r>
            <a:r>
              <a:rPr lang="en-US" dirty="0">
                <a:cs typeface="Calibri"/>
              </a:rPr>
              <a:t> </a:t>
            </a:r>
            <a:r>
              <a:rPr lang="en-US" dirty="0" err="1">
                <a:cs typeface="Calibri"/>
              </a:rPr>
              <a:t>puhuimme</a:t>
            </a:r>
            <a:r>
              <a:rPr lang="en-US" dirty="0">
                <a:cs typeface="Calibri"/>
              </a:rPr>
              <a:t>, on </a:t>
            </a:r>
            <a:r>
              <a:rPr lang="en-US" dirty="0" err="1">
                <a:cs typeface="Calibri"/>
              </a:rPr>
              <a:t>alakoulun</a:t>
            </a:r>
            <a:r>
              <a:rPr lang="en-US" dirty="0">
                <a:cs typeface="Calibri"/>
              </a:rPr>
              <a:t> </a:t>
            </a:r>
            <a:r>
              <a:rPr lang="en-US" dirty="0" err="1">
                <a:cs typeface="Calibri"/>
              </a:rPr>
              <a:t>luokilla</a:t>
            </a:r>
            <a:r>
              <a:rPr lang="en-US" dirty="0">
                <a:cs typeface="Calibri"/>
              </a:rPr>
              <a:t> </a:t>
            </a:r>
            <a:r>
              <a:rPr lang="en-US" dirty="0" err="1">
                <a:cs typeface="Calibri"/>
              </a:rPr>
              <a:t>oppilaalla</a:t>
            </a:r>
            <a:r>
              <a:rPr lang="en-US" dirty="0">
                <a:cs typeface="Calibri"/>
              </a:rPr>
              <a:t> </a:t>
            </a:r>
            <a:r>
              <a:rPr lang="en-US" dirty="0" err="1">
                <a:cs typeface="Calibri"/>
              </a:rPr>
              <a:t>oma</a:t>
            </a:r>
            <a:r>
              <a:rPr lang="en-US" dirty="0">
                <a:cs typeface="Calibri"/>
              </a:rPr>
              <a:t> </a:t>
            </a:r>
            <a:r>
              <a:rPr lang="en-US" dirty="0" err="1">
                <a:cs typeface="Calibri"/>
              </a:rPr>
              <a:t>luokanopettaja</a:t>
            </a:r>
            <a:r>
              <a:rPr lang="en-US" dirty="0">
                <a:cs typeface="Calibri"/>
              </a:rPr>
              <a:t>, </a:t>
            </a:r>
            <a:r>
              <a:rPr lang="en-US" dirty="0" err="1">
                <a:cs typeface="Calibri"/>
              </a:rPr>
              <a:t>joka</a:t>
            </a:r>
            <a:r>
              <a:rPr lang="en-US" dirty="0">
                <a:cs typeface="Calibri"/>
              </a:rPr>
              <a:t> </a:t>
            </a:r>
            <a:r>
              <a:rPr lang="en-US" dirty="0" err="1">
                <a:cs typeface="Calibri"/>
              </a:rPr>
              <a:t>vastaa</a:t>
            </a:r>
            <a:r>
              <a:rPr lang="en-US" dirty="0">
                <a:cs typeface="Calibri"/>
              </a:rPr>
              <a:t> </a:t>
            </a:r>
            <a:r>
              <a:rPr lang="en-US" dirty="0" err="1">
                <a:cs typeface="Calibri"/>
              </a:rPr>
              <a:t>monen</a:t>
            </a:r>
            <a:r>
              <a:rPr lang="en-US" dirty="0">
                <a:cs typeface="Calibri"/>
              </a:rPr>
              <a:t> </a:t>
            </a:r>
            <a:r>
              <a:rPr lang="en-US" dirty="0" err="1">
                <a:cs typeface="Calibri"/>
              </a:rPr>
              <a:t>oppiaineen</a:t>
            </a:r>
            <a:r>
              <a:rPr lang="en-US" dirty="0">
                <a:cs typeface="Calibri"/>
              </a:rPr>
              <a:t> </a:t>
            </a:r>
            <a:r>
              <a:rPr lang="en-US" dirty="0" err="1">
                <a:cs typeface="Calibri"/>
              </a:rPr>
              <a:t>opettamisesta</a:t>
            </a:r>
            <a:r>
              <a:rPr lang="en-US" dirty="0">
                <a:cs typeface="Calibri"/>
              </a:rPr>
              <a:t> </a:t>
            </a:r>
            <a:r>
              <a:rPr lang="en-US" dirty="0" err="1">
                <a:cs typeface="Calibri"/>
              </a:rPr>
              <a:t>omalle</a:t>
            </a:r>
            <a:r>
              <a:rPr lang="en-US" dirty="0">
                <a:cs typeface="Calibri"/>
              </a:rPr>
              <a:t> </a:t>
            </a:r>
            <a:r>
              <a:rPr lang="en-US" dirty="0" err="1">
                <a:cs typeface="Calibri"/>
              </a:rPr>
              <a:t>luokalleen</a:t>
            </a:r>
            <a:r>
              <a:rPr lang="en-US" dirty="0">
                <a:cs typeface="Calibri"/>
              </a:rPr>
              <a:t>. </a:t>
            </a:r>
            <a:r>
              <a:rPr lang="en-US" dirty="0" err="1">
                <a:cs typeface="Calibri"/>
              </a:rPr>
              <a:t>Yläkoulussa</a:t>
            </a:r>
            <a:r>
              <a:rPr lang="en-US" dirty="0">
                <a:cs typeface="Calibri"/>
              </a:rPr>
              <a:t> </a:t>
            </a:r>
            <a:r>
              <a:rPr lang="en-US" dirty="0" err="1">
                <a:cs typeface="Calibri"/>
              </a:rPr>
              <a:t>luokalla</a:t>
            </a:r>
            <a:r>
              <a:rPr lang="en-US" dirty="0">
                <a:cs typeface="Calibri"/>
              </a:rPr>
              <a:t> on </a:t>
            </a:r>
            <a:r>
              <a:rPr lang="en-US" dirty="0" err="1">
                <a:cs typeface="Calibri"/>
              </a:rPr>
              <a:t>oma</a:t>
            </a:r>
            <a:r>
              <a:rPr lang="en-US" dirty="0">
                <a:cs typeface="Calibri"/>
              </a:rPr>
              <a:t> </a:t>
            </a:r>
            <a:r>
              <a:rPr lang="en-US" dirty="0" err="1">
                <a:cs typeface="Calibri"/>
              </a:rPr>
              <a:t>ryhmäohjaaja</a:t>
            </a:r>
            <a:r>
              <a:rPr lang="en-US" dirty="0">
                <a:cs typeface="Calibri"/>
              </a:rPr>
              <a:t>. </a:t>
            </a:r>
            <a:r>
              <a:rPr lang="en-US" dirty="0" err="1">
                <a:cs typeface="Calibri"/>
              </a:rPr>
              <a:t>Ryhmäohjaaja</a:t>
            </a:r>
            <a:r>
              <a:rPr lang="en-US" dirty="0">
                <a:cs typeface="Calibri"/>
              </a:rPr>
              <a:t> </a:t>
            </a:r>
            <a:r>
              <a:rPr lang="en-US" dirty="0" err="1">
                <a:cs typeface="Calibri"/>
              </a:rPr>
              <a:t>huolehtii</a:t>
            </a:r>
            <a:r>
              <a:rPr lang="en-US" dirty="0">
                <a:cs typeface="Calibri"/>
              </a:rPr>
              <a:t> </a:t>
            </a:r>
            <a:r>
              <a:rPr lang="en-US" dirty="0" err="1">
                <a:cs typeface="Calibri"/>
              </a:rPr>
              <a:t>valvontaluokkansa</a:t>
            </a:r>
            <a:r>
              <a:rPr lang="en-US" dirty="0">
                <a:cs typeface="Calibri"/>
              </a:rPr>
              <a:t> </a:t>
            </a:r>
            <a:r>
              <a:rPr lang="en-US" dirty="0" err="1">
                <a:cs typeface="Calibri"/>
              </a:rPr>
              <a:t>oppilaista</a:t>
            </a:r>
            <a:r>
              <a:rPr lang="en-US" dirty="0">
                <a:cs typeface="Calibri"/>
              </a:rPr>
              <a:t> mm. </a:t>
            </a:r>
            <a:r>
              <a:rPr lang="en-US" dirty="0" err="1">
                <a:cs typeface="Calibri"/>
              </a:rPr>
              <a:t>Järjestämässä</a:t>
            </a:r>
            <a:r>
              <a:rPr lang="en-US" dirty="0">
                <a:cs typeface="Calibri"/>
              </a:rPr>
              <a:t> </a:t>
            </a:r>
            <a:r>
              <a:rPr lang="en-US" dirty="0" err="1">
                <a:cs typeface="Calibri"/>
              </a:rPr>
              <a:t>vanhemapintapaamiset</a:t>
            </a:r>
            <a:r>
              <a:rPr lang="en-US" dirty="0">
                <a:cs typeface="Calibri"/>
              </a:rPr>
              <a:t>. </a:t>
            </a:r>
          </a:p>
          <a:p>
            <a:pPr marL="285750" indent="-285750">
              <a:buFont typeface="Calibri"/>
              <a:buChar char="-"/>
            </a:pPr>
            <a:r>
              <a:rPr lang="en-US" dirty="0" err="1">
                <a:cs typeface="Calibri"/>
              </a:rPr>
              <a:t>Yläkoulussa</a:t>
            </a:r>
            <a:r>
              <a:rPr lang="en-US" dirty="0">
                <a:cs typeface="Calibri"/>
              </a:rPr>
              <a:t> </a:t>
            </a:r>
            <a:r>
              <a:rPr lang="en-US" dirty="0" err="1">
                <a:cs typeface="Calibri"/>
              </a:rPr>
              <a:t>siirrytään</a:t>
            </a:r>
            <a:r>
              <a:rPr lang="en-US" dirty="0">
                <a:cs typeface="Calibri"/>
              </a:rPr>
              <a:t> </a:t>
            </a:r>
            <a:r>
              <a:rPr lang="en-US" dirty="0" err="1">
                <a:cs typeface="Calibri"/>
              </a:rPr>
              <a:t>luokaopettajasta</a:t>
            </a:r>
            <a:r>
              <a:rPr lang="en-US" dirty="0">
                <a:cs typeface="Calibri"/>
              </a:rPr>
              <a:t> </a:t>
            </a:r>
            <a:r>
              <a:rPr lang="en-US" dirty="0" err="1">
                <a:cs typeface="Calibri"/>
              </a:rPr>
              <a:t>ryhmäohjaajaan</a:t>
            </a:r>
            <a:r>
              <a:rPr lang="en-US" dirty="0">
                <a:cs typeface="Calibri"/>
              </a:rPr>
              <a:t>. </a:t>
            </a:r>
            <a:r>
              <a:rPr lang="en-US" dirty="0" err="1">
                <a:cs typeface="Calibri"/>
              </a:rPr>
              <a:t>Jokaisella</a:t>
            </a:r>
            <a:r>
              <a:rPr lang="en-US" dirty="0">
                <a:cs typeface="Calibri"/>
              </a:rPr>
              <a:t> </a:t>
            </a:r>
            <a:r>
              <a:rPr lang="en-US" dirty="0" err="1">
                <a:cs typeface="Calibri"/>
              </a:rPr>
              <a:t>oppiaineella</a:t>
            </a:r>
            <a:r>
              <a:rPr lang="en-US" dirty="0">
                <a:cs typeface="Calibri"/>
              </a:rPr>
              <a:t> on </a:t>
            </a:r>
            <a:r>
              <a:rPr lang="en-US" dirty="0" err="1">
                <a:cs typeface="Calibri"/>
              </a:rPr>
              <a:t>siis</a:t>
            </a:r>
            <a:r>
              <a:rPr lang="en-US" dirty="0">
                <a:cs typeface="Calibri"/>
              </a:rPr>
              <a:t> </a:t>
            </a:r>
            <a:r>
              <a:rPr lang="en-US" dirty="0" err="1">
                <a:cs typeface="Calibri"/>
              </a:rPr>
              <a:t>yläkoulussa</a:t>
            </a:r>
            <a:r>
              <a:rPr lang="en-US" dirty="0">
                <a:cs typeface="Calibri"/>
              </a:rPr>
              <a:t> </a:t>
            </a:r>
            <a:r>
              <a:rPr lang="en-US" dirty="0" err="1">
                <a:cs typeface="Calibri"/>
              </a:rPr>
              <a:t>oma</a:t>
            </a:r>
            <a:r>
              <a:rPr lang="en-US" dirty="0">
                <a:cs typeface="Calibri"/>
              </a:rPr>
              <a:t> </a:t>
            </a:r>
            <a:r>
              <a:rPr lang="en-US" dirty="0" err="1">
                <a:cs typeface="Calibri"/>
              </a:rPr>
              <a:t>aineenopettaja</a:t>
            </a:r>
            <a:r>
              <a:rPr lang="en-US" dirty="0">
                <a:cs typeface="Calibri"/>
              </a:rPr>
              <a:t>. </a:t>
            </a:r>
            <a:r>
              <a:rPr lang="en-US" dirty="0" err="1">
                <a:cs typeface="Calibri"/>
              </a:rPr>
              <a:t>Luokanohjaaja</a:t>
            </a:r>
            <a:r>
              <a:rPr lang="en-US" dirty="0">
                <a:cs typeface="Calibri"/>
              </a:rPr>
              <a:t> </a:t>
            </a:r>
            <a:r>
              <a:rPr lang="en-US" dirty="0" err="1">
                <a:cs typeface="Calibri"/>
              </a:rPr>
              <a:t>huoletii</a:t>
            </a:r>
            <a:r>
              <a:rPr lang="en-US" dirty="0">
                <a:cs typeface="Calibri"/>
              </a:rPr>
              <a:t> mm. </a:t>
            </a:r>
            <a:r>
              <a:rPr lang="en-US" dirty="0" err="1">
                <a:cs typeface="Calibri"/>
              </a:rPr>
              <a:t>Vanhempaintapaamisten</a:t>
            </a:r>
            <a:r>
              <a:rPr lang="en-US" dirty="0">
                <a:cs typeface="Calibri"/>
              </a:rPr>
              <a:t> </a:t>
            </a:r>
            <a:r>
              <a:rPr lang="en-US" dirty="0" err="1">
                <a:cs typeface="Calibri"/>
              </a:rPr>
              <a:t>järjestämisestä</a:t>
            </a:r>
            <a:r>
              <a:rPr lang="en-US" dirty="0">
                <a:cs typeface="Calibri"/>
              </a:rPr>
              <a:t> </a:t>
            </a:r>
            <a:r>
              <a:rPr lang="en-US" dirty="0" err="1">
                <a:cs typeface="Calibri"/>
              </a:rPr>
              <a:t>yläkoulussa</a:t>
            </a:r>
            <a:r>
              <a:rPr lang="en-US" dirty="0">
                <a:cs typeface="Calibri"/>
              </a:rPr>
              <a:t>.</a:t>
            </a:r>
          </a:p>
          <a:p>
            <a:pPr marL="285750" indent="-285750">
              <a:buFont typeface="Calibri"/>
              <a:buChar char="-"/>
            </a:pPr>
            <a:r>
              <a:rPr lang="en-US" dirty="0" err="1">
                <a:cs typeface="Calibri"/>
              </a:rPr>
              <a:t>Yläkoulusta</a:t>
            </a:r>
            <a:r>
              <a:rPr lang="en-US" dirty="0">
                <a:cs typeface="Calibri"/>
              </a:rPr>
              <a:t> </a:t>
            </a:r>
            <a:r>
              <a:rPr lang="en-US" dirty="0" err="1">
                <a:cs typeface="Calibri"/>
              </a:rPr>
              <a:t>riittuen</a:t>
            </a:r>
            <a:r>
              <a:rPr lang="en-US" dirty="0">
                <a:cs typeface="Calibri"/>
              </a:rPr>
              <a:t> </a:t>
            </a:r>
            <a:r>
              <a:rPr lang="en-US" dirty="0" err="1">
                <a:cs typeface="Calibri"/>
              </a:rPr>
              <a:t>voi</a:t>
            </a:r>
            <a:r>
              <a:rPr lang="en-US" dirty="0">
                <a:cs typeface="Calibri"/>
              </a:rPr>
              <a:t> </a:t>
            </a:r>
            <a:r>
              <a:rPr lang="en-US" dirty="0" err="1">
                <a:cs typeface="Calibri"/>
              </a:rPr>
              <a:t>edessä</a:t>
            </a:r>
            <a:r>
              <a:rPr lang="en-US" dirty="0">
                <a:cs typeface="Calibri"/>
              </a:rPr>
              <a:t> olla </a:t>
            </a:r>
            <a:r>
              <a:rPr lang="en-US" dirty="0" err="1">
                <a:cs typeface="Calibri"/>
              </a:rPr>
              <a:t>muutos</a:t>
            </a:r>
            <a:r>
              <a:rPr lang="en-US" dirty="0">
                <a:cs typeface="Calibri"/>
              </a:rPr>
              <a:t> </a:t>
            </a:r>
            <a:r>
              <a:rPr lang="en-US" dirty="0" err="1">
                <a:cs typeface="Calibri"/>
              </a:rPr>
              <a:t>jaksojärjestelmään</a:t>
            </a:r>
            <a:r>
              <a:rPr lang="en-US" dirty="0">
                <a:cs typeface="Calibri"/>
              </a:rPr>
              <a:t> tai </a:t>
            </a:r>
            <a:r>
              <a:rPr lang="en-US" dirty="0" err="1">
                <a:cs typeface="Calibri"/>
              </a:rPr>
              <a:t>esimerkiksi</a:t>
            </a:r>
            <a:r>
              <a:rPr lang="en-US" dirty="0">
                <a:cs typeface="Calibri"/>
              </a:rPr>
              <a:t> 75 </a:t>
            </a:r>
            <a:r>
              <a:rPr lang="en-US" dirty="0" err="1">
                <a:cs typeface="Calibri"/>
              </a:rPr>
              <a:t>minuutin</a:t>
            </a:r>
            <a:r>
              <a:rPr lang="en-US" dirty="0">
                <a:cs typeface="Calibri"/>
              </a:rPr>
              <a:t> </a:t>
            </a:r>
            <a:r>
              <a:rPr lang="en-US" dirty="0" err="1">
                <a:cs typeface="Calibri"/>
              </a:rPr>
              <a:t>pituisiin</a:t>
            </a:r>
            <a:r>
              <a:rPr lang="en-US" dirty="0">
                <a:cs typeface="Calibri"/>
              </a:rPr>
              <a:t> </a:t>
            </a:r>
            <a:r>
              <a:rPr lang="en-US" dirty="0" err="1">
                <a:cs typeface="Calibri"/>
              </a:rPr>
              <a:t>oppitunteihin</a:t>
            </a:r>
            <a:r>
              <a:rPr lang="en-US" dirty="0">
                <a:cs typeface="Calibri"/>
              </a:rPr>
              <a:t>.</a:t>
            </a:r>
          </a:p>
          <a:p>
            <a:pPr marL="285750" indent="-285750">
              <a:buFont typeface="Calibri"/>
              <a:buChar char="-"/>
            </a:pPr>
            <a:r>
              <a:rPr lang="en-US" dirty="0" err="1">
                <a:cs typeface="Calibri"/>
              </a:rPr>
              <a:t>Oppilaan</a:t>
            </a:r>
            <a:r>
              <a:rPr lang="en-US" dirty="0">
                <a:cs typeface="Calibri"/>
              </a:rPr>
              <a:t> </a:t>
            </a:r>
            <a:r>
              <a:rPr lang="en-US" dirty="0" err="1">
                <a:cs typeface="Calibri"/>
              </a:rPr>
              <a:t>oma</a:t>
            </a:r>
            <a:r>
              <a:rPr lang="en-US" dirty="0">
                <a:cs typeface="Calibri"/>
              </a:rPr>
              <a:t> </a:t>
            </a:r>
            <a:r>
              <a:rPr lang="en-US" dirty="0" err="1">
                <a:cs typeface="Calibri"/>
              </a:rPr>
              <a:t>vastuu</a:t>
            </a:r>
            <a:r>
              <a:rPr lang="en-US" dirty="0">
                <a:cs typeface="Calibri"/>
              </a:rPr>
              <a:t> </a:t>
            </a:r>
            <a:r>
              <a:rPr lang="en-US" dirty="0" err="1">
                <a:cs typeface="Calibri"/>
              </a:rPr>
              <a:t>koulunkäynnistä</a:t>
            </a:r>
            <a:r>
              <a:rPr lang="en-US" dirty="0">
                <a:cs typeface="Calibri"/>
              </a:rPr>
              <a:t> </a:t>
            </a:r>
            <a:r>
              <a:rPr lang="en-US" dirty="0" err="1">
                <a:cs typeface="Calibri"/>
              </a:rPr>
              <a:t>lisääntyy</a:t>
            </a:r>
            <a:r>
              <a:rPr lang="en-US" dirty="0">
                <a:cs typeface="Calibri"/>
              </a:rPr>
              <a:t> </a:t>
            </a:r>
            <a:r>
              <a:rPr lang="en-US" dirty="0" err="1">
                <a:cs typeface="Calibri"/>
              </a:rPr>
              <a:t>entisestään</a:t>
            </a:r>
            <a:r>
              <a:rPr lang="en-US" dirty="0">
                <a:cs typeface="Calibri"/>
              </a:rPr>
              <a:t> </a:t>
            </a:r>
            <a:r>
              <a:rPr lang="en-US" dirty="0" err="1">
                <a:cs typeface="Calibri"/>
              </a:rPr>
              <a:t>ylemmillä</a:t>
            </a:r>
            <a:r>
              <a:rPr lang="en-US" dirty="0">
                <a:cs typeface="Calibri"/>
              </a:rPr>
              <a:t> </a:t>
            </a:r>
            <a:r>
              <a:rPr lang="en-US" dirty="0" err="1">
                <a:cs typeface="Calibri"/>
              </a:rPr>
              <a:t>vuosiluokilla</a:t>
            </a:r>
            <a:r>
              <a:rPr lang="en-US" dirty="0">
                <a:cs typeface="Calibri"/>
              </a:rPr>
              <a:t>.</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12</a:t>
            </a:fld>
            <a:endParaRPr lang="fi-FI"/>
          </a:p>
        </p:txBody>
      </p:sp>
    </p:spTree>
    <p:extLst>
      <p:ext uri="{BB962C8B-B14F-4D97-AF65-F5344CB8AC3E}">
        <p14:creationId xmlns:p14="http://schemas.microsoft.com/office/powerpoint/2010/main" val="120844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Calibri"/>
              <a:buChar char="-"/>
            </a:pPr>
            <a:endParaRPr lang="en-US" dirty="0">
              <a:cs typeface="Calibri"/>
            </a:endParaRPr>
          </a:p>
          <a:p>
            <a:pPr marL="171450" indent="-171450">
              <a:buFont typeface="Calibri"/>
              <a:buChar char="-"/>
            </a:pPr>
            <a:r>
              <a:rPr lang="en-US" dirty="0" err="1">
                <a:cs typeface="Calibri"/>
              </a:rPr>
              <a:t>Silta-toimintaa</a:t>
            </a:r>
            <a:r>
              <a:rPr lang="en-US" dirty="0">
                <a:cs typeface="Calibri"/>
              </a:rPr>
              <a:t> on </a:t>
            </a:r>
            <a:r>
              <a:rPr lang="en-US" dirty="0" err="1">
                <a:cs typeface="Calibri"/>
              </a:rPr>
              <a:t>tällä</a:t>
            </a:r>
            <a:r>
              <a:rPr lang="en-US" dirty="0">
                <a:cs typeface="Calibri"/>
              </a:rPr>
              <a:t> </a:t>
            </a:r>
            <a:r>
              <a:rPr lang="en-US" dirty="0" err="1">
                <a:cs typeface="Calibri"/>
              </a:rPr>
              <a:t>hetkella</a:t>
            </a:r>
            <a:r>
              <a:rPr lang="en-US" dirty="0">
                <a:cs typeface="Calibri"/>
              </a:rPr>
              <a:t> </a:t>
            </a:r>
            <a:r>
              <a:rPr lang="en-US" dirty="0" err="1">
                <a:cs typeface="Calibri"/>
              </a:rPr>
              <a:t>Nummenpakan</a:t>
            </a:r>
            <a:r>
              <a:rPr lang="en-US" dirty="0">
                <a:cs typeface="Calibri"/>
              </a:rPr>
              <a:t>, </a:t>
            </a:r>
            <a:r>
              <a:rPr lang="en-US" dirty="0" err="1">
                <a:cs typeface="Calibri"/>
              </a:rPr>
              <a:t>Topeliuksen</a:t>
            </a:r>
            <a:r>
              <a:rPr lang="en-US" dirty="0">
                <a:cs typeface="Calibri"/>
              </a:rPr>
              <a:t> ja </a:t>
            </a:r>
            <a:r>
              <a:rPr lang="en-US" dirty="0" err="1">
                <a:cs typeface="Calibri"/>
              </a:rPr>
              <a:t>Syvälahden</a:t>
            </a:r>
            <a:r>
              <a:rPr lang="en-US" dirty="0">
                <a:cs typeface="Calibri"/>
              </a:rPr>
              <a:t> </a:t>
            </a:r>
            <a:r>
              <a:rPr lang="en-US" dirty="0" err="1">
                <a:cs typeface="Calibri"/>
              </a:rPr>
              <a:t>kouluissa</a:t>
            </a:r>
            <a:r>
              <a:rPr lang="en-US" dirty="0">
                <a:cs typeface="Calibri"/>
              </a:rPr>
              <a:t>.</a:t>
            </a:r>
            <a:endParaRPr lang="en-US" dirty="0"/>
          </a:p>
        </p:txBody>
      </p:sp>
      <p:sp>
        <p:nvSpPr>
          <p:cNvPr id="4" name="Dian numeron paikkamerkki 3"/>
          <p:cNvSpPr>
            <a:spLocks noGrp="1"/>
          </p:cNvSpPr>
          <p:nvPr>
            <p:ph type="sldNum" sz="quarter" idx="5"/>
          </p:nvPr>
        </p:nvSpPr>
        <p:spPr/>
        <p:txBody>
          <a:bodyPr/>
          <a:lstStyle/>
          <a:p>
            <a:fld id="{3B5002DE-842D-4E13-9DE6-635AD9A5324A}" type="slidenum">
              <a:rPr lang="fi-FI"/>
              <a:t>13</a:t>
            </a:fld>
            <a:endParaRPr lang="fi-FI"/>
          </a:p>
        </p:txBody>
      </p:sp>
    </p:spTree>
    <p:extLst>
      <p:ext uri="{BB962C8B-B14F-4D97-AF65-F5344CB8AC3E}">
        <p14:creationId xmlns:p14="http://schemas.microsoft.com/office/powerpoint/2010/main" val="229644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514350" indent="-514350">
              <a:lnSpc>
                <a:spcPct val="90000"/>
              </a:lnSpc>
              <a:spcBef>
                <a:spcPts val="1000"/>
              </a:spcBef>
              <a:buAutoNum type="arabicPeriod"/>
            </a:pPr>
            <a:r>
              <a:rPr lang="fi-FI" dirty="0"/>
              <a:t>Varhaiskasvatus (pääsääntöisesti ennen oppivelvollisuuden alkamista)</a:t>
            </a:r>
          </a:p>
          <a:p>
            <a:pPr marL="514350" indent="-514350">
              <a:lnSpc>
                <a:spcPct val="90000"/>
              </a:lnSpc>
              <a:spcBef>
                <a:spcPts val="1000"/>
              </a:spcBef>
              <a:buAutoNum type="arabicPeriod"/>
            </a:pPr>
            <a:r>
              <a:rPr lang="fi-FI" dirty="0"/>
              <a:t>Esiopetus (pääsääntöisesti oppivelvollisuutta edeltävänä vuonna)</a:t>
            </a:r>
            <a:endParaRPr lang="fi-FI" dirty="0">
              <a:cs typeface="Calibri"/>
            </a:endParaRPr>
          </a:p>
          <a:p>
            <a:pPr marL="514350" indent="-514350">
              <a:lnSpc>
                <a:spcPct val="90000"/>
              </a:lnSpc>
              <a:spcBef>
                <a:spcPts val="1000"/>
              </a:spcBef>
              <a:buAutoNum type="arabicPeriod"/>
            </a:pPr>
            <a:r>
              <a:rPr lang="fi-FI" dirty="0"/>
              <a:t>Yleissivistävä perusopetus (peruskoulu 9 vuotta)</a:t>
            </a:r>
            <a:endParaRPr lang="fi-FI" dirty="0">
              <a:cs typeface="Calibri"/>
            </a:endParaRPr>
          </a:p>
          <a:p>
            <a:pPr marL="514350" indent="-514350">
              <a:lnSpc>
                <a:spcPct val="90000"/>
              </a:lnSpc>
              <a:spcBef>
                <a:spcPts val="1000"/>
              </a:spcBef>
              <a:buAutoNum type="arabicPeriod"/>
            </a:pPr>
            <a:r>
              <a:rPr lang="fi-FI" dirty="0"/>
              <a:t>Toisen asteen koulutus (ammatillinen- ja lukiokoulutus)</a:t>
            </a:r>
            <a:endParaRPr lang="fi-FI" dirty="0">
              <a:cs typeface="Calibri"/>
            </a:endParaRPr>
          </a:p>
          <a:p>
            <a:pPr marL="514350" indent="-514350">
              <a:lnSpc>
                <a:spcPct val="90000"/>
              </a:lnSpc>
              <a:spcBef>
                <a:spcPts val="1000"/>
              </a:spcBef>
              <a:buAutoNum type="arabicPeriod"/>
            </a:pPr>
            <a:r>
              <a:rPr lang="fi-FI" dirty="0"/>
              <a:t>Korkea-asteen koulutus (ammattikorkeakoulut ja yliopistot)</a:t>
            </a:r>
            <a:endParaRPr lang="fi-FI" dirty="0">
              <a:cs typeface="Calibri"/>
            </a:endParaRPr>
          </a:p>
          <a:p>
            <a:pPr marL="514350" indent="-514350">
              <a:lnSpc>
                <a:spcPct val="90000"/>
              </a:lnSpc>
              <a:spcBef>
                <a:spcPts val="1000"/>
              </a:spcBef>
              <a:buAutoNum type="arabicPeriod"/>
            </a:pPr>
            <a:r>
              <a:rPr lang="fi-FI" dirty="0"/>
              <a:t>Aikuiskoulutus (kaikilla koulutusasteilla)</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3</a:t>
            </a:fld>
            <a:endParaRPr lang="fi-FI"/>
          </a:p>
        </p:txBody>
      </p:sp>
    </p:spTree>
    <p:extLst>
      <p:ext uri="{BB962C8B-B14F-4D97-AF65-F5344CB8AC3E}">
        <p14:creationId xmlns:p14="http://schemas.microsoft.com/office/powerpoint/2010/main" val="114071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90000"/>
              </a:lnSpc>
              <a:spcBef>
                <a:spcPts val="1000"/>
              </a:spcBef>
              <a:buFont typeface="Arial"/>
              <a:buChar char="•"/>
            </a:pPr>
            <a:r>
              <a:rPr lang="fi-FI" dirty="0"/>
              <a:t>Oppilaan tilannetta tulee seurata, ja aloittaa tuen antaminen heti, kun siihen ilmenee tarvetta.</a:t>
            </a:r>
            <a:endParaRPr lang="en-US" dirty="0"/>
          </a:p>
          <a:p>
            <a:pPr marL="285750" indent="-285750">
              <a:lnSpc>
                <a:spcPct val="90000"/>
              </a:lnSpc>
              <a:spcBef>
                <a:spcPts val="1000"/>
              </a:spcBef>
              <a:buFont typeface="Arial"/>
              <a:buChar char="•"/>
            </a:pPr>
            <a:r>
              <a:rPr lang="fi-FI" dirty="0"/>
              <a:t>Yhteistyö oppilaan ja huoltajan kanssa on tärkeää sekä tarpeiden selvittämisen että tuen suunnittelun ja onnistuneen toteuttamisen kannalta. </a:t>
            </a:r>
            <a:endParaRPr lang="en-US" dirty="0"/>
          </a:p>
          <a:p>
            <a:pPr marL="285750" indent="-285750">
              <a:lnSpc>
                <a:spcPct val="90000"/>
              </a:lnSpc>
              <a:spcBef>
                <a:spcPts val="1000"/>
              </a:spcBef>
              <a:buFont typeface="Arial"/>
              <a:buChar char="•"/>
            </a:pPr>
            <a:r>
              <a:rPr lang="fi-FI" dirty="0">
                <a:cs typeface="Calibri"/>
              </a:rPr>
              <a:t>Mitä varhaisemmassa vaiheessa oppilaalle järjestetään tarvittavaa tukea, sitä paremmin voimme estää ongelmien ja haasteiden kasaantumisen.</a:t>
            </a:r>
          </a:p>
          <a:p>
            <a:pPr marL="285750" indent="-285750">
              <a:lnSpc>
                <a:spcPct val="90000"/>
              </a:lnSpc>
              <a:spcBef>
                <a:spcPts val="1000"/>
              </a:spcBef>
              <a:buFont typeface="Arial"/>
              <a:buChar char="•"/>
            </a:pPr>
            <a:r>
              <a:rPr lang="fi-FI" dirty="0"/>
              <a:t>Myös vanhemmat voivat olla yhteydessä opettajaan, jos he huomaavat lapsellaan haasteita esimerkiksi koulutehtävissä tai käyttäytymisessä.</a:t>
            </a:r>
            <a:endParaRPr lang="en-US" dirty="0">
              <a:cs typeface="Calibri"/>
            </a:endParaRPr>
          </a:p>
          <a:p>
            <a:pPr marL="285750" indent="-285750">
              <a:lnSpc>
                <a:spcPct val="90000"/>
              </a:lnSpc>
              <a:spcBef>
                <a:spcPts val="1000"/>
              </a:spcBef>
              <a:buFont typeface="Arial"/>
              <a:buChar char="•"/>
            </a:pPr>
            <a:r>
              <a:rPr lang="fi-FI" dirty="0"/>
              <a:t>Oppilaan saaman tuen tulee olla joustavaa, pitkäjänteisesti suunniteltua ja tuen tarpeen mukaan muuttuvaa. Tukea voidaan tarvittaessa vähentää tai lisätä.</a:t>
            </a:r>
            <a:endParaRPr lang="en-US" dirty="0"/>
          </a:p>
          <a:p>
            <a:pPr marL="285750" indent="-285750">
              <a:lnSpc>
                <a:spcPct val="90000"/>
              </a:lnSpc>
              <a:spcBef>
                <a:spcPts val="1000"/>
              </a:spcBef>
              <a:buFont typeface="Arial"/>
              <a:buChar char="•"/>
            </a:pPr>
            <a:r>
              <a:rPr lang="fi-FI" dirty="0"/>
              <a:t>Tukimuotoja käytetään sekä yksittäin että yhdessä toisiaan täydentävinä. </a:t>
            </a:r>
            <a:endParaRPr lang="fi-FI" dirty="0">
              <a:cs typeface="Calibri"/>
            </a:endParaRPr>
          </a:p>
          <a:p>
            <a:pPr marL="285750" indent="-285750">
              <a:lnSpc>
                <a:spcPct val="90000"/>
              </a:lnSpc>
              <a:spcBef>
                <a:spcPts val="1000"/>
              </a:spcBef>
              <a:buFont typeface="Arial"/>
              <a:buChar char="•"/>
            </a:pPr>
            <a:r>
              <a:rPr lang="fi-FI" dirty="0"/>
              <a:t>Tukea annetaan niin kauan ja sen tasoisena kuin se on tarpeellista.</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5</a:t>
            </a:fld>
            <a:endParaRPr lang="fi-FI"/>
          </a:p>
        </p:txBody>
      </p:sp>
    </p:spTree>
    <p:extLst>
      <p:ext uri="{BB962C8B-B14F-4D97-AF65-F5344CB8AC3E}">
        <p14:creationId xmlns:p14="http://schemas.microsoft.com/office/powerpoint/2010/main" val="251426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Calibri"/>
              <a:buChar char="-"/>
            </a:pPr>
            <a:r>
              <a:rPr lang="en-US" dirty="0" err="1"/>
              <a:t>Katsotaan</a:t>
            </a:r>
            <a:r>
              <a:rPr lang="en-US" dirty="0"/>
              <a:t> </a:t>
            </a:r>
            <a:r>
              <a:rPr lang="en-US" dirty="0" err="1"/>
              <a:t>ensin</a:t>
            </a:r>
            <a:r>
              <a:rPr lang="en-US" dirty="0"/>
              <a:t> </a:t>
            </a:r>
            <a:r>
              <a:rPr lang="en-US" dirty="0" err="1"/>
              <a:t>lyhyt</a:t>
            </a:r>
            <a:r>
              <a:rPr lang="en-US" dirty="0"/>
              <a:t> video </a:t>
            </a:r>
            <a:r>
              <a:rPr lang="en-US" dirty="0" err="1"/>
              <a:t>kolmiportaisesta</a:t>
            </a:r>
            <a:r>
              <a:rPr lang="en-US" dirty="0"/>
              <a:t> </a:t>
            </a:r>
            <a:r>
              <a:rPr lang="en-US" dirty="0" err="1"/>
              <a:t>tuesta</a:t>
            </a:r>
            <a:r>
              <a:rPr lang="en-US" dirty="0"/>
              <a:t>. </a:t>
            </a:r>
            <a:endParaRPr lang="fi-FI" dirty="0"/>
          </a:p>
          <a:p>
            <a:pPr marL="171450" indent="-171450">
              <a:buFont typeface="Calibri"/>
              <a:buChar char="-"/>
            </a:pPr>
            <a:r>
              <a:rPr lang="en-US" dirty="0"/>
              <a:t>Sen </a:t>
            </a:r>
            <a:r>
              <a:rPr lang="en-US" dirty="0" err="1"/>
              <a:t>jälkeen</a:t>
            </a:r>
            <a:r>
              <a:rPr lang="en-US" dirty="0"/>
              <a:t> </a:t>
            </a:r>
            <a:r>
              <a:rPr lang="en-US" dirty="0" err="1"/>
              <a:t>käymme</a:t>
            </a:r>
            <a:r>
              <a:rPr lang="en-US" dirty="0"/>
              <a:t> </a:t>
            </a:r>
            <a:r>
              <a:rPr lang="en-US" dirty="0" err="1"/>
              <a:t>tarkemmin</a:t>
            </a:r>
            <a:r>
              <a:rPr lang="en-US" dirty="0"/>
              <a:t> </a:t>
            </a:r>
            <a:r>
              <a:rPr lang="en-US" dirty="0" err="1"/>
              <a:t>läpi</a:t>
            </a:r>
            <a:r>
              <a:rPr lang="en-US" dirty="0"/>
              <a:t> </a:t>
            </a:r>
            <a:r>
              <a:rPr lang="en-US" dirty="0" err="1"/>
              <a:t>kaikkia</a:t>
            </a:r>
            <a:r>
              <a:rPr lang="en-US" dirty="0"/>
              <a:t> </a:t>
            </a:r>
            <a:r>
              <a:rPr lang="en-US" dirty="0" err="1"/>
              <a:t>kolmea</a:t>
            </a:r>
            <a:r>
              <a:rPr lang="en-US" dirty="0"/>
              <a:t> </a:t>
            </a:r>
            <a:r>
              <a:rPr lang="en-US" dirty="0" err="1"/>
              <a:t>tuen</a:t>
            </a:r>
            <a:r>
              <a:rPr lang="en-US" dirty="0"/>
              <a:t> </a:t>
            </a:r>
            <a:r>
              <a:rPr lang="en-US" dirty="0" err="1"/>
              <a:t>porrasta</a:t>
            </a:r>
            <a:r>
              <a:rPr lang="en-US" dirty="0"/>
              <a:t>.</a:t>
            </a:r>
            <a:endParaRPr lang="fi-FI" dirty="0">
              <a:cs typeface="Calibri" panose="020F0502020204030204"/>
            </a:endParaRP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6</a:t>
            </a:fld>
            <a:endParaRPr lang="fi-FI"/>
          </a:p>
        </p:txBody>
      </p:sp>
    </p:spTree>
    <p:extLst>
      <p:ext uri="{BB962C8B-B14F-4D97-AF65-F5344CB8AC3E}">
        <p14:creationId xmlns:p14="http://schemas.microsoft.com/office/powerpoint/2010/main" val="134309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90000"/>
              </a:lnSpc>
              <a:spcBef>
                <a:spcPts val="1000"/>
              </a:spcBef>
              <a:buFont typeface="Arial,Sans-Serif"/>
              <a:buChar char="•"/>
            </a:pPr>
            <a:r>
              <a:rPr lang="fi-FI" dirty="0"/>
              <a:t>Oppimisen ja koulunkäynnin tuen kolme tasoa ovat yleinen, tehostettu ja erityinen tuki. </a:t>
            </a:r>
            <a:endParaRPr lang="en-US" dirty="0"/>
          </a:p>
          <a:p>
            <a:pPr marL="285750" indent="-285750">
              <a:lnSpc>
                <a:spcPct val="90000"/>
              </a:lnSpc>
              <a:spcBef>
                <a:spcPts val="1000"/>
              </a:spcBef>
              <a:buFont typeface="Arial,Sans-Serif"/>
              <a:buChar char="•"/>
            </a:pPr>
            <a:r>
              <a:rPr lang="fi-FI" dirty="0"/>
              <a:t>Näistä oppilas voi saada kerrallaan vain yhden tasoista tukea. </a:t>
            </a:r>
            <a:endParaRPr lang="en-US" dirty="0"/>
          </a:p>
          <a:p>
            <a:pPr marL="285750" indent="-285750">
              <a:lnSpc>
                <a:spcPct val="90000"/>
              </a:lnSpc>
              <a:spcBef>
                <a:spcPts val="1000"/>
              </a:spcBef>
              <a:buFont typeface="Arial,Sans-Serif"/>
              <a:buChar char="•"/>
            </a:pPr>
            <a:r>
              <a:rPr lang="fi-FI" dirty="0"/>
              <a:t>Tukimuotoja ovat esimerkiksi tukiopetus, osa-aikainen erityisopetus, avustajapalvelut ja erityiset apuvälineet.</a:t>
            </a:r>
            <a:endParaRPr lang="fi-FI" dirty="0">
              <a:cs typeface="Calibri"/>
            </a:endParaRPr>
          </a:p>
        </p:txBody>
      </p:sp>
      <p:sp>
        <p:nvSpPr>
          <p:cNvPr id="4" name="Dian numeron paikkamerkki 3"/>
          <p:cNvSpPr>
            <a:spLocks noGrp="1"/>
          </p:cNvSpPr>
          <p:nvPr>
            <p:ph type="sldNum" sz="quarter" idx="5"/>
          </p:nvPr>
        </p:nvSpPr>
        <p:spPr/>
        <p:txBody>
          <a:bodyPr/>
          <a:lstStyle/>
          <a:p>
            <a:fld id="{3B5002DE-842D-4E13-9DE6-635AD9A5324A}" type="slidenum">
              <a:t>7</a:t>
            </a:fld>
            <a:endParaRPr lang="fi-FI"/>
          </a:p>
        </p:txBody>
      </p:sp>
    </p:spTree>
    <p:extLst>
      <p:ext uri="{BB962C8B-B14F-4D97-AF65-F5344CB8AC3E}">
        <p14:creationId xmlns:p14="http://schemas.microsoft.com/office/powerpoint/2010/main" val="98178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cs typeface="Calibri"/>
              </a:rPr>
              <a:t>Aloitamme</a:t>
            </a:r>
            <a:r>
              <a:rPr lang="en-US" dirty="0">
                <a:cs typeface="Calibri"/>
              </a:rPr>
              <a:t> </a:t>
            </a:r>
            <a:r>
              <a:rPr lang="en-US" dirty="0" err="1">
                <a:cs typeface="Calibri"/>
              </a:rPr>
              <a:t>yleisestä</a:t>
            </a:r>
            <a:r>
              <a:rPr lang="en-US" dirty="0">
                <a:cs typeface="Calibri"/>
              </a:rPr>
              <a:t> </a:t>
            </a:r>
            <a:r>
              <a:rPr lang="en-US" dirty="0" err="1">
                <a:cs typeface="Calibri"/>
              </a:rPr>
              <a:t>tuesta</a:t>
            </a:r>
            <a:r>
              <a:rPr lang="en-US" dirty="0">
                <a:cs typeface="Calibri"/>
              </a:rPr>
              <a:t>:</a:t>
            </a:r>
          </a:p>
          <a:p>
            <a:pPr marL="285750" indent="-285750">
              <a:buFont typeface="Calibri"/>
              <a:buChar char="-"/>
            </a:pPr>
            <a:r>
              <a:rPr lang="en-US" dirty="0" err="1"/>
              <a:t>Jokainen</a:t>
            </a:r>
            <a:r>
              <a:rPr lang="en-US" dirty="0"/>
              <a:t> </a:t>
            </a:r>
            <a:r>
              <a:rPr lang="en-US" dirty="0" err="1"/>
              <a:t>suomalainen</a:t>
            </a:r>
            <a:r>
              <a:rPr lang="en-US" dirty="0"/>
              <a:t> </a:t>
            </a:r>
            <a:r>
              <a:rPr lang="en-US" dirty="0" err="1"/>
              <a:t>oppilas</a:t>
            </a:r>
            <a:r>
              <a:rPr lang="en-US" dirty="0"/>
              <a:t> </a:t>
            </a:r>
            <a:r>
              <a:rPr lang="en-US" dirty="0" err="1"/>
              <a:t>kuuluu</a:t>
            </a:r>
            <a:r>
              <a:rPr lang="en-US" dirty="0"/>
              <a:t> </a:t>
            </a:r>
            <a:r>
              <a:rPr lang="en-US" dirty="0" err="1"/>
              <a:t>yleisen</a:t>
            </a:r>
            <a:r>
              <a:rPr lang="en-US" dirty="0"/>
              <a:t> </a:t>
            </a:r>
            <a:r>
              <a:rPr lang="en-US" dirty="0" err="1"/>
              <a:t>tuen</a:t>
            </a:r>
            <a:r>
              <a:rPr lang="en-US" dirty="0"/>
              <a:t> </a:t>
            </a:r>
            <a:r>
              <a:rPr lang="en-US" dirty="0" err="1"/>
              <a:t>piiriin</a:t>
            </a:r>
            <a:r>
              <a:rPr lang="en-US" dirty="0"/>
              <a:t>.</a:t>
            </a:r>
            <a:endParaRPr lang="en-US" dirty="0">
              <a:cs typeface="Calibri"/>
            </a:endParaRPr>
          </a:p>
          <a:p>
            <a:pPr marL="285750" indent="-285750">
              <a:buFont typeface="Calibri"/>
              <a:buChar char="-"/>
            </a:pPr>
            <a:r>
              <a:rPr lang="en-US" dirty="0" err="1">
                <a:cs typeface="Calibri"/>
              </a:rPr>
              <a:t>Yleinen</a:t>
            </a:r>
            <a:r>
              <a:rPr lang="en-US" dirty="0">
                <a:cs typeface="Calibri"/>
              </a:rPr>
              <a:t> </a:t>
            </a:r>
            <a:r>
              <a:rPr lang="en-US" dirty="0" err="1">
                <a:cs typeface="Calibri"/>
              </a:rPr>
              <a:t>tuki</a:t>
            </a:r>
            <a:r>
              <a:rPr lang="en-US" dirty="0">
                <a:cs typeface="Calibri"/>
              </a:rPr>
              <a:t> on </a:t>
            </a:r>
            <a:r>
              <a:rPr lang="en-US" dirty="0" err="1">
                <a:cs typeface="Calibri"/>
              </a:rPr>
              <a:t>ensimmäinen</a:t>
            </a:r>
            <a:r>
              <a:rPr lang="en-US" dirty="0">
                <a:cs typeface="Calibri"/>
              </a:rPr>
              <a:t> </a:t>
            </a:r>
            <a:r>
              <a:rPr lang="en-US" dirty="0" err="1">
                <a:cs typeface="Calibri"/>
              </a:rPr>
              <a:t>keino</a:t>
            </a:r>
            <a:r>
              <a:rPr lang="en-US" dirty="0">
                <a:cs typeface="Calibri"/>
              </a:rPr>
              <a:t> </a:t>
            </a:r>
            <a:r>
              <a:rPr lang="en-US" dirty="0" err="1">
                <a:cs typeface="Calibri"/>
              </a:rPr>
              <a:t>auttaa</a:t>
            </a:r>
            <a:r>
              <a:rPr lang="en-US" dirty="0">
                <a:cs typeface="Calibri"/>
              </a:rPr>
              <a:t> </a:t>
            </a:r>
            <a:r>
              <a:rPr lang="en-US" dirty="0" err="1">
                <a:cs typeface="Calibri"/>
              </a:rPr>
              <a:t>oppilasta</a:t>
            </a:r>
            <a:r>
              <a:rPr lang="en-US" dirty="0">
                <a:cs typeface="Calibri"/>
              </a:rPr>
              <a:t> </a:t>
            </a:r>
            <a:r>
              <a:rPr lang="en-US" dirty="0" err="1">
                <a:cs typeface="Calibri"/>
              </a:rPr>
              <a:t>haasteiden</a:t>
            </a:r>
            <a:r>
              <a:rPr lang="en-US" dirty="0">
                <a:cs typeface="Calibri"/>
              </a:rPr>
              <a:t> </a:t>
            </a:r>
            <a:r>
              <a:rPr lang="en-US" dirty="0" err="1">
                <a:cs typeface="Calibri"/>
              </a:rPr>
              <a:t>tultua</a:t>
            </a:r>
            <a:r>
              <a:rPr lang="en-US" dirty="0">
                <a:cs typeface="Calibri"/>
              </a:rPr>
              <a:t> </a:t>
            </a:r>
            <a:r>
              <a:rPr lang="en-US" dirty="0" err="1">
                <a:cs typeface="Calibri"/>
              </a:rPr>
              <a:t>esiin</a:t>
            </a:r>
            <a:r>
              <a:rPr lang="en-US" dirty="0">
                <a:cs typeface="Calibri"/>
              </a:rPr>
              <a:t>. </a:t>
            </a:r>
            <a:r>
              <a:rPr lang="en-US" dirty="0" err="1">
                <a:cs typeface="Calibri"/>
              </a:rPr>
              <a:t>Tämä</a:t>
            </a:r>
            <a:r>
              <a:rPr lang="en-US" dirty="0">
                <a:cs typeface="Calibri"/>
              </a:rPr>
              <a:t> </a:t>
            </a:r>
            <a:r>
              <a:rPr lang="en-US" dirty="0" err="1">
                <a:cs typeface="Calibri"/>
              </a:rPr>
              <a:t>voi</a:t>
            </a:r>
            <a:r>
              <a:rPr lang="en-US" dirty="0">
                <a:cs typeface="Calibri"/>
              </a:rPr>
              <a:t> olla mm. </a:t>
            </a:r>
            <a:r>
              <a:rPr lang="en-US" dirty="0" err="1">
                <a:cs typeface="Calibri"/>
              </a:rPr>
              <a:t>ohjausta</a:t>
            </a:r>
            <a:r>
              <a:rPr lang="en-US" dirty="0">
                <a:cs typeface="Calibri"/>
              </a:rPr>
              <a:t>, </a:t>
            </a:r>
            <a:r>
              <a:rPr lang="en-US" dirty="0" err="1">
                <a:cs typeface="Calibri"/>
              </a:rPr>
              <a:t>tukitunteja</a:t>
            </a:r>
            <a:r>
              <a:rPr lang="en-US" dirty="0">
                <a:cs typeface="Calibri"/>
              </a:rPr>
              <a:t>, </a:t>
            </a:r>
            <a:r>
              <a:rPr lang="en-US" dirty="0" err="1">
                <a:cs typeface="Calibri"/>
              </a:rPr>
              <a:t>apuvälineitä</a:t>
            </a:r>
            <a:r>
              <a:rPr lang="en-US" dirty="0">
                <a:cs typeface="Calibri"/>
              </a:rPr>
              <a:t>.</a:t>
            </a:r>
          </a:p>
          <a:p>
            <a:pPr marL="285750" indent="-285750">
              <a:buFont typeface="Calibri"/>
              <a:buChar char="-"/>
            </a:pPr>
            <a:r>
              <a:rPr lang="en-US" dirty="0" err="1">
                <a:cs typeface="Calibri"/>
              </a:rPr>
              <a:t>Yleistä</a:t>
            </a:r>
            <a:r>
              <a:rPr lang="en-US" dirty="0">
                <a:cs typeface="Calibri"/>
              </a:rPr>
              <a:t> </a:t>
            </a:r>
            <a:r>
              <a:rPr lang="en-US" dirty="0" err="1">
                <a:cs typeface="Calibri"/>
              </a:rPr>
              <a:t>tukea</a:t>
            </a:r>
            <a:r>
              <a:rPr lang="en-US" dirty="0">
                <a:cs typeface="Calibri"/>
              </a:rPr>
              <a:t> </a:t>
            </a:r>
            <a:r>
              <a:rPr lang="en-US" dirty="0" err="1">
                <a:cs typeface="Calibri"/>
              </a:rPr>
              <a:t>annetaan</a:t>
            </a:r>
            <a:r>
              <a:rPr lang="en-US" dirty="0">
                <a:cs typeface="Calibri"/>
              </a:rPr>
              <a:t> </a:t>
            </a:r>
            <a:r>
              <a:rPr lang="en-US" dirty="0" err="1">
                <a:cs typeface="Calibri"/>
              </a:rPr>
              <a:t>heti</a:t>
            </a:r>
            <a:r>
              <a:rPr lang="en-US" dirty="0">
                <a:cs typeface="Calibri"/>
              </a:rPr>
              <a:t> </a:t>
            </a:r>
            <a:r>
              <a:rPr lang="en-US" dirty="0" err="1">
                <a:cs typeface="Calibri"/>
              </a:rPr>
              <a:t>tarpeen</a:t>
            </a:r>
            <a:r>
              <a:rPr lang="en-US" dirty="0">
                <a:cs typeface="Calibri"/>
              </a:rPr>
              <a:t> </a:t>
            </a:r>
            <a:r>
              <a:rPr lang="en-US" dirty="0" err="1">
                <a:cs typeface="Calibri"/>
              </a:rPr>
              <a:t>ilmetessä</a:t>
            </a:r>
            <a:r>
              <a:rPr lang="en-US" dirty="0">
                <a:cs typeface="Calibri"/>
              </a:rPr>
              <a:t>, </a:t>
            </a:r>
            <a:r>
              <a:rPr lang="en-US" dirty="0" err="1">
                <a:cs typeface="Calibri"/>
              </a:rPr>
              <a:t>eikä</a:t>
            </a:r>
            <a:r>
              <a:rPr lang="en-US" dirty="0">
                <a:cs typeface="Calibri"/>
              </a:rPr>
              <a:t> </a:t>
            </a:r>
            <a:r>
              <a:rPr lang="en-US" dirty="0" err="1">
                <a:cs typeface="Calibri"/>
              </a:rPr>
              <a:t>tuen</a:t>
            </a:r>
            <a:r>
              <a:rPr lang="en-US" dirty="0">
                <a:cs typeface="Calibri"/>
              </a:rPr>
              <a:t> </a:t>
            </a:r>
            <a:r>
              <a:rPr lang="en-US" dirty="0" err="1">
                <a:cs typeface="Calibri"/>
              </a:rPr>
              <a:t>aloittaminen</a:t>
            </a:r>
            <a:r>
              <a:rPr lang="en-US" dirty="0">
                <a:cs typeface="Calibri"/>
              </a:rPr>
              <a:t> </a:t>
            </a:r>
            <a:r>
              <a:rPr lang="en-US" dirty="0" err="1">
                <a:cs typeface="Calibri"/>
              </a:rPr>
              <a:t>edellytä</a:t>
            </a:r>
            <a:r>
              <a:rPr lang="en-US" dirty="0">
                <a:cs typeface="Calibri"/>
              </a:rPr>
              <a:t> </a:t>
            </a:r>
            <a:r>
              <a:rPr lang="en-US" dirty="0" err="1">
                <a:cs typeface="Calibri"/>
              </a:rPr>
              <a:t>tutkimuksia</a:t>
            </a:r>
            <a:r>
              <a:rPr lang="en-US" dirty="0">
                <a:cs typeface="Calibri"/>
              </a:rPr>
              <a:t> tai </a:t>
            </a:r>
            <a:r>
              <a:rPr lang="en-US" dirty="0" err="1">
                <a:cs typeface="Calibri"/>
              </a:rPr>
              <a:t>päätöksiä</a:t>
            </a:r>
            <a:r>
              <a:rPr lang="en-US" dirty="0">
                <a:cs typeface="Calibri"/>
              </a:rPr>
              <a:t>.</a:t>
            </a:r>
          </a:p>
        </p:txBody>
      </p:sp>
      <p:sp>
        <p:nvSpPr>
          <p:cNvPr id="4" name="Dian numeron paikkamerkki 3"/>
          <p:cNvSpPr>
            <a:spLocks noGrp="1"/>
          </p:cNvSpPr>
          <p:nvPr>
            <p:ph type="sldNum" sz="quarter" idx="5"/>
          </p:nvPr>
        </p:nvSpPr>
        <p:spPr/>
        <p:txBody>
          <a:bodyPr/>
          <a:lstStyle/>
          <a:p>
            <a:fld id="{3B5002DE-842D-4E13-9DE6-635AD9A5324A}" type="slidenum">
              <a:rPr lang="fi-FI"/>
              <a:t>8</a:t>
            </a:fld>
            <a:endParaRPr lang="fi-FI"/>
          </a:p>
        </p:txBody>
      </p:sp>
    </p:spTree>
    <p:extLst>
      <p:ext uri="{BB962C8B-B14F-4D97-AF65-F5344CB8AC3E}">
        <p14:creationId xmlns:p14="http://schemas.microsoft.com/office/powerpoint/2010/main" val="383546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Calibri"/>
              <a:buChar char="-"/>
            </a:pPr>
            <a:r>
              <a:rPr lang="en-US" dirty="0" err="1">
                <a:cs typeface="Calibri"/>
              </a:rPr>
              <a:t>Tehostettu</a:t>
            </a:r>
            <a:r>
              <a:rPr lang="en-US" dirty="0">
                <a:cs typeface="Calibri"/>
              </a:rPr>
              <a:t> </a:t>
            </a:r>
            <a:r>
              <a:rPr lang="en-US" dirty="0" err="1">
                <a:cs typeface="Calibri"/>
              </a:rPr>
              <a:t>tuki</a:t>
            </a:r>
            <a:r>
              <a:rPr lang="en-US" dirty="0">
                <a:cs typeface="Calibri"/>
              </a:rPr>
              <a:t> on </a:t>
            </a:r>
            <a:r>
              <a:rPr lang="en-US" dirty="0" err="1">
                <a:cs typeface="Calibri"/>
              </a:rPr>
              <a:t>voimakkaampaa</a:t>
            </a:r>
            <a:r>
              <a:rPr lang="en-US" dirty="0">
                <a:cs typeface="Calibri"/>
              </a:rPr>
              <a:t> ja </a:t>
            </a:r>
            <a:r>
              <a:rPr lang="en-US" dirty="0" err="1">
                <a:cs typeface="Calibri"/>
              </a:rPr>
              <a:t>yksilöllisempää</a:t>
            </a:r>
            <a:r>
              <a:rPr lang="en-US" dirty="0">
                <a:cs typeface="Calibri"/>
              </a:rPr>
              <a:t>.</a:t>
            </a:r>
          </a:p>
          <a:p>
            <a:pPr marL="285750" indent="-285750">
              <a:buFont typeface="Calibri"/>
              <a:buChar char="-"/>
            </a:pPr>
            <a:r>
              <a:rPr lang="fi-FI" dirty="0"/>
              <a:t>Tehostettuun tukeen siirtäminen (tai vastaavasti tehostetusta tuesta palaaminen yleisen tuen piiriin) vaatii pedagogista arviota ja moniammatillista yhteistyötä oppilashuollon henkilöiden kanssa.</a:t>
            </a:r>
            <a:endParaRPr lang="fi-FI" dirty="0">
              <a:cs typeface="Calibri"/>
            </a:endParaRPr>
          </a:p>
          <a:p>
            <a:pPr marL="285750" indent="-285750">
              <a:buFont typeface="Calibri"/>
              <a:buChar char="-"/>
            </a:pPr>
            <a:r>
              <a:rPr lang="fi-FI" dirty="0">
                <a:cs typeface="Calibri"/>
              </a:rPr>
              <a:t>Tehostettu tuki voi olla esimerkiksi osa-aikaista erityisopetusta.</a:t>
            </a:r>
          </a:p>
          <a:p>
            <a:pPr marL="285750" indent="-285750">
              <a:buFont typeface="Calibri"/>
              <a:buChar char="-"/>
            </a:pPr>
            <a:endParaRPr lang="fi-FI" dirty="0">
              <a:cs typeface="Calibri"/>
            </a:endParaRPr>
          </a:p>
        </p:txBody>
      </p:sp>
      <p:sp>
        <p:nvSpPr>
          <p:cNvPr id="4" name="Dian numeron paikkamerkki 3"/>
          <p:cNvSpPr>
            <a:spLocks noGrp="1"/>
          </p:cNvSpPr>
          <p:nvPr>
            <p:ph type="sldNum" sz="quarter" idx="5"/>
          </p:nvPr>
        </p:nvSpPr>
        <p:spPr/>
        <p:txBody>
          <a:bodyPr/>
          <a:lstStyle/>
          <a:p>
            <a:fld id="{3B5002DE-842D-4E13-9DE6-635AD9A5324A}" type="slidenum">
              <a:rPr lang="fi-FI"/>
              <a:t>9</a:t>
            </a:fld>
            <a:endParaRPr lang="fi-FI"/>
          </a:p>
        </p:txBody>
      </p:sp>
    </p:spTree>
    <p:extLst>
      <p:ext uri="{BB962C8B-B14F-4D97-AF65-F5344CB8AC3E}">
        <p14:creationId xmlns:p14="http://schemas.microsoft.com/office/powerpoint/2010/main" val="366588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Calibri"/>
              <a:buChar char="-"/>
            </a:pPr>
            <a:r>
              <a:rPr lang="en-US" dirty="0">
                <a:cs typeface="Calibri"/>
              </a:rPr>
              <a:t>Jos </a:t>
            </a:r>
            <a:r>
              <a:rPr lang="en-US" dirty="0" err="1">
                <a:cs typeface="Calibri"/>
              </a:rPr>
              <a:t>oppilaalle</a:t>
            </a:r>
            <a:r>
              <a:rPr lang="en-US" dirty="0">
                <a:cs typeface="Calibri"/>
              </a:rPr>
              <a:t> </a:t>
            </a:r>
            <a:r>
              <a:rPr lang="en-US" dirty="0" err="1">
                <a:cs typeface="Calibri"/>
              </a:rPr>
              <a:t>annettu</a:t>
            </a:r>
            <a:r>
              <a:rPr lang="en-US" dirty="0">
                <a:cs typeface="Calibri"/>
              </a:rPr>
              <a:t> </a:t>
            </a:r>
            <a:r>
              <a:rPr lang="en-US" dirty="0" err="1">
                <a:cs typeface="Calibri"/>
              </a:rPr>
              <a:t>tehostettu</a:t>
            </a:r>
            <a:r>
              <a:rPr lang="en-US" dirty="0">
                <a:cs typeface="Calibri"/>
              </a:rPr>
              <a:t> </a:t>
            </a:r>
            <a:r>
              <a:rPr lang="en-US" dirty="0" err="1">
                <a:cs typeface="Calibri"/>
              </a:rPr>
              <a:t>tuki</a:t>
            </a:r>
            <a:r>
              <a:rPr lang="en-US" dirty="0">
                <a:cs typeface="Calibri"/>
              </a:rPr>
              <a:t> </a:t>
            </a:r>
            <a:r>
              <a:rPr lang="en-US" dirty="0" err="1">
                <a:cs typeface="Calibri"/>
              </a:rPr>
              <a:t>ei</a:t>
            </a:r>
            <a:r>
              <a:rPr lang="en-US" dirty="0">
                <a:cs typeface="Calibri"/>
              </a:rPr>
              <a:t> </a:t>
            </a:r>
            <a:r>
              <a:rPr lang="en-US" dirty="0" err="1">
                <a:cs typeface="Calibri"/>
              </a:rPr>
              <a:t>riitä</a:t>
            </a:r>
            <a:r>
              <a:rPr lang="en-US" dirty="0">
                <a:cs typeface="Calibri"/>
              </a:rPr>
              <a:t> </a:t>
            </a:r>
            <a:r>
              <a:rPr lang="en-US" dirty="0" err="1">
                <a:cs typeface="Calibri"/>
              </a:rPr>
              <a:t>selviytymään</a:t>
            </a:r>
            <a:r>
              <a:rPr lang="en-US" dirty="0">
                <a:cs typeface="Calibri"/>
              </a:rPr>
              <a:t> </a:t>
            </a:r>
            <a:r>
              <a:rPr lang="en-US" dirty="0" err="1">
                <a:cs typeface="Calibri"/>
              </a:rPr>
              <a:t>koulutyöstä</a:t>
            </a:r>
            <a:r>
              <a:rPr lang="en-US" dirty="0">
                <a:cs typeface="Calibri"/>
              </a:rPr>
              <a:t>, </a:t>
            </a:r>
            <a:r>
              <a:rPr lang="en-US" dirty="0" err="1">
                <a:cs typeface="Calibri"/>
              </a:rPr>
              <a:t>tehdään</a:t>
            </a:r>
            <a:r>
              <a:rPr lang="en-US" dirty="0">
                <a:cs typeface="Calibri"/>
              </a:rPr>
              <a:t> </a:t>
            </a:r>
            <a:r>
              <a:rPr lang="en-US" dirty="0" err="1"/>
              <a:t>pedagogiseen</a:t>
            </a:r>
            <a:r>
              <a:rPr lang="en-US" dirty="0"/>
              <a:t> </a:t>
            </a:r>
            <a:r>
              <a:rPr lang="en-US" dirty="0" err="1"/>
              <a:t>selvitykseen</a:t>
            </a:r>
            <a:r>
              <a:rPr lang="en-US" dirty="0"/>
              <a:t> </a:t>
            </a:r>
            <a:r>
              <a:rPr lang="en-US" dirty="0" err="1"/>
              <a:t>perustuva</a:t>
            </a:r>
            <a:r>
              <a:rPr lang="en-US" dirty="0"/>
              <a:t> </a:t>
            </a:r>
            <a:r>
              <a:rPr lang="en-US" dirty="0" err="1"/>
              <a:t>erityistä</a:t>
            </a:r>
            <a:r>
              <a:rPr lang="en-US" dirty="0"/>
              <a:t> </a:t>
            </a:r>
            <a:r>
              <a:rPr lang="en-US" dirty="0" err="1"/>
              <a:t>tukea</a:t>
            </a:r>
            <a:r>
              <a:rPr lang="en-US" dirty="0"/>
              <a:t> </a:t>
            </a:r>
            <a:r>
              <a:rPr lang="en-US" dirty="0" err="1"/>
              <a:t>koskeva</a:t>
            </a:r>
            <a:r>
              <a:rPr lang="en-US" dirty="0"/>
              <a:t> </a:t>
            </a:r>
            <a:r>
              <a:rPr lang="en-US" dirty="0" err="1"/>
              <a:t>hallintopäätös</a:t>
            </a:r>
            <a:r>
              <a:rPr lang="en-US" dirty="0"/>
              <a:t>.</a:t>
            </a:r>
            <a:endParaRPr lang="en-US" dirty="0" err="1">
              <a:cs typeface="Calibri"/>
            </a:endParaRPr>
          </a:p>
          <a:p>
            <a:pPr marL="171450" indent="-171450">
              <a:buFont typeface="Calibri"/>
              <a:buChar char="-"/>
            </a:pPr>
            <a:r>
              <a:rPr lang="en-US" dirty="0" err="1"/>
              <a:t>Oppilaalle</a:t>
            </a:r>
            <a:r>
              <a:rPr lang="en-US" dirty="0"/>
              <a:t> </a:t>
            </a:r>
            <a:r>
              <a:rPr lang="en-US" dirty="0" err="1"/>
              <a:t>laaditaan</a:t>
            </a:r>
            <a:r>
              <a:rPr lang="en-US" dirty="0"/>
              <a:t> </a:t>
            </a:r>
            <a:r>
              <a:rPr lang="en-US" dirty="0" err="1"/>
              <a:t>henkilökohtainen</a:t>
            </a:r>
            <a:r>
              <a:rPr lang="en-US" dirty="0"/>
              <a:t> opetuksen </a:t>
            </a:r>
            <a:r>
              <a:rPr lang="en-US" dirty="0" err="1"/>
              <a:t>järjestämistä</a:t>
            </a:r>
            <a:r>
              <a:rPr lang="en-US" dirty="0"/>
              <a:t> </a:t>
            </a:r>
            <a:r>
              <a:rPr lang="en-US" dirty="0" err="1"/>
              <a:t>koskeva</a:t>
            </a:r>
            <a:r>
              <a:rPr lang="en-US" dirty="0"/>
              <a:t> </a:t>
            </a:r>
            <a:r>
              <a:rPr lang="en-US" dirty="0" err="1"/>
              <a:t>suunnitelma</a:t>
            </a:r>
            <a:r>
              <a:rPr lang="en-US" dirty="0"/>
              <a:t> (HOJKS), </a:t>
            </a:r>
            <a:r>
              <a:rPr lang="en-US" dirty="0" err="1"/>
              <a:t>josta</a:t>
            </a:r>
            <a:r>
              <a:rPr lang="en-US" dirty="0"/>
              <a:t> on </a:t>
            </a:r>
            <a:r>
              <a:rPr lang="en-US" dirty="0" err="1"/>
              <a:t>käytävä</a:t>
            </a:r>
            <a:r>
              <a:rPr lang="en-US" dirty="0"/>
              <a:t> </a:t>
            </a:r>
            <a:r>
              <a:rPr lang="en-US" dirty="0" err="1"/>
              <a:t>ilmi</a:t>
            </a:r>
            <a:r>
              <a:rPr lang="en-US" dirty="0"/>
              <a:t> </a:t>
            </a:r>
            <a:r>
              <a:rPr lang="en-US" dirty="0" err="1"/>
              <a:t>erityistä</a:t>
            </a:r>
            <a:r>
              <a:rPr lang="en-US" dirty="0"/>
              <a:t> </a:t>
            </a:r>
            <a:r>
              <a:rPr lang="en-US" dirty="0" err="1"/>
              <a:t>tukea</a:t>
            </a:r>
            <a:r>
              <a:rPr lang="en-US" dirty="0"/>
              <a:t> </a:t>
            </a:r>
            <a:r>
              <a:rPr lang="en-US" dirty="0" err="1"/>
              <a:t>koskevan</a:t>
            </a:r>
            <a:r>
              <a:rPr lang="en-US" dirty="0"/>
              <a:t> </a:t>
            </a:r>
            <a:r>
              <a:rPr lang="en-US" dirty="0" err="1"/>
              <a:t>päätöksen</a:t>
            </a:r>
            <a:r>
              <a:rPr lang="en-US" dirty="0"/>
              <a:t> </a:t>
            </a:r>
            <a:r>
              <a:rPr lang="en-US" dirty="0" err="1"/>
              <a:t>mukaisen</a:t>
            </a:r>
            <a:r>
              <a:rPr lang="en-US" dirty="0"/>
              <a:t> opetuksen ja </a:t>
            </a:r>
            <a:r>
              <a:rPr lang="en-US" dirty="0" err="1"/>
              <a:t>muun</a:t>
            </a:r>
            <a:r>
              <a:rPr lang="en-US" dirty="0"/>
              <a:t> </a:t>
            </a:r>
            <a:r>
              <a:rPr lang="en-US" dirty="0" err="1"/>
              <a:t>tuen</a:t>
            </a:r>
            <a:r>
              <a:rPr lang="en-US" dirty="0"/>
              <a:t> </a:t>
            </a:r>
            <a:r>
              <a:rPr lang="en-US" dirty="0" err="1"/>
              <a:t>antaminen</a:t>
            </a:r>
            <a:r>
              <a:rPr lang="en-US" dirty="0"/>
              <a:t>.</a:t>
            </a:r>
          </a:p>
          <a:p>
            <a:pPr marL="171450" indent="-171450">
              <a:buFont typeface="Calibri"/>
              <a:buChar char="-"/>
            </a:pPr>
            <a:r>
              <a:rPr lang="en-US" dirty="0"/>
              <a:t> </a:t>
            </a:r>
            <a:r>
              <a:rPr lang="en-US" dirty="0" err="1"/>
              <a:t>Erityinen</a:t>
            </a:r>
            <a:r>
              <a:rPr lang="en-US" dirty="0"/>
              <a:t> </a:t>
            </a:r>
            <a:r>
              <a:rPr lang="en-US" dirty="0" err="1"/>
              <a:t>tuki</a:t>
            </a:r>
            <a:r>
              <a:rPr lang="en-US" dirty="0"/>
              <a:t> </a:t>
            </a:r>
            <a:r>
              <a:rPr lang="en-US" dirty="0" err="1"/>
              <a:t>muodostuu</a:t>
            </a:r>
            <a:r>
              <a:rPr lang="en-US" dirty="0"/>
              <a:t> </a:t>
            </a:r>
            <a:r>
              <a:rPr lang="en-US" dirty="0" err="1"/>
              <a:t>erityisopetuksesta</a:t>
            </a:r>
            <a:r>
              <a:rPr lang="en-US" dirty="0"/>
              <a:t> ja </a:t>
            </a:r>
            <a:r>
              <a:rPr lang="en-US" dirty="0" err="1"/>
              <a:t>muusta</a:t>
            </a:r>
            <a:r>
              <a:rPr lang="en-US" dirty="0"/>
              <a:t> </a:t>
            </a:r>
            <a:r>
              <a:rPr lang="en-US" dirty="0" err="1"/>
              <a:t>oppilaan</a:t>
            </a:r>
            <a:r>
              <a:rPr lang="en-US" dirty="0"/>
              <a:t> </a:t>
            </a:r>
            <a:r>
              <a:rPr lang="en-US" dirty="0" err="1"/>
              <a:t>tarvitsemasta</a:t>
            </a:r>
            <a:r>
              <a:rPr lang="en-US" dirty="0"/>
              <a:t>, </a:t>
            </a:r>
            <a:r>
              <a:rPr lang="en-US" dirty="0" err="1"/>
              <a:t>perusopetuslain</a:t>
            </a:r>
            <a:r>
              <a:rPr lang="en-US" dirty="0"/>
              <a:t> </a:t>
            </a:r>
            <a:r>
              <a:rPr lang="en-US" dirty="0" err="1"/>
              <a:t>mukaan</a:t>
            </a:r>
            <a:r>
              <a:rPr lang="en-US" dirty="0"/>
              <a:t> </a:t>
            </a:r>
            <a:r>
              <a:rPr lang="en-US" dirty="0" err="1"/>
              <a:t>annettavasta</a:t>
            </a:r>
            <a:r>
              <a:rPr lang="en-US" dirty="0"/>
              <a:t> </a:t>
            </a:r>
            <a:r>
              <a:rPr lang="en-US" dirty="0" err="1"/>
              <a:t>tuesta</a:t>
            </a:r>
            <a:r>
              <a:rPr lang="en-US" dirty="0"/>
              <a:t>.</a:t>
            </a:r>
          </a:p>
          <a:p>
            <a:pPr marL="171450" indent="-171450">
              <a:buFont typeface="Calibri"/>
              <a:buChar char="-"/>
            </a:pPr>
            <a:r>
              <a:rPr lang="en-US" dirty="0" err="1"/>
              <a:t>Huoltajan</a:t>
            </a:r>
            <a:r>
              <a:rPr lang="en-US" dirty="0"/>
              <a:t> </a:t>
            </a:r>
            <a:r>
              <a:rPr lang="en-US" dirty="0" err="1"/>
              <a:t>tuki</a:t>
            </a:r>
            <a:r>
              <a:rPr lang="en-US" dirty="0"/>
              <a:t>, </a:t>
            </a:r>
            <a:r>
              <a:rPr lang="en-US" dirty="0" err="1"/>
              <a:t>moniammatillinen</a:t>
            </a:r>
            <a:r>
              <a:rPr lang="en-US" dirty="0"/>
              <a:t> </a:t>
            </a:r>
            <a:r>
              <a:rPr lang="en-US" dirty="0" err="1"/>
              <a:t>yhteistyö</a:t>
            </a:r>
            <a:r>
              <a:rPr lang="en-US" dirty="0"/>
              <a:t> ja </a:t>
            </a:r>
            <a:r>
              <a:rPr lang="en-US" dirty="0" err="1"/>
              <a:t>yksilöllinen</a:t>
            </a:r>
            <a:r>
              <a:rPr lang="en-US" dirty="0"/>
              <a:t> </a:t>
            </a:r>
            <a:r>
              <a:rPr lang="en-US" dirty="0" err="1"/>
              <a:t>ohjaus</a:t>
            </a:r>
            <a:r>
              <a:rPr lang="en-US" dirty="0"/>
              <a:t> </a:t>
            </a:r>
            <a:r>
              <a:rPr lang="en-US" dirty="0" err="1"/>
              <a:t>ovat</a:t>
            </a:r>
            <a:r>
              <a:rPr lang="en-US" dirty="0"/>
              <a:t> </a:t>
            </a:r>
            <a:r>
              <a:rPr lang="en-US" dirty="0" err="1"/>
              <a:t>tärkeitä</a:t>
            </a:r>
            <a:r>
              <a:rPr lang="en-US" dirty="0"/>
              <a:t>.</a:t>
            </a:r>
            <a:endParaRPr lang="en-US" dirty="0">
              <a:cs typeface="Calibri"/>
            </a:endParaRPr>
          </a:p>
        </p:txBody>
      </p:sp>
      <p:sp>
        <p:nvSpPr>
          <p:cNvPr id="4" name="Dian numeron paikkamerkki 3"/>
          <p:cNvSpPr>
            <a:spLocks noGrp="1"/>
          </p:cNvSpPr>
          <p:nvPr>
            <p:ph type="sldNum" sz="quarter" idx="5"/>
          </p:nvPr>
        </p:nvSpPr>
        <p:spPr/>
        <p:txBody>
          <a:bodyPr/>
          <a:lstStyle/>
          <a:p>
            <a:fld id="{3B5002DE-842D-4E13-9DE6-635AD9A5324A}" type="slidenum">
              <a:rPr lang="fi-FI"/>
              <a:t>10</a:t>
            </a:fld>
            <a:endParaRPr lang="fi-FI"/>
          </a:p>
        </p:txBody>
      </p:sp>
    </p:spTree>
    <p:extLst>
      <p:ext uri="{BB962C8B-B14F-4D97-AF65-F5344CB8AC3E}">
        <p14:creationId xmlns:p14="http://schemas.microsoft.com/office/powerpoint/2010/main" val="59274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Calibri"/>
              <a:buChar char="-"/>
            </a:pPr>
            <a:r>
              <a:rPr lang="en-US" dirty="0" err="1">
                <a:cs typeface="Calibri"/>
              </a:rPr>
              <a:t>Alkuluokilla</a:t>
            </a:r>
            <a:r>
              <a:rPr lang="en-US" dirty="0">
                <a:cs typeface="Calibri"/>
              </a:rPr>
              <a:t> </a:t>
            </a:r>
            <a:r>
              <a:rPr lang="en-US" dirty="0" err="1">
                <a:cs typeface="Calibri"/>
              </a:rPr>
              <a:t>tarkoitetaan</a:t>
            </a:r>
            <a:r>
              <a:rPr lang="en-US" dirty="0">
                <a:cs typeface="Calibri"/>
              </a:rPr>
              <a:t> </a:t>
            </a:r>
            <a:r>
              <a:rPr lang="en-US" dirty="0" err="1">
                <a:cs typeface="Calibri"/>
              </a:rPr>
              <a:t>vuosiluokkia</a:t>
            </a:r>
            <a:r>
              <a:rPr lang="en-US" dirty="0">
                <a:cs typeface="Calibri"/>
              </a:rPr>
              <a:t> 1 - 2. </a:t>
            </a:r>
          </a:p>
          <a:p>
            <a:pPr marL="171450" indent="-171450">
              <a:buFont typeface="Calibri"/>
              <a:buChar char="-"/>
            </a:pPr>
            <a:r>
              <a:rPr lang="en-US" dirty="0" err="1">
                <a:cs typeface="Calibri"/>
              </a:rPr>
              <a:t>Ensimmäisillä</a:t>
            </a:r>
            <a:r>
              <a:rPr lang="en-US" dirty="0">
                <a:cs typeface="Calibri"/>
              </a:rPr>
              <a:t> </a:t>
            </a:r>
            <a:r>
              <a:rPr lang="en-US" dirty="0" err="1">
                <a:cs typeface="Calibri"/>
              </a:rPr>
              <a:t>luokilla</a:t>
            </a:r>
            <a:r>
              <a:rPr lang="en-US" dirty="0">
                <a:cs typeface="Calibri"/>
              </a:rPr>
              <a:t> </a:t>
            </a:r>
            <a:r>
              <a:rPr lang="en-US" dirty="0" err="1">
                <a:cs typeface="Calibri"/>
              </a:rPr>
              <a:t>harjoitellaan</a:t>
            </a:r>
            <a:r>
              <a:rPr lang="en-US" dirty="0">
                <a:cs typeface="Calibri"/>
              </a:rPr>
              <a:t> </a:t>
            </a:r>
            <a:r>
              <a:rPr lang="en-US" dirty="0" err="1">
                <a:cs typeface="Calibri"/>
              </a:rPr>
              <a:t>perustaitoja</a:t>
            </a:r>
            <a:r>
              <a:rPr lang="en-US" dirty="0">
                <a:cs typeface="Calibri"/>
              </a:rPr>
              <a:t> </a:t>
            </a:r>
            <a:r>
              <a:rPr lang="en-US" dirty="0" err="1">
                <a:cs typeface="Calibri"/>
              </a:rPr>
              <a:t>kuten</a:t>
            </a:r>
            <a:r>
              <a:rPr lang="en-US" dirty="0">
                <a:cs typeface="Calibri"/>
              </a:rPr>
              <a:t> </a:t>
            </a:r>
            <a:r>
              <a:rPr lang="en-US" dirty="0" err="1">
                <a:cs typeface="Calibri"/>
              </a:rPr>
              <a:t>lukemista</a:t>
            </a:r>
            <a:r>
              <a:rPr lang="en-US" dirty="0">
                <a:cs typeface="Calibri"/>
              </a:rPr>
              <a:t>, </a:t>
            </a:r>
            <a:r>
              <a:rPr lang="en-US" dirty="0" err="1">
                <a:cs typeface="Calibri"/>
              </a:rPr>
              <a:t>kirjoittamista</a:t>
            </a:r>
            <a:r>
              <a:rPr lang="en-US" dirty="0">
                <a:cs typeface="Calibri"/>
              </a:rPr>
              <a:t>, </a:t>
            </a:r>
            <a:r>
              <a:rPr lang="en-US" dirty="0" err="1">
                <a:cs typeface="Calibri"/>
              </a:rPr>
              <a:t>matematiikkaa</a:t>
            </a:r>
            <a:r>
              <a:rPr lang="en-US" dirty="0">
                <a:cs typeface="Calibri"/>
              </a:rPr>
              <a:t> </a:t>
            </a:r>
            <a:r>
              <a:rPr lang="en-US" dirty="0" err="1">
                <a:cs typeface="Calibri"/>
              </a:rPr>
              <a:t>sekä</a:t>
            </a:r>
            <a:r>
              <a:rPr lang="en-US" dirty="0">
                <a:cs typeface="Calibri"/>
              </a:rPr>
              <a:t> </a:t>
            </a:r>
            <a:r>
              <a:rPr lang="en-US" dirty="0" err="1">
                <a:cs typeface="Calibri"/>
              </a:rPr>
              <a:t>ympäristöoppia</a:t>
            </a:r>
            <a:r>
              <a:rPr lang="en-US" dirty="0">
                <a:cs typeface="Calibri"/>
              </a:rPr>
              <a:t>. </a:t>
            </a:r>
          </a:p>
          <a:p>
            <a:pPr marL="171450" indent="-171450">
              <a:buFont typeface="Calibri"/>
              <a:buChar char="-"/>
            </a:pPr>
            <a:r>
              <a:rPr lang="en-US" dirty="0" err="1">
                <a:cs typeface="Calibri"/>
              </a:rPr>
              <a:t>Alkuluokilla</a:t>
            </a:r>
            <a:r>
              <a:rPr lang="en-US" dirty="0">
                <a:cs typeface="Calibri"/>
              </a:rPr>
              <a:t> </a:t>
            </a:r>
            <a:r>
              <a:rPr lang="en-US" dirty="0" err="1">
                <a:cs typeface="Calibri"/>
              </a:rPr>
              <a:t>keskitytään</a:t>
            </a:r>
            <a:r>
              <a:rPr lang="en-US" dirty="0">
                <a:cs typeface="Calibri"/>
              </a:rPr>
              <a:t> </a:t>
            </a:r>
            <a:r>
              <a:rPr lang="en-US" dirty="0" err="1">
                <a:cs typeface="Calibri"/>
              </a:rPr>
              <a:t>myös</a:t>
            </a:r>
            <a:r>
              <a:rPr lang="en-US" dirty="0">
                <a:cs typeface="Calibri"/>
              </a:rPr>
              <a:t> </a:t>
            </a:r>
            <a:r>
              <a:rPr lang="en-US" dirty="0" err="1">
                <a:cs typeface="Calibri"/>
              </a:rPr>
              <a:t>koululaiseksi</a:t>
            </a:r>
            <a:r>
              <a:rPr lang="en-US" dirty="0">
                <a:cs typeface="Calibri"/>
              </a:rPr>
              <a:t> </a:t>
            </a:r>
            <a:r>
              <a:rPr lang="en-US" dirty="0" err="1">
                <a:cs typeface="Calibri"/>
              </a:rPr>
              <a:t>kasvamiseen</a:t>
            </a:r>
            <a:r>
              <a:rPr lang="en-US" dirty="0">
                <a:cs typeface="Calibri"/>
              </a:rPr>
              <a:t> ja </a:t>
            </a:r>
            <a:r>
              <a:rPr lang="en-US" dirty="0" err="1">
                <a:cs typeface="Calibri"/>
              </a:rPr>
              <a:t>harjoitellaan</a:t>
            </a:r>
            <a:r>
              <a:rPr lang="en-US" dirty="0">
                <a:cs typeface="Calibri"/>
              </a:rPr>
              <a:t> </a:t>
            </a:r>
            <a:r>
              <a:rPr lang="en-US" dirty="0" err="1">
                <a:cs typeface="Calibri"/>
              </a:rPr>
              <a:t>koululaisen</a:t>
            </a:r>
            <a:r>
              <a:rPr lang="en-US" dirty="0">
                <a:cs typeface="Calibri"/>
              </a:rPr>
              <a:t> </a:t>
            </a:r>
            <a:r>
              <a:rPr lang="en-US" dirty="0" err="1">
                <a:cs typeface="Calibri"/>
              </a:rPr>
              <a:t>taitoja</a:t>
            </a:r>
            <a:r>
              <a:rPr lang="en-US" dirty="0">
                <a:cs typeface="Calibri"/>
              </a:rPr>
              <a:t> </a:t>
            </a:r>
            <a:r>
              <a:rPr lang="en-US" dirty="0" err="1">
                <a:cs typeface="Calibri"/>
              </a:rPr>
              <a:t>kuten</a:t>
            </a:r>
            <a:r>
              <a:rPr lang="en-US" dirty="0">
                <a:cs typeface="Calibri"/>
              </a:rPr>
              <a:t> </a:t>
            </a:r>
            <a:r>
              <a:rPr lang="en-US" dirty="0" err="1">
                <a:cs typeface="Calibri"/>
              </a:rPr>
              <a:t>kaveritaidot</a:t>
            </a:r>
            <a:r>
              <a:rPr lang="en-US" dirty="0">
                <a:cs typeface="Calibri"/>
              </a:rPr>
              <a:t>, </a:t>
            </a:r>
            <a:r>
              <a:rPr lang="en-US" dirty="0" err="1">
                <a:cs typeface="Calibri"/>
              </a:rPr>
              <a:t>omista</a:t>
            </a:r>
            <a:r>
              <a:rPr lang="en-US" dirty="0">
                <a:cs typeface="Calibri"/>
              </a:rPr>
              <a:t> </a:t>
            </a:r>
            <a:r>
              <a:rPr lang="en-US" dirty="0" err="1">
                <a:cs typeface="Calibri"/>
              </a:rPr>
              <a:t>tavatoista</a:t>
            </a:r>
            <a:r>
              <a:rPr lang="en-US" dirty="0">
                <a:cs typeface="Calibri"/>
              </a:rPr>
              <a:t> </a:t>
            </a:r>
            <a:r>
              <a:rPr lang="en-US" dirty="0" err="1">
                <a:cs typeface="Calibri"/>
              </a:rPr>
              <a:t>huolehtiminen</a:t>
            </a:r>
            <a:r>
              <a:rPr lang="en-US" dirty="0">
                <a:cs typeface="Calibri"/>
              </a:rPr>
              <a:t>.</a:t>
            </a:r>
          </a:p>
          <a:p>
            <a:pPr marL="171450" indent="-171450">
              <a:buFont typeface="Calibri"/>
              <a:buChar char="-"/>
            </a:pPr>
            <a:r>
              <a:rPr lang="en-US" dirty="0" err="1">
                <a:cs typeface="Calibri"/>
              </a:rPr>
              <a:t>Alkuluokilla</a:t>
            </a:r>
            <a:r>
              <a:rPr lang="en-US" dirty="0">
                <a:cs typeface="Calibri"/>
              </a:rPr>
              <a:t> on </a:t>
            </a:r>
            <a:r>
              <a:rPr lang="en-US" dirty="0" err="1">
                <a:cs typeface="Calibri"/>
              </a:rPr>
              <a:t>oma</a:t>
            </a:r>
            <a:r>
              <a:rPr lang="en-US" dirty="0">
                <a:cs typeface="Calibri"/>
              </a:rPr>
              <a:t> </a:t>
            </a:r>
            <a:r>
              <a:rPr lang="en-US" dirty="0" err="1">
                <a:cs typeface="Calibri"/>
              </a:rPr>
              <a:t>luokanopettaja</a:t>
            </a:r>
            <a:r>
              <a:rPr lang="en-US" dirty="0">
                <a:cs typeface="Calibri"/>
              </a:rPr>
              <a:t>, </a:t>
            </a:r>
            <a:r>
              <a:rPr lang="en-US" dirty="0" err="1">
                <a:cs typeface="Calibri"/>
              </a:rPr>
              <a:t>joka</a:t>
            </a:r>
            <a:r>
              <a:rPr lang="en-US" dirty="0">
                <a:cs typeface="Calibri"/>
              </a:rPr>
              <a:t> </a:t>
            </a:r>
            <a:r>
              <a:rPr lang="en-US" dirty="0" err="1">
                <a:cs typeface="Calibri"/>
              </a:rPr>
              <a:t>pääsääntöisesti</a:t>
            </a:r>
            <a:r>
              <a:rPr lang="en-US" dirty="0">
                <a:cs typeface="Calibri"/>
              </a:rPr>
              <a:t> </a:t>
            </a:r>
            <a:r>
              <a:rPr lang="en-US" dirty="0" err="1">
                <a:cs typeface="Calibri"/>
              </a:rPr>
              <a:t>opettaa</a:t>
            </a:r>
            <a:r>
              <a:rPr lang="en-US" dirty="0">
                <a:cs typeface="Calibri"/>
              </a:rPr>
              <a:t> </a:t>
            </a:r>
            <a:r>
              <a:rPr lang="en-US" dirty="0" err="1">
                <a:cs typeface="Calibri"/>
              </a:rPr>
              <a:t>kaikki</a:t>
            </a:r>
            <a:r>
              <a:rPr lang="en-US" dirty="0">
                <a:cs typeface="Calibri"/>
              </a:rPr>
              <a:t> </a:t>
            </a:r>
            <a:r>
              <a:rPr lang="en-US" dirty="0" err="1">
                <a:cs typeface="Calibri"/>
              </a:rPr>
              <a:t>oppiaineet</a:t>
            </a:r>
            <a:r>
              <a:rPr lang="en-US" dirty="0">
                <a:cs typeface="Calibri"/>
              </a:rPr>
              <a:t>.</a:t>
            </a:r>
          </a:p>
          <a:p>
            <a:pPr marL="171450" indent="-171450">
              <a:buFont typeface="Calibri"/>
              <a:buChar char="-"/>
            </a:pPr>
            <a:r>
              <a:rPr lang="en-US" dirty="0">
                <a:cs typeface="Calibri"/>
              </a:rPr>
              <a:t>3. </a:t>
            </a:r>
            <a:r>
              <a:rPr lang="en-US" dirty="0" err="1">
                <a:cs typeface="Calibri"/>
              </a:rPr>
              <a:t>luokalta</a:t>
            </a:r>
            <a:r>
              <a:rPr lang="en-US" dirty="0">
                <a:cs typeface="Calibri"/>
              </a:rPr>
              <a:t> </a:t>
            </a:r>
            <a:r>
              <a:rPr lang="en-US" dirty="0" err="1">
                <a:cs typeface="Calibri"/>
              </a:rPr>
              <a:t>eteenpäin</a:t>
            </a:r>
            <a:r>
              <a:rPr lang="en-US" dirty="0">
                <a:cs typeface="Calibri"/>
              </a:rPr>
              <a:t> </a:t>
            </a:r>
            <a:r>
              <a:rPr lang="en-US" dirty="0" err="1">
                <a:cs typeface="Calibri"/>
              </a:rPr>
              <a:t>luokanopettajan</a:t>
            </a:r>
            <a:r>
              <a:rPr lang="en-US" dirty="0">
                <a:cs typeface="Calibri"/>
              </a:rPr>
              <a:t> </a:t>
            </a:r>
            <a:r>
              <a:rPr lang="en-US" dirty="0" err="1">
                <a:cs typeface="Calibri"/>
              </a:rPr>
              <a:t>lisäksi</a:t>
            </a:r>
            <a:r>
              <a:rPr lang="en-US" dirty="0">
                <a:cs typeface="Calibri"/>
              </a:rPr>
              <a:t> </a:t>
            </a:r>
            <a:r>
              <a:rPr lang="en-US" dirty="0" err="1">
                <a:cs typeface="Calibri"/>
              </a:rPr>
              <a:t>luokalle</a:t>
            </a:r>
            <a:r>
              <a:rPr lang="en-US" dirty="0">
                <a:cs typeface="Calibri"/>
              </a:rPr>
              <a:t> </a:t>
            </a:r>
            <a:r>
              <a:rPr lang="en-US" dirty="0" err="1">
                <a:cs typeface="Calibri"/>
              </a:rPr>
              <a:t>tulee</a:t>
            </a:r>
            <a:r>
              <a:rPr lang="en-US" dirty="0">
                <a:cs typeface="Calibri"/>
              </a:rPr>
              <a:t> </a:t>
            </a:r>
            <a:r>
              <a:rPr lang="en-US" dirty="0" err="1">
                <a:cs typeface="Calibri"/>
              </a:rPr>
              <a:t>myös</a:t>
            </a:r>
            <a:r>
              <a:rPr lang="en-US" dirty="0">
                <a:cs typeface="Calibri"/>
              </a:rPr>
              <a:t> </a:t>
            </a:r>
            <a:r>
              <a:rPr lang="en-US" dirty="0" err="1">
                <a:cs typeface="Calibri"/>
              </a:rPr>
              <a:t>enenevissä</a:t>
            </a:r>
            <a:r>
              <a:rPr lang="en-US" dirty="0">
                <a:cs typeface="Calibri"/>
              </a:rPr>
              <a:t> </a:t>
            </a:r>
            <a:r>
              <a:rPr lang="en-US" dirty="0" err="1">
                <a:cs typeface="Calibri"/>
              </a:rPr>
              <a:t>määrin</a:t>
            </a:r>
            <a:r>
              <a:rPr lang="en-US" dirty="0">
                <a:cs typeface="Calibri"/>
              </a:rPr>
              <a:t> </a:t>
            </a:r>
            <a:r>
              <a:rPr lang="en-US" dirty="0" err="1">
                <a:cs typeface="Calibri"/>
              </a:rPr>
              <a:t>aineenopettajia</a:t>
            </a:r>
            <a:r>
              <a:rPr lang="en-US" dirty="0">
                <a:cs typeface="Calibri"/>
              </a:rPr>
              <a:t>.</a:t>
            </a:r>
          </a:p>
          <a:p>
            <a:pPr marL="171450" indent="-171450">
              <a:buFont typeface="Calibri"/>
              <a:buChar char="-"/>
            </a:pPr>
            <a:r>
              <a:rPr lang="en-US" dirty="0" err="1">
                <a:cs typeface="Calibri"/>
              </a:rPr>
              <a:t>Aineenopettaja</a:t>
            </a:r>
            <a:r>
              <a:rPr lang="en-US" dirty="0">
                <a:cs typeface="Calibri"/>
              </a:rPr>
              <a:t> </a:t>
            </a:r>
            <a:r>
              <a:rPr lang="en-US" dirty="0" err="1">
                <a:cs typeface="Calibri"/>
              </a:rPr>
              <a:t>voi</a:t>
            </a:r>
            <a:r>
              <a:rPr lang="en-US" dirty="0">
                <a:cs typeface="Calibri"/>
              </a:rPr>
              <a:t> </a:t>
            </a:r>
            <a:r>
              <a:rPr lang="en-US" dirty="0" err="1">
                <a:cs typeface="Calibri"/>
              </a:rPr>
              <a:t>antaa</a:t>
            </a:r>
            <a:r>
              <a:rPr lang="en-US" dirty="0">
                <a:cs typeface="Calibri"/>
              </a:rPr>
              <a:t> </a:t>
            </a:r>
            <a:r>
              <a:rPr lang="en-US" dirty="0" err="1">
                <a:cs typeface="Calibri"/>
              </a:rPr>
              <a:t>opetusta</a:t>
            </a:r>
            <a:r>
              <a:rPr lang="en-US" dirty="0">
                <a:cs typeface="Calibri"/>
              </a:rPr>
              <a:t> </a:t>
            </a:r>
            <a:r>
              <a:rPr lang="en-US" dirty="0" err="1">
                <a:cs typeface="Calibri"/>
              </a:rPr>
              <a:t>esimerkiksi</a:t>
            </a:r>
            <a:r>
              <a:rPr lang="en-US" dirty="0">
                <a:cs typeface="Calibri"/>
              </a:rPr>
              <a:t> </a:t>
            </a:r>
            <a:r>
              <a:rPr lang="en-US" dirty="0" err="1">
                <a:cs typeface="Calibri"/>
              </a:rPr>
              <a:t>kielissä</a:t>
            </a:r>
            <a:r>
              <a:rPr lang="en-US" dirty="0">
                <a:cs typeface="Calibri"/>
              </a:rPr>
              <a:t>, </a:t>
            </a:r>
            <a:r>
              <a:rPr lang="en-US" dirty="0" err="1">
                <a:cs typeface="Calibri"/>
              </a:rPr>
              <a:t>musiikissa</a:t>
            </a:r>
            <a:r>
              <a:rPr lang="en-US" dirty="0">
                <a:cs typeface="Calibri"/>
              </a:rPr>
              <a:t>, </a:t>
            </a:r>
            <a:r>
              <a:rPr lang="en-US" dirty="0" err="1">
                <a:cs typeface="Calibri"/>
              </a:rPr>
              <a:t>liikunnassa</a:t>
            </a:r>
            <a:r>
              <a:rPr lang="en-US" dirty="0">
                <a:cs typeface="Calibri"/>
              </a:rPr>
              <a:t> tai </a:t>
            </a:r>
            <a:r>
              <a:rPr lang="en-US" dirty="0" err="1">
                <a:cs typeface="Calibri"/>
              </a:rPr>
              <a:t>käsityössä</a:t>
            </a:r>
            <a:r>
              <a:rPr lang="en-US" dirty="0">
                <a:cs typeface="Calibri"/>
              </a:rPr>
              <a:t>.</a:t>
            </a:r>
          </a:p>
          <a:p>
            <a:pPr marL="171450" indent="-171450">
              <a:buFont typeface="Calibri"/>
              <a:buChar char="-"/>
            </a:pPr>
            <a:r>
              <a:rPr lang="en-US" dirty="0" err="1">
                <a:cs typeface="Calibri"/>
              </a:rPr>
              <a:t>Oppilaan</a:t>
            </a:r>
            <a:r>
              <a:rPr lang="en-US" dirty="0">
                <a:cs typeface="Calibri"/>
              </a:rPr>
              <a:t> </a:t>
            </a:r>
            <a:r>
              <a:rPr lang="en-US" dirty="0" err="1">
                <a:cs typeface="Calibri"/>
              </a:rPr>
              <a:t>vastuu</a:t>
            </a:r>
            <a:r>
              <a:rPr lang="en-US" dirty="0">
                <a:cs typeface="Calibri"/>
              </a:rPr>
              <a:t> </a:t>
            </a:r>
            <a:r>
              <a:rPr lang="en-US" dirty="0" err="1">
                <a:cs typeface="Calibri"/>
              </a:rPr>
              <a:t>omasta</a:t>
            </a:r>
            <a:r>
              <a:rPr lang="en-US" dirty="0">
                <a:cs typeface="Calibri"/>
              </a:rPr>
              <a:t> </a:t>
            </a:r>
            <a:r>
              <a:rPr lang="en-US" dirty="0" err="1">
                <a:cs typeface="Calibri"/>
              </a:rPr>
              <a:t>koulunkäynnistä</a:t>
            </a:r>
            <a:r>
              <a:rPr lang="en-US" dirty="0">
                <a:cs typeface="Calibri"/>
              </a:rPr>
              <a:t> </a:t>
            </a:r>
            <a:r>
              <a:rPr lang="en-US" dirty="0" err="1">
                <a:cs typeface="Calibri"/>
              </a:rPr>
              <a:t>lisääntyy</a:t>
            </a:r>
            <a:r>
              <a:rPr lang="en-US" dirty="0">
                <a:cs typeface="Calibri"/>
              </a:rPr>
              <a:t>. </a:t>
            </a:r>
          </a:p>
          <a:p>
            <a:pPr marL="171450" indent="-171450">
              <a:buFont typeface="Calibri"/>
              <a:buChar char="-"/>
            </a:pPr>
            <a:r>
              <a:rPr lang="en-US" dirty="0" err="1">
                <a:cs typeface="Calibri"/>
              </a:rPr>
              <a:t>Myös</a:t>
            </a:r>
            <a:r>
              <a:rPr lang="en-US" dirty="0">
                <a:cs typeface="Calibri"/>
              </a:rPr>
              <a:t> </a:t>
            </a:r>
            <a:r>
              <a:rPr lang="en-US" dirty="0" err="1">
                <a:cs typeface="Calibri"/>
              </a:rPr>
              <a:t>kokeet</a:t>
            </a:r>
            <a:r>
              <a:rPr lang="en-US" dirty="0">
                <a:cs typeface="Calibri"/>
              </a:rPr>
              <a:t> </a:t>
            </a:r>
            <a:r>
              <a:rPr lang="en-US" dirty="0" err="1">
                <a:cs typeface="Calibri"/>
              </a:rPr>
              <a:t>alkavat</a:t>
            </a:r>
            <a:r>
              <a:rPr lang="en-US" dirty="0">
                <a:cs typeface="Calibri"/>
              </a:rPr>
              <a:t> </a:t>
            </a:r>
            <a:r>
              <a:rPr lang="en-US" dirty="0" err="1">
                <a:cs typeface="Calibri"/>
              </a:rPr>
              <a:t>yleistyä</a:t>
            </a:r>
            <a:r>
              <a:rPr lang="en-US" dirty="0">
                <a:cs typeface="Calibri"/>
              </a:rPr>
              <a:t> </a:t>
            </a:r>
            <a:r>
              <a:rPr lang="en-US" dirty="0" err="1">
                <a:cs typeface="Calibri"/>
              </a:rPr>
              <a:t>alakoulun</a:t>
            </a:r>
            <a:r>
              <a:rPr lang="en-US" dirty="0">
                <a:cs typeface="Calibri"/>
              </a:rPr>
              <a:t> </a:t>
            </a:r>
            <a:r>
              <a:rPr lang="en-US" dirty="0" err="1">
                <a:cs typeface="Calibri"/>
              </a:rPr>
              <a:t>ylemmillä</a:t>
            </a:r>
            <a:r>
              <a:rPr lang="en-US" dirty="0">
                <a:cs typeface="Calibri"/>
              </a:rPr>
              <a:t> </a:t>
            </a:r>
            <a:r>
              <a:rPr lang="en-US" dirty="0" err="1">
                <a:cs typeface="Calibri"/>
              </a:rPr>
              <a:t>luokilla</a:t>
            </a:r>
            <a:r>
              <a:rPr lang="en-US" dirty="0">
                <a:cs typeface="Calibri"/>
              </a:rPr>
              <a:t>.</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11</a:t>
            </a:fld>
            <a:endParaRPr lang="fi-FI"/>
          </a:p>
        </p:txBody>
      </p:sp>
    </p:spTree>
    <p:extLst>
      <p:ext uri="{BB962C8B-B14F-4D97-AF65-F5344CB8AC3E}">
        <p14:creationId xmlns:p14="http://schemas.microsoft.com/office/powerpoint/2010/main" val="274369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33836" y="2210856"/>
            <a:ext cx="7733725" cy="1378901"/>
          </a:xfrm>
        </p:spPr>
        <p:txBody>
          <a:bodyPr anchor="t" anchorCtr="0">
            <a:noAutofit/>
          </a:bodyPr>
          <a:lstStyle>
            <a:lvl1pPr>
              <a:lnSpc>
                <a:spcPct val="85000"/>
              </a:lnSpc>
              <a:defRPr sz="56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734510" y="3655142"/>
            <a:ext cx="7733052" cy="438811"/>
          </a:xfrm>
          <a:prstGeom prst="rect">
            <a:avLst/>
          </a:prstGeom>
        </p:spPr>
        <p:txBody>
          <a:bodyPr lIns="0" rIns="0" anchor="t" anchorCtr="0">
            <a:noAutofit/>
          </a:bodyPr>
          <a:lstStyle>
            <a:lvl1pPr marL="0" indent="0" algn="l">
              <a:lnSpc>
                <a:spcPct val="100000"/>
              </a:lnSpc>
              <a:spcAft>
                <a:spcPts val="0"/>
              </a:spcAft>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733836" y="4412974"/>
            <a:ext cx="5661025" cy="25664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87" y="795806"/>
            <a:ext cx="1370090" cy="717808"/>
          </a:xfrm>
          <a:prstGeom prst="rect">
            <a:avLst/>
          </a:prstGeom>
        </p:spPr>
      </p:pic>
    </p:spTree>
    <p:extLst>
      <p:ext uri="{BB962C8B-B14F-4D97-AF65-F5344CB8AC3E}">
        <p14:creationId xmlns:p14="http://schemas.microsoft.com/office/powerpoint/2010/main" val="152420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3079274"/>
            <a:ext cx="8091213" cy="1702131"/>
          </a:xfrm>
        </p:spPr>
        <p:txBody>
          <a:bodyPr anchor="t">
            <a:noAutofit/>
          </a:bodyPr>
          <a:lstStyle>
            <a:lvl1pPr algn="ctr">
              <a:lnSpc>
                <a:spcPct val="90000"/>
              </a:lnSpc>
              <a:defRPr sz="5600">
                <a:solidFill>
                  <a:schemeClr val="bg1"/>
                </a:solidFill>
              </a:defRPr>
            </a:lvl1pPr>
          </a:lstStyle>
          <a:p>
            <a:r>
              <a:rPr lang="fi-FI" noProof="0" dirty="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2732063" y="762789"/>
            <a:ext cx="3679874" cy="2316485"/>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427735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0" y="0"/>
            <a:ext cx="9144001" cy="5143500"/>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7909535" y="4772882"/>
            <a:ext cx="1071829"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8542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6000">
                <a:solidFill>
                  <a:schemeClr val="bg1"/>
                </a:solidFill>
              </a:defRPr>
            </a:lvl1pPr>
          </a:lstStyle>
          <a:p>
            <a:r>
              <a:rPr lang="fi-FI" dirty="0"/>
              <a:t>Muokkaa slogania napsauttamalla</a:t>
            </a:r>
            <a:endParaRPr lang="en-US" dirty="0"/>
          </a:p>
        </p:txBody>
      </p:sp>
    </p:spTree>
    <p:extLst>
      <p:ext uri="{BB962C8B-B14F-4D97-AF65-F5344CB8AC3E}">
        <p14:creationId xmlns:p14="http://schemas.microsoft.com/office/powerpoint/2010/main" val="214185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865921" y="2627869"/>
            <a:ext cx="7412159" cy="972065"/>
          </a:xfrm>
        </p:spPr>
        <p:txBody>
          <a:bodyPr anchor="t" anchorCtr="0"/>
          <a:lstStyle>
            <a:lvl1pPr algn="ctr">
              <a:lnSpc>
                <a:spcPct val="90000"/>
              </a:lnSpc>
              <a:defRPr sz="6600">
                <a:solidFill>
                  <a:schemeClr val="bg1"/>
                </a:solidFill>
              </a:defRPr>
            </a:lvl1pPr>
          </a:lstStyle>
          <a:p>
            <a:r>
              <a:rPr lang="fi-FI" dirty="0"/>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847" y="1100381"/>
            <a:ext cx="906364" cy="1259847"/>
          </a:xfrm>
          <a:prstGeom prst="rect">
            <a:avLst/>
          </a:prstGeom>
        </p:spPr>
      </p:pic>
    </p:spTree>
    <p:extLst>
      <p:ext uri="{BB962C8B-B14F-4D97-AF65-F5344CB8AC3E}">
        <p14:creationId xmlns:p14="http://schemas.microsoft.com/office/powerpoint/2010/main" val="186341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772"/>
            <a:ext cx="6858000" cy="17907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80559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95867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9841" y="342900"/>
            <a:ext cx="2949178" cy="1200150"/>
          </a:xfrm>
        </p:spPr>
        <p:txBody>
          <a:bodyPr anchor="b"/>
          <a:lstStyle>
            <a:lvl1pPr>
              <a:defRPr sz="2400"/>
            </a:lvl1pPr>
          </a:lstStyle>
          <a:p>
            <a:r>
              <a:rPr lang="fi-FI"/>
              <a:t>Muokkaa perustyyl. napsautt.</a:t>
            </a:r>
          </a:p>
        </p:txBody>
      </p:sp>
      <p:sp>
        <p:nvSpPr>
          <p:cNvPr id="3" name="Sisällön paikkamerkki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11.7.2023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11.7.2023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85354" y="1975246"/>
            <a:ext cx="4619307" cy="1761868"/>
          </a:xfrm>
        </p:spPr>
        <p:txBody>
          <a:bodyPr anchor="b" anchorCtr="0">
            <a:noAutofit/>
          </a:bodyPr>
          <a:lstStyle>
            <a:lvl1pPr>
              <a:lnSpc>
                <a:spcPct val="85000"/>
              </a:lnSpc>
              <a:defRPr sz="48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485355" y="3808358"/>
            <a:ext cx="4619307" cy="340243"/>
          </a:xfrm>
          <a:prstGeom prst="rect">
            <a:avLst/>
          </a:prstGeom>
        </p:spPr>
        <p:txBody>
          <a:bodyPr lIns="0" tIns="0" rIns="0" bIns="0" anchor="t" anchorCtr="0">
            <a:noAutofit/>
          </a:bodyPr>
          <a:lstStyle>
            <a:lvl1pPr marL="0" indent="0" algn="l">
              <a:lnSpc>
                <a:spcPct val="100000"/>
              </a:lnSpc>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485355" y="4451058"/>
            <a:ext cx="4619307" cy="23688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5464175" y="0"/>
            <a:ext cx="3679826" cy="5143500"/>
          </a:xfrm>
        </p:spPr>
        <p:txBody>
          <a:bodyPr lIns="180000" tIns="180000" rIns="180000">
            <a:no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lang="fi-FI" sz="1000" b="0" i="0" smtClean="0">
                <a:solidFill>
                  <a:schemeClr val="bg1"/>
                </a:solidFill>
                <a:effectLst/>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a:t>
            </a:r>
            <a:br>
              <a:rPr lang="fi-FI" dirty="0"/>
            </a:br>
            <a:r>
              <a:rPr lang="fi-FI" dirty="0"/>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706" y="795806"/>
            <a:ext cx="1370090" cy="717808"/>
          </a:xfrm>
          <a:prstGeom prst="rect">
            <a:avLst/>
          </a:prstGeom>
        </p:spPr>
      </p:pic>
    </p:spTree>
    <p:extLst>
      <p:ext uri="{BB962C8B-B14F-4D97-AF65-F5344CB8AC3E}">
        <p14:creationId xmlns:p14="http://schemas.microsoft.com/office/powerpoint/2010/main" val="177180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5600">
                <a:solidFill>
                  <a:schemeClr val="bg1"/>
                </a:solidFill>
              </a:defRPr>
            </a:lvl1pPr>
          </a:lstStyle>
          <a:p>
            <a:r>
              <a:rPr lang="fi-FI" dirty="0"/>
              <a:t>Muokkaa väliotsikkoa napsauttamalla</a:t>
            </a:r>
            <a:endParaRPr lang="en-US" dirty="0"/>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29334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0" y="0"/>
            <a:ext cx="9144001" cy="5143500"/>
          </a:xfrm>
        </p:spPr>
        <p:txBody>
          <a:bodyPr lIns="252000" tIns="252000" rIns="252000" bIns="252000" anchor="b" anchorCtr="0">
            <a:normAutofit/>
          </a:bodyPr>
          <a:lstStyle>
            <a:lvl1pPr marL="0" indent="0" algn="l">
              <a:lnSpc>
                <a:spcPct val="114000"/>
              </a:lnSpc>
              <a:spcAft>
                <a:spcPts val="0"/>
              </a:spcAft>
              <a:buNone/>
              <a:defRPr sz="1100"/>
            </a:lvl1pPr>
          </a:lstStyle>
          <a:p>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2" y="406249"/>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dirty="0"/>
              <a:t>Väliotsikko kuvan päällä</a:t>
            </a:r>
          </a:p>
        </p:txBody>
      </p:sp>
    </p:spTree>
    <p:extLst>
      <p:ext uri="{BB962C8B-B14F-4D97-AF65-F5344CB8AC3E}">
        <p14:creationId xmlns:p14="http://schemas.microsoft.com/office/powerpoint/2010/main" val="382085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8" y="559548"/>
            <a:ext cx="7826318" cy="536498"/>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678317" y="1257817"/>
            <a:ext cx="7826319" cy="3163414"/>
          </a:xfrm>
          <a:prstGeom prst="rect">
            <a:avLst/>
          </a:prstGeom>
        </p:spPr>
        <p:txBody>
          <a:bodyPr vert="horz" lIns="0" tIns="45720" rIns="0" bIns="45720" rtlCol="0">
            <a:noAutofit/>
          </a:bodyPr>
          <a:lstStyle>
            <a:lvl1pPr marL="179388" indent="-179388">
              <a:lnSpc>
                <a:spcPct val="107000"/>
              </a:lnSpc>
              <a:spcAft>
                <a:spcPts val="800"/>
              </a:spcAft>
              <a:buFont typeface="Arial"/>
              <a:buChar char="•"/>
              <a:defRPr sz="1800"/>
            </a:lvl1pPr>
            <a:lvl2pPr marL="540000" indent="-180000">
              <a:lnSpc>
                <a:spcPct val="107000"/>
              </a:lnSpc>
              <a:spcAft>
                <a:spcPts val="800"/>
              </a:spcAft>
              <a:buFont typeface="Lucida Grande"/>
              <a:buChar char="–"/>
              <a:defRPr sz="1500"/>
            </a:lvl2pPr>
            <a:lvl3pPr marL="900000" indent="-180000">
              <a:lnSpc>
                <a:spcPct val="107000"/>
              </a:lnSpc>
              <a:spcAft>
                <a:spcPts val="800"/>
              </a:spcAft>
              <a:buSzPct val="60000"/>
              <a:buFont typeface="Courier New"/>
              <a:buChar char="o"/>
              <a:defRPr sz="1200"/>
            </a:lvl3pPr>
            <a:lvl4pPr marL="1260000" indent="-180000">
              <a:lnSpc>
                <a:spcPct val="107000"/>
              </a:lnSpc>
              <a:spcAft>
                <a:spcPts val="800"/>
              </a:spcAft>
              <a:buSzPct val="100000"/>
              <a:buFont typeface="Lucida Grande"/>
              <a:buChar char="–"/>
              <a:defRPr sz="1200"/>
            </a:lvl4pPr>
            <a:lvl5pPr marL="1620000">
              <a:lnSpc>
                <a:spcPct val="107000"/>
              </a:lnSpc>
              <a:spcAft>
                <a:spcPts val="800"/>
              </a:spcAft>
              <a:defRPr sz="1000"/>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114659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3" y="0"/>
            <a:ext cx="3929827" cy="5143500"/>
          </a:xfrm>
        </p:spPr>
        <p:txBody>
          <a:bodyPr lIns="216000" tIns="216000" rIns="180000">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a:t>
            </a:r>
            <a:br>
              <a:rPr lang="fi-FI" dirty="0"/>
            </a:br>
            <a:r>
              <a:rPr lang="fi-FI" dirty="0"/>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dirty="0"/>
            </a:br>
            <a:r>
              <a:rPr lang="fi-FI" dirty="0"/>
              <a:t> </a:t>
            </a:r>
            <a:br>
              <a:rPr lang="fi-FI" dirty="0"/>
            </a:br>
            <a:r>
              <a:rPr lang="fi-FI" dirty="0"/>
              <a:t>Jos käytät </a:t>
            </a:r>
            <a:r>
              <a:rPr lang="fi-FI" dirty="0" err="1"/>
              <a:t>Kameleo</a:t>
            </a:r>
            <a:r>
              <a:rPr lang="fi-FI" dirty="0"/>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4"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42681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335086"/>
            <a:ext cx="3780000" cy="2088000"/>
          </a:xfrm>
        </p:spPr>
        <p:txBody>
          <a:bodyPr lIns="144000" tIns="0" rIns="144000" anchor="ctr"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2452534"/>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2710948"/>
            <a:ext cx="3780000" cy="2088000"/>
          </a:xfrm>
        </p:spPr>
        <p:txBody>
          <a:bodyPr lIns="144000" tIns="0" rIns="144000" anchor="ctr" anchorCtr="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4828396"/>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28755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05196" y="113288"/>
            <a:ext cx="4359778" cy="4907374"/>
          </a:xfrm>
        </p:spPr>
        <p:txBody>
          <a:bodyPr lIns="144000" tIns="144000" rIns="144000" anchor="t" anchorCtr="1">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00137" y="4727905"/>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4581946" y="113288"/>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7861024" y="2213686"/>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4581947" y="2623062"/>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7868399" y="472790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2541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146412" y="4041508"/>
            <a:ext cx="7645164" cy="1101992"/>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600" b="1">
                <a:solidFill>
                  <a:schemeClr val="bg1"/>
                </a:solidFill>
              </a:defRPr>
            </a:lvl1pPr>
            <a:lvl2pPr>
              <a:lnSpc>
                <a:spcPct val="90000"/>
              </a:lnSpc>
              <a:defRPr sz="1400">
                <a:solidFill>
                  <a:schemeClr val="bg1"/>
                </a:solidFill>
              </a:defRPr>
            </a:lvl2pPr>
            <a:lvl3pPr>
              <a:lnSpc>
                <a:spcPct val="90000"/>
              </a:lnSpc>
              <a:spcAft>
                <a:spcPts val="800"/>
              </a:spcAft>
              <a:defRPr sz="1100">
                <a:solidFill>
                  <a:schemeClr val="bg1"/>
                </a:solidFill>
              </a:defRPr>
            </a:lvl3pPr>
            <a:lvl4pPr>
              <a:lnSpc>
                <a:spcPct val="90000"/>
              </a:lnSpc>
              <a:spcAft>
                <a:spcPts val="800"/>
              </a:spcAft>
              <a:defRPr sz="1200">
                <a:solidFill>
                  <a:schemeClr val="bg1"/>
                </a:solidFill>
              </a:defRPr>
            </a:lvl4pPr>
            <a:lvl5pPr>
              <a:lnSpc>
                <a:spcPct val="90000"/>
              </a:lnSpc>
              <a:defRPr sz="1400">
                <a:solidFill>
                  <a:schemeClr val="bg1"/>
                </a:solidFill>
              </a:defRPr>
            </a:lvl5pPr>
          </a:lstStyle>
          <a:p>
            <a:pPr lvl="0"/>
            <a:r>
              <a:rPr lang="fi-FI" dirty="0"/>
              <a:t>Kuvateksti väritaustalla. </a:t>
            </a:r>
            <a:br>
              <a:rPr lang="fi-FI" dirty="0"/>
            </a:br>
            <a:r>
              <a:rPr lang="fi-FI" dirty="0"/>
              <a:t>Voit rajata kuvan korkeutta jos kuvateksti on pitkä. (Kuvan muotoilu &gt; Rajaa) </a:t>
            </a:r>
            <a:br>
              <a:rPr lang="fi-FI" dirty="0"/>
            </a:br>
            <a:r>
              <a:rPr lang="fi-FI" dirty="0"/>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0" y="0"/>
            <a:ext cx="9144001" cy="4041508"/>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solidFill>
                  <a:schemeClr val="bg1"/>
                </a:solidFill>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01117" y="3722502"/>
            <a:ext cx="106819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124492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0" r:id="rId1"/>
    <p:sldLayoutId id="2147483712" r:id="rId2"/>
    <p:sldLayoutId id="2147483725" r:id="rId3"/>
    <p:sldLayoutId id="2147483706" r:id="rId4"/>
    <p:sldLayoutId id="2147483718" r:id="rId5"/>
    <p:sldLayoutId id="2147483710" r:id="rId6"/>
    <p:sldLayoutId id="2147483720" r:id="rId7"/>
    <p:sldLayoutId id="2147483709" r:id="rId8"/>
    <p:sldLayoutId id="2147483716" r:id="rId9"/>
    <p:sldLayoutId id="2147483691" r:id="rId10"/>
    <p:sldLayoutId id="2147483688" r:id="rId11"/>
    <p:sldLayoutId id="2147483721" r:id="rId12"/>
    <p:sldLayoutId id="2147483715" r:id="rId13"/>
    <p:sldLayoutId id="2147483722" r:id="rId14"/>
    <p:sldLayoutId id="2147483723" r:id="rId15"/>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2ABAE3-D89C-4001-9AEC-5083F82B749C}" type="datetimeFigureOut">
              <a:rPr lang="fi-FI" smtClean="0"/>
              <a:t>11.7.2023</a:t>
            </a:fld>
            <a:endParaRPr lang="fi-FI"/>
          </a:p>
        </p:txBody>
      </p:sp>
      <p:sp>
        <p:nvSpPr>
          <p:cNvPr id="5" name="Alatunnisteen paikkamerkki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hyperlink" Target="https://www.oph.fi/fi/koulutus-ja-tutkinnot/oppimisen-ja-koulunkaynnin-tuki" TargetMode="External"/><Relationship Id="rId2" Type="http://schemas.openxmlformats.org/officeDocument/2006/relationships/hyperlink" Target="https://okm.fi/koulutusjarjestelma"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9F5qbL4ac"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www.youtube.com/watch?v=8LaYDdNfsV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733836" y="1366464"/>
            <a:ext cx="7733725" cy="2223294"/>
          </a:xfrm>
        </p:spPr>
        <p:txBody>
          <a:bodyPr/>
          <a:lstStyle/>
          <a:p>
            <a:pPr algn="ctr"/>
            <a:r>
              <a:rPr lang="fi-FI" sz="5400" dirty="0"/>
              <a:t>Suomalainen koulujärjestelmä ja koulunkäynnin tuki</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p:txBody>
          <a:bodyPr/>
          <a:lstStyle/>
          <a:p>
            <a:pPr algn="ctr"/>
            <a:r>
              <a:rPr lang="fi-FI" dirty="0"/>
              <a:t>Tervetuloa iltakahveille!</a:t>
            </a:r>
          </a:p>
        </p:txBody>
      </p:sp>
      <p:sp>
        <p:nvSpPr>
          <p:cNvPr id="4" name="Tekstin paikkamerkki 3">
            <a:extLst>
              <a:ext uri="{FF2B5EF4-FFF2-40B4-BE49-F238E27FC236}">
                <a16:creationId xmlns:a16="http://schemas.microsoft.com/office/drawing/2014/main" id="{B3C5D05A-648F-4BD0-9007-4EC4F55D2D48}"/>
              </a:ext>
            </a:extLst>
          </p:cNvPr>
          <p:cNvSpPr>
            <a:spLocks noGrp="1"/>
          </p:cNvSpPr>
          <p:nvPr>
            <p:ph type="body" sz="quarter" idx="10"/>
          </p:nvPr>
        </p:nvSpPr>
        <p:spPr/>
        <p:txBody>
          <a:bodyPr/>
          <a:lstStyle/>
          <a:p>
            <a:r>
              <a:rPr lang="fi-FI" dirty="0"/>
              <a:t>Aika ja paikka</a:t>
            </a:r>
          </a:p>
        </p:txBody>
      </p:sp>
      <p:pic>
        <p:nvPicPr>
          <p:cNvPr id="5" name="Kuva 4">
            <a:extLst>
              <a:ext uri="{FF2B5EF4-FFF2-40B4-BE49-F238E27FC236}">
                <a16:creationId xmlns:a16="http://schemas.microsoft.com/office/drawing/2014/main" id="{34CF50F9-AEEE-981D-2BFF-68E23256BAAC}"/>
              </a:ext>
            </a:extLst>
          </p:cNvPr>
          <p:cNvPicPr>
            <a:picLocks noChangeAspect="1"/>
          </p:cNvPicPr>
          <p:nvPr/>
        </p:nvPicPr>
        <p:blipFill>
          <a:blip r:embed="rId2"/>
          <a:stretch>
            <a:fillRect/>
          </a:stretch>
        </p:blipFill>
        <p:spPr>
          <a:xfrm>
            <a:off x="7312501" y="3534562"/>
            <a:ext cx="1155060" cy="1109763"/>
          </a:xfrm>
          <a:prstGeom prst="rect">
            <a:avLst/>
          </a:prstGeom>
        </p:spPr>
      </p:pic>
    </p:spTree>
    <p:extLst>
      <p:ext uri="{BB962C8B-B14F-4D97-AF65-F5344CB8AC3E}">
        <p14:creationId xmlns:p14="http://schemas.microsoft.com/office/powerpoint/2010/main" val="340110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Otsikko 1">
            <a:extLst>
              <a:ext uri="{FF2B5EF4-FFF2-40B4-BE49-F238E27FC236}">
                <a16:creationId xmlns:a16="http://schemas.microsoft.com/office/drawing/2014/main" id="{4D1F042D-BD3F-4BE5-EE3C-B4EE170A0FD1}"/>
              </a:ext>
            </a:extLst>
          </p:cNvPr>
          <p:cNvSpPr>
            <a:spLocks noGrp="1"/>
          </p:cNvSpPr>
          <p:nvPr>
            <p:ph type="title"/>
          </p:nvPr>
        </p:nvSpPr>
        <p:spPr>
          <a:xfrm>
            <a:off x="628650" y="417747"/>
            <a:ext cx="7886700" cy="850270"/>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kumimoji="0" lang="fi-FI" sz="3600" b="1" i="0" u="none" strike="noStrike" kern="1200" cap="none" spc="0" normalizeH="0" baseline="0" noProof="0" dirty="0">
                <a:ln>
                  <a:noFill/>
                </a:ln>
                <a:solidFill>
                  <a:srgbClr val="0062AE"/>
                </a:solidFill>
                <a:effectLst/>
                <a:uLnTx/>
                <a:uFillTx/>
                <a:latin typeface="Arial"/>
                <a:ea typeface="+mj-ea"/>
                <a:cs typeface="Calibri Light"/>
              </a:rPr>
              <a:t>Erityinen tuki</a:t>
            </a:r>
            <a:endParaRPr lang="fi-FI" sz="3900" b="1" dirty="0"/>
          </a:p>
        </p:txBody>
      </p:sp>
      <p:graphicFrame>
        <p:nvGraphicFramePr>
          <p:cNvPr id="5" name="Sisällön paikkamerkki 2">
            <a:extLst>
              <a:ext uri="{FF2B5EF4-FFF2-40B4-BE49-F238E27FC236}">
                <a16:creationId xmlns:a16="http://schemas.microsoft.com/office/drawing/2014/main" id="{B4484373-41D3-D5FF-5D41-BFFF2C83387B}"/>
              </a:ext>
            </a:extLst>
          </p:cNvPr>
          <p:cNvGraphicFramePr>
            <a:graphicFrameLocks noGrp="1"/>
          </p:cNvGraphicFramePr>
          <p:nvPr>
            <p:ph idx="1"/>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266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E0383AA-1773-4C8A-816A-B74F76159A86}"/>
              </a:ext>
            </a:extLst>
          </p:cNvPr>
          <p:cNvSpPr>
            <a:spLocks noGrp="1"/>
          </p:cNvSpPr>
          <p:nvPr>
            <p:ph type="title"/>
          </p:nvPr>
        </p:nvSpPr>
        <p:spPr>
          <a:xfrm>
            <a:off x="842480" y="195210"/>
            <a:ext cx="4098110" cy="1047964"/>
          </a:xfrm>
        </p:spPr>
        <p:txBody>
          <a:bodyPr/>
          <a:lstStyle/>
          <a:p>
            <a:r>
              <a:rPr lang="fi-FI" sz="3600" b="1" dirty="0">
                <a:solidFill>
                  <a:schemeClr val="tx2"/>
                </a:solidFill>
                <a:cs typeface="Calibri Light"/>
              </a:rPr>
              <a:t>Opiskelu alakoulussa</a:t>
            </a:r>
            <a:endParaRPr lang="fi-FI" dirty="0"/>
          </a:p>
        </p:txBody>
      </p:sp>
      <p:sp>
        <p:nvSpPr>
          <p:cNvPr id="6" name="Tekstin paikkamerkki 5">
            <a:extLst>
              <a:ext uri="{FF2B5EF4-FFF2-40B4-BE49-F238E27FC236}">
                <a16:creationId xmlns:a16="http://schemas.microsoft.com/office/drawing/2014/main" id="{EFA7A9F1-863B-4542-853A-7B806DD8D9CB}"/>
              </a:ext>
            </a:extLst>
          </p:cNvPr>
          <p:cNvSpPr>
            <a:spLocks noGrp="1"/>
          </p:cNvSpPr>
          <p:nvPr>
            <p:ph type="body" sz="quarter" idx="12"/>
          </p:nvPr>
        </p:nvSpPr>
        <p:spPr>
          <a:xfrm>
            <a:off x="842481" y="1797978"/>
            <a:ext cx="4098109" cy="2559838"/>
          </a:xfrm>
        </p:spPr>
        <p:txBody>
          <a:bodyPr/>
          <a:lstStyle/>
          <a:p>
            <a:pPr algn="just" fontAlgn="base">
              <a:lnSpc>
                <a:spcPct val="100000"/>
              </a:lnSpc>
            </a:pPr>
            <a:r>
              <a:rPr lang="fi-FI" sz="2400" b="0" dirty="0">
                <a:solidFill>
                  <a:srgbClr val="000000"/>
                </a:solidFill>
                <a:effectLst/>
                <a:latin typeface="Calibri" panose="020F0502020204030204" pitchFamily="34" charset="0"/>
              </a:rPr>
              <a:t>Alkuluokat</a:t>
            </a:r>
          </a:p>
          <a:p>
            <a:pPr algn="just" fontAlgn="base">
              <a:lnSpc>
                <a:spcPct val="100000"/>
              </a:lnSpc>
            </a:pPr>
            <a:endParaRPr lang="fi-FI" sz="2400" dirty="0">
              <a:solidFill>
                <a:srgbClr val="000000"/>
              </a:solidFill>
              <a:latin typeface="Calibri" panose="020F0502020204030204" pitchFamily="34" charset="0"/>
            </a:endParaRPr>
          </a:p>
          <a:p>
            <a:pPr algn="just" fontAlgn="base">
              <a:lnSpc>
                <a:spcPct val="100000"/>
              </a:lnSpc>
            </a:pPr>
            <a:r>
              <a:rPr lang="fi-FI" sz="2400" b="0" dirty="0">
                <a:solidFill>
                  <a:srgbClr val="000000"/>
                </a:solidFill>
                <a:effectLst/>
                <a:latin typeface="Calibri" panose="020F0502020204030204" pitchFamily="34" charset="0"/>
              </a:rPr>
              <a:t>3. – 6.luokat</a:t>
            </a:r>
          </a:p>
          <a:p>
            <a:pPr algn="just" fontAlgn="base">
              <a:lnSpc>
                <a:spcPct val="100000"/>
              </a:lnSpc>
            </a:pPr>
            <a:endParaRPr lang="fi-FI" sz="2400" b="0" dirty="0">
              <a:solidFill>
                <a:srgbClr val="000000"/>
              </a:solidFill>
              <a:effectLst/>
              <a:latin typeface="Calibri" panose="020F0502020204030204" pitchFamily="34" charset="0"/>
              <a:cs typeface="Calibri" panose="020F0502020204030204" pitchFamily="34" charset="0"/>
            </a:endParaRPr>
          </a:p>
          <a:p>
            <a:pPr algn="just" fontAlgn="base"/>
            <a:r>
              <a:rPr lang="fi-FI" sz="2400" dirty="0">
                <a:latin typeface="Calibri" panose="020F0502020204030204" pitchFamily="34" charset="0"/>
                <a:cs typeface="Calibri" panose="020F0502020204030204" pitchFamily="34" charset="0"/>
              </a:rPr>
              <a:t>Luokanopettajat</a:t>
            </a:r>
          </a:p>
        </p:txBody>
      </p:sp>
      <p:pic>
        <p:nvPicPr>
          <p:cNvPr id="4" name="Kuvan paikkamerkki 3">
            <a:extLst>
              <a:ext uri="{FF2B5EF4-FFF2-40B4-BE49-F238E27FC236}">
                <a16:creationId xmlns:a16="http://schemas.microsoft.com/office/drawing/2014/main" id="{76883691-F9F3-14EF-819C-5B9307D55D95}"/>
              </a:ext>
            </a:extLst>
          </p:cNvPr>
          <p:cNvPicPr>
            <a:picLocks noGrp="1" noChangeAspect="1"/>
          </p:cNvPicPr>
          <p:nvPr>
            <p:ph type="pic" sz="quarter" idx="13"/>
          </p:nvPr>
        </p:nvPicPr>
        <p:blipFill>
          <a:blip r:embed="rId3"/>
          <a:srcRect t="6483" b="6483"/>
          <a:stretch>
            <a:fillRect/>
          </a:stretch>
        </p:blipFill>
        <p:spPr>
          <a:prstGeom prst="rect">
            <a:avLst/>
          </a:prstGeom>
        </p:spPr>
      </p:pic>
      <p:sp>
        <p:nvSpPr>
          <p:cNvPr id="3" name="Tekstin paikkamerkki 2">
            <a:extLst>
              <a:ext uri="{FF2B5EF4-FFF2-40B4-BE49-F238E27FC236}">
                <a16:creationId xmlns:a16="http://schemas.microsoft.com/office/drawing/2014/main" id="{A55FBAF8-6BBE-9761-99B3-23106782D9B8}"/>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333418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BA9528DA-958A-43DE-A9B4-2785363E302C}"/>
              </a:ext>
            </a:extLst>
          </p:cNvPr>
          <p:cNvSpPr>
            <a:spLocks noGrp="1"/>
          </p:cNvSpPr>
          <p:nvPr>
            <p:ph type="title"/>
          </p:nvPr>
        </p:nvSpPr>
        <p:spPr>
          <a:xfrm>
            <a:off x="534257" y="535920"/>
            <a:ext cx="4972692" cy="645608"/>
          </a:xfrm>
        </p:spPr>
        <p:txBody>
          <a:bodyPr/>
          <a:lstStyle/>
          <a:p>
            <a:r>
              <a:rPr lang="fi-FI" sz="3600" b="1" dirty="0">
                <a:solidFill>
                  <a:schemeClr val="tx2"/>
                </a:solidFill>
                <a:cs typeface="Calibri Light"/>
              </a:rPr>
              <a:t>Opiskelu yläkoulussa</a:t>
            </a:r>
            <a:endParaRPr lang="fi-FI" dirty="0"/>
          </a:p>
        </p:txBody>
      </p:sp>
      <p:sp>
        <p:nvSpPr>
          <p:cNvPr id="9" name="Tekstin paikkamerkki 8">
            <a:extLst>
              <a:ext uri="{FF2B5EF4-FFF2-40B4-BE49-F238E27FC236}">
                <a16:creationId xmlns:a16="http://schemas.microsoft.com/office/drawing/2014/main" id="{888FCD03-F12C-4C85-8520-B55115D6E0A4}"/>
              </a:ext>
            </a:extLst>
          </p:cNvPr>
          <p:cNvSpPr>
            <a:spLocks noGrp="1"/>
          </p:cNvSpPr>
          <p:nvPr>
            <p:ph type="body" sz="quarter" idx="12"/>
          </p:nvPr>
        </p:nvSpPr>
        <p:spPr>
          <a:xfrm>
            <a:off x="654565" y="1748480"/>
            <a:ext cx="4687997" cy="2609336"/>
          </a:xfrm>
        </p:spPr>
        <p:txBody>
          <a:bodyPr/>
          <a:lstStyle/>
          <a:p>
            <a:pPr algn="just" rtl="0" fontAlgn="base"/>
            <a:r>
              <a:rPr lang="fi-FI" sz="2000" b="0" i="0" dirty="0">
                <a:solidFill>
                  <a:srgbClr val="000000"/>
                </a:solidFill>
                <a:effectLst/>
                <a:latin typeface="Calibri" panose="020F0502020204030204" pitchFamily="34" charset="0"/>
              </a:rPr>
              <a:t>Yläkouluun siirtyminen on iso muutos.</a:t>
            </a:r>
          </a:p>
          <a:p>
            <a:pPr algn="just" rtl="0" fontAlgn="base"/>
            <a:r>
              <a:rPr lang="fi-FI" sz="2000" dirty="0">
                <a:solidFill>
                  <a:srgbClr val="000000"/>
                </a:solidFill>
                <a:latin typeface="Calibri" panose="020F0502020204030204" pitchFamily="34" charset="0"/>
              </a:rPr>
              <a:t>Ryhmänohjaaja</a:t>
            </a:r>
          </a:p>
          <a:p>
            <a:pPr rtl="0" fontAlgn="base"/>
            <a:r>
              <a:rPr lang="fi-FI" sz="2000" b="0" i="0" dirty="0">
                <a:solidFill>
                  <a:srgbClr val="000000"/>
                </a:solidFill>
                <a:effectLst/>
                <a:latin typeface="Calibri" panose="020F0502020204030204" pitchFamily="34" charset="0"/>
              </a:rPr>
              <a:t>Yläkouluissa jokaisella oppiaineella on oma aineenopettajat. </a:t>
            </a:r>
          </a:p>
          <a:p>
            <a:pPr rtl="0" fontAlgn="base"/>
            <a:r>
              <a:rPr lang="fi-FI" sz="2000" b="0" i="0" dirty="0">
                <a:solidFill>
                  <a:srgbClr val="000000"/>
                </a:solidFill>
                <a:effectLst/>
                <a:latin typeface="Calibri" panose="020F0502020204030204" pitchFamily="34" charset="0"/>
              </a:rPr>
              <a:t>Mahdollinen jaksojärjestelmä, oppitunti voi olla 75 min. </a:t>
            </a:r>
          </a:p>
          <a:p>
            <a:pPr rtl="0" fontAlgn="base"/>
            <a:r>
              <a:rPr lang="fi-FI" sz="2000" b="0" i="0" dirty="0">
                <a:solidFill>
                  <a:srgbClr val="000000"/>
                </a:solidFill>
                <a:effectLst/>
                <a:latin typeface="Calibri" panose="020F0502020204030204" pitchFamily="34" charset="0"/>
              </a:rPr>
              <a:t>Oppilaan vastuu omasta koulunkäynnistä kasvaa.</a:t>
            </a:r>
          </a:p>
          <a:p>
            <a:pPr algn="just" rtl="0" fontAlgn="base"/>
            <a:endParaRPr lang="fi-FI" sz="1800" b="0" i="0" dirty="0">
              <a:solidFill>
                <a:srgbClr val="000000"/>
              </a:solidFill>
              <a:effectLst/>
              <a:latin typeface="Calibri" panose="020F0502020204030204" pitchFamily="34" charset="0"/>
            </a:endParaRPr>
          </a:p>
          <a:p>
            <a:pPr marL="0" indent="0" algn="l" rtl="0" fontAlgn="base">
              <a:buNone/>
            </a:pPr>
            <a:r>
              <a:rPr lang="fi-FI" sz="1800" b="0" i="0" dirty="0">
                <a:solidFill>
                  <a:srgbClr val="000000"/>
                </a:solidFill>
                <a:effectLst/>
                <a:latin typeface="Calibri" panose="020F0502020204030204" pitchFamily="34" charset="0"/>
              </a:rPr>
              <a:t> </a:t>
            </a:r>
            <a:endParaRPr lang="fi-FI" dirty="0"/>
          </a:p>
        </p:txBody>
      </p:sp>
      <p:pic>
        <p:nvPicPr>
          <p:cNvPr id="5" name="Kuvan paikkamerkki 4">
            <a:extLst>
              <a:ext uri="{FF2B5EF4-FFF2-40B4-BE49-F238E27FC236}">
                <a16:creationId xmlns:a16="http://schemas.microsoft.com/office/drawing/2014/main" id="{3EAED751-22BD-76E6-8D30-717D13B555B6}"/>
              </a:ext>
            </a:extLst>
          </p:cNvPr>
          <p:cNvPicPr>
            <a:picLocks noGrp="1" noChangeAspect="1"/>
          </p:cNvPicPr>
          <p:nvPr>
            <p:ph type="pic" sz="quarter" idx="13"/>
          </p:nvPr>
        </p:nvPicPr>
        <p:blipFill>
          <a:blip r:embed="rId3"/>
          <a:srcRect l="24547" r="24547"/>
          <a:stretch>
            <a:fillRect/>
          </a:stretch>
        </p:blipFill>
        <p:spPr>
          <a:xfrm>
            <a:off x="5342562" y="0"/>
            <a:ext cx="3801438" cy="5143500"/>
          </a:xfrm>
          <a:prstGeom prst="rect">
            <a:avLst/>
          </a:prstGeom>
        </p:spPr>
      </p:pic>
      <p:sp>
        <p:nvSpPr>
          <p:cNvPr id="3" name="Tekstin paikkamerkki 2">
            <a:extLst>
              <a:ext uri="{FF2B5EF4-FFF2-40B4-BE49-F238E27FC236}">
                <a16:creationId xmlns:a16="http://schemas.microsoft.com/office/drawing/2014/main" id="{1F7FE8CB-5B71-BDE4-873C-4691F73039DC}"/>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29980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657709-35D8-0499-EDB2-8C4DF83241D5}"/>
              </a:ext>
            </a:extLst>
          </p:cNvPr>
          <p:cNvPicPr>
            <a:picLocks noChangeAspect="1"/>
          </p:cNvPicPr>
          <p:nvPr/>
        </p:nvPicPr>
        <p:blipFill rotWithShape="1">
          <a:blip r:embed="rId3">
            <a:duotone>
              <a:schemeClr val="bg2">
                <a:shade val="45000"/>
                <a:satMod val="135000"/>
              </a:schemeClr>
              <a:prstClr val="white"/>
            </a:duotone>
          </a:blip>
          <a:srcRect r="9091" b="23391"/>
          <a:stretch/>
        </p:blipFill>
        <p:spPr>
          <a:xfrm>
            <a:off x="15" y="7"/>
            <a:ext cx="9143985" cy="5143493"/>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Otsikko 1">
            <a:extLst>
              <a:ext uri="{FF2B5EF4-FFF2-40B4-BE49-F238E27FC236}">
                <a16:creationId xmlns:a16="http://schemas.microsoft.com/office/drawing/2014/main" id="{0D20EFDE-1973-470F-BFB4-9312A62F8CE1}"/>
              </a:ext>
            </a:extLst>
          </p:cNvPr>
          <p:cNvSpPr>
            <a:spLocks noGrp="1"/>
          </p:cNvSpPr>
          <p:nvPr>
            <p:ph type="title"/>
          </p:nvPr>
        </p:nvSpPr>
        <p:spPr>
          <a:xfrm>
            <a:off x="628650" y="273844"/>
            <a:ext cx="7886700" cy="994172"/>
          </a:xfrm>
        </p:spPr>
        <p:txBody>
          <a:bodyPr>
            <a:normAutofit fontScale="90000"/>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kumimoji="0" lang="fi-FI" sz="3600" b="1" i="0" u="none" strike="noStrike" kern="1200" cap="none" spc="0" normalizeH="0" baseline="0" noProof="0" dirty="0">
                <a:ln>
                  <a:noFill/>
                </a:ln>
                <a:solidFill>
                  <a:srgbClr val="0062AE"/>
                </a:solidFill>
                <a:effectLst/>
                <a:uLnTx/>
                <a:uFillTx/>
                <a:latin typeface="Arial"/>
                <a:ea typeface="+mj-ea"/>
                <a:cs typeface="Arial"/>
              </a:rPr>
              <a:t>Tärkeitä lyhenteitä koulujärjestelmässä</a:t>
            </a:r>
            <a:endParaRPr lang="fi-FI" sz="3600" b="1" dirty="0">
              <a:latin typeface="Calibri" panose="020F0502020204030204" pitchFamily="34" charset="0"/>
              <a:cs typeface="Calibri" panose="020F0502020204030204" pitchFamily="34" charset="0"/>
            </a:endParaRPr>
          </a:p>
        </p:txBody>
      </p:sp>
      <p:graphicFrame>
        <p:nvGraphicFramePr>
          <p:cNvPr id="5" name="Sisällön paikkamerkki 2">
            <a:extLst>
              <a:ext uri="{FF2B5EF4-FFF2-40B4-BE49-F238E27FC236}">
                <a16:creationId xmlns:a16="http://schemas.microsoft.com/office/drawing/2014/main" id="{3352218E-0F7D-C086-7AF2-1D07C7884DEC}"/>
              </a:ext>
            </a:extLst>
          </p:cNvPr>
          <p:cNvGraphicFramePr>
            <a:graphicFrameLocks noGrp="1"/>
          </p:cNvGraphicFramePr>
          <p:nvPr>
            <p:ph idx="1"/>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981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2C8CE1-49C8-DA51-155B-291F996EB884}"/>
              </a:ext>
            </a:extLst>
          </p:cNvPr>
          <p:cNvSpPr>
            <a:spLocks noGrp="1"/>
          </p:cNvSpPr>
          <p:nvPr>
            <p:ph type="title"/>
          </p:nvPr>
        </p:nvSpPr>
        <p:spPr/>
        <p:txBody>
          <a:bodyPr/>
          <a:lstStyle/>
          <a:p>
            <a:r>
              <a:rPr lang="fi-FI" dirty="0"/>
              <a:t>Lähteet:</a:t>
            </a:r>
          </a:p>
        </p:txBody>
      </p:sp>
      <p:sp>
        <p:nvSpPr>
          <p:cNvPr id="3" name="Tekstin paikkamerkki 2">
            <a:extLst>
              <a:ext uri="{FF2B5EF4-FFF2-40B4-BE49-F238E27FC236}">
                <a16:creationId xmlns:a16="http://schemas.microsoft.com/office/drawing/2014/main" id="{4E2B6A9D-5878-22CC-4E04-DCDAF7B9BC87}"/>
              </a:ext>
            </a:extLst>
          </p:cNvPr>
          <p:cNvSpPr>
            <a:spLocks noGrp="1"/>
          </p:cNvSpPr>
          <p:nvPr>
            <p:ph type="body" idx="1"/>
          </p:nvPr>
        </p:nvSpPr>
        <p:spPr>
          <a:xfrm>
            <a:off x="678317" y="1695235"/>
            <a:ext cx="7826319" cy="2725995"/>
          </a:xfrm>
        </p:spPr>
        <p:txBody>
          <a:bodyPr/>
          <a:lstStyle/>
          <a:p>
            <a:r>
              <a:rPr lang="fi-FI" dirty="0"/>
              <a:t>Opetus- ja kulttuuriministeriö: </a:t>
            </a:r>
            <a:r>
              <a:rPr lang="fi-FI" dirty="0">
                <a:hlinkClick r:id="rId2"/>
              </a:rPr>
              <a:t>https://okm.fi/koulutusjarjestelma</a:t>
            </a:r>
            <a:endParaRPr lang="fi-FI" dirty="0"/>
          </a:p>
          <a:p>
            <a:r>
              <a:rPr lang="fi-FI" dirty="0"/>
              <a:t>Suomalainen koulutusjärjestelmä (kuva): </a:t>
            </a:r>
            <a:r>
              <a:rPr lang="fi-FI" dirty="0">
                <a:hlinkClick r:id="rId2"/>
              </a:rPr>
              <a:t>https://okm.fi/koulutusjarjestelma</a:t>
            </a:r>
            <a:endParaRPr lang="fi-FI" dirty="0"/>
          </a:p>
          <a:p>
            <a:r>
              <a:rPr lang="fi-FI" dirty="0"/>
              <a:t>Kolmiportainen tuki (kuva): Opetushallitus: </a:t>
            </a:r>
            <a:r>
              <a:rPr lang="fi-FI" dirty="0">
                <a:hlinkClick r:id="rId3"/>
              </a:rPr>
              <a:t>https://www.oph.fi/fi/koulutus-ja-tutkinnot/oppimisen-ja-koulunkaynnin-tuki</a:t>
            </a:r>
            <a:endParaRPr lang="fi-FI" dirty="0"/>
          </a:p>
          <a:p>
            <a:r>
              <a:rPr lang="fi-FI" dirty="0"/>
              <a:t>Opetushallitus: </a:t>
            </a:r>
            <a:r>
              <a:rPr lang="fi-FI" dirty="0">
                <a:hlinkClick r:id="rId3"/>
              </a:rPr>
              <a:t>https://www.oph.fi/fi/koulutus-ja-tutkinnot/oppimisen-ja-koulunkaynnin-tuki</a:t>
            </a:r>
            <a:endParaRPr lang="fi-FI" dirty="0"/>
          </a:p>
          <a:p>
            <a:endParaRPr lang="fi-FI" dirty="0"/>
          </a:p>
        </p:txBody>
      </p:sp>
    </p:spTree>
    <p:extLst>
      <p:ext uri="{BB962C8B-B14F-4D97-AF65-F5344CB8AC3E}">
        <p14:creationId xmlns:p14="http://schemas.microsoft.com/office/powerpoint/2010/main" val="301368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A677F8-33DF-403B-8A29-7D0AE59FCB21}"/>
              </a:ext>
            </a:extLst>
          </p:cNvPr>
          <p:cNvSpPr>
            <a:spLocks noGrp="1"/>
          </p:cNvSpPr>
          <p:nvPr>
            <p:ph type="title"/>
          </p:nvPr>
        </p:nvSpPr>
        <p:spPr>
          <a:xfrm>
            <a:off x="654566" y="277402"/>
            <a:ext cx="4286024" cy="616450"/>
          </a:xfrm>
        </p:spPr>
        <p:txBody>
          <a:bodyPr/>
          <a:lstStyle/>
          <a:p>
            <a:r>
              <a:rPr lang="fi-FI" dirty="0"/>
              <a:t>Ryhmäkeskustelu</a:t>
            </a:r>
          </a:p>
        </p:txBody>
      </p:sp>
      <p:sp>
        <p:nvSpPr>
          <p:cNvPr id="3" name="Tekstin paikkamerkki 2">
            <a:extLst>
              <a:ext uri="{FF2B5EF4-FFF2-40B4-BE49-F238E27FC236}">
                <a16:creationId xmlns:a16="http://schemas.microsoft.com/office/drawing/2014/main" id="{0A347C77-058C-47DC-A30B-11D5BF0DE43F}"/>
              </a:ext>
            </a:extLst>
          </p:cNvPr>
          <p:cNvSpPr>
            <a:spLocks noGrp="1"/>
          </p:cNvSpPr>
          <p:nvPr>
            <p:ph type="body" sz="quarter" idx="12"/>
          </p:nvPr>
        </p:nvSpPr>
        <p:spPr>
          <a:xfrm>
            <a:off x="654565" y="965771"/>
            <a:ext cx="5047342" cy="3392045"/>
          </a:xfrm>
        </p:spPr>
        <p:txBody>
          <a:bodyPr/>
          <a:lstStyle/>
          <a:p>
            <a:pPr marL="342900" indent="-342900" algn="l" rtl="0" fontAlgn="base">
              <a:buFont typeface="+mj-lt"/>
              <a:buAutoNum type="arabicPeriod"/>
            </a:pPr>
            <a:endParaRPr lang="fi-FI" b="0" i="0" dirty="0">
              <a:solidFill>
                <a:srgbClr val="000000"/>
              </a:solidFill>
              <a:effectLst/>
              <a:latin typeface="Segoe UI" panose="020B0502040204020203" pitchFamily="34" charset="0"/>
            </a:endParaRPr>
          </a:p>
          <a:p>
            <a:pPr marL="342900" indent="-342900" rtl="0" fontAlgn="base">
              <a:buFont typeface="+mj-lt"/>
              <a:buAutoNum type="arabicPeriod"/>
            </a:pPr>
            <a:r>
              <a:rPr lang="fi-FI" sz="2400" b="0" i="0" dirty="0">
                <a:solidFill>
                  <a:srgbClr val="000000"/>
                </a:solidFill>
                <a:effectLst/>
                <a:latin typeface="Calibri" panose="020F0502020204030204" pitchFamily="34" charset="0"/>
              </a:rPr>
              <a:t>Onko kotimaassasi samanlainen koulujärjestelmä?</a:t>
            </a: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Mitä hyvää on suomalaisessa koulujärjestelmässä?</a:t>
            </a: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Mitä huonoa suomalaisessa koulujärjestelmässä on? </a:t>
            </a: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Mitä en ymmärrä tai mistä haluaisin lisää tietoa?</a:t>
            </a:r>
            <a:endParaRPr lang="fi-FI" dirty="0"/>
          </a:p>
        </p:txBody>
      </p:sp>
      <p:pic>
        <p:nvPicPr>
          <p:cNvPr id="7" name="Kuvan paikkamerkki 6">
            <a:extLst>
              <a:ext uri="{FF2B5EF4-FFF2-40B4-BE49-F238E27FC236}">
                <a16:creationId xmlns:a16="http://schemas.microsoft.com/office/drawing/2014/main" id="{F5DB5F01-0358-2536-8DD1-9BAB39C51007}"/>
              </a:ext>
            </a:extLst>
          </p:cNvPr>
          <p:cNvPicPr>
            <a:picLocks noGrp="1" noChangeAspect="1"/>
          </p:cNvPicPr>
          <p:nvPr>
            <p:ph type="pic" sz="quarter" idx="13"/>
          </p:nvPr>
        </p:nvPicPr>
        <p:blipFill>
          <a:blip r:embed="rId2"/>
          <a:srcRect l="15708" r="15708"/>
          <a:stretch>
            <a:fillRect/>
          </a:stretch>
        </p:blipFill>
        <p:spPr>
          <a:xfrm>
            <a:off x="5701907" y="2968625"/>
            <a:ext cx="3349625" cy="2174875"/>
          </a:xfrm>
          <a:prstGeom prst="rect">
            <a:avLst/>
          </a:prstGeom>
        </p:spPr>
      </p:pic>
      <p:sp>
        <p:nvSpPr>
          <p:cNvPr id="5" name="Tekstin paikkamerkki 4">
            <a:extLst>
              <a:ext uri="{FF2B5EF4-FFF2-40B4-BE49-F238E27FC236}">
                <a16:creationId xmlns:a16="http://schemas.microsoft.com/office/drawing/2014/main" id="{CFB58DD4-35AD-4678-0AA7-0340C43A41B5}"/>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949529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p:txBody>
          <a:bodyPr/>
          <a:lstStyle/>
          <a:p>
            <a:r>
              <a:rPr lang="fi-FI" dirty="0"/>
              <a:t>Keskustelun purku:</a:t>
            </a:r>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idx="1"/>
          </p:nvPr>
        </p:nvSpPr>
        <p:spPr>
          <a:xfrm>
            <a:off x="811658" y="1257817"/>
            <a:ext cx="7692978" cy="3163414"/>
          </a:xfrm>
        </p:spPr>
        <p:txBody>
          <a:bodyPr/>
          <a:lstStyle/>
          <a:p>
            <a:pPr marL="0" indent="0">
              <a:buNone/>
            </a:pPr>
            <a:r>
              <a:rPr lang="fi-FI" sz="2000" dirty="0"/>
              <a:t>Keskeiset nostot ryhmistä:</a:t>
            </a:r>
          </a:p>
          <a:p>
            <a:pPr marL="0" indent="0">
              <a:buNone/>
            </a:pPr>
            <a:r>
              <a:rPr lang="fi-FI" sz="2000" dirty="0"/>
              <a:t>1.</a:t>
            </a:r>
          </a:p>
          <a:p>
            <a:pPr marL="0" indent="0">
              <a:buNone/>
            </a:pPr>
            <a:endParaRPr lang="fi-FI" sz="2000" dirty="0"/>
          </a:p>
          <a:p>
            <a:pPr marL="0" indent="0">
              <a:buNone/>
            </a:pPr>
            <a:endParaRPr lang="fi-FI" sz="2000" dirty="0"/>
          </a:p>
          <a:p>
            <a:pPr marL="0" indent="0">
              <a:buNone/>
            </a:pPr>
            <a:r>
              <a:rPr lang="fi-FI" sz="2000" dirty="0"/>
              <a:t>2.</a:t>
            </a:r>
          </a:p>
          <a:p>
            <a:pPr marL="0" indent="0">
              <a:buNone/>
            </a:pPr>
            <a:endParaRPr lang="fi-FI" sz="2000" dirty="0"/>
          </a:p>
          <a:p>
            <a:pPr marL="0" indent="0">
              <a:buNone/>
            </a:pPr>
            <a:endParaRPr lang="fi-FI" sz="2000" dirty="0"/>
          </a:p>
          <a:p>
            <a:pPr marL="0" indent="0">
              <a:buNone/>
            </a:pPr>
            <a:r>
              <a:rPr lang="fi-FI" sz="2000" dirty="0"/>
              <a:t>3.</a:t>
            </a:r>
          </a:p>
          <a:p>
            <a:pPr marL="0" indent="0">
              <a:buNone/>
            </a:pPr>
            <a:endParaRPr lang="fi-FI" dirty="0"/>
          </a:p>
          <a:p>
            <a:endParaRPr lang="fi-FI" dirty="0"/>
          </a:p>
        </p:txBody>
      </p:sp>
    </p:spTree>
    <p:extLst>
      <p:ext uri="{BB962C8B-B14F-4D97-AF65-F5344CB8AC3E}">
        <p14:creationId xmlns:p14="http://schemas.microsoft.com/office/powerpoint/2010/main" val="223847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8AB48E-9D68-4407-839E-1409BDAF5708}"/>
              </a:ext>
            </a:extLst>
          </p:cNvPr>
          <p:cNvSpPr>
            <a:spLocks noGrp="1"/>
          </p:cNvSpPr>
          <p:nvPr>
            <p:ph type="title"/>
          </p:nvPr>
        </p:nvSpPr>
        <p:spPr/>
        <p:txBody>
          <a:bodyPr/>
          <a:lstStyle/>
          <a:p>
            <a:r>
              <a:rPr lang="fi-FI" dirty="0"/>
              <a:t>Kiitos!</a:t>
            </a:r>
          </a:p>
        </p:txBody>
      </p:sp>
    </p:spTree>
    <p:extLst>
      <p:ext uri="{BB962C8B-B14F-4D97-AF65-F5344CB8AC3E}">
        <p14:creationId xmlns:p14="http://schemas.microsoft.com/office/powerpoint/2010/main" val="180913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FB3E97-205F-4073-B1C9-4EA611D712B0}"/>
              </a:ext>
            </a:extLst>
          </p:cNvPr>
          <p:cNvSpPr>
            <a:spLocks noGrp="1"/>
          </p:cNvSpPr>
          <p:nvPr>
            <p:ph type="title"/>
          </p:nvPr>
        </p:nvSpPr>
        <p:spPr>
          <a:xfrm>
            <a:off x="871266" y="559548"/>
            <a:ext cx="7633369" cy="536498"/>
          </a:xfrm>
        </p:spPr>
        <p:txBody>
          <a:bodyPr/>
          <a:lstStyle/>
          <a:p>
            <a:r>
              <a:rPr lang="fi-FI" dirty="0"/>
              <a:t>Ohjelma</a:t>
            </a:r>
          </a:p>
        </p:txBody>
      </p:sp>
      <p:sp>
        <p:nvSpPr>
          <p:cNvPr id="3" name="Tekstin paikkamerkki 2">
            <a:extLst>
              <a:ext uri="{FF2B5EF4-FFF2-40B4-BE49-F238E27FC236}">
                <a16:creationId xmlns:a16="http://schemas.microsoft.com/office/drawing/2014/main" id="{18C30B4A-303B-4B3D-99BC-6B22B843F6DC}"/>
              </a:ext>
            </a:extLst>
          </p:cNvPr>
          <p:cNvSpPr>
            <a:spLocks noGrp="1"/>
          </p:cNvSpPr>
          <p:nvPr>
            <p:ph type="body" idx="1"/>
          </p:nvPr>
        </p:nvSpPr>
        <p:spPr>
          <a:xfrm>
            <a:off x="871268" y="1257816"/>
            <a:ext cx="7633368" cy="3326135"/>
          </a:xfrm>
        </p:spPr>
        <p:txBody>
          <a:bodyPr/>
          <a:lstStyle/>
          <a:p>
            <a:pPr marL="0" indent="0">
              <a:buNone/>
            </a:pPr>
            <a:r>
              <a:rPr lang="fi-FI" dirty="0"/>
              <a:t>18–18.15 Kahvi</a:t>
            </a:r>
          </a:p>
          <a:p>
            <a:pPr marL="0" indent="0">
              <a:buNone/>
            </a:pPr>
            <a:r>
              <a:rPr lang="fi-FI" dirty="0"/>
              <a:t>18.15–18.40 Suomalainen koulujärjestelmä ja koulunkäynnin tuki</a:t>
            </a:r>
          </a:p>
          <a:p>
            <a:pPr marL="457200" lvl="1" indent="0">
              <a:buNone/>
            </a:pPr>
            <a:r>
              <a:rPr lang="fi-FI" dirty="0"/>
              <a:t>Suomalainen koulujärjestelmä</a:t>
            </a:r>
          </a:p>
          <a:p>
            <a:pPr marL="457200" lvl="1" indent="0">
              <a:buNone/>
            </a:pPr>
            <a:r>
              <a:rPr lang="fi-FI" dirty="0"/>
              <a:t>Tukimuodot peruskoulussa</a:t>
            </a:r>
          </a:p>
          <a:p>
            <a:pPr marL="457200" lvl="1" indent="0">
              <a:buNone/>
            </a:pPr>
            <a:r>
              <a:rPr lang="fi-FI" dirty="0"/>
              <a:t>Opiskelu alakoulussa</a:t>
            </a:r>
          </a:p>
          <a:p>
            <a:pPr marL="457200" lvl="1" indent="0">
              <a:buNone/>
            </a:pPr>
            <a:r>
              <a:rPr lang="fi-FI" dirty="0"/>
              <a:t>Opiskelu yläkoulussa</a:t>
            </a:r>
          </a:p>
          <a:p>
            <a:pPr marL="457200" lvl="1" indent="0">
              <a:buNone/>
            </a:pPr>
            <a:r>
              <a:rPr lang="fi-FI" dirty="0"/>
              <a:t>Tärkeitä lyhenteitä</a:t>
            </a:r>
          </a:p>
          <a:p>
            <a:pPr marL="0" indent="0">
              <a:buNone/>
            </a:pPr>
            <a:r>
              <a:rPr lang="fi-FI" dirty="0"/>
              <a:t>18.40–19.05 Ryhmäkeskustelut</a:t>
            </a:r>
          </a:p>
          <a:p>
            <a:pPr marL="0" indent="0">
              <a:buNone/>
            </a:pPr>
            <a:r>
              <a:rPr lang="fi-FI" dirty="0"/>
              <a:t>19.05–19.25 Keskustelujen purku</a:t>
            </a:r>
          </a:p>
          <a:p>
            <a:endParaRPr lang="fi-FI" dirty="0"/>
          </a:p>
          <a:p>
            <a:endParaRPr lang="fi-FI" dirty="0"/>
          </a:p>
          <a:p>
            <a:endParaRPr lang="fi-FI" dirty="0"/>
          </a:p>
        </p:txBody>
      </p:sp>
    </p:spTree>
    <p:extLst>
      <p:ext uri="{BB962C8B-B14F-4D97-AF65-F5344CB8AC3E}">
        <p14:creationId xmlns:p14="http://schemas.microsoft.com/office/powerpoint/2010/main" val="212754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a:xfrm>
            <a:off x="654566" y="535920"/>
            <a:ext cx="4286024" cy="902462"/>
          </a:xfrm>
        </p:spPr>
        <p:txBody>
          <a:bodyPr/>
          <a:lstStyle/>
          <a:p>
            <a:r>
              <a:rPr lang="fi-FI" sz="3600" b="1" dirty="0">
                <a:solidFill>
                  <a:schemeClr val="tx2"/>
                </a:solidFill>
                <a:cs typeface="Calibri Light"/>
              </a:rPr>
              <a:t>Suomalainen koulujärjestelmä</a:t>
            </a:r>
            <a:endParaRPr lang="fi-FI" dirty="0"/>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sz="quarter" idx="12"/>
          </p:nvPr>
        </p:nvSpPr>
        <p:spPr>
          <a:xfrm>
            <a:off x="654565" y="1748480"/>
            <a:ext cx="4020177" cy="2609336"/>
          </a:xfrm>
        </p:spPr>
        <p:txBody>
          <a:bodyPr/>
          <a:lstStyle/>
          <a:p>
            <a:pPr algn="just" rtl="0" fontAlgn="base"/>
            <a:r>
              <a:rPr lang="fi-FI" sz="2000" b="0" i="0" dirty="0">
                <a:solidFill>
                  <a:srgbClr val="000000"/>
                </a:solidFill>
                <a:effectLst/>
                <a:latin typeface="Calibri" panose="020F0502020204030204" pitchFamily="34" charset="0"/>
              </a:rPr>
              <a:t>Varhaiskasvatus</a:t>
            </a:r>
          </a:p>
          <a:p>
            <a:pPr algn="just" fontAlgn="base"/>
            <a:r>
              <a:rPr lang="fi-FI" sz="2000" b="0" i="0" dirty="0">
                <a:solidFill>
                  <a:srgbClr val="000000"/>
                </a:solidFill>
                <a:effectLst/>
                <a:latin typeface="Calibri" panose="020F0502020204030204" pitchFamily="34" charset="0"/>
              </a:rPr>
              <a:t>Esiopetus </a:t>
            </a:r>
            <a:r>
              <a:rPr lang="fi-FI" sz="2000" dirty="0">
                <a:solidFill>
                  <a:srgbClr val="000000"/>
                </a:solidFill>
                <a:latin typeface="Calibri" panose="020F0502020204030204" pitchFamily="34" charset="0"/>
              </a:rPr>
              <a:t>(6–vuotiaat</a:t>
            </a:r>
            <a:r>
              <a:rPr lang="fi-FI" sz="2000" b="0" i="0" dirty="0">
                <a:solidFill>
                  <a:srgbClr val="000000"/>
                </a:solidFill>
                <a:effectLst/>
                <a:latin typeface="Calibri" panose="020F0502020204030204" pitchFamily="34" charset="0"/>
              </a:rPr>
              <a:t>)</a:t>
            </a:r>
          </a:p>
          <a:p>
            <a:pPr rtl="0" fontAlgn="base"/>
            <a:r>
              <a:rPr lang="fi-FI" sz="2000" b="0" i="0" dirty="0">
                <a:solidFill>
                  <a:srgbClr val="000000"/>
                </a:solidFill>
                <a:effectLst/>
                <a:latin typeface="Calibri" panose="020F0502020204030204" pitchFamily="34" charset="0"/>
              </a:rPr>
              <a:t>Yleissivistävä perusopetus                 (7</a:t>
            </a:r>
            <a:r>
              <a:rPr lang="fi-FI" sz="2000" dirty="0">
                <a:solidFill>
                  <a:srgbClr val="000000"/>
                </a:solidFill>
                <a:latin typeface="Calibri" panose="020F0502020204030204" pitchFamily="34" charset="0"/>
              </a:rPr>
              <a:t>–</a:t>
            </a:r>
            <a:r>
              <a:rPr lang="fi-FI" sz="2000" b="0" i="0" dirty="0">
                <a:solidFill>
                  <a:srgbClr val="000000"/>
                </a:solidFill>
                <a:effectLst/>
                <a:latin typeface="Calibri" panose="020F0502020204030204" pitchFamily="34" charset="0"/>
              </a:rPr>
              <a:t>15 -vuotiaat)</a:t>
            </a:r>
          </a:p>
          <a:p>
            <a:pPr algn="just" rtl="0" fontAlgn="base"/>
            <a:r>
              <a:rPr lang="fi-FI" sz="2000" b="0" i="0" dirty="0">
                <a:solidFill>
                  <a:srgbClr val="000000"/>
                </a:solidFill>
                <a:effectLst/>
                <a:latin typeface="Calibri" panose="020F0502020204030204" pitchFamily="34" charset="0"/>
              </a:rPr>
              <a:t>Toisen asteen koulutus</a:t>
            </a:r>
          </a:p>
          <a:p>
            <a:pPr algn="just" rtl="0" fontAlgn="base"/>
            <a:r>
              <a:rPr lang="fi-FI" sz="2000" b="0" i="0" dirty="0">
                <a:solidFill>
                  <a:srgbClr val="000000"/>
                </a:solidFill>
                <a:effectLst/>
                <a:latin typeface="Calibri" panose="020F0502020204030204" pitchFamily="34" charset="0"/>
              </a:rPr>
              <a:t>Korkea-asteen koulutus </a:t>
            </a:r>
          </a:p>
          <a:p>
            <a:pPr algn="just" rtl="0" fontAlgn="base"/>
            <a:r>
              <a:rPr lang="fi-FI" sz="2000" b="0" i="0" dirty="0">
                <a:solidFill>
                  <a:srgbClr val="000000"/>
                </a:solidFill>
                <a:effectLst/>
                <a:latin typeface="Calibri" panose="020F0502020204030204" pitchFamily="34" charset="0"/>
              </a:rPr>
              <a:t>Aikuiskoulutus</a:t>
            </a:r>
          </a:p>
          <a:p>
            <a:pPr algn="just" rtl="0" fontAlgn="base"/>
            <a:endParaRPr lang="fi-FI" sz="2000" b="0" i="0" dirty="0">
              <a:solidFill>
                <a:srgbClr val="000000"/>
              </a:solidFill>
              <a:effectLst/>
              <a:latin typeface="Calibri" panose="020F0502020204030204" pitchFamily="34" charset="0"/>
            </a:endParaRPr>
          </a:p>
          <a:p>
            <a:pPr marL="0" indent="0">
              <a:buNone/>
            </a:pPr>
            <a:endParaRPr lang="fi-FI" dirty="0"/>
          </a:p>
        </p:txBody>
      </p:sp>
      <p:pic>
        <p:nvPicPr>
          <p:cNvPr id="6" name="Kuvan paikkamerkki 5">
            <a:extLst>
              <a:ext uri="{FF2B5EF4-FFF2-40B4-BE49-F238E27FC236}">
                <a16:creationId xmlns:a16="http://schemas.microsoft.com/office/drawing/2014/main" id="{85C4139E-75BB-5145-2216-F314E6896F63}"/>
              </a:ext>
            </a:extLst>
          </p:cNvPr>
          <p:cNvPicPr>
            <a:picLocks noGrp="1" noChangeAspect="1"/>
          </p:cNvPicPr>
          <p:nvPr>
            <p:ph type="pic" sz="quarter" idx="13"/>
          </p:nvPr>
        </p:nvPicPr>
        <p:blipFill>
          <a:blip r:embed="rId3"/>
          <a:srcRect l="24547" r="24547"/>
          <a:stretch>
            <a:fillRect/>
          </a:stretch>
        </p:blipFill>
        <p:spPr>
          <a:prstGeom prst="rect">
            <a:avLst/>
          </a:prstGeom>
        </p:spPr>
      </p:pic>
      <p:sp>
        <p:nvSpPr>
          <p:cNvPr id="5" name="Tekstin paikkamerkki 4">
            <a:extLst>
              <a:ext uri="{FF2B5EF4-FFF2-40B4-BE49-F238E27FC236}">
                <a16:creationId xmlns:a16="http://schemas.microsoft.com/office/drawing/2014/main" id="{94DCBA72-6498-6B33-9BB1-E0C8A37C5DA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389756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Kuva, joka sisältää kohteen diagrammi&#10;&#10;Kuvaus luotu automaattisesti">
            <a:extLst>
              <a:ext uri="{FF2B5EF4-FFF2-40B4-BE49-F238E27FC236}">
                <a16:creationId xmlns:a16="http://schemas.microsoft.com/office/drawing/2014/main" id="{8607C67C-BDB7-4A56-DE31-F4590BAED2E5}"/>
              </a:ext>
            </a:extLst>
          </p:cNvPr>
          <p:cNvPicPr>
            <a:picLocks noChangeAspect="1"/>
          </p:cNvPicPr>
          <p:nvPr/>
        </p:nvPicPr>
        <p:blipFill>
          <a:blip r:embed="rId2"/>
          <a:stretch>
            <a:fillRect/>
          </a:stretch>
        </p:blipFill>
        <p:spPr>
          <a:xfrm>
            <a:off x="1126794" y="70543"/>
            <a:ext cx="6927887" cy="4937488"/>
          </a:xfrm>
          <a:prstGeom prst="rect">
            <a:avLst/>
          </a:prstGeom>
        </p:spPr>
      </p:pic>
    </p:spTree>
    <p:extLst>
      <p:ext uri="{BB962C8B-B14F-4D97-AF65-F5344CB8AC3E}">
        <p14:creationId xmlns:p14="http://schemas.microsoft.com/office/powerpoint/2010/main" val="122533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BA9528DA-958A-43DE-A9B4-2785363E302C}"/>
              </a:ext>
            </a:extLst>
          </p:cNvPr>
          <p:cNvSpPr>
            <a:spLocks noGrp="1"/>
          </p:cNvSpPr>
          <p:nvPr>
            <p:ph type="title"/>
          </p:nvPr>
        </p:nvSpPr>
        <p:spPr/>
        <p:txBody>
          <a:bodyPr/>
          <a:lstStyle/>
          <a:p>
            <a:r>
              <a:rPr lang="fi-FI" sz="3600" b="1" dirty="0">
                <a:solidFill>
                  <a:schemeClr val="tx2"/>
                </a:solidFill>
                <a:cs typeface="Calibri Light"/>
              </a:rPr>
              <a:t>Tukimuodot peruskoulussa</a:t>
            </a:r>
            <a:endParaRPr lang="fi-FI" dirty="0"/>
          </a:p>
        </p:txBody>
      </p:sp>
      <p:sp>
        <p:nvSpPr>
          <p:cNvPr id="9" name="Tekstin paikkamerkki 8">
            <a:extLst>
              <a:ext uri="{FF2B5EF4-FFF2-40B4-BE49-F238E27FC236}">
                <a16:creationId xmlns:a16="http://schemas.microsoft.com/office/drawing/2014/main" id="{888FCD03-F12C-4C85-8520-B55115D6E0A4}"/>
              </a:ext>
            </a:extLst>
          </p:cNvPr>
          <p:cNvSpPr>
            <a:spLocks noGrp="1"/>
          </p:cNvSpPr>
          <p:nvPr>
            <p:ph type="body" idx="1"/>
          </p:nvPr>
        </p:nvSpPr>
        <p:spPr>
          <a:xfrm>
            <a:off x="678317" y="1428107"/>
            <a:ext cx="7826319" cy="2993123"/>
          </a:xfrm>
        </p:spPr>
        <p:txBody>
          <a:bodyPr/>
          <a:lstStyle/>
          <a:p>
            <a:pPr algn="just" rtl="0" fontAlgn="base"/>
            <a:r>
              <a:rPr lang="fi-FI" sz="2000" b="0" i="0" dirty="0">
                <a:solidFill>
                  <a:srgbClr val="000000"/>
                </a:solidFill>
                <a:effectLst/>
                <a:latin typeface="Calibri" panose="020F0502020204030204" pitchFamily="34" charset="0"/>
              </a:rPr>
              <a:t>Tukea annetaan tarvittaessa.</a:t>
            </a:r>
          </a:p>
          <a:p>
            <a:pPr algn="just" rtl="0" fontAlgn="base"/>
            <a:r>
              <a:rPr lang="fi-FI" sz="2000" b="0" i="0" dirty="0">
                <a:solidFill>
                  <a:srgbClr val="000000"/>
                </a:solidFill>
                <a:effectLst/>
                <a:latin typeface="Calibri" panose="020F0502020204030204" pitchFamily="34" charset="0"/>
              </a:rPr>
              <a:t>Yhteistyön tärkeys oppilaan, huoltajan ja koulun kanssa.</a:t>
            </a:r>
          </a:p>
          <a:p>
            <a:pPr algn="just" rtl="0" fontAlgn="base"/>
            <a:r>
              <a:rPr lang="fi-FI" sz="2000" b="0" i="0" dirty="0">
                <a:solidFill>
                  <a:srgbClr val="000000"/>
                </a:solidFill>
                <a:effectLst/>
                <a:latin typeface="Calibri" panose="020F0502020204030204" pitchFamily="34" charset="0"/>
              </a:rPr>
              <a:t>Tuki on joustavaa, suunniteltua ja tarpeen mukaan muuttuvaa.</a:t>
            </a:r>
          </a:p>
          <a:p>
            <a:pPr algn="just" rtl="0" fontAlgn="base"/>
            <a:r>
              <a:rPr lang="fi-FI" sz="2000" b="0" i="0" dirty="0">
                <a:solidFill>
                  <a:srgbClr val="000000"/>
                </a:solidFill>
                <a:effectLst/>
                <a:latin typeface="Calibri" panose="020F0502020204030204" pitchFamily="34" charset="0"/>
              </a:rPr>
              <a:t>Tukimuotoja käytetään yksittäin tai yhdessä toisiaan täydentäen. </a:t>
            </a:r>
          </a:p>
          <a:p>
            <a:pPr algn="just" rtl="0" fontAlgn="base"/>
            <a:r>
              <a:rPr lang="fi-FI" sz="2000" b="0" i="0" dirty="0">
                <a:solidFill>
                  <a:srgbClr val="000000"/>
                </a:solidFill>
                <a:effectLst/>
                <a:latin typeface="Calibri" panose="020F0502020204030204" pitchFamily="34" charset="0"/>
              </a:rPr>
              <a:t>Tukea annetaan niin kauan kuin se on tarpeellista.</a:t>
            </a:r>
          </a:p>
          <a:p>
            <a:pPr algn="just" rtl="0" fontAlgn="base"/>
            <a:endParaRPr lang="fi-FI" sz="1800" b="0" i="0" dirty="0">
              <a:solidFill>
                <a:srgbClr val="000000"/>
              </a:solidFill>
              <a:effectLst/>
              <a:latin typeface="Calibri" panose="020F0502020204030204" pitchFamily="34" charset="0"/>
            </a:endParaRPr>
          </a:p>
          <a:p>
            <a:pPr marL="0" indent="0" algn="l" rtl="0" fontAlgn="base">
              <a:buNone/>
            </a:pPr>
            <a:r>
              <a:rPr lang="fi-FI" sz="1800" b="0" i="0" dirty="0">
                <a:solidFill>
                  <a:srgbClr val="000000"/>
                </a:solidFill>
                <a:effectLst/>
                <a:latin typeface="Calibri" panose="020F0502020204030204" pitchFamily="34" charset="0"/>
              </a:rPr>
              <a:t> </a:t>
            </a:r>
            <a:endParaRPr lang="fi-FI" dirty="0"/>
          </a:p>
        </p:txBody>
      </p:sp>
    </p:spTree>
    <p:extLst>
      <p:ext uri="{BB962C8B-B14F-4D97-AF65-F5344CB8AC3E}">
        <p14:creationId xmlns:p14="http://schemas.microsoft.com/office/powerpoint/2010/main" val="361451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6F0870-CC5D-4D50-AA39-D5EAC343C52A}"/>
              </a:ext>
            </a:extLst>
          </p:cNvPr>
          <p:cNvSpPr>
            <a:spLocks noGrp="1"/>
          </p:cNvSpPr>
          <p:nvPr>
            <p:ph type="title"/>
          </p:nvPr>
        </p:nvSpPr>
        <p:spPr>
          <a:xfrm>
            <a:off x="654565" y="535920"/>
            <a:ext cx="4379771" cy="1082472"/>
          </a:xfrm>
        </p:spPr>
        <p:txBody>
          <a:bodyPr/>
          <a:lstStyle/>
          <a:p>
            <a:r>
              <a:rPr lang="fi-FI" dirty="0"/>
              <a:t>Kolmiportainen tuki</a:t>
            </a:r>
          </a:p>
        </p:txBody>
      </p:sp>
      <p:sp>
        <p:nvSpPr>
          <p:cNvPr id="3" name="Tekstin paikkamerkki 2">
            <a:extLst>
              <a:ext uri="{FF2B5EF4-FFF2-40B4-BE49-F238E27FC236}">
                <a16:creationId xmlns:a16="http://schemas.microsoft.com/office/drawing/2014/main" id="{1E248309-31C7-41F3-AC50-8925A5E4FD1D}"/>
              </a:ext>
            </a:extLst>
          </p:cNvPr>
          <p:cNvSpPr>
            <a:spLocks noGrp="1"/>
          </p:cNvSpPr>
          <p:nvPr>
            <p:ph type="body" sz="quarter" idx="12"/>
          </p:nvPr>
        </p:nvSpPr>
        <p:spPr>
          <a:xfrm>
            <a:off x="654565" y="2178120"/>
            <a:ext cx="4286025" cy="2179695"/>
          </a:xfrm>
        </p:spPr>
        <p:txBody>
          <a:bodyPr/>
          <a:lstStyle/>
          <a:p>
            <a:r>
              <a:rPr lang="fi-FI" sz="2400" dirty="0">
                <a:solidFill>
                  <a:schemeClr val="tx1">
                    <a:lumMod val="65000"/>
                    <a:lumOff val="3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Tuettu koulutie</a:t>
            </a:r>
            <a:endParaRPr lang="fi-FI" sz="2400" dirty="0">
              <a:solidFill>
                <a:schemeClr val="tx1">
                  <a:lumMod val="65000"/>
                  <a:lumOff val="35000"/>
                </a:schemeClr>
              </a:solidFill>
              <a:latin typeface="Calibri" panose="020F0502020204030204" pitchFamily="34" charset="0"/>
              <a:cs typeface="Calibri" panose="020F0502020204030204" pitchFamily="34" charset="0"/>
            </a:endParaRPr>
          </a:p>
          <a:p>
            <a:r>
              <a:rPr lang="fi-FI" sz="2400" dirty="0">
                <a:solidFill>
                  <a:schemeClr val="tx1">
                    <a:lumMod val="65000"/>
                    <a:lumOff val="3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Kolmiportainen tuki</a:t>
            </a:r>
            <a:endParaRPr lang="fi-FI" sz="24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6" name="Kuvan paikkamerkki 5">
            <a:extLst>
              <a:ext uri="{FF2B5EF4-FFF2-40B4-BE49-F238E27FC236}">
                <a16:creationId xmlns:a16="http://schemas.microsoft.com/office/drawing/2014/main" id="{73BEC64F-C2C6-DB68-8FC6-740EF36C3289}"/>
              </a:ext>
            </a:extLst>
          </p:cNvPr>
          <p:cNvPicPr>
            <a:picLocks noGrp="1" noChangeAspect="1"/>
          </p:cNvPicPr>
          <p:nvPr>
            <p:ph type="pic" sz="quarter" idx="13"/>
          </p:nvPr>
        </p:nvPicPr>
        <p:blipFill>
          <a:blip r:embed="rId5"/>
          <a:srcRect l="24547" r="24547"/>
          <a:stretch>
            <a:fillRect/>
          </a:stretch>
        </p:blipFill>
        <p:spPr>
          <a:prstGeom prst="rect">
            <a:avLst/>
          </a:prstGeom>
        </p:spPr>
      </p:pic>
      <p:sp>
        <p:nvSpPr>
          <p:cNvPr id="5" name="Tekstin paikkamerkki 4">
            <a:extLst>
              <a:ext uri="{FF2B5EF4-FFF2-40B4-BE49-F238E27FC236}">
                <a16:creationId xmlns:a16="http://schemas.microsoft.com/office/drawing/2014/main" id="{CF875084-20EC-D0B6-E998-8AE78569F429}"/>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79726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85B2BB-5C6B-4F29-412C-F25128EEE596}"/>
              </a:ext>
            </a:extLst>
          </p:cNvPr>
          <p:cNvSpPr>
            <a:spLocks noGrp="1"/>
          </p:cNvSpPr>
          <p:nvPr>
            <p:ph type="title"/>
          </p:nvPr>
        </p:nvSpPr>
        <p:spPr>
          <a:xfrm>
            <a:off x="339407" y="858187"/>
            <a:ext cx="2019560" cy="1409010"/>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i-FI" b="1" dirty="0">
                <a:cs typeface="Calibri Light"/>
              </a:rPr>
              <a:t>Kolmiportainen tuki</a:t>
            </a:r>
            <a:endParaRPr lang="fi-FI" b="1" dirty="0"/>
          </a:p>
        </p:txBody>
      </p:sp>
      <p:pic>
        <p:nvPicPr>
          <p:cNvPr id="5" name="Kuva 5">
            <a:extLst>
              <a:ext uri="{FF2B5EF4-FFF2-40B4-BE49-F238E27FC236}">
                <a16:creationId xmlns:a16="http://schemas.microsoft.com/office/drawing/2014/main" id="{EE29E5CA-583C-0197-DBFD-F2D2ACBBC0A2}"/>
              </a:ext>
            </a:extLst>
          </p:cNvPr>
          <p:cNvPicPr>
            <a:picLocks noGrp="1" noChangeAspect="1"/>
          </p:cNvPicPr>
          <p:nvPr>
            <p:ph idx="1"/>
          </p:nvPr>
        </p:nvPicPr>
        <p:blipFill>
          <a:blip r:embed="rId3"/>
          <a:stretch>
            <a:fillRect/>
          </a:stretch>
        </p:blipFill>
        <p:spPr>
          <a:xfrm>
            <a:off x="2671421" y="-1024"/>
            <a:ext cx="5051634" cy="5040193"/>
          </a:xfrm>
        </p:spPr>
      </p:pic>
      <p:sp>
        <p:nvSpPr>
          <p:cNvPr id="4" name="Tekstin paikkamerkki 3">
            <a:extLst>
              <a:ext uri="{FF2B5EF4-FFF2-40B4-BE49-F238E27FC236}">
                <a16:creationId xmlns:a16="http://schemas.microsoft.com/office/drawing/2014/main" id="{E4CDFDF6-A27C-A5E5-7349-0EE488283883}"/>
              </a:ext>
            </a:extLst>
          </p:cNvPr>
          <p:cNvSpPr>
            <a:spLocks noGrp="1"/>
          </p:cNvSpPr>
          <p:nvPr>
            <p:ph type="body" sz="half" idx="2"/>
          </p:nvPr>
        </p:nvSpPr>
        <p:spPr>
          <a:xfrm>
            <a:off x="273017" y="645903"/>
            <a:ext cx="3244781" cy="4228319"/>
          </a:xfrm>
        </p:spPr>
        <p:txBody>
          <a:bodyPr vert="horz" lIns="68580" tIns="34290" rIns="68580" bIns="34290" rtlCol="0" anchor="t">
            <a:no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i-FI" sz="1950" dirty="0">
              <a:latin typeface="Calibri Light"/>
              <a:ea typeface="+mn-lt"/>
              <a:cs typeface="+mn-lt"/>
            </a:endParaRPr>
          </a:p>
          <a:p>
            <a:endParaRPr lang="fi-FI" sz="1950" dirty="0">
              <a:latin typeface="Calibri Light"/>
              <a:ea typeface="+mn-lt"/>
              <a:cs typeface="+mn-lt"/>
            </a:endParaRPr>
          </a:p>
          <a:p>
            <a:endParaRPr lang="fi-FI" sz="1500" dirty="0">
              <a:latin typeface="Calibri Light"/>
              <a:ea typeface="+mn-lt"/>
              <a:cs typeface="+mn-lt"/>
            </a:endParaRPr>
          </a:p>
        </p:txBody>
      </p:sp>
    </p:spTree>
    <p:extLst>
      <p:ext uri="{BB962C8B-B14F-4D97-AF65-F5344CB8AC3E}">
        <p14:creationId xmlns:p14="http://schemas.microsoft.com/office/powerpoint/2010/main" val="176915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496DDDB-5F6B-F3DA-9502-B4A9DC42B927}"/>
              </a:ext>
            </a:extLst>
          </p:cNvPr>
          <p:cNvPicPr>
            <a:picLocks noChangeAspect="1"/>
          </p:cNvPicPr>
          <p:nvPr/>
        </p:nvPicPr>
        <p:blipFill rotWithShape="1">
          <a:blip r:embed="rId3"/>
          <a:srcRect t="16260" r="9085" b="7124"/>
          <a:stretch/>
        </p:blipFill>
        <p:spPr>
          <a:xfrm>
            <a:off x="15" y="7"/>
            <a:ext cx="9143985" cy="5143493"/>
          </a:xfrm>
          <a:prstGeom prst="rect">
            <a:avLst/>
          </a:prstGeom>
        </p:spPr>
      </p:pic>
      <p:sp>
        <p:nvSpPr>
          <p:cNvPr id="17" name="Rectangle 1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2" cy="51435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9FDE2FB7-264F-51D0-E1CD-5A71BA4542B4}"/>
              </a:ext>
            </a:extLst>
          </p:cNvPr>
          <p:cNvSpPr>
            <a:spLocks noGrp="1"/>
          </p:cNvSpPr>
          <p:nvPr>
            <p:ph type="title"/>
          </p:nvPr>
        </p:nvSpPr>
        <p:spPr>
          <a:xfrm>
            <a:off x="628650" y="273844"/>
            <a:ext cx="7886700" cy="994172"/>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kumimoji="0" lang="fi-FI" sz="3600" b="1" i="0" u="none" strike="noStrike" kern="1200" cap="none" spc="0" normalizeH="0" baseline="0" noProof="0" dirty="0">
                <a:ln>
                  <a:noFill/>
                </a:ln>
                <a:solidFill>
                  <a:srgbClr val="0062AE"/>
                </a:solidFill>
                <a:effectLst/>
                <a:uLnTx/>
                <a:uFillTx/>
                <a:latin typeface="Arial"/>
                <a:ea typeface="+mj-ea"/>
                <a:cs typeface="Calibri Light"/>
              </a:rPr>
              <a:t>Yleinen tuki</a:t>
            </a:r>
            <a:endParaRPr lang="fi-FI" dirty="0"/>
          </a:p>
        </p:txBody>
      </p:sp>
      <p:graphicFrame>
        <p:nvGraphicFramePr>
          <p:cNvPr id="5" name="Sisällön paikkamerkki 2">
            <a:extLst>
              <a:ext uri="{FF2B5EF4-FFF2-40B4-BE49-F238E27FC236}">
                <a16:creationId xmlns:a16="http://schemas.microsoft.com/office/drawing/2014/main" id="{EBA5903C-E139-D12D-31B0-22E76A0BE70E}"/>
              </a:ext>
            </a:extLst>
          </p:cNvPr>
          <p:cNvGraphicFramePr>
            <a:graphicFrameLocks noGrp="1"/>
          </p:cNvGraphicFramePr>
          <p:nvPr>
            <p:ph idx="1"/>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659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2" name="Otsikko 1">
            <a:extLst>
              <a:ext uri="{FF2B5EF4-FFF2-40B4-BE49-F238E27FC236}">
                <a16:creationId xmlns:a16="http://schemas.microsoft.com/office/drawing/2014/main" id="{B7C88899-A654-215D-ABAE-07BA91AD5955}"/>
              </a:ext>
            </a:extLst>
          </p:cNvPr>
          <p:cNvSpPr>
            <a:spLocks noGrp="1"/>
          </p:cNvSpPr>
          <p:nvPr>
            <p:ph type="title"/>
          </p:nvPr>
        </p:nvSpPr>
        <p:spPr>
          <a:xfrm>
            <a:off x="628650" y="417747"/>
            <a:ext cx="7886700" cy="850270"/>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kumimoji="0" lang="fi-FI" sz="3600" b="1" i="0" u="none" strike="noStrike" kern="1200" cap="none" spc="0" normalizeH="0" baseline="0" noProof="0" dirty="0">
                <a:ln>
                  <a:noFill/>
                </a:ln>
                <a:solidFill>
                  <a:srgbClr val="0062AE"/>
                </a:solidFill>
                <a:effectLst/>
                <a:uLnTx/>
                <a:uFillTx/>
                <a:latin typeface="Arial"/>
                <a:ea typeface="+mj-ea"/>
                <a:cs typeface="Calibri Light"/>
              </a:rPr>
              <a:t>Tehostettu tuki</a:t>
            </a:r>
            <a:endParaRPr lang="fi-FI" sz="3900" b="1" dirty="0"/>
          </a:p>
        </p:txBody>
      </p:sp>
      <p:graphicFrame>
        <p:nvGraphicFramePr>
          <p:cNvPr id="5" name="Sisällön paikkamerkki 2">
            <a:extLst>
              <a:ext uri="{FF2B5EF4-FFF2-40B4-BE49-F238E27FC236}">
                <a16:creationId xmlns:a16="http://schemas.microsoft.com/office/drawing/2014/main" id="{39E2016F-ADF4-B596-3962-D98A5AAADCED}"/>
              </a:ext>
            </a:extLst>
          </p:cNvPr>
          <p:cNvGraphicFramePr>
            <a:graphicFrameLocks noGrp="1"/>
          </p:cNvGraphicFramePr>
          <p:nvPr>
            <p:ph idx="1"/>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608090"/>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934DF857-1862-4454-A464-105457798266}" vid="{EB738106-AF4D-4813-A67E-08A096C3513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b60bbb-7114-4eae-8fe4-8adc972c933e" xsi:nil="true"/>
    <lcf76f155ced4ddcb4097134ff3c332f xmlns="fa988d95-2783-49b2-9d80-dabe6af3635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27A05EABDE3543B194CE00A2ADECE0" ma:contentTypeVersion="11" ma:contentTypeDescription="Create a new document." ma:contentTypeScope="" ma:versionID="02b46355c2755ec3d2ccb9632ebc14af">
  <xsd:schema xmlns:xsd="http://www.w3.org/2001/XMLSchema" xmlns:xs="http://www.w3.org/2001/XMLSchema" xmlns:p="http://schemas.microsoft.com/office/2006/metadata/properties" xmlns:ns2="fa988d95-2783-49b2-9d80-dabe6af3635f" xmlns:ns3="c8b60bbb-7114-4eae-8fe4-8adc972c933e" targetNamespace="http://schemas.microsoft.com/office/2006/metadata/properties" ma:root="true" ma:fieldsID="7796974a94b0b1455c55b63c4e03413a" ns2:_="" ns3:_="">
    <xsd:import namespace="fa988d95-2783-49b2-9d80-dabe6af3635f"/>
    <xsd:import namespace="c8b60bbb-7114-4eae-8fe4-8adc972c9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88d95-2783-49b2-9d80-dabe6af36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b60bbb-7114-4eae-8fe4-8adc972c93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793e71-d812-4176-9335-4b5bf48093c8}" ma:internalName="TaxCatchAll" ma:showField="CatchAllData" ma:web="c8b60bbb-7114-4eae-8fe4-8adc972c93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30E45-4219-4191-B47D-7A46637DD451}">
  <ds:schemaRefs>
    <ds:schemaRef ds:uri="http://purl.org/dc/terms/"/>
    <ds:schemaRef ds:uri="http://schemas.microsoft.com/office/2006/metadata/properties"/>
    <ds:schemaRef ds:uri="http://www.w3.org/XML/1998/namespace"/>
    <ds:schemaRef ds:uri="http://schemas.microsoft.com/office/2006/documentManagement/types"/>
    <ds:schemaRef ds:uri="c8b60bbb-7114-4eae-8fe4-8adc972c933e"/>
    <ds:schemaRef ds:uri="http://purl.org/dc/elements/1.1/"/>
    <ds:schemaRef ds:uri="http://schemas.microsoft.com/office/infopath/2007/PartnerControls"/>
    <ds:schemaRef ds:uri="http://schemas.openxmlformats.org/package/2006/metadata/core-properties"/>
    <ds:schemaRef ds:uri="fa988d95-2783-49b2-9d80-dabe6af3635f"/>
    <ds:schemaRef ds:uri="http://purl.org/dc/dcmitype/"/>
  </ds:schemaRefs>
</ds:datastoreItem>
</file>

<file path=customXml/itemProps2.xml><?xml version="1.0" encoding="utf-8"?>
<ds:datastoreItem xmlns:ds="http://schemas.openxmlformats.org/officeDocument/2006/customXml" ds:itemID="{86CE0C7C-D52A-4E1B-8CBE-EC5203A7C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988d95-2783-49b2-9d80-dabe6af3635f"/>
    <ds:schemaRef ds:uri="c8b60bbb-7114-4eae-8fe4-8adc972c9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BEEA7-9FE3-4AF7-9243-C46B5DE08E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TURUN_PPT_POHJA_16-9_FI_SVE_2021 (2)</Template>
  <TotalTime>7952</TotalTime>
  <Words>941</Words>
  <Application>Microsoft Office PowerPoint</Application>
  <PresentationFormat>Näytössä katseltava esitys (16:9)</PresentationFormat>
  <Paragraphs>147</Paragraphs>
  <Slides>17</Slides>
  <Notes>11</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17</vt:i4>
      </vt:variant>
    </vt:vector>
  </HeadingPairs>
  <TitlesOfParts>
    <vt:vector size="26" baseType="lpstr">
      <vt:lpstr>Arial</vt:lpstr>
      <vt:lpstr>Arial,Sans-Serif</vt:lpstr>
      <vt:lpstr>Calibri</vt:lpstr>
      <vt:lpstr>Calibri Light</vt:lpstr>
      <vt:lpstr>Courier New</vt:lpstr>
      <vt:lpstr>Lucida Grande</vt:lpstr>
      <vt:lpstr>Segoe UI</vt:lpstr>
      <vt:lpstr>Turun kaupunki perustyyli</vt:lpstr>
      <vt:lpstr>Office-teema</vt:lpstr>
      <vt:lpstr>Suomalainen koulujärjestelmä ja koulunkäynnin tuki</vt:lpstr>
      <vt:lpstr>Ohjelma</vt:lpstr>
      <vt:lpstr>Suomalainen koulujärjestelmä</vt:lpstr>
      <vt:lpstr>PowerPoint-esitys</vt:lpstr>
      <vt:lpstr>Tukimuodot peruskoulussa</vt:lpstr>
      <vt:lpstr>Kolmiportainen tuki</vt:lpstr>
      <vt:lpstr>Kolmiportainen tuki</vt:lpstr>
      <vt:lpstr>Yleinen tuki</vt:lpstr>
      <vt:lpstr>Tehostettu tuki</vt:lpstr>
      <vt:lpstr>Erityinen tuki</vt:lpstr>
      <vt:lpstr>Opiskelu alakoulussa</vt:lpstr>
      <vt:lpstr>Opiskelu yläkoulussa</vt:lpstr>
      <vt:lpstr>Tärkeitä lyhenteitä koulujärjestelmässä</vt:lpstr>
      <vt:lpstr>Lähteet:</vt:lpstr>
      <vt:lpstr>Ryhmäkeskustelu</vt:lpstr>
      <vt:lpstr>Keskustelun purku:</vt:lpstr>
      <vt:lpstr>Kiitos!</vt:lpstr>
    </vt:vector>
  </TitlesOfParts>
  <Company>Turun kaupunki (hallinto 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Olethan huomioinut saavutettavuuden?</dc:title>
  <dc:creator>Kilpinen Jaana</dc:creator>
  <cp:lastModifiedBy>Ilmasti Lotta</cp:lastModifiedBy>
  <cp:revision>4</cp:revision>
  <cp:lastPrinted>2015-03-30T13:04:50Z</cp:lastPrinted>
  <dcterms:created xsi:type="dcterms:W3CDTF">2021-12-02T12:16:36Z</dcterms:created>
  <dcterms:modified xsi:type="dcterms:W3CDTF">2023-07-11T11:32:41Z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0x0101007C27A05EABDE3543B194CE00A2ADECE0</vt:lpwstr>
  </property>
  <property fmtid="{D5CDD505-2E9C-101B-9397-08002B2CF9AE}" pid="3" name="dt_keyword">
    <vt:lpwstr/>
  </property>
  <property fmtid="{D5CDD505-2E9C-101B-9397-08002B2CF9AE}" pid="4" name="dt_businesssector">
    <vt:lpwstr/>
  </property>
  <property fmtid="{D5CDD505-2E9C-101B-9397-08002B2CF9AE}" pid="5" name="dt_unit">
    <vt:lpwstr/>
  </property>
  <property fmtid="{D5CDD505-2E9C-101B-9397-08002B2CF9AE}" pid="6" name="dt_category">
    <vt:lpwstr/>
  </property>
  <property fmtid="{D5CDD505-2E9C-101B-9397-08002B2CF9AE}" pid="7" name="dt_office">
    <vt:lpwstr/>
  </property>
  <property fmtid="{D5CDD505-2E9C-101B-9397-08002B2CF9AE}" pid="8" name="dt_role">
    <vt:lpwstr/>
  </property>
  <property fmtid="{D5CDD505-2E9C-101B-9397-08002B2CF9AE}" pid="9" name="dt_matrix">
    <vt:lpwstr/>
  </property>
</Properties>
</file>