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26" r:id="rId5"/>
    <p:sldId id="362" r:id="rId6"/>
    <p:sldId id="353" r:id="rId7"/>
    <p:sldId id="356" r:id="rId8"/>
    <p:sldId id="357" r:id="rId9"/>
    <p:sldId id="354" r:id="rId10"/>
    <p:sldId id="355" r:id="rId11"/>
    <p:sldId id="363" r:id="rId12"/>
    <p:sldId id="360" r:id="rId13"/>
    <p:sldId id="303"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F"/>
    <a:srgbClr val="FFFFFF"/>
    <a:srgbClr val="DEDEDE"/>
    <a:srgbClr val="BFE6F6"/>
    <a:srgbClr val="C7D7EB"/>
    <a:srgbClr val="F26522"/>
    <a:srgbClr val="71020C"/>
    <a:srgbClr val="404040"/>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BDBBD-BF44-4FD3-B685-869FB8507D74}" v="17" dt="2023-07-11T06:23:25.26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06" autoAdjust="0"/>
  </p:normalViewPr>
  <p:slideViewPr>
    <p:cSldViewPr snapToGrid="0" snapToObjects="1">
      <p:cViewPr varScale="1">
        <p:scale>
          <a:sx n="62" d="100"/>
          <a:sy n="62" d="100"/>
        </p:scale>
        <p:origin x="1424" y="3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masti Lotta" userId="f413e959-78e4-473a-89c3-cd5d7b7724a6" providerId="ADAL" clId="{5B5BDBBD-BF44-4FD3-B685-869FB8507D74}"/>
    <pc:docChg chg="undo custSel addSld delSld modSld sldOrd">
      <pc:chgData name="Ilmasti Lotta" userId="f413e959-78e4-473a-89c3-cd5d7b7724a6" providerId="ADAL" clId="{5B5BDBBD-BF44-4FD3-B685-869FB8507D74}" dt="2023-07-11T06:24:03.058" v="763" actId="120"/>
      <pc:docMkLst>
        <pc:docMk/>
      </pc:docMkLst>
      <pc:sldChg chg="modSp mod">
        <pc:chgData name="Ilmasti Lotta" userId="f413e959-78e4-473a-89c3-cd5d7b7724a6" providerId="ADAL" clId="{5B5BDBBD-BF44-4FD3-B685-869FB8507D74}" dt="2023-07-11T05:53:36.398" v="626" actId="14100"/>
        <pc:sldMkLst>
          <pc:docMk/>
          <pc:sldMk cId="2238479266" sldId="303"/>
        </pc:sldMkLst>
        <pc:spChg chg="mod">
          <ac:chgData name="Ilmasti Lotta" userId="f413e959-78e4-473a-89c3-cd5d7b7724a6" providerId="ADAL" clId="{5B5BDBBD-BF44-4FD3-B685-869FB8507D74}" dt="2023-07-10T10:31:28.078" v="506" actId="20577"/>
          <ac:spMkLst>
            <pc:docMk/>
            <pc:sldMk cId="2238479266" sldId="303"/>
            <ac:spMk id="2" creationId="{C614A122-DE05-44AE-AC68-CDD34FF6F56E}"/>
          </ac:spMkLst>
        </pc:spChg>
        <pc:spChg chg="mod">
          <ac:chgData name="Ilmasti Lotta" userId="f413e959-78e4-473a-89c3-cd5d7b7724a6" providerId="ADAL" clId="{5B5BDBBD-BF44-4FD3-B685-869FB8507D74}" dt="2023-07-11T05:53:36.398" v="626" actId="14100"/>
          <ac:spMkLst>
            <pc:docMk/>
            <pc:sldMk cId="2238479266" sldId="303"/>
            <ac:spMk id="3" creationId="{6FA07076-FA7C-418E-AC45-28069630983B}"/>
          </ac:spMkLst>
        </pc:spChg>
      </pc:sldChg>
      <pc:sldChg chg="del">
        <pc:chgData name="Ilmasti Lotta" userId="f413e959-78e4-473a-89c3-cd5d7b7724a6" providerId="ADAL" clId="{5B5BDBBD-BF44-4FD3-B685-869FB8507D74}" dt="2023-07-10T10:03:03.010" v="401" actId="47"/>
        <pc:sldMkLst>
          <pc:docMk/>
          <pc:sldMk cId="1989889141" sldId="304"/>
        </pc:sldMkLst>
      </pc:sldChg>
      <pc:sldChg chg="addSp modSp mod">
        <pc:chgData name="Ilmasti Lotta" userId="f413e959-78e4-473a-89c3-cd5d7b7724a6" providerId="ADAL" clId="{5B5BDBBD-BF44-4FD3-B685-869FB8507D74}" dt="2023-07-11T05:56:15.746" v="631" actId="14100"/>
        <pc:sldMkLst>
          <pc:docMk/>
          <pc:sldMk cId="3401100175" sldId="326"/>
        </pc:sldMkLst>
        <pc:spChg chg="mod">
          <ac:chgData name="Ilmasti Lotta" userId="f413e959-78e4-473a-89c3-cd5d7b7724a6" providerId="ADAL" clId="{5B5BDBBD-BF44-4FD3-B685-869FB8507D74}" dt="2023-07-11T05:13:52.940" v="508" actId="122"/>
          <ac:spMkLst>
            <pc:docMk/>
            <pc:sldMk cId="3401100175" sldId="326"/>
            <ac:spMk id="2" creationId="{6CD3A68B-2169-4940-97C5-A10F00CDEB9F}"/>
          </ac:spMkLst>
        </pc:spChg>
        <pc:spChg chg="mod">
          <ac:chgData name="Ilmasti Lotta" userId="f413e959-78e4-473a-89c3-cd5d7b7724a6" providerId="ADAL" clId="{5B5BDBBD-BF44-4FD3-B685-869FB8507D74}" dt="2023-07-11T05:13:56.037" v="509" actId="122"/>
          <ac:spMkLst>
            <pc:docMk/>
            <pc:sldMk cId="3401100175" sldId="326"/>
            <ac:spMk id="3" creationId="{EBB4AF93-CB7D-4D7E-B004-990FB059E389}"/>
          </ac:spMkLst>
        </pc:spChg>
        <pc:spChg chg="mod">
          <ac:chgData name="Ilmasti Lotta" userId="f413e959-78e4-473a-89c3-cd5d7b7724a6" providerId="ADAL" clId="{5B5BDBBD-BF44-4FD3-B685-869FB8507D74}" dt="2023-07-10T09:12:58.426" v="122" actId="20577"/>
          <ac:spMkLst>
            <pc:docMk/>
            <pc:sldMk cId="3401100175" sldId="326"/>
            <ac:spMk id="4" creationId="{B3C5D05A-648F-4BD0-9007-4EC4F55D2D48}"/>
          </ac:spMkLst>
        </pc:spChg>
        <pc:picChg chg="add mod">
          <ac:chgData name="Ilmasti Lotta" userId="f413e959-78e4-473a-89c3-cd5d7b7724a6" providerId="ADAL" clId="{5B5BDBBD-BF44-4FD3-B685-869FB8507D74}" dt="2023-07-11T05:56:15.746" v="631" actId="14100"/>
          <ac:picMkLst>
            <pc:docMk/>
            <pc:sldMk cId="3401100175" sldId="326"/>
            <ac:picMk id="5" creationId="{34CF50F9-AEEE-981D-2BFF-68E23256BAAC}"/>
          </ac:picMkLst>
        </pc:picChg>
      </pc:sldChg>
      <pc:sldChg chg="addSp delSp modSp mod modClrScheme chgLayout modNotesTx">
        <pc:chgData name="Ilmasti Lotta" userId="f413e959-78e4-473a-89c3-cd5d7b7724a6" providerId="ADAL" clId="{5B5BDBBD-BF44-4FD3-B685-869FB8507D74}" dt="2023-07-11T05:58:01.646" v="636" actId="120"/>
        <pc:sldMkLst>
          <pc:docMk/>
          <pc:sldMk cId="3897567027" sldId="353"/>
        </pc:sldMkLst>
        <pc:spChg chg="mod ord">
          <ac:chgData name="Ilmasti Lotta" userId="f413e959-78e4-473a-89c3-cd5d7b7724a6" providerId="ADAL" clId="{5B5BDBBD-BF44-4FD3-B685-869FB8507D74}" dt="2023-07-11T05:57:35.738" v="632" actId="700"/>
          <ac:spMkLst>
            <pc:docMk/>
            <pc:sldMk cId="3897567027" sldId="353"/>
            <ac:spMk id="2" creationId="{C614A122-DE05-44AE-AC68-CDD34FF6F56E}"/>
          </ac:spMkLst>
        </pc:spChg>
        <pc:spChg chg="mod ord">
          <ac:chgData name="Ilmasti Lotta" userId="f413e959-78e4-473a-89c3-cd5d7b7724a6" providerId="ADAL" clId="{5B5BDBBD-BF44-4FD3-B685-869FB8507D74}" dt="2023-07-11T05:58:01.646" v="636" actId="120"/>
          <ac:spMkLst>
            <pc:docMk/>
            <pc:sldMk cId="3897567027" sldId="353"/>
            <ac:spMk id="3" creationId="{6FA07076-FA7C-418E-AC45-28069630983B}"/>
          </ac:spMkLst>
        </pc:spChg>
        <pc:spChg chg="add del mod ord">
          <ac:chgData name="Ilmasti Lotta" userId="f413e959-78e4-473a-89c3-cd5d7b7724a6" providerId="ADAL" clId="{5B5BDBBD-BF44-4FD3-B685-869FB8507D74}" dt="2023-07-11T05:57:49.615" v="633"/>
          <ac:spMkLst>
            <pc:docMk/>
            <pc:sldMk cId="3897567027" sldId="353"/>
            <ac:spMk id="4" creationId="{3ADFE557-1D17-497A-B34E-EF5F31A9F435}"/>
          </ac:spMkLst>
        </pc:spChg>
        <pc:spChg chg="add mod ord">
          <ac:chgData name="Ilmasti Lotta" userId="f413e959-78e4-473a-89c3-cd5d7b7724a6" providerId="ADAL" clId="{5B5BDBBD-BF44-4FD3-B685-869FB8507D74}" dt="2023-07-11T05:57:35.738" v="632" actId="700"/>
          <ac:spMkLst>
            <pc:docMk/>
            <pc:sldMk cId="3897567027" sldId="353"/>
            <ac:spMk id="5" creationId="{94DCBA72-6498-6B33-9BB1-E0C8A37C5DA7}"/>
          </ac:spMkLst>
        </pc:spChg>
        <pc:picChg chg="add mod">
          <ac:chgData name="Ilmasti Lotta" userId="f413e959-78e4-473a-89c3-cd5d7b7724a6" providerId="ADAL" clId="{5B5BDBBD-BF44-4FD3-B685-869FB8507D74}" dt="2023-07-11T05:57:49.615" v="633"/>
          <ac:picMkLst>
            <pc:docMk/>
            <pc:sldMk cId="3897567027" sldId="353"/>
            <ac:picMk id="6" creationId="{85C4139E-75BB-5145-2216-F314E6896F63}"/>
          </ac:picMkLst>
        </pc:picChg>
      </pc:sldChg>
      <pc:sldChg chg="addSp delSp modSp mod modClrScheme chgLayout">
        <pc:chgData name="Ilmasti Lotta" userId="f413e959-78e4-473a-89c3-cd5d7b7724a6" providerId="ADAL" clId="{5B5BDBBD-BF44-4FD3-B685-869FB8507D74}" dt="2023-07-11T06:12:33.376" v="696" actId="14100"/>
        <pc:sldMkLst>
          <pc:docMk/>
          <pc:sldMk cId="3334185109" sldId="354"/>
        </pc:sldMkLst>
        <pc:spChg chg="add del mod ord">
          <ac:chgData name="Ilmasti Lotta" userId="f413e959-78e4-473a-89c3-cd5d7b7724a6" providerId="ADAL" clId="{5B5BDBBD-BF44-4FD3-B685-869FB8507D74}" dt="2023-07-11T06:10:31.508" v="648"/>
          <ac:spMkLst>
            <pc:docMk/>
            <pc:sldMk cId="3334185109" sldId="354"/>
            <ac:spMk id="2" creationId="{AC0C4B0F-4FE0-2357-DF3C-905D65A6D4F9}"/>
          </ac:spMkLst>
        </pc:spChg>
        <pc:spChg chg="add mod ord">
          <ac:chgData name="Ilmasti Lotta" userId="f413e959-78e4-473a-89c3-cd5d7b7724a6" providerId="ADAL" clId="{5B5BDBBD-BF44-4FD3-B685-869FB8507D74}" dt="2023-07-11T06:10:29.189" v="647" actId="700"/>
          <ac:spMkLst>
            <pc:docMk/>
            <pc:sldMk cId="3334185109" sldId="354"/>
            <ac:spMk id="3" creationId="{A55FBAF8-6BBE-9761-99B3-23106782D9B8}"/>
          </ac:spMkLst>
        </pc:spChg>
        <pc:spChg chg="mod ord">
          <ac:chgData name="Ilmasti Lotta" userId="f413e959-78e4-473a-89c3-cd5d7b7724a6" providerId="ADAL" clId="{5B5BDBBD-BF44-4FD3-B685-869FB8507D74}" dt="2023-07-11T06:12:33.376" v="696" actId="14100"/>
          <ac:spMkLst>
            <pc:docMk/>
            <pc:sldMk cId="3334185109" sldId="354"/>
            <ac:spMk id="5" creationId="{AE0383AA-1773-4C8A-816A-B74F76159A86}"/>
          </ac:spMkLst>
        </pc:spChg>
        <pc:spChg chg="mod ord">
          <ac:chgData name="Ilmasti Lotta" userId="f413e959-78e4-473a-89c3-cd5d7b7724a6" providerId="ADAL" clId="{5B5BDBBD-BF44-4FD3-B685-869FB8507D74}" dt="2023-07-11T06:12:27.759" v="695" actId="14100"/>
          <ac:spMkLst>
            <pc:docMk/>
            <pc:sldMk cId="3334185109" sldId="354"/>
            <ac:spMk id="6" creationId="{EFA7A9F1-863B-4542-853A-7B806DD8D9CB}"/>
          </ac:spMkLst>
        </pc:spChg>
        <pc:picChg chg="add mod">
          <ac:chgData name="Ilmasti Lotta" userId="f413e959-78e4-473a-89c3-cd5d7b7724a6" providerId="ADAL" clId="{5B5BDBBD-BF44-4FD3-B685-869FB8507D74}" dt="2023-07-11T06:10:31.508" v="648"/>
          <ac:picMkLst>
            <pc:docMk/>
            <pc:sldMk cId="3334185109" sldId="354"/>
            <ac:picMk id="4" creationId="{76883691-F9F3-14EF-819C-5B9307D55D95}"/>
          </ac:picMkLst>
        </pc:picChg>
      </pc:sldChg>
      <pc:sldChg chg="addSp delSp modSp mod modClrScheme chgLayout modNotesTx">
        <pc:chgData name="Ilmasti Lotta" userId="f413e959-78e4-473a-89c3-cd5d7b7724a6" providerId="ADAL" clId="{5B5BDBBD-BF44-4FD3-B685-869FB8507D74}" dt="2023-07-11T06:19:58.607" v="745" actId="20577"/>
        <pc:sldMkLst>
          <pc:docMk/>
          <pc:sldMk cId="2767565823" sldId="355"/>
        </pc:sldMkLst>
        <pc:spChg chg="mod ord">
          <ac:chgData name="Ilmasti Lotta" userId="f413e959-78e4-473a-89c3-cd5d7b7724a6" providerId="ADAL" clId="{5B5BDBBD-BF44-4FD3-B685-869FB8507D74}" dt="2023-07-11T06:19:58.607" v="745" actId="20577"/>
          <ac:spMkLst>
            <pc:docMk/>
            <pc:sldMk cId="2767565823" sldId="355"/>
            <ac:spMk id="2" creationId="{EB484388-7F16-4AE8-A928-8E4F70E67AED}"/>
          </ac:spMkLst>
        </pc:spChg>
        <pc:spChg chg="mod ord">
          <ac:chgData name="Ilmasti Lotta" userId="f413e959-78e4-473a-89c3-cd5d7b7724a6" providerId="ADAL" clId="{5B5BDBBD-BF44-4FD3-B685-869FB8507D74}" dt="2023-07-11T06:15:43.581" v="702" actId="14100"/>
          <ac:spMkLst>
            <pc:docMk/>
            <pc:sldMk cId="2767565823" sldId="355"/>
            <ac:spMk id="3" creationId="{F1053DD5-C501-42DD-BCC9-1DF24210E0EE}"/>
          </ac:spMkLst>
        </pc:spChg>
        <pc:spChg chg="add del mod ord">
          <ac:chgData name="Ilmasti Lotta" userId="f413e959-78e4-473a-89c3-cd5d7b7724a6" providerId="ADAL" clId="{5B5BDBBD-BF44-4FD3-B685-869FB8507D74}" dt="2023-07-11T06:15:32.466" v="701"/>
          <ac:spMkLst>
            <pc:docMk/>
            <pc:sldMk cId="2767565823" sldId="355"/>
            <ac:spMk id="4" creationId="{59CE138D-BB26-82A9-8B34-E05DEAA87D34}"/>
          </ac:spMkLst>
        </pc:spChg>
        <pc:spChg chg="add mod ord">
          <ac:chgData name="Ilmasti Lotta" userId="f413e959-78e4-473a-89c3-cd5d7b7724a6" providerId="ADAL" clId="{5B5BDBBD-BF44-4FD3-B685-869FB8507D74}" dt="2023-07-11T06:15:06.184" v="697" actId="700"/>
          <ac:spMkLst>
            <pc:docMk/>
            <pc:sldMk cId="2767565823" sldId="355"/>
            <ac:spMk id="5" creationId="{FD12A791-5C87-A10A-07A8-B5F630B5066F}"/>
          </ac:spMkLst>
        </pc:spChg>
        <pc:picChg chg="add mod">
          <ac:chgData name="Ilmasti Lotta" userId="f413e959-78e4-473a-89c3-cd5d7b7724a6" providerId="ADAL" clId="{5B5BDBBD-BF44-4FD3-B685-869FB8507D74}" dt="2023-07-11T06:16:50.749" v="706" actId="14100"/>
          <ac:picMkLst>
            <pc:docMk/>
            <pc:sldMk cId="2767565823" sldId="355"/>
            <ac:picMk id="6" creationId="{12F77CE1-CCFF-DDDF-F614-EE43A0A00B23}"/>
          </ac:picMkLst>
        </pc:picChg>
      </pc:sldChg>
      <pc:sldChg chg="addSp delSp modSp mod modClrScheme chgLayout modNotesTx">
        <pc:chgData name="Ilmasti Lotta" userId="f413e959-78e4-473a-89c3-cd5d7b7724a6" providerId="ADAL" clId="{5B5BDBBD-BF44-4FD3-B685-869FB8507D74}" dt="2023-07-11T06:00:01.061" v="646" actId="1076"/>
        <pc:sldMkLst>
          <pc:docMk/>
          <pc:sldMk cId="3614516329" sldId="356"/>
        </pc:sldMkLst>
        <pc:spChg chg="add del mod ord">
          <ac:chgData name="Ilmasti Lotta" userId="f413e959-78e4-473a-89c3-cd5d7b7724a6" providerId="ADAL" clId="{5B5BDBBD-BF44-4FD3-B685-869FB8507D74}" dt="2023-07-11T05:59:45.290" v="642"/>
          <ac:spMkLst>
            <pc:docMk/>
            <pc:sldMk cId="3614516329" sldId="356"/>
            <ac:spMk id="2" creationId="{E62BF5DA-984A-459A-F983-8DF8D8D9927A}"/>
          </ac:spMkLst>
        </pc:spChg>
        <pc:spChg chg="add mod ord">
          <ac:chgData name="Ilmasti Lotta" userId="f413e959-78e4-473a-89c3-cd5d7b7724a6" providerId="ADAL" clId="{5B5BDBBD-BF44-4FD3-B685-869FB8507D74}" dt="2023-07-11T05:59:31.677" v="639" actId="700"/>
          <ac:spMkLst>
            <pc:docMk/>
            <pc:sldMk cId="3614516329" sldId="356"/>
            <ac:spMk id="3" creationId="{1F7FE8CB-5B71-BDE4-873C-4691F73039DC}"/>
          </ac:spMkLst>
        </pc:spChg>
        <pc:spChg chg="mod ord">
          <ac:chgData name="Ilmasti Lotta" userId="f413e959-78e4-473a-89c3-cd5d7b7724a6" providerId="ADAL" clId="{5B5BDBBD-BF44-4FD3-B685-869FB8507D74}" dt="2023-07-11T05:59:31.677" v="639" actId="700"/>
          <ac:spMkLst>
            <pc:docMk/>
            <pc:sldMk cId="3614516329" sldId="356"/>
            <ac:spMk id="8" creationId="{BA9528DA-958A-43DE-A9B4-2785363E302C}"/>
          </ac:spMkLst>
        </pc:spChg>
        <pc:spChg chg="mod ord">
          <ac:chgData name="Ilmasti Lotta" userId="f413e959-78e4-473a-89c3-cd5d7b7724a6" providerId="ADAL" clId="{5B5BDBBD-BF44-4FD3-B685-869FB8507D74}" dt="2023-07-11T05:59:31.677" v="639" actId="700"/>
          <ac:spMkLst>
            <pc:docMk/>
            <pc:sldMk cId="3614516329" sldId="356"/>
            <ac:spMk id="9" creationId="{888FCD03-F12C-4C85-8520-B55115D6E0A4}"/>
          </ac:spMkLst>
        </pc:spChg>
        <pc:picChg chg="add del mod">
          <ac:chgData name="Ilmasti Lotta" userId="f413e959-78e4-473a-89c3-cd5d7b7724a6" providerId="ADAL" clId="{5B5BDBBD-BF44-4FD3-B685-869FB8507D74}" dt="2023-07-11T05:59:37.308" v="641"/>
          <ac:picMkLst>
            <pc:docMk/>
            <pc:sldMk cId="3614516329" sldId="356"/>
            <ac:picMk id="4" creationId="{8C69335C-59BC-B4B0-DB59-35DD555FA23A}"/>
          </ac:picMkLst>
        </pc:picChg>
        <pc:picChg chg="add mod">
          <ac:chgData name="Ilmasti Lotta" userId="f413e959-78e4-473a-89c3-cd5d7b7724a6" providerId="ADAL" clId="{5B5BDBBD-BF44-4FD3-B685-869FB8507D74}" dt="2023-07-11T06:00:01.061" v="646" actId="1076"/>
          <ac:picMkLst>
            <pc:docMk/>
            <pc:sldMk cId="3614516329" sldId="356"/>
            <ac:picMk id="5" creationId="{3EAED751-22BD-76E6-8D30-717D13B555B6}"/>
          </ac:picMkLst>
        </pc:picChg>
      </pc:sldChg>
      <pc:sldChg chg="addSp delSp modSp mod modClrScheme chgLayout modNotesTx">
        <pc:chgData name="Ilmasti Lotta" userId="f413e959-78e4-473a-89c3-cd5d7b7724a6" providerId="ADAL" clId="{5B5BDBBD-BF44-4FD3-B685-869FB8507D74}" dt="2023-07-11T05:59:03.652" v="638"/>
        <pc:sldMkLst>
          <pc:docMk/>
          <pc:sldMk cId="2797261185" sldId="357"/>
        </pc:sldMkLst>
        <pc:spChg chg="mod ord">
          <ac:chgData name="Ilmasti Lotta" userId="f413e959-78e4-473a-89c3-cd5d7b7724a6" providerId="ADAL" clId="{5B5BDBBD-BF44-4FD3-B685-869FB8507D74}" dt="2023-07-11T05:58:55.828" v="637" actId="700"/>
          <ac:spMkLst>
            <pc:docMk/>
            <pc:sldMk cId="2797261185" sldId="357"/>
            <ac:spMk id="2" creationId="{966F0870-CC5D-4D50-AA39-D5EAC343C52A}"/>
          </ac:spMkLst>
        </pc:spChg>
        <pc:spChg chg="mod ord">
          <ac:chgData name="Ilmasti Lotta" userId="f413e959-78e4-473a-89c3-cd5d7b7724a6" providerId="ADAL" clId="{5B5BDBBD-BF44-4FD3-B685-869FB8507D74}" dt="2023-07-11T05:58:55.828" v="637" actId="700"/>
          <ac:spMkLst>
            <pc:docMk/>
            <pc:sldMk cId="2797261185" sldId="357"/>
            <ac:spMk id="3" creationId="{1E248309-31C7-41F3-AC50-8925A5E4FD1D}"/>
          </ac:spMkLst>
        </pc:spChg>
        <pc:spChg chg="add del mod ord">
          <ac:chgData name="Ilmasti Lotta" userId="f413e959-78e4-473a-89c3-cd5d7b7724a6" providerId="ADAL" clId="{5B5BDBBD-BF44-4FD3-B685-869FB8507D74}" dt="2023-07-11T05:59:03.652" v="638"/>
          <ac:spMkLst>
            <pc:docMk/>
            <pc:sldMk cId="2797261185" sldId="357"/>
            <ac:spMk id="4" creationId="{E791C639-3AA6-4CD0-5822-EC27E72C820A}"/>
          </ac:spMkLst>
        </pc:spChg>
        <pc:spChg chg="add mod ord">
          <ac:chgData name="Ilmasti Lotta" userId="f413e959-78e4-473a-89c3-cd5d7b7724a6" providerId="ADAL" clId="{5B5BDBBD-BF44-4FD3-B685-869FB8507D74}" dt="2023-07-11T05:58:55.828" v="637" actId="700"/>
          <ac:spMkLst>
            <pc:docMk/>
            <pc:sldMk cId="2797261185" sldId="357"/>
            <ac:spMk id="5" creationId="{CF875084-20EC-D0B6-E998-8AE78569F429}"/>
          </ac:spMkLst>
        </pc:spChg>
        <pc:picChg chg="add mod">
          <ac:chgData name="Ilmasti Lotta" userId="f413e959-78e4-473a-89c3-cd5d7b7724a6" providerId="ADAL" clId="{5B5BDBBD-BF44-4FD3-B685-869FB8507D74}" dt="2023-07-11T05:59:03.652" v="638"/>
          <ac:picMkLst>
            <pc:docMk/>
            <pc:sldMk cId="2797261185" sldId="357"/>
            <ac:picMk id="6" creationId="{73BEC64F-C2C6-DB68-8FC6-740EF36C3289}"/>
          </ac:picMkLst>
        </pc:picChg>
      </pc:sldChg>
      <pc:sldChg chg="del">
        <pc:chgData name="Ilmasti Lotta" userId="f413e959-78e4-473a-89c3-cd5d7b7724a6" providerId="ADAL" clId="{5B5BDBBD-BF44-4FD3-B685-869FB8507D74}" dt="2023-07-10T10:03:05.610" v="402" actId="47"/>
        <pc:sldMkLst>
          <pc:docMk/>
          <pc:sldMk cId="2400654489" sldId="358"/>
        </pc:sldMkLst>
      </pc:sldChg>
      <pc:sldChg chg="addSp delSp modSp mod modClrScheme chgLayout">
        <pc:chgData name="Ilmasti Lotta" userId="f413e959-78e4-473a-89c3-cd5d7b7724a6" providerId="ADAL" clId="{5B5BDBBD-BF44-4FD3-B685-869FB8507D74}" dt="2023-07-11T06:24:03.058" v="763" actId="120"/>
        <pc:sldMkLst>
          <pc:docMk/>
          <pc:sldMk cId="2949529212" sldId="360"/>
        </pc:sldMkLst>
        <pc:spChg chg="mod ord">
          <ac:chgData name="Ilmasti Lotta" userId="f413e959-78e4-473a-89c3-cd5d7b7724a6" providerId="ADAL" clId="{5B5BDBBD-BF44-4FD3-B685-869FB8507D74}" dt="2023-07-11T06:23:44.053" v="760" actId="14100"/>
          <ac:spMkLst>
            <pc:docMk/>
            <pc:sldMk cId="2949529212" sldId="360"/>
            <ac:spMk id="2" creationId="{CCA677F8-33DF-403B-8A29-7D0AE59FCB21}"/>
          </ac:spMkLst>
        </pc:spChg>
        <pc:spChg chg="mod ord">
          <ac:chgData name="Ilmasti Lotta" userId="f413e959-78e4-473a-89c3-cd5d7b7724a6" providerId="ADAL" clId="{5B5BDBBD-BF44-4FD3-B685-869FB8507D74}" dt="2023-07-11T06:24:03.058" v="763" actId="120"/>
          <ac:spMkLst>
            <pc:docMk/>
            <pc:sldMk cId="2949529212" sldId="360"/>
            <ac:spMk id="3" creationId="{0A347C77-058C-47DC-A30B-11D5BF0DE43F}"/>
          </ac:spMkLst>
        </pc:spChg>
        <pc:spChg chg="add del mod ord">
          <ac:chgData name="Ilmasti Lotta" userId="f413e959-78e4-473a-89c3-cd5d7b7724a6" providerId="ADAL" clId="{5B5BDBBD-BF44-4FD3-B685-869FB8507D74}" dt="2023-07-11T06:23:25.260" v="756"/>
          <ac:spMkLst>
            <pc:docMk/>
            <pc:sldMk cId="2949529212" sldId="360"/>
            <ac:spMk id="4" creationId="{FA6F6E02-61F4-ABE2-1ED3-0B60EE0F099E}"/>
          </ac:spMkLst>
        </pc:spChg>
        <pc:spChg chg="add mod ord">
          <ac:chgData name="Ilmasti Lotta" userId="f413e959-78e4-473a-89c3-cd5d7b7724a6" providerId="ADAL" clId="{5B5BDBBD-BF44-4FD3-B685-869FB8507D74}" dt="2023-07-11T06:21:47.360" v="751" actId="700"/>
          <ac:spMkLst>
            <pc:docMk/>
            <pc:sldMk cId="2949529212" sldId="360"/>
            <ac:spMk id="5" creationId="{CFB58DD4-35AD-4678-0AA7-0340C43A41B5}"/>
          </ac:spMkLst>
        </pc:spChg>
        <pc:picChg chg="add del mod">
          <ac:chgData name="Ilmasti Lotta" userId="f413e959-78e4-473a-89c3-cd5d7b7724a6" providerId="ADAL" clId="{5B5BDBBD-BF44-4FD3-B685-869FB8507D74}" dt="2023-07-11T06:23:14.132" v="755"/>
          <ac:picMkLst>
            <pc:docMk/>
            <pc:sldMk cId="2949529212" sldId="360"/>
            <ac:picMk id="6" creationId="{D393EEF7-37C7-CD93-25F1-F6951818C2CB}"/>
          </ac:picMkLst>
        </pc:picChg>
        <pc:picChg chg="add mod">
          <ac:chgData name="Ilmasti Lotta" userId="f413e959-78e4-473a-89c3-cd5d7b7724a6" providerId="ADAL" clId="{5B5BDBBD-BF44-4FD3-B685-869FB8507D74}" dt="2023-07-11T06:23:31.014" v="757" actId="1076"/>
          <ac:picMkLst>
            <pc:docMk/>
            <pc:sldMk cId="2949529212" sldId="360"/>
            <ac:picMk id="7" creationId="{F5DB5F01-0358-2536-8DD1-9BAB39C51007}"/>
          </ac:picMkLst>
        </pc:picChg>
      </pc:sldChg>
      <pc:sldChg chg="del">
        <pc:chgData name="Ilmasti Lotta" userId="f413e959-78e4-473a-89c3-cd5d7b7724a6" providerId="ADAL" clId="{5B5BDBBD-BF44-4FD3-B685-869FB8507D74}" dt="2023-07-10T10:00:55.116" v="305" actId="47"/>
        <pc:sldMkLst>
          <pc:docMk/>
          <pc:sldMk cId="3652809760" sldId="361"/>
        </pc:sldMkLst>
      </pc:sldChg>
      <pc:sldChg chg="modSp mod modNotesTx">
        <pc:chgData name="Ilmasti Lotta" userId="f413e959-78e4-473a-89c3-cd5d7b7724a6" providerId="ADAL" clId="{5B5BDBBD-BF44-4FD3-B685-869FB8507D74}" dt="2023-07-11T06:20:11.513" v="750" actId="20577"/>
        <pc:sldMkLst>
          <pc:docMk/>
          <pc:sldMk cId="2127540995" sldId="362"/>
        </pc:sldMkLst>
        <pc:spChg chg="mod">
          <ac:chgData name="Ilmasti Lotta" userId="f413e959-78e4-473a-89c3-cd5d7b7724a6" providerId="ADAL" clId="{5B5BDBBD-BF44-4FD3-B685-869FB8507D74}" dt="2023-07-10T09:14:18.206" v="156" actId="20577"/>
          <ac:spMkLst>
            <pc:docMk/>
            <pc:sldMk cId="2127540995" sldId="362"/>
            <ac:spMk id="2" creationId="{51FB3E97-205F-4073-B1C9-4EA611D712B0}"/>
          </ac:spMkLst>
        </pc:spChg>
        <pc:spChg chg="mod">
          <ac:chgData name="Ilmasti Lotta" userId="f413e959-78e4-473a-89c3-cd5d7b7724a6" providerId="ADAL" clId="{5B5BDBBD-BF44-4FD3-B685-869FB8507D74}" dt="2023-07-11T06:20:11.513" v="750" actId="20577"/>
          <ac:spMkLst>
            <pc:docMk/>
            <pc:sldMk cId="2127540995" sldId="362"/>
            <ac:spMk id="3" creationId="{18C30B4A-303B-4B3D-99BC-6B22B843F6DC}"/>
          </ac:spMkLst>
        </pc:spChg>
      </pc:sldChg>
      <pc:sldChg chg="modSp add del mod">
        <pc:chgData name="Ilmasti Lotta" userId="f413e959-78e4-473a-89c3-cd5d7b7724a6" providerId="ADAL" clId="{5B5BDBBD-BF44-4FD3-B685-869FB8507D74}" dt="2023-07-10T09:46:17.420" v="285" actId="27028"/>
        <pc:sldMkLst>
          <pc:docMk/>
          <pc:sldMk cId="252267014" sldId="363"/>
        </pc:sldMkLst>
        <pc:spChg chg="mod">
          <ac:chgData name="Ilmasti Lotta" userId="f413e959-78e4-473a-89c3-cd5d7b7724a6" providerId="ADAL" clId="{5B5BDBBD-BF44-4FD3-B685-869FB8507D74}" dt="2023-07-10T09:46:17.397" v="284" actId="27636"/>
          <ac:spMkLst>
            <pc:docMk/>
            <pc:sldMk cId="252267014" sldId="363"/>
            <ac:spMk id="2" creationId="{352B7384-9E8F-4EB6-9525-F283D54B1801}"/>
          </ac:spMkLst>
        </pc:spChg>
      </pc:sldChg>
      <pc:sldChg chg="modSp add del mod">
        <pc:chgData name="Ilmasti Lotta" userId="f413e959-78e4-473a-89c3-cd5d7b7724a6" providerId="ADAL" clId="{5B5BDBBD-BF44-4FD3-B685-869FB8507D74}" dt="2023-07-10T09:13:10.030" v="123" actId="47"/>
        <pc:sldMkLst>
          <pc:docMk/>
          <pc:sldMk cId="782385677" sldId="363"/>
        </pc:sldMkLst>
        <pc:spChg chg="mod">
          <ac:chgData name="Ilmasti Lotta" userId="f413e959-78e4-473a-89c3-cd5d7b7724a6" providerId="ADAL" clId="{5B5BDBBD-BF44-4FD3-B685-869FB8507D74}" dt="2023-07-10T09:11:01.094" v="2" actId="21"/>
          <ac:spMkLst>
            <pc:docMk/>
            <pc:sldMk cId="782385677" sldId="363"/>
            <ac:spMk id="2" creationId="{00000000-0000-0000-0000-000000000000}"/>
          </ac:spMkLst>
        </pc:spChg>
      </pc:sldChg>
      <pc:sldChg chg="addSp delSp modSp new mod ord modClrScheme chgLayout modNotesTx">
        <pc:chgData name="Ilmasti Lotta" userId="f413e959-78e4-473a-89c3-cd5d7b7724a6" providerId="ADAL" clId="{5B5BDBBD-BF44-4FD3-B685-869FB8507D74}" dt="2023-07-11T06:19:47.307" v="739" actId="14100"/>
        <pc:sldMkLst>
          <pc:docMk/>
          <pc:sldMk cId="2863557806" sldId="363"/>
        </pc:sldMkLst>
        <pc:spChg chg="mod ord">
          <ac:chgData name="Ilmasti Lotta" userId="f413e959-78e4-473a-89c3-cd5d7b7724a6" providerId="ADAL" clId="{5B5BDBBD-BF44-4FD3-B685-869FB8507D74}" dt="2023-07-11T06:19:42.439" v="738" actId="20577"/>
          <ac:spMkLst>
            <pc:docMk/>
            <pc:sldMk cId="2863557806" sldId="363"/>
            <ac:spMk id="2" creationId="{91DAE122-F913-1D82-7287-6A49BB42AF59}"/>
          </ac:spMkLst>
        </pc:spChg>
        <pc:spChg chg="mod ord">
          <ac:chgData name="Ilmasti Lotta" userId="f413e959-78e4-473a-89c3-cd5d7b7724a6" providerId="ADAL" clId="{5B5BDBBD-BF44-4FD3-B685-869FB8507D74}" dt="2023-07-11T06:19:47.307" v="739" actId="14100"/>
          <ac:spMkLst>
            <pc:docMk/>
            <pc:sldMk cId="2863557806" sldId="363"/>
            <ac:spMk id="3" creationId="{FA6BE634-E97F-1EAF-1F9A-D34DC271BDBD}"/>
          </ac:spMkLst>
        </pc:spChg>
        <pc:spChg chg="add del mod ord">
          <ac:chgData name="Ilmasti Lotta" userId="f413e959-78e4-473a-89c3-cd5d7b7724a6" providerId="ADAL" clId="{5B5BDBBD-BF44-4FD3-B685-869FB8507D74}" dt="2023-07-11T06:18:08.969" v="710"/>
          <ac:spMkLst>
            <pc:docMk/>
            <pc:sldMk cId="2863557806" sldId="363"/>
            <ac:spMk id="4" creationId="{2EBD64FB-C361-D538-E27F-74E68EA33FF4}"/>
          </ac:spMkLst>
        </pc:spChg>
        <pc:spChg chg="add mod ord">
          <ac:chgData name="Ilmasti Lotta" userId="f413e959-78e4-473a-89c3-cd5d7b7724a6" providerId="ADAL" clId="{5B5BDBBD-BF44-4FD3-B685-869FB8507D74}" dt="2023-07-11T06:17:55.415" v="707" actId="700"/>
          <ac:spMkLst>
            <pc:docMk/>
            <pc:sldMk cId="2863557806" sldId="363"/>
            <ac:spMk id="5" creationId="{86AD527B-76BC-BBAC-CE7D-3BAC8696BDB7}"/>
          </ac:spMkLst>
        </pc:spChg>
        <pc:picChg chg="add del">
          <ac:chgData name="Ilmasti Lotta" userId="f413e959-78e4-473a-89c3-cd5d7b7724a6" providerId="ADAL" clId="{5B5BDBBD-BF44-4FD3-B685-869FB8507D74}" dt="2023-07-11T06:18:05.133" v="709"/>
          <ac:picMkLst>
            <pc:docMk/>
            <pc:sldMk cId="2863557806" sldId="363"/>
            <ac:picMk id="6" creationId="{2E8177EB-AF72-9B55-98AD-4F4862112D48}"/>
          </ac:picMkLst>
        </pc:picChg>
        <pc:picChg chg="add mod">
          <ac:chgData name="Ilmasti Lotta" userId="f413e959-78e4-473a-89c3-cd5d7b7724a6" providerId="ADAL" clId="{5B5BDBBD-BF44-4FD3-B685-869FB8507D74}" dt="2023-07-11T06:18:08.969" v="710"/>
          <ac:picMkLst>
            <pc:docMk/>
            <pc:sldMk cId="2863557806" sldId="363"/>
            <ac:picMk id="7" creationId="{EED016A8-74A4-0580-8171-FBE013D37A5F}"/>
          </ac:picMkLst>
        </pc:picChg>
      </pc:sldChg>
      <pc:sldChg chg="modSp add del mod">
        <pc:chgData name="Ilmasti Lotta" userId="f413e959-78e4-473a-89c3-cd5d7b7724a6" providerId="ADAL" clId="{5B5BDBBD-BF44-4FD3-B685-869FB8507D74}" dt="2023-07-10T09:58:16.643" v="299" actId="27028"/>
        <pc:sldMkLst>
          <pc:docMk/>
          <pc:sldMk cId="2957236185" sldId="363"/>
        </pc:sldMkLst>
        <pc:spChg chg="mod">
          <ac:chgData name="Ilmasti Lotta" userId="f413e959-78e4-473a-89c3-cd5d7b7724a6" providerId="ADAL" clId="{5B5BDBBD-BF44-4FD3-B685-869FB8507D74}" dt="2023-07-10T09:58:16.629" v="298" actId="27636"/>
          <ac:spMkLst>
            <pc:docMk/>
            <pc:sldMk cId="2957236185" sldId="363"/>
            <ac:spMk id="2" creationId="{B7D11317-0C1E-0ECE-5391-26B2ACD671BF}"/>
          </ac:spMkLst>
        </pc:spChg>
      </pc:sldChg>
      <pc:sldChg chg="add del">
        <pc:chgData name="Ilmasti Lotta" userId="f413e959-78e4-473a-89c3-cd5d7b7724a6" providerId="ADAL" clId="{5B5BDBBD-BF44-4FD3-B685-869FB8507D74}" dt="2023-07-10T09:20:58.770" v="277" actId="27028"/>
        <pc:sldMkLst>
          <pc:docMk/>
          <pc:sldMk cId="3075044179" sldId="363"/>
        </pc:sldMkLst>
      </pc:sldChg>
      <pc:sldChg chg="modSp add del mod">
        <pc:chgData name="Ilmasti Lotta" userId="f413e959-78e4-473a-89c3-cd5d7b7724a6" providerId="ADAL" clId="{5B5BDBBD-BF44-4FD3-B685-869FB8507D74}" dt="2023-07-10T09:14:29.717" v="158" actId="47"/>
        <pc:sldMkLst>
          <pc:docMk/>
          <pc:sldMk cId="3984619554" sldId="363"/>
        </pc:sldMkLst>
        <pc:spChg chg="mod">
          <ac:chgData name="Ilmasti Lotta" userId="f413e959-78e4-473a-89c3-cd5d7b7724a6" providerId="ADAL" clId="{5B5BDBBD-BF44-4FD3-B685-869FB8507D74}" dt="2023-07-10T09:13:22.183" v="131" actId="27636"/>
          <ac:spMkLst>
            <pc:docMk/>
            <pc:sldMk cId="3984619554" sldId="363"/>
            <ac:spMk id="3" creationId="{75E05177-ED43-9FF9-5FBE-848BEBF0EBF1}"/>
          </ac:spMkLst>
        </pc:spChg>
      </pc:sldChg>
      <pc:sldChg chg="modSp add del mod">
        <pc:chgData name="Ilmasti Lotta" userId="f413e959-78e4-473a-89c3-cd5d7b7724a6" providerId="ADAL" clId="{5B5BDBBD-BF44-4FD3-B685-869FB8507D74}" dt="2023-07-10T09:13:29.693" v="136" actId="27028"/>
        <pc:sldMkLst>
          <pc:docMk/>
          <pc:sldMk cId="3897350707" sldId="364"/>
        </pc:sldMkLst>
        <pc:spChg chg="mod">
          <ac:chgData name="Ilmasti Lotta" userId="f413e959-78e4-473a-89c3-cd5d7b7724a6" providerId="ADAL" clId="{5B5BDBBD-BF44-4FD3-B685-869FB8507D74}" dt="2023-07-10T09:13:29.673" v="135" actId="27636"/>
          <ac:spMkLst>
            <pc:docMk/>
            <pc:sldMk cId="3897350707" sldId="364"/>
            <ac:spMk id="3" creationId="{75E05177-ED43-9FF9-5FBE-848BEBF0EBF1}"/>
          </ac:spMkLst>
        </pc:spChg>
      </pc:sldChg>
      <pc:sldMasterChg chg="addSldLayout delSldLayout">
        <pc:chgData name="Ilmasti Lotta" userId="f413e959-78e4-473a-89c3-cd5d7b7724a6" providerId="ADAL" clId="{5B5BDBBD-BF44-4FD3-B685-869FB8507D74}" dt="2023-07-10T09:13:22.156" v="129" actId="27028"/>
        <pc:sldMasterMkLst>
          <pc:docMk/>
          <pc:sldMasterMk cId="2993035294" sldId="2147483648"/>
        </pc:sldMasterMkLst>
        <pc:sldLayoutChg chg="add">
          <pc:chgData name="Ilmasti Lotta" userId="f413e959-78e4-473a-89c3-cd5d7b7724a6" providerId="ADAL" clId="{5B5BDBBD-BF44-4FD3-B685-869FB8507D74}" dt="2023-07-10T09:10:51.577" v="0" actId="27028"/>
          <pc:sldLayoutMkLst>
            <pc:docMk/>
            <pc:sldMasterMk cId="2993035294" sldId="2147483648"/>
            <pc:sldLayoutMk cId="1080559089" sldId="2147483722"/>
          </pc:sldLayoutMkLst>
        </pc:sldLayoutChg>
        <pc:sldLayoutChg chg="add">
          <pc:chgData name="Ilmasti Lotta" userId="f413e959-78e4-473a-89c3-cd5d7b7724a6" providerId="ADAL" clId="{5B5BDBBD-BF44-4FD3-B685-869FB8507D74}" dt="2023-07-10T09:13:22.156" v="129" actId="27028"/>
          <pc:sldLayoutMkLst>
            <pc:docMk/>
            <pc:sldMasterMk cId="2993035294" sldId="2147483648"/>
            <pc:sldLayoutMk cId="495867060" sldId="2147483723"/>
          </pc:sldLayoutMkLst>
        </pc:sldLayoutChg>
        <pc:sldLayoutChg chg="add del">
          <pc:chgData name="Ilmasti Lotta" userId="f413e959-78e4-473a-89c3-cd5d7b7724a6" providerId="ADAL" clId="{5B5BDBBD-BF44-4FD3-B685-869FB8507D74}" dt="2023-07-10T09:13:17.379" v="128" actId="27028"/>
          <pc:sldLayoutMkLst>
            <pc:docMk/>
            <pc:sldMasterMk cId="2993035294" sldId="2147483648"/>
            <pc:sldLayoutMk cId="1165493528" sldId="21474837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7/11/2023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78F42-7F9A-4504-974A-04618EA02151}" type="datetimeFigureOut">
              <a:rPr lang="fi-FI" smtClean="0"/>
              <a:t>11.7.2023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Aikataulu on viitteellinen ja tilaisuuskohtainen</a:t>
            </a:r>
          </a:p>
        </p:txBody>
      </p:sp>
      <p:sp>
        <p:nvSpPr>
          <p:cNvPr id="4" name="Dian numeron paikkamerkki 3"/>
          <p:cNvSpPr>
            <a:spLocks noGrp="1"/>
          </p:cNvSpPr>
          <p:nvPr>
            <p:ph type="sldNum" sz="quarter" idx="5"/>
          </p:nvPr>
        </p:nvSpPr>
        <p:spPr/>
        <p:txBody>
          <a:bodyPr/>
          <a:lstStyle/>
          <a:p>
            <a:fld id="{7DDF4533-E5B4-4320-8716-C922D11DF12F}" type="slidenum">
              <a:rPr lang="fi-FI" smtClean="0"/>
              <a:t>2</a:t>
            </a:fld>
            <a:endParaRPr lang="fi-FI"/>
          </a:p>
        </p:txBody>
      </p:sp>
    </p:spTree>
    <p:extLst>
      <p:ext uri="{BB962C8B-B14F-4D97-AF65-F5344CB8AC3E}">
        <p14:creationId xmlns:p14="http://schemas.microsoft.com/office/powerpoint/2010/main" val="24875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90000"/>
              </a:lnSpc>
              <a:spcBef>
                <a:spcPts val="1000"/>
              </a:spcBef>
              <a:buFont typeface="Arial"/>
              <a:buChar char="•"/>
            </a:pPr>
            <a:r>
              <a:rPr lang="fi-FI" dirty="0">
                <a:cs typeface="Calibri"/>
              </a:rPr>
              <a:t>Millaiseen opettajan rooliin te olette tottuneet kotimaassanne? </a:t>
            </a:r>
          </a:p>
          <a:p>
            <a:pPr marL="285750" indent="-285750">
              <a:lnSpc>
                <a:spcPct val="90000"/>
              </a:lnSpc>
              <a:spcBef>
                <a:spcPts val="1000"/>
              </a:spcBef>
              <a:buFont typeface="Arial"/>
              <a:buChar char="•"/>
            </a:pPr>
            <a:r>
              <a:rPr lang="fi-FI" dirty="0">
                <a:cs typeface="Calibri"/>
              </a:rPr>
              <a:t>Miten se eroaa suomalaisen opettajan roolista?</a:t>
            </a:r>
            <a:endParaRPr lang="fi-FI" dirty="0"/>
          </a:p>
          <a:p>
            <a:pPr marL="285750" indent="-285750">
              <a:lnSpc>
                <a:spcPct val="90000"/>
              </a:lnSpc>
              <a:spcBef>
                <a:spcPts val="1000"/>
              </a:spcBef>
              <a:buFont typeface="Arial"/>
              <a:buChar char="•"/>
            </a:pPr>
            <a:r>
              <a:rPr lang="fi-FI" dirty="0"/>
              <a:t>Opettajan tehtävänä on ohjata oppilasta oppimaan sekä tukea oppilaan oppimista. </a:t>
            </a:r>
            <a:endParaRPr lang="en-US" dirty="0">
              <a:cs typeface="Calibri" panose="020F0502020204030204"/>
            </a:endParaRPr>
          </a:p>
          <a:p>
            <a:pPr marL="285750" indent="-285750">
              <a:lnSpc>
                <a:spcPct val="90000"/>
              </a:lnSpc>
              <a:spcBef>
                <a:spcPts val="1000"/>
              </a:spcBef>
              <a:buFont typeface="Arial"/>
              <a:buChar char="•"/>
            </a:pPr>
            <a:r>
              <a:rPr lang="fi-FI" dirty="0"/>
              <a:t>Opettaja ei raivoa, lyö tai simputa oppilaita. Opettaja ei myöskään eriarvoista oppilaita.</a:t>
            </a:r>
            <a:endParaRPr lang="en-US" dirty="0"/>
          </a:p>
          <a:p>
            <a:pPr marL="285750" indent="-285750">
              <a:lnSpc>
                <a:spcPct val="90000"/>
              </a:lnSpc>
              <a:spcBef>
                <a:spcPts val="1000"/>
              </a:spcBef>
              <a:buFont typeface="Arial"/>
              <a:buChar char="•"/>
            </a:pPr>
            <a:r>
              <a:rPr lang="fi-FI" dirty="0"/>
              <a:t>Opettaja ja koko koulun henkilökunta ovat koulun auktoriteetti. </a:t>
            </a:r>
          </a:p>
          <a:p>
            <a:pPr marL="285750" indent="-285750">
              <a:lnSpc>
                <a:spcPct val="90000"/>
              </a:lnSpc>
              <a:spcBef>
                <a:spcPts val="1000"/>
              </a:spcBef>
              <a:buFont typeface="Arial"/>
              <a:buChar char="•"/>
            </a:pPr>
            <a:r>
              <a:rPr lang="fi-FI" dirty="0"/>
              <a:t>Heitä tulee kuunnella ja kunnioittaa. </a:t>
            </a:r>
          </a:p>
          <a:p>
            <a:pPr marL="285750" indent="-285750">
              <a:lnSpc>
                <a:spcPct val="90000"/>
              </a:lnSpc>
              <a:spcBef>
                <a:spcPts val="1000"/>
              </a:spcBef>
              <a:buFont typeface="Arial"/>
              <a:buChar char="•"/>
            </a:pPr>
            <a:r>
              <a:rPr lang="fi-FI" dirty="0"/>
              <a:t>Pyrkimys on siihen, että kunnioitus ei perustu pelkoon vaan arvostukseen.</a:t>
            </a:r>
            <a:endParaRPr lang="fi-FI" dirty="0">
              <a:cs typeface="Calibri"/>
            </a:endParaRPr>
          </a:p>
          <a:p>
            <a:pPr marL="285750" indent="-285750">
              <a:lnSpc>
                <a:spcPct val="90000"/>
              </a:lnSpc>
              <a:spcBef>
                <a:spcPts val="1000"/>
              </a:spcBef>
              <a:buFont typeface="Arial"/>
              <a:buChar char="•"/>
            </a:pPr>
            <a:r>
              <a:rPr lang="fi-FI" dirty="0">
                <a:cs typeface="Calibri"/>
              </a:rPr>
              <a:t>Wilman kautta opettaja informoi perhettä lapsen koulunkäyntiin liittyvissä asioissa mm. Tuntikäyttäytyminen, muutokset aikatauluissa, läksyt ja kokeet.</a:t>
            </a:r>
          </a:p>
          <a:p>
            <a:pPr marL="285750" indent="-285750">
              <a:lnSpc>
                <a:spcPct val="90000"/>
              </a:lnSpc>
              <a:spcBef>
                <a:spcPts val="1000"/>
              </a:spcBef>
              <a:buFont typeface="Arial"/>
              <a:buChar char="•"/>
            </a:pPr>
            <a:r>
              <a:rPr lang="fi-FI" dirty="0"/>
              <a:t>Suomalaisessa koulussa opiskelu on keskustelevaa ja tutkivaa.</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3</a:t>
            </a:fld>
            <a:endParaRPr lang="fi-FI"/>
          </a:p>
        </p:txBody>
      </p:sp>
    </p:spTree>
    <p:extLst>
      <p:ext uri="{BB962C8B-B14F-4D97-AF65-F5344CB8AC3E}">
        <p14:creationId xmlns:p14="http://schemas.microsoft.com/office/powerpoint/2010/main" val="114071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indent="-457200">
              <a:lnSpc>
                <a:spcPct val="90000"/>
              </a:lnSpc>
              <a:spcBef>
                <a:spcPts val="1000"/>
              </a:spcBef>
              <a:buFont typeface="Arial"/>
              <a:buChar char="•"/>
            </a:pPr>
            <a:r>
              <a:rPr lang="fi-FI" dirty="0">
                <a:cs typeface="Calibri"/>
              </a:rPr>
              <a:t>Millainen rooli oppilaalla on kotimaassasi?</a:t>
            </a:r>
            <a:endParaRPr lang="fi-FI" dirty="0"/>
          </a:p>
          <a:p>
            <a:pPr marL="457200" indent="-457200">
              <a:lnSpc>
                <a:spcPct val="90000"/>
              </a:lnSpc>
              <a:spcBef>
                <a:spcPts val="1000"/>
              </a:spcBef>
              <a:buFont typeface="Arial"/>
              <a:buChar char="•"/>
            </a:pPr>
            <a:r>
              <a:rPr lang="fi-FI" dirty="0"/>
              <a:t>Oppilaan tehtävänä on selvittää läksyt, kysyä epäselvät asiat sekä hoitaa sovitut asiat.</a:t>
            </a:r>
            <a:endParaRPr lang="en-US" dirty="0">
              <a:cs typeface="Calibri"/>
            </a:endParaRPr>
          </a:p>
          <a:p>
            <a:pPr marL="457200" indent="-457200">
              <a:lnSpc>
                <a:spcPct val="90000"/>
              </a:lnSpc>
              <a:spcBef>
                <a:spcPts val="1000"/>
              </a:spcBef>
              <a:buFont typeface="Arial"/>
              <a:buChar char="•"/>
            </a:pPr>
            <a:r>
              <a:rPr lang="fi-FI" dirty="0"/>
              <a:t>Oppilas huolehtii niin kotitehtävistään ja kokeista kuin koulun tarvikkeista.</a:t>
            </a:r>
            <a:endParaRPr lang="fi-FI" dirty="0">
              <a:cs typeface="Calibri"/>
            </a:endParaRPr>
          </a:p>
          <a:p>
            <a:pPr marL="457200" indent="-457200">
              <a:lnSpc>
                <a:spcPct val="90000"/>
              </a:lnSpc>
              <a:spcBef>
                <a:spcPts val="1000"/>
              </a:spcBef>
              <a:buFont typeface="Arial"/>
              <a:buChar char="•"/>
            </a:pPr>
            <a:r>
              <a:rPr lang="fi-FI" dirty="0"/>
              <a:t>Oppilaan tehtävänä yläkoulussa on seurata Wilmaa. Wilmaan on merkitty kokeet, läksyt sekä muutokset aikatauluissa tai luokkatiloissa.</a:t>
            </a:r>
            <a:endParaRPr lang="en-US" dirty="0"/>
          </a:p>
          <a:p>
            <a:pPr marL="457200" indent="-457200">
              <a:lnSpc>
                <a:spcPct val="90000"/>
              </a:lnSpc>
              <a:spcBef>
                <a:spcPts val="1000"/>
              </a:spcBef>
              <a:buFont typeface="Arial"/>
              <a:buChar char="•"/>
            </a:pPr>
            <a:r>
              <a:rPr lang="fi-FI" dirty="0"/>
              <a:t>Oppilaan tehtävä on käydä koulua pääsääntöisesti itsenäisesti, huoltajat lasta tukien.</a:t>
            </a:r>
            <a:endParaRPr lang="en-US" dirty="0"/>
          </a:p>
          <a:p>
            <a:pPr marL="457200" indent="-457200">
              <a:lnSpc>
                <a:spcPct val="90000"/>
              </a:lnSpc>
              <a:spcBef>
                <a:spcPts val="1000"/>
              </a:spcBef>
              <a:buFont typeface="Arial"/>
              <a:buChar char="•"/>
            </a:pPr>
            <a:r>
              <a:rPr lang="fi-FI" dirty="0"/>
              <a:t>Kaikki oppilaat ovat yhdenvertaisia lahjakkuudesta, varallisuudesta, uskonnosta tai sukupuolesta riippumatta. Suomessa kaikilla oppilailla on sama koulupolku.</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4</a:t>
            </a:fld>
            <a:endParaRPr lang="fi-FI"/>
          </a:p>
        </p:txBody>
      </p:sp>
    </p:spTree>
    <p:extLst>
      <p:ext uri="{BB962C8B-B14F-4D97-AF65-F5344CB8AC3E}">
        <p14:creationId xmlns:p14="http://schemas.microsoft.com/office/powerpoint/2010/main" val="251426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Calibri"/>
              <a:buChar char="-"/>
            </a:pPr>
            <a:r>
              <a:rPr lang="en-US" dirty="0" err="1">
                <a:cs typeface="Calibri"/>
              </a:rPr>
              <a:t>Huoltaja</a:t>
            </a:r>
            <a:r>
              <a:rPr lang="en-US" dirty="0">
                <a:cs typeface="Calibri"/>
              </a:rPr>
              <a:t> </a:t>
            </a:r>
            <a:r>
              <a:rPr lang="en-US" dirty="0" err="1">
                <a:cs typeface="Calibri"/>
              </a:rPr>
              <a:t>ilmoittaa</a:t>
            </a:r>
            <a:r>
              <a:rPr lang="en-US" dirty="0">
                <a:cs typeface="Calibri"/>
              </a:rPr>
              <a:t> </a:t>
            </a:r>
            <a:r>
              <a:rPr lang="en-US" dirty="0" err="1">
                <a:cs typeface="Calibri"/>
              </a:rPr>
              <a:t>lapsen</a:t>
            </a:r>
            <a:r>
              <a:rPr lang="en-US" dirty="0">
                <a:cs typeface="Calibri"/>
              </a:rPr>
              <a:t> </a:t>
            </a:r>
            <a:r>
              <a:rPr lang="en-US" dirty="0" err="1">
                <a:cs typeface="Calibri"/>
              </a:rPr>
              <a:t>mahdolliset</a:t>
            </a:r>
            <a:r>
              <a:rPr lang="en-US" dirty="0">
                <a:cs typeface="Calibri"/>
              </a:rPr>
              <a:t> </a:t>
            </a:r>
            <a:r>
              <a:rPr lang="en-US" dirty="0" err="1">
                <a:cs typeface="Calibri"/>
              </a:rPr>
              <a:t>poissaolot</a:t>
            </a:r>
            <a:r>
              <a:rPr lang="en-US" dirty="0">
                <a:cs typeface="Calibri"/>
              </a:rPr>
              <a:t>. </a:t>
            </a:r>
          </a:p>
          <a:p>
            <a:pPr marL="285750" indent="-285750">
              <a:buFont typeface="Calibri"/>
              <a:buChar char="-"/>
            </a:pPr>
            <a:r>
              <a:rPr lang="en-US" dirty="0" err="1">
                <a:cs typeface="Calibri"/>
              </a:rPr>
              <a:t>Tarvittaessa</a:t>
            </a:r>
            <a:r>
              <a:rPr lang="en-US" dirty="0">
                <a:cs typeface="Calibri"/>
              </a:rPr>
              <a:t> </a:t>
            </a:r>
            <a:r>
              <a:rPr lang="en-US" dirty="0" err="1">
                <a:cs typeface="Calibri"/>
              </a:rPr>
              <a:t>huoltaja</a:t>
            </a:r>
            <a:r>
              <a:rPr lang="en-US" dirty="0">
                <a:cs typeface="Calibri"/>
              </a:rPr>
              <a:t> </a:t>
            </a:r>
            <a:r>
              <a:rPr lang="en-US" dirty="0" err="1">
                <a:cs typeface="Calibri"/>
              </a:rPr>
              <a:t>voi</a:t>
            </a:r>
            <a:r>
              <a:rPr lang="en-US" dirty="0">
                <a:cs typeface="Calibri"/>
              </a:rPr>
              <a:t> </a:t>
            </a:r>
            <a:r>
              <a:rPr lang="en-US" dirty="0" err="1">
                <a:cs typeface="Calibri"/>
              </a:rPr>
              <a:t>myös</a:t>
            </a:r>
            <a:r>
              <a:rPr lang="en-US" dirty="0">
                <a:cs typeface="Calibri"/>
              </a:rPr>
              <a:t> </a:t>
            </a:r>
            <a:r>
              <a:rPr lang="en-US" dirty="0" err="1">
                <a:cs typeface="Calibri"/>
              </a:rPr>
              <a:t>kysyä</a:t>
            </a:r>
            <a:r>
              <a:rPr lang="en-US" dirty="0">
                <a:cs typeface="Calibri"/>
              </a:rPr>
              <a:t> </a:t>
            </a:r>
            <a:r>
              <a:rPr lang="en-US" dirty="0" err="1">
                <a:cs typeface="Calibri"/>
              </a:rPr>
              <a:t>oppilaan</a:t>
            </a:r>
            <a:r>
              <a:rPr lang="en-US" dirty="0">
                <a:cs typeface="Calibri"/>
              </a:rPr>
              <a:t> </a:t>
            </a:r>
            <a:r>
              <a:rPr lang="en-US" dirty="0" err="1">
                <a:cs typeface="Calibri"/>
              </a:rPr>
              <a:t>tilanteesta</a:t>
            </a:r>
            <a:r>
              <a:rPr lang="en-US" dirty="0">
                <a:cs typeface="Calibri"/>
              </a:rPr>
              <a:t> </a:t>
            </a:r>
            <a:r>
              <a:rPr lang="en-US" dirty="0" err="1">
                <a:cs typeface="Calibri"/>
              </a:rPr>
              <a:t>opettajalta</a:t>
            </a:r>
            <a:r>
              <a:rPr lang="en-US" dirty="0">
                <a:cs typeface="Calibri"/>
              </a:rPr>
              <a:t>. </a:t>
            </a:r>
          </a:p>
          <a:p>
            <a:pPr marL="285750" indent="-285750">
              <a:buFont typeface="Calibri"/>
              <a:buChar char="-"/>
            </a:pPr>
            <a:r>
              <a:rPr lang="en-US" dirty="0" err="1">
                <a:cs typeface="Calibri"/>
              </a:rPr>
              <a:t>Huoltaja</a:t>
            </a:r>
            <a:r>
              <a:rPr lang="en-US" dirty="0">
                <a:cs typeface="Calibri"/>
              </a:rPr>
              <a:t> </a:t>
            </a:r>
            <a:r>
              <a:rPr lang="en-US" dirty="0" err="1">
                <a:cs typeface="Calibri"/>
              </a:rPr>
              <a:t>osallistuu</a:t>
            </a:r>
            <a:r>
              <a:rPr lang="en-US" dirty="0">
                <a:cs typeface="Calibri"/>
              </a:rPr>
              <a:t> </a:t>
            </a:r>
            <a:r>
              <a:rPr lang="en-US" dirty="0" err="1">
                <a:cs typeface="Calibri"/>
              </a:rPr>
              <a:t>tapaamisiin</a:t>
            </a:r>
            <a:r>
              <a:rPr lang="en-US" dirty="0">
                <a:cs typeface="Calibri"/>
              </a:rPr>
              <a:t>, </a:t>
            </a:r>
            <a:r>
              <a:rPr lang="en-US" dirty="0" err="1">
                <a:cs typeface="Calibri"/>
              </a:rPr>
              <a:t>jotka</a:t>
            </a:r>
            <a:r>
              <a:rPr lang="en-US" dirty="0">
                <a:cs typeface="Calibri"/>
              </a:rPr>
              <a:t> </a:t>
            </a:r>
            <a:r>
              <a:rPr lang="en-US" dirty="0" err="1">
                <a:cs typeface="Calibri"/>
              </a:rPr>
              <a:t>koululla</a:t>
            </a:r>
            <a:r>
              <a:rPr lang="en-US" dirty="0">
                <a:cs typeface="Calibri"/>
              </a:rPr>
              <a:t> </a:t>
            </a:r>
            <a:r>
              <a:rPr lang="en-US" dirty="0" err="1">
                <a:cs typeface="Calibri"/>
              </a:rPr>
              <a:t>järjestetään</a:t>
            </a:r>
            <a:r>
              <a:rPr lang="en-US" dirty="0">
                <a:cs typeface="Calibri"/>
              </a:rPr>
              <a:t>. </a:t>
            </a:r>
          </a:p>
          <a:p>
            <a:pPr marL="285750" indent="-285750">
              <a:buFont typeface="Calibri"/>
              <a:buChar char="-"/>
            </a:pPr>
            <a:r>
              <a:rPr lang="en-US" dirty="0" err="1">
                <a:cs typeface="Calibri"/>
              </a:rPr>
              <a:t>Huoltaja</a:t>
            </a:r>
            <a:r>
              <a:rPr lang="en-US" dirty="0">
                <a:cs typeface="Calibri"/>
              </a:rPr>
              <a:t> </a:t>
            </a:r>
            <a:r>
              <a:rPr lang="en-US" dirty="0" err="1">
                <a:cs typeface="Calibri"/>
              </a:rPr>
              <a:t>käy</a:t>
            </a:r>
            <a:r>
              <a:rPr lang="en-US" dirty="0">
                <a:cs typeface="Calibri"/>
              </a:rPr>
              <a:t> </a:t>
            </a:r>
            <a:r>
              <a:rPr lang="en-US" dirty="0" err="1">
                <a:cs typeface="Calibri"/>
              </a:rPr>
              <a:t>lapsen</a:t>
            </a:r>
            <a:r>
              <a:rPr lang="en-US" dirty="0">
                <a:cs typeface="Calibri"/>
              </a:rPr>
              <a:t>/</a:t>
            </a:r>
            <a:r>
              <a:rPr lang="en-US" dirty="0" err="1">
                <a:cs typeface="Calibri"/>
              </a:rPr>
              <a:t>nuoren</a:t>
            </a:r>
            <a:r>
              <a:rPr lang="en-US" dirty="0">
                <a:cs typeface="Calibri"/>
              </a:rPr>
              <a:t> </a:t>
            </a:r>
            <a:r>
              <a:rPr lang="en-US" dirty="0" err="1">
                <a:cs typeface="Calibri"/>
              </a:rPr>
              <a:t>kanssa</a:t>
            </a:r>
            <a:r>
              <a:rPr lang="en-US" dirty="0">
                <a:cs typeface="Calibri"/>
              </a:rPr>
              <a:t> </a:t>
            </a:r>
            <a:r>
              <a:rPr lang="en-US" dirty="0" err="1">
                <a:cs typeface="Calibri"/>
              </a:rPr>
              <a:t>keskustelua</a:t>
            </a:r>
            <a:r>
              <a:rPr lang="en-US" dirty="0">
                <a:cs typeface="Calibri"/>
              </a:rPr>
              <a:t> </a:t>
            </a:r>
            <a:r>
              <a:rPr lang="en-US" dirty="0" err="1">
                <a:cs typeface="Calibri"/>
              </a:rPr>
              <a:t>opiskeluun</a:t>
            </a:r>
            <a:r>
              <a:rPr lang="en-US" dirty="0">
                <a:cs typeface="Calibri"/>
              </a:rPr>
              <a:t> ja </a:t>
            </a:r>
            <a:r>
              <a:rPr lang="en-US" dirty="0" err="1">
                <a:cs typeface="Calibri"/>
              </a:rPr>
              <a:t>käyttäytymiseen</a:t>
            </a:r>
            <a:r>
              <a:rPr lang="en-US" dirty="0">
                <a:cs typeface="Calibri"/>
              </a:rPr>
              <a:t> </a:t>
            </a:r>
            <a:r>
              <a:rPr lang="en-US" dirty="0" err="1">
                <a:cs typeface="Calibri"/>
              </a:rPr>
              <a:t>liittyvissä</a:t>
            </a:r>
            <a:r>
              <a:rPr lang="en-US" dirty="0">
                <a:cs typeface="Calibri"/>
              </a:rPr>
              <a:t> </a:t>
            </a:r>
            <a:r>
              <a:rPr lang="en-US" dirty="0" err="1">
                <a:cs typeface="Calibri"/>
              </a:rPr>
              <a:t>asioissa</a:t>
            </a:r>
            <a:r>
              <a:rPr lang="en-US" dirty="0">
                <a:cs typeface="Calibri"/>
              </a:rPr>
              <a:t> </a:t>
            </a:r>
            <a:r>
              <a:rPr lang="en-US" dirty="0" err="1">
                <a:cs typeface="Calibri"/>
              </a:rPr>
              <a:t>sekä</a:t>
            </a:r>
            <a:r>
              <a:rPr lang="en-US" dirty="0">
                <a:cs typeface="Calibri"/>
              </a:rPr>
              <a:t> </a:t>
            </a:r>
            <a:r>
              <a:rPr lang="en-US" dirty="0" err="1">
                <a:cs typeface="Calibri"/>
              </a:rPr>
              <a:t>reagoi</a:t>
            </a:r>
            <a:r>
              <a:rPr lang="en-US" dirty="0">
                <a:cs typeface="Calibri"/>
              </a:rPr>
              <a:t> </a:t>
            </a:r>
            <a:r>
              <a:rPr lang="en-US" dirty="0" err="1">
                <a:cs typeface="Calibri"/>
              </a:rPr>
              <a:t>opettajalta</a:t>
            </a:r>
            <a:r>
              <a:rPr lang="en-US" dirty="0">
                <a:cs typeface="Calibri"/>
              </a:rPr>
              <a:t> </a:t>
            </a:r>
            <a:r>
              <a:rPr lang="en-US" dirty="0" err="1">
                <a:cs typeface="Calibri"/>
              </a:rPr>
              <a:t>tulleisiin</a:t>
            </a:r>
            <a:r>
              <a:rPr lang="en-US" dirty="0">
                <a:cs typeface="Calibri"/>
              </a:rPr>
              <a:t> </a:t>
            </a:r>
            <a:r>
              <a:rPr lang="en-US" dirty="0" err="1">
                <a:cs typeface="Calibri"/>
              </a:rPr>
              <a:t>viesteihin</a:t>
            </a:r>
            <a:r>
              <a:rPr lang="en-US" dirty="0">
                <a:cs typeface="Calibri"/>
              </a:rPr>
              <a:t>. </a:t>
            </a:r>
          </a:p>
          <a:p>
            <a:pPr marL="285750" indent="-285750">
              <a:buFont typeface="Calibri"/>
              <a:buChar char="-"/>
            </a:pPr>
            <a:r>
              <a:rPr lang="en-US" dirty="0" err="1">
                <a:cs typeface="Calibri"/>
              </a:rPr>
              <a:t>Wilmassa</a:t>
            </a:r>
            <a:r>
              <a:rPr lang="en-US" dirty="0">
                <a:cs typeface="Calibri"/>
              </a:rPr>
              <a:t> </a:t>
            </a:r>
            <a:r>
              <a:rPr lang="en-US" dirty="0" err="1">
                <a:cs typeface="Calibri"/>
              </a:rPr>
              <a:t>vanhempi</a:t>
            </a:r>
            <a:r>
              <a:rPr lang="en-US" dirty="0">
                <a:cs typeface="Calibri"/>
              </a:rPr>
              <a:t> </a:t>
            </a:r>
            <a:r>
              <a:rPr lang="en-US" dirty="0" err="1">
                <a:cs typeface="Calibri"/>
              </a:rPr>
              <a:t>merkitsee</a:t>
            </a:r>
            <a:r>
              <a:rPr lang="en-US" dirty="0">
                <a:cs typeface="Calibri"/>
              </a:rPr>
              <a:t> </a:t>
            </a:r>
            <a:r>
              <a:rPr lang="en-US" dirty="0" err="1">
                <a:cs typeface="Calibri"/>
              </a:rPr>
              <a:t>lapsen</a:t>
            </a:r>
            <a:r>
              <a:rPr lang="en-US" dirty="0">
                <a:cs typeface="Calibri"/>
              </a:rPr>
              <a:t> </a:t>
            </a:r>
            <a:r>
              <a:rPr lang="en-US" dirty="0" err="1">
                <a:cs typeface="Calibri"/>
              </a:rPr>
              <a:t>sairauspoissaolot</a:t>
            </a:r>
            <a:r>
              <a:rPr lang="en-US" dirty="0">
                <a:cs typeface="Calibri"/>
              </a:rPr>
              <a:t> </a:t>
            </a:r>
            <a:r>
              <a:rPr lang="en-US" dirty="0" err="1">
                <a:cs typeface="Calibri"/>
              </a:rPr>
              <a:t>heti</a:t>
            </a:r>
            <a:r>
              <a:rPr lang="en-US" dirty="0">
                <a:cs typeface="Calibri"/>
              </a:rPr>
              <a:t> </a:t>
            </a:r>
            <a:r>
              <a:rPr lang="en-US" dirty="0" err="1">
                <a:cs typeface="Calibri"/>
              </a:rPr>
              <a:t>niiden</a:t>
            </a:r>
            <a:r>
              <a:rPr lang="en-US" dirty="0">
                <a:cs typeface="Calibri"/>
              </a:rPr>
              <a:t> </a:t>
            </a:r>
            <a:r>
              <a:rPr lang="en-US" dirty="0" err="1">
                <a:cs typeface="Calibri"/>
              </a:rPr>
              <a:t>ilmetessä</a:t>
            </a:r>
            <a:r>
              <a:rPr lang="en-US" dirty="0">
                <a:cs typeface="Calibri"/>
              </a:rPr>
              <a:t>, </a:t>
            </a:r>
            <a:r>
              <a:rPr lang="en-US" dirty="0" err="1">
                <a:cs typeface="Calibri"/>
              </a:rPr>
              <a:t>anoo</a:t>
            </a:r>
            <a:r>
              <a:rPr lang="en-US" dirty="0">
                <a:cs typeface="Calibri"/>
              </a:rPr>
              <a:t> </a:t>
            </a:r>
            <a:r>
              <a:rPr lang="en-US" dirty="0" err="1">
                <a:cs typeface="Calibri"/>
              </a:rPr>
              <a:t>mahdollista</a:t>
            </a:r>
            <a:r>
              <a:rPr lang="en-US" dirty="0">
                <a:cs typeface="Calibri"/>
              </a:rPr>
              <a:t> </a:t>
            </a:r>
            <a:r>
              <a:rPr lang="en-US" dirty="0" err="1">
                <a:cs typeface="Calibri"/>
              </a:rPr>
              <a:t>ylimääräistä</a:t>
            </a:r>
            <a:r>
              <a:rPr lang="en-US" dirty="0">
                <a:cs typeface="Calibri"/>
              </a:rPr>
              <a:t> </a:t>
            </a:r>
            <a:r>
              <a:rPr lang="en-US" dirty="0" err="1">
                <a:cs typeface="Calibri"/>
              </a:rPr>
              <a:t>lomaa</a:t>
            </a:r>
            <a:r>
              <a:rPr lang="en-US" dirty="0">
                <a:cs typeface="Calibri"/>
              </a:rPr>
              <a:t> </a:t>
            </a:r>
            <a:r>
              <a:rPr lang="en-US" dirty="0" err="1">
                <a:cs typeface="Calibri"/>
              </a:rPr>
              <a:t>sekä</a:t>
            </a:r>
            <a:r>
              <a:rPr lang="en-US" dirty="0">
                <a:cs typeface="Calibri"/>
              </a:rPr>
              <a:t> </a:t>
            </a:r>
            <a:r>
              <a:rPr lang="en-US" dirty="0" err="1">
                <a:cs typeface="Calibri"/>
              </a:rPr>
              <a:t>seuraa</a:t>
            </a:r>
            <a:r>
              <a:rPr lang="en-US" dirty="0">
                <a:cs typeface="Calibri"/>
              </a:rPr>
              <a:t> </a:t>
            </a:r>
            <a:r>
              <a:rPr lang="en-US" dirty="0" err="1">
                <a:cs typeface="Calibri"/>
              </a:rPr>
              <a:t>lapsen</a:t>
            </a:r>
            <a:r>
              <a:rPr lang="en-US" dirty="0">
                <a:cs typeface="Calibri"/>
              </a:rPr>
              <a:t> </a:t>
            </a:r>
            <a:r>
              <a:rPr lang="en-US" dirty="0" err="1">
                <a:cs typeface="Calibri"/>
              </a:rPr>
              <a:t>tuntikäyttäytymistä</a:t>
            </a:r>
            <a:r>
              <a:rPr lang="en-US" dirty="0">
                <a:cs typeface="Calibri"/>
              </a:rPr>
              <a:t>, </a:t>
            </a:r>
            <a:r>
              <a:rPr lang="en-US" dirty="0" err="1">
                <a:cs typeface="Calibri"/>
              </a:rPr>
              <a:t>läksyjä</a:t>
            </a:r>
            <a:r>
              <a:rPr lang="en-US" dirty="0">
                <a:cs typeface="Calibri"/>
              </a:rPr>
              <a:t> ja </a:t>
            </a:r>
            <a:r>
              <a:rPr lang="en-US" dirty="0" err="1">
                <a:cs typeface="Calibri"/>
              </a:rPr>
              <a:t>kokeita</a:t>
            </a:r>
            <a:r>
              <a:rPr lang="en-US" dirty="0">
                <a:cs typeface="Calibri"/>
              </a:rPr>
              <a:t>.</a:t>
            </a:r>
          </a:p>
          <a:p>
            <a:pPr marL="285750" indent="-285750">
              <a:buFont typeface="Calibri"/>
              <a:buChar char="-"/>
            </a:pPr>
            <a:r>
              <a:rPr lang="en-US" dirty="0" err="1">
                <a:cs typeface="Calibri"/>
              </a:rPr>
              <a:t>Huoltaja</a:t>
            </a:r>
            <a:r>
              <a:rPr lang="en-US" dirty="0">
                <a:cs typeface="Calibri"/>
              </a:rPr>
              <a:t> </a:t>
            </a:r>
            <a:r>
              <a:rPr lang="en-US" dirty="0" err="1">
                <a:cs typeface="Calibri"/>
              </a:rPr>
              <a:t>tarkistaa</a:t>
            </a:r>
            <a:r>
              <a:rPr lang="en-US" dirty="0">
                <a:cs typeface="Calibri"/>
              </a:rPr>
              <a:t>, </a:t>
            </a:r>
            <a:r>
              <a:rPr lang="en-US" dirty="0" err="1">
                <a:cs typeface="Calibri"/>
              </a:rPr>
              <a:t>että</a:t>
            </a:r>
            <a:r>
              <a:rPr lang="en-US" dirty="0">
                <a:cs typeface="Calibri"/>
              </a:rPr>
              <a:t> </a:t>
            </a:r>
            <a:r>
              <a:rPr lang="en-US" dirty="0" err="1">
                <a:cs typeface="Calibri"/>
              </a:rPr>
              <a:t>lapsi</a:t>
            </a:r>
            <a:r>
              <a:rPr lang="en-US" dirty="0">
                <a:cs typeface="Calibri"/>
              </a:rPr>
              <a:t> on </a:t>
            </a:r>
            <a:r>
              <a:rPr lang="en-US" dirty="0" err="1">
                <a:cs typeface="Calibri"/>
              </a:rPr>
              <a:t>oppinut</a:t>
            </a:r>
            <a:r>
              <a:rPr lang="en-US" dirty="0">
                <a:cs typeface="Calibri"/>
              </a:rPr>
              <a:t> </a:t>
            </a:r>
            <a:r>
              <a:rPr lang="en-US" dirty="0" err="1">
                <a:cs typeface="Calibri"/>
              </a:rPr>
              <a:t>huolehtimaan</a:t>
            </a:r>
            <a:r>
              <a:rPr lang="en-US" dirty="0">
                <a:cs typeface="Calibri"/>
              </a:rPr>
              <a:t> </a:t>
            </a:r>
            <a:r>
              <a:rPr lang="en-US" dirty="0" err="1">
                <a:cs typeface="Calibri"/>
              </a:rPr>
              <a:t>omista</a:t>
            </a:r>
            <a:r>
              <a:rPr lang="en-US" dirty="0">
                <a:cs typeface="Calibri"/>
              </a:rPr>
              <a:t> </a:t>
            </a:r>
            <a:r>
              <a:rPr lang="en-US" dirty="0" err="1">
                <a:cs typeface="Calibri"/>
              </a:rPr>
              <a:t>koulutarvikkeistaan</a:t>
            </a:r>
            <a:r>
              <a:rPr lang="en-US" dirty="0">
                <a:cs typeface="Calibri"/>
              </a:rPr>
              <a:t> tai </a:t>
            </a:r>
            <a:r>
              <a:rPr lang="en-US" dirty="0" err="1">
                <a:cs typeface="Calibri"/>
              </a:rPr>
              <a:t>auttaa</a:t>
            </a:r>
            <a:r>
              <a:rPr lang="en-US" dirty="0">
                <a:cs typeface="Calibri"/>
              </a:rPr>
              <a:t> </a:t>
            </a:r>
            <a:r>
              <a:rPr lang="en-US" dirty="0" err="1">
                <a:cs typeface="Calibri"/>
              </a:rPr>
              <a:t>lasta</a:t>
            </a:r>
            <a:r>
              <a:rPr lang="en-US" dirty="0">
                <a:cs typeface="Calibri"/>
              </a:rPr>
              <a:t> </a:t>
            </a:r>
            <a:r>
              <a:rPr lang="en-US" dirty="0" err="1">
                <a:cs typeface="Calibri"/>
              </a:rPr>
              <a:t>repun</a:t>
            </a:r>
            <a:r>
              <a:rPr lang="en-US" dirty="0">
                <a:cs typeface="Calibri"/>
              </a:rPr>
              <a:t> </a:t>
            </a:r>
            <a:r>
              <a:rPr lang="en-US" dirty="0" err="1">
                <a:cs typeface="Calibri"/>
              </a:rPr>
              <a:t>pakkaamisessa</a:t>
            </a:r>
            <a:r>
              <a:rPr lang="en-US" dirty="0">
                <a:cs typeface="Calibri"/>
              </a:rPr>
              <a:t>. </a:t>
            </a:r>
            <a:r>
              <a:rPr lang="en-US" dirty="0" err="1">
                <a:cs typeface="Calibri"/>
              </a:rPr>
              <a:t>Seuraavan</a:t>
            </a:r>
            <a:r>
              <a:rPr lang="en-US" dirty="0">
                <a:cs typeface="Calibri"/>
              </a:rPr>
              <a:t> </a:t>
            </a:r>
            <a:r>
              <a:rPr lang="en-US" dirty="0" err="1">
                <a:cs typeface="Calibri"/>
              </a:rPr>
              <a:t>päivän</a:t>
            </a:r>
            <a:r>
              <a:rPr lang="en-US" dirty="0">
                <a:cs typeface="Calibri"/>
              </a:rPr>
              <a:t> </a:t>
            </a:r>
            <a:r>
              <a:rPr lang="en-US" dirty="0" err="1">
                <a:cs typeface="Calibri"/>
              </a:rPr>
              <a:t>tarvikkeet</a:t>
            </a:r>
            <a:r>
              <a:rPr lang="en-US" dirty="0">
                <a:cs typeface="Calibri"/>
              </a:rPr>
              <a:t> on </a:t>
            </a:r>
            <a:r>
              <a:rPr lang="en-US" dirty="0" err="1">
                <a:cs typeface="Calibri"/>
              </a:rPr>
              <a:t>pakattu</a:t>
            </a:r>
            <a:r>
              <a:rPr lang="en-US" dirty="0">
                <a:cs typeface="Calibri"/>
              </a:rPr>
              <a:t> </a:t>
            </a:r>
            <a:r>
              <a:rPr lang="en-US" dirty="0" err="1">
                <a:cs typeface="Calibri"/>
              </a:rPr>
              <a:t>reppuun</a:t>
            </a:r>
            <a:r>
              <a:rPr lang="en-US" dirty="0">
                <a:cs typeface="Calibri"/>
              </a:rPr>
              <a:t> jo </a:t>
            </a:r>
            <a:r>
              <a:rPr lang="en-US" dirty="0" err="1">
                <a:cs typeface="Calibri"/>
              </a:rPr>
              <a:t>edellisenä</a:t>
            </a:r>
            <a:r>
              <a:rPr lang="en-US" dirty="0">
                <a:cs typeface="Calibri"/>
              </a:rPr>
              <a:t> </a:t>
            </a:r>
            <a:r>
              <a:rPr lang="en-US" dirty="0" err="1">
                <a:cs typeface="Calibri"/>
              </a:rPr>
              <a:t>iltana</a:t>
            </a:r>
            <a:r>
              <a:rPr lang="en-US" dirty="0">
                <a:cs typeface="Calibri"/>
              </a:rPr>
              <a:t>. </a:t>
            </a:r>
          </a:p>
          <a:p>
            <a:pPr marL="285750" indent="-285750">
              <a:buFont typeface="Calibri"/>
              <a:buChar char="-"/>
            </a:pPr>
            <a:r>
              <a:rPr lang="en-US" dirty="0" err="1">
                <a:cs typeface="Calibri"/>
              </a:rPr>
              <a:t>Vanhempi</a:t>
            </a:r>
            <a:r>
              <a:rPr lang="en-US" dirty="0">
                <a:cs typeface="Calibri"/>
              </a:rPr>
              <a:t> </a:t>
            </a:r>
            <a:r>
              <a:rPr lang="en-US" dirty="0" err="1">
                <a:cs typeface="Calibri"/>
              </a:rPr>
              <a:t>tarkistaa</a:t>
            </a:r>
            <a:r>
              <a:rPr lang="en-US" dirty="0">
                <a:cs typeface="Calibri"/>
              </a:rPr>
              <a:t>, </a:t>
            </a:r>
            <a:r>
              <a:rPr lang="en-US" dirty="0" err="1">
                <a:cs typeface="Calibri"/>
              </a:rPr>
              <a:t>että</a:t>
            </a:r>
            <a:r>
              <a:rPr lang="en-US" dirty="0">
                <a:cs typeface="Calibri"/>
              </a:rPr>
              <a:t> </a:t>
            </a:r>
            <a:r>
              <a:rPr lang="en-US" dirty="0" err="1">
                <a:cs typeface="Calibri"/>
              </a:rPr>
              <a:t>lapsi</a:t>
            </a:r>
            <a:r>
              <a:rPr lang="en-US" dirty="0">
                <a:cs typeface="Calibri"/>
              </a:rPr>
              <a:t> on </a:t>
            </a:r>
            <a:r>
              <a:rPr lang="en-US" dirty="0" err="1">
                <a:cs typeface="Calibri"/>
              </a:rPr>
              <a:t>tehnyt</a:t>
            </a:r>
            <a:r>
              <a:rPr lang="en-US" dirty="0">
                <a:cs typeface="Calibri"/>
              </a:rPr>
              <a:t> </a:t>
            </a:r>
            <a:r>
              <a:rPr lang="en-US" dirty="0" err="1">
                <a:cs typeface="Calibri"/>
              </a:rPr>
              <a:t>kotitehtävänsä</a:t>
            </a:r>
            <a:r>
              <a:rPr lang="en-US" dirty="0">
                <a:cs typeface="Calibri"/>
              </a:rPr>
              <a:t> ja </a:t>
            </a:r>
            <a:r>
              <a:rPr lang="en-US" dirty="0" err="1">
                <a:cs typeface="Calibri"/>
              </a:rPr>
              <a:t>harjoitellut</a:t>
            </a:r>
            <a:r>
              <a:rPr lang="en-US" dirty="0">
                <a:cs typeface="Calibri"/>
              </a:rPr>
              <a:t> </a:t>
            </a:r>
            <a:r>
              <a:rPr lang="en-US" dirty="0" err="1">
                <a:cs typeface="Calibri"/>
              </a:rPr>
              <a:t>mahdollista</a:t>
            </a:r>
            <a:r>
              <a:rPr lang="en-US" dirty="0">
                <a:cs typeface="Calibri"/>
              </a:rPr>
              <a:t> </a:t>
            </a:r>
            <a:r>
              <a:rPr lang="en-US" dirty="0" err="1">
                <a:cs typeface="Calibri"/>
              </a:rPr>
              <a:t>koetta</a:t>
            </a:r>
            <a:r>
              <a:rPr lang="en-US" dirty="0">
                <a:cs typeface="Calibri"/>
              </a:rPr>
              <a:t> </a:t>
            </a:r>
            <a:r>
              <a:rPr lang="en-US" dirty="0" err="1">
                <a:cs typeface="Calibri"/>
              </a:rPr>
              <a:t>varten</a:t>
            </a:r>
            <a:r>
              <a:rPr lang="en-US" dirty="0">
                <a:cs typeface="Calibri"/>
              </a:rPr>
              <a:t>. </a:t>
            </a:r>
          </a:p>
          <a:p>
            <a:pPr marL="285750" indent="-285750">
              <a:buFont typeface="Calibri"/>
              <a:buChar char="-"/>
            </a:pPr>
            <a:r>
              <a:rPr lang="en-US" dirty="0" err="1">
                <a:cs typeface="Calibri"/>
              </a:rPr>
              <a:t>Vanhempi</a:t>
            </a:r>
            <a:r>
              <a:rPr lang="en-US" dirty="0">
                <a:cs typeface="Calibri"/>
              </a:rPr>
              <a:t> </a:t>
            </a:r>
            <a:r>
              <a:rPr lang="en-US" dirty="0" err="1">
                <a:cs typeface="Calibri"/>
              </a:rPr>
              <a:t>huolehtii</a:t>
            </a:r>
            <a:r>
              <a:rPr lang="en-US" dirty="0">
                <a:cs typeface="Calibri"/>
              </a:rPr>
              <a:t> </a:t>
            </a:r>
            <a:r>
              <a:rPr lang="en-US" dirty="0" err="1">
                <a:cs typeface="Calibri"/>
              </a:rPr>
              <a:t>lapsen</a:t>
            </a:r>
            <a:r>
              <a:rPr lang="en-US" dirty="0">
                <a:cs typeface="Calibri"/>
              </a:rPr>
              <a:t> </a:t>
            </a:r>
            <a:r>
              <a:rPr lang="en-US" dirty="0" err="1">
                <a:cs typeface="Calibri"/>
              </a:rPr>
              <a:t>riittävästä</a:t>
            </a:r>
            <a:r>
              <a:rPr lang="en-US" dirty="0">
                <a:cs typeface="Calibri"/>
              </a:rPr>
              <a:t> </a:t>
            </a:r>
            <a:r>
              <a:rPr lang="en-US" dirty="0" err="1">
                <a:cs typeface="Calibri"/>
              </a:rPr>
              <a:t>levosta</a:t>
            </a:r>
            <a:r>
              <a:rPr lang="en-US" dirty="0">
                <a:cs typeface="Calibri"/>
              </a:rPr>
              <a:t>, </a:t>
            </a:r>
            <a:r>
              <a:rPr lang="en-US" dirty="0" err="1">
                <a:cs typeface="Calibri"/>
              </a:rPr>
              <a:t>ravinnosta</a:t>
            </a:r>
            <a:r>
              <a:rPr lang="en-US" dirty="0">
                <a:cs typeface="Calibri"/>
              </a:rPr>
              <a:t>, </a:t>
            </a:r>
            <a:r>
              <a:rPr lang="en-US" dirty="0" err="1">
                <a:cs typeface="Calibri"/>
              </a:rPr>
              <a:t>ulkoilusta</a:t>
            </a:r>
            <a:r>
              <a:rPr lang="en-US" dirty="0">
                <a:cs typeface="Calibri"/>
              </a:rPr>
              <a:t>. </a:t>
            </a:r>
          </a:p>
          <a:p>
            <a:pPr marL="285750" indent="-285750">
              <a:buFont typeface="Calibri"/>
              <a:buChar char="-"/>
            </a:pPr>
            <a:r>
              <a:rPr lang="en-US" dirty="0" err="1">
                <a:cs typeface="Calibri"/>
              </a:rPr>
              <a:t>Vanhemman</a:t>
            </a:r>
            <a:r>
              <a:rPr lang="en-US" dirty="0">
                <a:cs typeface="Calibri"/>
              </a:rPr>
              <a:t> </a:t>
            </a:r>
            <a:r>
              <a:rPr lang="en-US" dirty="0" err="1">
                <a:cs typeface="Calibri"/>
              </a:rPr>
              <a:t>tehtävä</a:t>
            </a:r>
            <a:r>
              <a:rPr lang="en-US" dirty="0">
                <a:cs typeface="Calibri"/>
              </a:rPr>
              <a:t> on </a:t>
            </a:r>
            <a:r>
              <a:rPr lang="en-US" dirty="0" err="1">
                <a:cs typeface="Calibri"/>
              </a:rPr>
              <a:t>rajoittaa</a:t>
            </a:r>
            <a:r>
              <a:rPr lang="en-US" dirty="0">
                <a:cs typeface="Calibri"/>
              </a:rPr>
              <a:t> </a:t>
            </a:r>
            <a:r>
              <a:rPr lang="en-US" dirty="0" err="1">
                <a:cs typeface="Calibri"/>
              </a:rPr>
              <a:t>ruutuaikaa</a:t>
            </a:r>
            <a:r>
              <a:rPr lang="en-US" dirty="0">
                <a:cs typeface="Calibri"/>
              </a:rPr>
              <a:t> </a:t>
            </a:r>
            <a:r>
              <a:rPr lang="en-US" dirty="0" err="1">
                <a:cs typeface="Calibri"/>
              </a:rPr>
              <a:t>ikätasolle</a:t>
            </a:r>
            <a:r>
              <a:rPr lang="en-US" dirty="0">
                <a:cs typeface="Calibri"/>
              </a:rPr>
              <a:t> </a:t>
            </a:r>
            <a:r>
              <a:rPr lang="en-US" dirty="0" err="1">
                <a:cs typeface="Calibri"/>
              </a:rPr>
              <a:t>sopivaksi</a:t>
            </a:r>
            <a:r>
              <a:rPr lang="en-US" dirty="0">
                <a:cs typeface="Calibri"/>
              </a:rPr>
              <a:t>.</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5</a:t>
            </a:fld>
            <a:endParaRPr lang="fi-FI"/>
          </a:p>
        </p:txBody>
      </p:sp>
    </p:spTree>
    <p:extLst>
      <p:ext uri="{BB962C8B-B14F-4D97-AF65-F5344CB8AC3E}">
        <p14:creationId xmlns:p14="http://schemas.microsoft.com/office/powerpoint/2010/main" val="13430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028700" lvl="1" indent="-342900">
              <a:lnSpc>
                <a:spcPct val="90000"/>
              </a:lnSpc>
              <a:spcBef>
                <a:spcPts val="500"/>
              </a:spcBef>
              <a:buFont typeface="Arial,Sans-Serif"/>
              <a:buChar char="•"/>
            </a:pPr>
            <a:r>
              <a:rPr lang="fi-FI" dirty="0"/>
              <a:t>Riidat ja erimielisyydet sekä pitkäkestoinen kiusaaminen </a:t>
            </a:r>
            <a:r>
              <a:rPr lang="fi-FI" b="1" dirty="0"/>
              <a:t>selvitetään aina koulussa.</a:t>
            </a:r>
            <a:endParaRPr lang="fi-FI" dirty="0"/>
          </a:p>
          <a:p>
            <a:pPr marL="1028700" lvl="1" indent="-342900">
              <a:lnSpc>
                <a:spcPct val="90000"/>
              </a:lnSpc>
              <a:spcBef>
                <a:spcPts val="500"/>
              </a:spcBef>
              <a:buFont typeface="Arial,Sans-Serif"/>
              <a:buChar char="•"/>
            </a:pPr>
            <a:r>
              <a:rPr lang="fi-FI" dirty="0"/>
              <a:t>Opettaja selvittää kiusaamistilanteet. </a:t>
            </a:r>
            <a:r>
              <a:rPr lang="fi-FI" b="1" dirty="0"/>
              <a:t>Tilanteet selvitetään aina keskustelemalla, kaikkia osapuolia kuunnellen. Opettaja on tilanteessa puolueeton. </a:t>
            </a:r>
            <a:endParaRPr lang="fi-FI" dirty="0"/>
          </a:p>
          <a:p>
            <a:pPr marL="1028700" lvl="1" indent="-342900">
              <a:lnSpc>
                <a:spcPct val="90000"/>
              </a:lnSpc>
              <a:spcBef>
                <a:spcPts val="500"/>
              </a:spcBef>
              <a:buFont typeface="Arial,Sans-Serif"/>
              <a:buChar char="•"/>
            </a:pPr>
            <a:r>
              <a:rPr lang="fi-FI" dirty="0"/>
              <a:t>Välitunneilla tapahtuvat riidat selvittää </a:t>
            </a:r>
            <a:r>
              <a:rPr lang="fi-FI" b="1" dirty="0"/>
              <a:t>välituntivalvoja</a:t>
            </a:r>
            <a:r>
              <a:rPr lang="fi-FI" dirty="0"/>
              <a:t>. Tarvittaessa välituntivalvoja on yhteydessä luokanopettajaan tai ryhmäohjaajaan. </a:t>
            </a:r>
            <a:endParaRPr lang="fi-FI" dirty="0">
              <a:cs typeface="Calibri"/>
            </a:endParaRPr>
          </a:p>
          <a:p>
            <a:pPr marL="1028700" lvl="1" indent="-342900">
              <a:lnSpc>
                <a:spcPct val="90000"/>
              </a:lnSpc>
              <a:spcBef>
                <a:spcPts val="500"/>
              </a:spcBef>
              <a:buFont typeface="Arial,Sans-Serif"/>
              <a:buChar char="•"/>
            </a:pPr>
            <a:r>
              <a:rPr lang="fi-FI" dirty="0"/>
              <a:t>Vakavimmissa tilanteissa ollaan aina yhteydessä huoltajaan.</a:t>
            </a:r>
            <a:endParaRPr lang="fi-FI" dirty="0">
              <a:cs typeface="Calibri"/>
            </a:endParaRPr>
          </a:p>
          <a:p>
            <a:pPr marL="1028700" lvl="1" indent="-342900">
              <a:lnSpc>
                <a:spcPct val="90000"/>
              </a:lnSpc>
              <a:spcBef>
                <a:spcPts val="500"/>
              </a:spcBef>
              <a:buFont typeface="Arial,Sans-Serif"/>
              <a:buChar char="•"/>
            </a:pPr>
            <a:r>
              <a:rPr lang="fi-FI" dirty="0"/>
              <a:t>Vanhemmat eivät keskenään selvitä koulussa tapahtuneita riitoja tai kiusaamista, vaan riidat ja kiusaamiset selvitetään aina opettajan johdolla.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7</a:t>
            </a:fld>
            <a:endParaRPr lang="fi-FI"/>
          </a:p>
        </p:txBody>
      </p:sp>
    </p:spTree>
    <p:extLst>
      <p:ext uri="{BB962C8B-B14F-4D97-AF65-F5344CB8AC3E}">
        <p14:creationId xmlns:p14="http://schemas.microsoft.com/office/powerpoint/2010/main" val="16823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857250" lvl="1" indent="-171450">
              <a:lnSpc>
                <a:spcPct val="90000"/>
              </a:lnSpc>
              <a:spcBef>
                <a:spcPts val="500"/>
              </a:spcBef>
              <a:buFont typeface="Arial" panose="020B0604020202020204" pitchFamily="34" charset="0"/>
              <a:buChar char="•"/>
            </a:pPr>
            <a:r>
              <a:rPr lang="fi-FI" dirty="0"/>
              <a:t>Jos vanhempi kuulee, että lasta kiusataan tai lapsi kiusaa koulussa, </a:t>
            </a:r>
            <a:r>
              <a:rPr lang="fi-FI" b="1" dirty="0"/>
              <a:t>tulee siitä ilmoittaa opettajalle.</a:t>
            </a:r>
            <a:r>
              <a:rPr lang="fi-FI" dirty="0"/>
              <a:t> </a:t>
            </a:r>
            <a:endParaRPr lang="en-US" b="0" dirty="0"/>
          </a:p>
          <a:p>
            <a:pPr marL="857250" marR="0" lvl="1"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Vanhempia informoidaan selvitetyistä tilanteista. </a:t>
            </a:r>
          </a:p>
          <a:p>
            <a:pPr marL="857250" lvl="1" indent="-171450">
              <a:lnSpc>
                <a:spcPct val="90000"/>
              </a:lnSpc>
              <a:spcBef>
                <a:spcPts val="500"/>
              </a:spcBef>
              <a:buFont typeface="Arial" panose="020B0604020202020204" pitchFamily="34" charset="0"/>
              <a:buChar char="•"/>
            </a:pPr>
            <a:r>
              <a:rPr lang="fi-FI" b="1" dirty="0"/>
              <a:t>Tarvittaessa vanhemmat kutsutaan kouluun tilanteen selvittelyn tiimoilta. Vanhemmat itse eivät tule kouluun sopimatta. </a:t>
            </a:r>
          </a:p>
          <a:p>
            <a:pPr marL="857250" lvl="1" indent="-171450">
              <a:lnSpc>
                <a:spcPct val="90000"/>
              </a:lnSpc>
              <a:spcBef>
                <a:spcPts val="500"/>
              </a:spcBef>
              <a:buFont typeface="Arial" panose="020B0604020202020204" pitchFamily="34" charset="0"/>
              <a:buChar char="•"/>
            </a:pPr>
            <a:r>
              <a:rPr lang="fi-FI" dirty="0"/>
              <a:t>Koulun taholta voi olla seurauksena </a:t>
            </a:r>
            <a:r>
              <a:rPr lang="fi-FI" b="1" dirty="0"/>
              <a:t>kasvatuskeskustelu tai jälki-istunto. </a:t>
            </a:r>
          </a:p>
          <a:p>
            <a:pPr marL="857250" lvl="1" indent="-171450">
              <a:lnSpc>
                <a:spcPct val="90000"/>
              </a:lnSpc>
              <a:spcBef>
                <a:spcPts val="500"/>
              </a:spcBef>
              <a:buFont typeface="Arial" panose="020B0604020202020204" pitchFamily="34" charset="0"/>
              <a:buChar char="•"/>
            </a:pPr>
            <a:r>
              <a:rPr lang="fi-FI" dirty="0"/>
              <a:t>Koulu voi ohjata toista huoltajaa tekemään rikosilmoituksen tai vahingonkorvausvaateen.</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8</a:t>
            </a:fld>
            <a:endParaRPr lang="fi-FI"/>
          </a:p>
        </p:txBody>
      </p:sp>
    </p:spTree>
    <p:extLst>
      <p:ext uri="{BB962C8B-B14F-4D97-AF65-F5344CB8AC3E}">
        <p14:creationId xmlns:p14="http://schemas.microsoft.com/office/powerpoint/2010/main" val="1356784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80559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9586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a:t>
            </a:r>
            <a:br>
              <a:rPr lang="fi-FI" dirty="0"/>
            </a:br>
            <a:r>
              <a:rPr lang="fi-FI" dirty="0"/>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dirty="0"/>
            </a:br>
            <a:r>
              <a:rPr lang="fi-FI" dirty="0"/>
              <a:t> </a:t>
            </a:r>
            <a:br>
              <a:rPr lang="fi-FI" dirty="0"/>
            </a:br>
            <a:r>
              <a:rPr lang="fi-FI" dirty="0"/>
              <a:t>Jos käytät </a:t>
            </a:r>
            <a:r>
              <a:rPr lang="fi-FI" dirty="0" err="1"/>
              <a:t>Kameleo</a:t>
            </a:r>
            <a:r>
              <a:rPr lang="fi-FI" dirty="0"/>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 id="2147483722" r:id="rId14"/>
    <p:sldLayoutId id="2147483723" r:id="rId15"/>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p:txBody>
          <a:bodyPr/>
          <a:lstStyle/>
          <a:p>
            <a:pPr algn="ctr"/>
            <a:r>
              <a:rPr lang="fi-FI" dirty="0"/>
              <a:t>Pedagoginen kulttuuri Suomessa</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p:txBody>
          <a:bodyPr/>
          <a:lstStyle/>
          <a:p>
            <a:pPr algn="ctr"/>
            <a:r>
              <a:rPr lang="fi-FI" dirty="0"/>
              <a:t>Tervetuloa iltakahveille!</a:t>
            </a:r>
          </a:p>
        </p:txBody>
      </p:sp>
      <p:sp>
        <p:nvSpPr>
          <p:cNvPr id="4" name="Tekstin paikkamerkki 3">
            <a:extLst>
              <a:ext uri="{FF2B5EF4-FFF2-40B4-BE49-F238E27FC236}">
                <a16:creationId xmlns:a16="http://schemas.microsoft.com/office/drawing/2014/main" id="{B3C5D05A-648F-4BD0-9007-4EC4F55D2D48}"/>
              </a:ext>
            </a:extLst>
          </p:cNvPr>
          <p:cNvSpPr>
            <a:spLocks noGrp="1"/>
          </p:cNvSpPr>
          <p:nvPr>
            <p:ph type="body" sz="quarter" idx="10"/>
          </p:nvPr>
        </p:nvSpPr>
        <p:spPr/>
        <p:txBody>
          <a:bodyPr/>
          <a:lstStyle/>
          <a:p>
            <a:r>
              <a:rPr lang="fi-FI" dirty="0"/>
              <a:t>Aika ja paikka</a:t>
            </a:r>
          </a:p>
        </p:txBody>
      </p:sp>
      <p:pic>
        <p:nvPicPr>
          <p:cNvPr id="5" name="Kuva 4">
            <a:extLst>
              <a:ext uri="{FF2B5EF4-FFF2-40B4-BE49-F238E27FC236}">
                <a16:creationId xmlns:a16="http://schemas.microsoft.com/office/drawing/2014/main" id="{34CF50F9-AEEE-981D-2BFF-68E23256BAAC}"/>
              </a:ext>
            </a:extLst>
          </p:cNvPr>
          <p:cNvPicPr>
            <a:picLocks noChangeAspect="1"/>
          </p:cNvPicPr>
          <p:nvPr/>
        </p:nvPicPr>
        <p:blipFill>
          <a:blip r:embed="rId2"/>
          <a:stretch>
            <a:fillRect/>
          </a:stretch>
        </p:blipFill>
        <p:spPr>
          <a:xfrm>
            <a:off x="7312501" y="3534562"/>
            <a:ext cx="1155060" cy="1109763"/>
          </a:xfrm>
          <a:prstGeom prst="rect">
            <a:avLst/>
          </a:prstGeom>
        </p:spPr>
      </p:pic>
    </p:spTree>
    <p:extLst>
      <p:ext uri="{BB962C8B-B14F-4D97-AF65-F5344CB8AC3E}">
        <p14:creationId xmlns:p14="http://schemas.microsoft.com/office/powerpoint/2010/main" val="34011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p>
            <a:r>
              <a:rPr lang="fi-FI" dirty="0"/>
              <a:t>Keskustelun purku:</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a:xfrm>
            <a:off x="811658" y="1257817"/>
            <a:ext cx="7692978" cy="3163414"/>
          </a:xfrm>
        </p:spPr>
        <p:txBody>
          <a:bodyPr/>
          <a:lstStyle/>
          <a:p>
            <a:pPr marL="0" indent="0">
              <a:buNone/>
            </a:pPr>
            <a:r>
              <a:rPr lang="fi-FI" sz="2000" dirty="0"/>
              <a:t>Keskeiset nostot ryhmistä:</a:t>
            </a:r>
          </a:p>
          <a:p>
            <a:pPr marL="0" indent="0">
              <a:buNone/>
            </a:pPr>
            <a:r>
              <a:rPr lang="fi-FI" sz="2000" dirty="0"/>
              <a:t>1.</a:t>
            </a:r>
          </a:p>
          <a:p>
            <a:pPr marL="0" indent="0">
              <a:buNone/>
            </a:pPr>
            <a:endParaRPr lang="fi-FI" sz="2000" dirty="0"/>
          </a:p>
          <a:p>
            <a:pPr marL="0" indent="0">
              <a:buNone/>
            </a:pPr>
            <a:endParaRPr lang="fi-FI" sz="2000" dirty="0"/>
          </a:p>
          <a:p>
            <a:pPr marL="0" indent="0">
              <a:buNone/>
            </a:pPr>
            <a:r>
              <a:rPr lang="fi-FI" sz="2000" dirty="0"/>
              <a:t>2.</a:t>
            </a:r>
          </a:p>
          <a:p>
            <a:pPr marL="0" indent="0">
              <a:buNone/>
            </a:pPr>
            <a:endParaRPr lang="fi-FI" sz="2000" dirty="0"/>
          </a:p>
          <a:p>
            <a:pPr marL="0" indent="0">
              <a:buNone/>
            </a:pPr>
            <a:endParaRPr lang="fi-FI" sz="2000" dirty="0"/>
          </a:p>
          <a:p>
            <a:pPr marL="0" indent="0">
              <a:buNone/>
            </a:pPr>
            <a:r>
              <a:rPr lang="fi-FI" sz="2000" dirty="0"/>
              <a:t>3.</a:t>
            </a:r>
          </a:p>
          <a:p>
            <a:pPr marL="0" indent="0">
              <a:buNone/>
            </a:pPr>
            <a:endParaRPr lang="fi-FI" dirty="0"/>
          </a:p>
          <a:p>
            <a:endParaRPr lang="fi-FI" dirty="0"/>
          </a:p>
        </p:txBody>
      </p:sp>
    </p:spTree>
    <p:extLst>
      <p:ext uri="{BB962C8B-B14F-4D97-AF65-F5344CB8AC3E}">
        <p14:creationId xmlns:p14="http://schemas.microsoft.com/office/powerpoint/2010/main" val="223847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AB48E-9D68-4407-839E-1409BDAF5708}"/>
              </a:ext>
            </a:extLst>
          </p:cNvPr>
          <p:cNvSpPr>
            <a:spLocks noGrp="1"/>
          </p:cNvSpPr>
          <p:nvPr>
            <p:ph type="title"/>
          </p:nvPr>
        </p:nvSpPr>
        <p:spPr/>
        <p:txBody>
          <a:bodyPr/>
          <a:lstStyle/>
          <a:p>
            <a:r>
              <a:rPr lang="fi-FI" dirty="0"/>
              <a:t>Kiitos!</a:t>
            </a:r>
          </a:p>
        </p:txBody>
      </p:sp>
    </p:spTree>
    <p:extLst>
      <p:ext uri="{BB962C8B-B14F-4D97-AF65-F5344CB8AC3E}">
        <p14:creationId xmlns:p14="http://schemas.microsoft.com/office/powerpoint/2010/main" val="18091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FB3E97-205F-4073-B1C9-4EA611D712B0}"/>
              </a:ext>
            </a:extLst>
          </p:cNvPr>
          <p:cNvSpPr>
            <a:spLocks noGrp="1"/>
          </p:cNvSpPr>
          <p:nvPr>
            <p:ph type="title"/>
          </p:nvPr>
        </p:nvSpPr>
        <p:spPr>
          <a:xfrm>
            <a:off x="871266" y="559548"/>
            <a:ext cx="7633369" cy="536498"/>
          </a:xfrm>
        </p:spPr>
        <p:txBody>
          <a:bodyPr/>
          <a:lstStyle/>
          <a:p>
            <a:r>
              <a:rPr lang="fi-FI" dirty="0"/>
              <a:t>Ohjelma</a:t>
            </a:r>
          </a:p>
        </p:txBody>
      </p:sp>
      <p:sp>
        <p:nvSpPr>
          <p:cNvPr id="3" name="Tekstin paikkamerkki 2">
            <a:extLst>
              <a:ext uri="{FF2B5EF4-FFF2-40B4-BE49-F238E27FC236}">
                <a16:creationId xmlns:a16="http://schemas.microsoft.com/office/drawing/2014/main" id="{18C30B4A-303B-4B3D-99BC-6B22B843F6DC}"/>
              </a:ext>
            </a:extLst>
          </p:cNvPr>
          <p:cNvSpPr>
            <a:spLocks noGrp="1"/>
          </p:cNvSpPr>
          <p:nvPr>
            <p:ph type="body" idx="1"/>
          </p:nvPr>
        </p:nvSpPr>
        <p:spPr>
          <a:xfrm>
            <a:off x="871268" y="1257816"/>
            <a:ext cx="7633368" cy="3326135"/>
          </a:xfrm>
        </p:spPr>
        <p:txBody>
          <a:bodyPr/>
          <a:lstStyle/>
          <a:p>
            <a:pPr marL="0" indent="0">
              <a:buNone/>
            </a:pPr>
            <a:r>
              <a:rPr lang="fi-FI" dirty="0"/>
              <a:t>18–18.15 Kahvi</a:t>
            </a:r>
          </a:p>
          <a:p>
            <a:pPr marL="0" indent="0">
              <a:buNone/>
            </a:pPr>
            <a:r>
              <a:rPr lang="fi-FI" dirty="0"/>
              <a:t>18.15–18.40 Pedagoginen kulttuuri Suomessa</a:t>
            </a:r>
          </a:p>
          <a:p>
            <a:pPr marL="457200" lvl="1" indent="0">
              <a:buNone/>
            </a:pPr>
            <a:r>
              <a:rPr lang="fi-FI" dirty="0"/>
              <a:t>Opettajan rooli</a:t>
            </a:r>
          </a:p>
          <a:p>
            <a:pPr marL="457200" lvl="1" indent="0">
              <a:buNone/>
            </a:pPr>
            <a:r>
              <a:rPr lang="fi-FI" dirty="0"/>
              <a:t>Oppilaan vastuu</a:t>
            </a:r>
          </a:p>
          <a:p>
            <a:pPr marL="457200" lvl="1" indent="0">
              <a:buNone/>
            </a:pPr>
            <a:r>
              <a:rPr lang="fi-FI" dirty="0"/>
              <a:t>Huoltajan rooli</a:t>
            </a:r>
          </a:p>
          <a:p>
            <a:pPr marL="457200" lvl="1" indent="0">
              <a:buNone/>
            </a:pPr>
            <a:r>
              <a:rPr lang="fi-FI" dirty="0"/>
              <a:t>Tyypillinen koulupäivä</a:t>
            </a:r>
          </a:p>
          <a:p>
            <a:pPr marL="457200" lvl="1" indent="0">
              <a:buNone/>
            </a:pPr>
            <a:r>
              <a:rPr lang="fi-FI" dirty="0"/>
              <a:t>Miten riita selvitetään</a:t>
            </a:r>
          </a:p>
          <a:p>
            <a:pPr marL="0" indent="0">
              <a:buNone/>
            </a:pPr>
            <a:r>
              <a:rPr lang="fi-FI" dirty="0"/>
              <a:t>18.40–19.05 Ryhmäkeskustelut</a:t>
            </a:r>
          </a:p>
          <a:p>
            <a:pPr marL="0" indent="0">
              <a:buNone/>
            </a:pPr>
            <a:r>
              <a:rPr lang="fi-FI" dirty="0"/>
              <a:t>19.05–19.25 Keskustelujen purku</a:t>
            </a:r>
          </a:p>
          <a:p>
            <a:endParaRPr lang="fi-FI" dirty="0"/>
          </a:p>
          <a:p>
            <a:endParaRPr lang="fi-FI" dirty="0"/>
          </a:p>
          <a:p>
            <a:endParaRPr lang="fi-FI" dirty="0"/>
          </a:p>
        </p:txBody>
      </p:sp>
    </p:spTree>
    <p:extLst>
      <p:ext uri="{BB962C8B-B14F-4D97-AF65-F5344CB8AC3E}">
        <p14:creationId xmlns:p14="http://schemas.microsoft.com/office/powerpoint/2010/main" val="212754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p>
            <a:r>
              <a:rPr lang="fi-FI" sz="3600" b="1" dirty="0">
                <a:solidFill>
                  <a:schemeClr val="tx2"/>
                </a:solidFill>
                <a:cs typeface="Calibri Light"/>
              </a:rPr>
              <a:t>Opettajan rooli suomalaisessa koulussa</a:t>
            </a:r>
            <a:endParaRPr lang="fi-FI" dirty="0"/>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sz="quarter" idx="12"/>
          </p:nvPr>
        </p:nvSpPr>
        <p:spPr/>
        <p:txBody>
          <a:bodyPr/>
          <a:lstStyle/>
          <a:p>
            <a:pPr algn="just" rtl="0" fontAlgn="base"/>
            <a:r>
              <a:rPr lang="fi-FI" sz="2000" b="0" i="0" dirty="0">
                <a:solidFill>
                  <a:srgbClr val="000000"/>
                </a:solidFill>
                <a:effectLst/>
                <a:latin typeface="Calibri" panose="020F0502020204030204" pitchFamily="34" charset="0"/>
              </a:rPr>
              <a:t>Ohjaus ja tukeminen</a:t>
            </a:r>
          </a:p>
          <a:p>
            <a:pPr rtl="0" fontAlgn="base"/>
            <a:r>
              <a:rPr lang="fi-FI" sz="2000" b="0" i="0" dirty="0">
                <a:solidFill>
                  <a:srgbClr val="000000"/>
                </a:solidFill>
                <a:effectLst/>
                <a:latin typeface="Calibri" panose="020F0502020204030204" pitchFamily="34" charset="0"/>
              </a:rPr>
              <a:t>Opettaja ei raivoa, lyö tai simputa oppilaita </a:t>
            </a:r>
          </a:p>
          <a:p>
            <a:pPr algn="just" rtl="0" fontAlgn="base"/>
            <a:r>
              <a:rPr lang="fi-FI" sz="2000" b="0" i="0" dirty="0">
                <a:solidFill>
                  <a:srgbClr val="000000"/>
                </a:solidFill>
                <a:effectLst/>
                <a:latin typeface="Calibri" panose="020F0502020204030204" pitchFamily="34" charset="0"/>
              </a:rPr>
              <a:t>Opettaja ei eriarvoista oppilaita</a:t>
            </a:r>
          </a:p>
          <a:p>
            <a:pPr rtl="0" fontAlgn="base"/>
            <a:r>
              <a:rPr lang="fi-FI" sz="2000" b="0" i="0" dirty="0">
                <a:solidFill>
                  <a:srgbClr val="000000"/>
                </a:solidFill>
                <a:effectLst/>
                <a:latin typeface="Calibri" panose="020F0502020204030204" pitchFamily="34" charset="0"/>
              </a:rPr>
              <a:t>Jokainen aikuinen on silti koulun auktoriteetti</a:t>
            </a:r>
          </a:p>
          <a:p>
            <a:pPr algn="just" rtl="0" fontAlgn="base"/>
            <a:r>
              <a:rPr lang="fi-FI" sz="2000" b="0" i="0" dirty="0">
                <a:solidFill>
                  <a:srgbClr val="000000"/>
                </a:solidFill>
                <a:effectLst/>
                <a:latin typeface="Calibri" panose="020F0502020204030204" pitchFamily="34" charset="0"/>
              </a:rPr>
              <a:t>Wilma</a:t>
            </a:r>
          </a:p>
          <a:p>
            <a:pPr fontAlgn="base"/>
            <a:r>
              <a:rPr lang="fi-FI" sz="2000" dirty="0">
                <a:solidFill>
                  <a:srgbClr val="000000"/>
                </a:solidFill>
                <a:latin typeface="Calibri" panose="020F0502020204030204" pitchFamily="34" charset="0"/>
              </a:rPr>
              <a:t>Opiskelu  ja oppiminen k</a:t>
            </a:r>
            <a:r>
              <a:rPr lang="fi-FI" sz="2000" b="0" i="0" dirty="0">
                <a:solidFill>
                  <a:srgbClr val="000000"/>
                </a:solidFill>
                <a:effectLst/>
                <a:latin typeface="Calibri" panose="020F0502020204030204" pitchFamily="34" charset="0"/>
              </a:rPr>
              <a:t>eskustelevaa ja tutkivaa </a:t>
            </a:r>
          </a:p>
          <a:p>
            <a:pPr algn="just" rtl="0" fontAlgn="base"/>
            <a:endParaRPr lang="fi-FI" sz="2000" b="0" i="0" dirty="0">
              <a:solidFill>
                <a:srgbClr val="000000"/>
              </a:solidFill>
              <a:effectLst/>
              <a:latin typeface="Calibri" panose="020F0502020204030204" pitchFamily="34" charset="0"/>
            </a:endParaRPr>
          </a:p>
          <a:p>
            <a:pPr marL="0" indent="0">
              <a:buNone/>
            </a:pPr>
            <a:endParaRPr lang="fi-FI" dirty="0"/>
          </a:p>
        </p:txBody>
      </p:sp>
      <p:pic>
        <p:nvPicPr>
          <p:cNvPr id="6" name="Kuvan paikkamerkki 5">
            <a:extLst>
              <a:ext uri="{FF2B5EF4-FFF2-40B4-BE49-F238E27FC236}">
                <a16:creationId xmlns:a16="http://schemas.microsoft.com/office/drawing/2014/main" id="{85C4139E-75BB-5145-2216-F314E6896F63}"/>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94DCBA72-6498-6B33-9BB1-E0C8A37C5DA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89756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A9528DA-958A-43DE-A9B4-2785363E302C}"/>
              </a:ext>
            </a:extLst>
          </p:cNvPr>
          <p:cNvSpPr>
            <a:spLocks noGrp="1"/>
          </p:cNvSpPr>
          <p:nvPr>
            <p:ph type="title"/>
          </p:nvPr>
        </p:nvSpPr>
        <p:spPr/>
        <p:txBody>
          <a:bodyPr/>
          <a:lstStyle/>
          <a:p>
            <a:r>
              <a:rPr lang="fi-FI" sz="3600" b="1" dirty="0">
                <a:solidFill>
                  <a:schemeClr val="tx2"/>
                </a:solidFill>
                <a:cs typeface="Calibri Light"/>
              </a:rPr>
              <a:t>Oppilaan vastuu aktiivisena toimijana</a:t>
            </a:r>
            <a:endParaRPr lang="fi-FI" dirty="0"/>
          </a:p>
        </p:txBody>
      </p:sp>
      <p:sp>
        <p:nvSpPr>
          <p:cNvPr id="9" name="Tekstin paikkamerkki 8">
            <a:extLst>
              <a:ext uri="{FF2B5EF4-FFF2-40B4-BE49-F238E27FC236}">
                <a16:creationId xmlns:a16="http://schemas.microsoft.com/office/drawing/2014/main" id="{888FCD03-F12C-4C85-8520-B55115D6E0A4}"/>
              </a:ext>
            </a:extLst>
          </p:cNvPr>
          <p:cNvSpPr>
            <a:spLocks noGrp="1"/>
          </p:cNvSpPr>
          <p:nvPr>
            <p:ph type="body" sz="quarter" idx="12"/>
          </p:nvPr>
        </p:nvSpPr>
        <p:spPr/>
        <p:txBody>
          <a:bodyPr/>
          <a:lstStyle/>
          <a:p>
            <a:pPr algn="just" rtl="0" fontAlgn="base"/>
            <a:r>
              <a:rPr lang="fi-FI" sz="2000" b="0" i="0" dirty="0">
                <a:solidFill>
                  <a:srgbClr val="000000"/>
                </a:solidFill>
                <a:effectLst/>
                <a:latin typeface="Calibri" panose="020F0502020204030204" pitchFamily="34" charset="0"/>
              </a:rPr>
              <a:t>Selvittää läksyt, kysyä epäselvät asiat sekä hoitaa sovitut asiat.</a:t>
            </a:r>
          </a:p>
          <a:p>
            <a:pPr algn="just" rtl="0" fontAlgn="base"/>
            <a:r>
              <a:rPr lang="fi-FI" sz="2000" b="0" i="0" dirty="0">
                <a:solidFill>
                  <a:srgbClr val="000000"/>
                </a:solidFill>
                <a:effectLst/>
                <a:latin typeface="Calibri" panose="020F0502020204030204" pitchFamily="34" charset="0"/>
              </a:rPr>
              <a:t>Huolehtia kotitehtävistä, kokeista sekä koulun tarvikkeista.</a:t>
            </a:r>
          </a:p>
          <a:p>
            <a:pPr algn="just" rtl="0" fontAlgn="base"/>
            <a:r>
              <a:rPr lang="fi-FI" sz="2000" b="0" i="0" dirty="0">
                <a:solidFill>
                  <a:srgbClr val="000000"/>
                </a:solidFill>
                <a:effectLst/>
                <a:latin typeface="Calibri" panose="020F0502020204030204" pitchFamily="34" charset="0"/>
              </a:rPr>
              <a:t>Seurata Wilmaa (yläkoulussa).</a:t>
            </a:r>
          </a:p>
          <a:p>
            <a:pPr algn="just" rtl="0" fontAlgn="base"/>
            <a:r>
              <a:rPr lang="fi-FI" sz="2000" b="0" i="0" dirty="0">
                <a:solidFill>
                  <a:srgbClr val="000000"/>
                </a:solidFill>
                <a:effectLst/>
                <a:latin typeface="Calibri" panose="020F0502020204030204" pitchFamily="34" charset="0"/>
              </a:rPr>
              <a:t>Huolehtia koulunkäynnistä.</a:t>
            </a:r>
          </a:p>
          <a:p>
            <a:pPr algn="just" rtl="0" fontAlgn="base"/>
            <a:endParaRPr lang="fi-FI" sz="1800" b="0" i="0" dirty="0">
              <a:solidFill>
                <a:srgbClr val="000000"/>
              </a:solidFill>
              <a:effectLst/>
              <a:latin typeface="Calibri" panose="020F0502020204030204" pitchFamily="34" charset="0"/>
            </a:endParaRPr>
          </a:p>
          <a:p>
            <a:pPr marL="0" indent="0" algn="l" rtl="0" fontAlgn="base">
              <a:buNone/>
            </a:pPr>
            <a:r>
              <a:rPr lang="fi-FI" sz="1800" b="0" i="0" dirty="0">
                <a:solidFill>
                  <a:srgbClr val="000000"/>
                </a:solidFill>
                <a:effectLst/>
                <a:latin typeface="Calibri" panose="020F0502020204030204" pitchFamily="34" charset="0"/>
              </a:rPr>
              <a:t> </a:t>
            </a:r>
            <a:endParaRPr lang="fi-FI" dirty="0"/>
          </a:p>
        </p:txBody>
      </p:sp>
      <p:pic>
        <p:nvPicPr>
          <p:cNvPr id="5" name="Kuvan paikkamerkki 4">
            <a:extLst>
              <a:ext uri="{FF2B5EF4-FFF2-40B4-BE49-F238E27FC236}">
                <a16:creationId xmlns:a16="http://schemas.microsoft.com/office/drawing/2014/main" id="{3EAED751-22BD-76E6-8D30-717D13B555B6}"/>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3" name="Tekstin paikkamerkki 2">
            <a:extLst>
              <a:ext uri="{FF2B5EF4-FFF2-40B4-BE49-F238E27FC236}">
                <a16:creationId xmlns:a16="http://schemas.microsoft.com/office/drawing/2014/main" id="{1F7FE8CB-5B71-BDE4-873C-4691F73039DC}"/>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61451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F0870-CC5D-4D50-AA39-D5EAC343C52A}"/>
              </a:ext>
            </a:extLst>
          </p:cNvPr>
          <p:cNvSpPr>
            <a:spLocks noGrp="1"/>
          </p:cNvSpPr>
          <p:nvPr>
            <p:ph type="title"/>
          </p:nvPr>
        </p:nvSpPr>
        <p:spPr/>
        <p:txBody>
          <a:bodyPr/>
          <a:lstStyle/>
          <a:p>
            <a:r>
              <a:rPr lang="fi-FI" dirty="0"/>
              <a:t>Huoltajan rooli</a:t>
            </a:r>
          </a:p>
        </p:txBody>
      </p:sp>
      <p:sp>
        <p:nvSpPr>
          <p:cNvPr id="3" name="Tekstin paikkamerkki 2">
            <a:extLst>
              <a:ext uri="{FF2B5EF4-FFF2-40B4-BE49-F238E27FC236}">
                <a16:creationId xmlns:a16="http://schemas.microsoft.com/office/drawing/2014/main" id="{1E248309-31C7-41F3-AC50-8925A5E4FD1D}"/>
              </a:ext>
            </a:extLst>
          </p:cNvPr>
          <p:cNvSpPr>
            <a:spLocks noGrp="1"/>
          </p:cNvSpPr>
          <p:nvPr>
            <p:ph type="body" sz="quarter" idx="12"/>
          </p:nvPr>
        </p:nvSpPr>
        <p:spPr/>
        <p:txBody>
          <a:bodyPr/>
          <a:lstStyle/>
          <a:p>
            <a:r>
              <a:rPr lang="fi-FI" sz="2000" b="0" i="0" dirty="0">
                <a:solidFill>
                  <a:srgbClr val="000000"/>
                </a:solidFill>
                <a:effectLst/>
                <a:latin typeface="Calibri" panose="020F0502020204030204" pitchFamily="34" charset="0"/>
              </a:rPr>
              <a:t>Olla säännöllisessä ja tarvittaessa yhteydessä kouluun = WILMA</a:t>
            </a:r>
          </a:p>
          <a:p>
            <a:r>
              <a:rPr lang="fi-FI" sz="2000" b="0" i="0" dirty="0">
                <a:solidFill>
                  <a:srgbClr val="000000"/>
                </a:solidFill>
                <a:effectLst/>
                <a:latin typeface="Calibri" panose="020F0502020204030204" pitchFamily="34" charset="0"/>
              </a:rPr>
              <a:t>Tukea lapsen koulunkäyntiä</a:t>
            </a:r>
          </a:p>
          <a:p>
            <a:r>
              <a:rPr lang="fi-FI" sz="2000" b="0" i="0" dirty="0">
                <a:solidFill>
                  <a:srgbClr val="000000"/>
                </a:solidFill>
                <a:effectLst/>
                <a:latin typeface="Calibri" panose="020F0502020204030204" pitchFamily="34" charset="0"/>
              </a:rPr>
              <a:t>Tarjota hyvät oppimismahdollisuudet kotona</a:t>
            </a:r>
          </a:p>
        </p:txBody>
      </p:sp>
      <p:pic>
        <p:nvPicPr>
          <p:cNvPr id="6" name="Kuvan paikkamerkki 5">
            <a:extLst>
              <a:ext uri="{FF2B5EF4-FFF2-40B4-BE49-F238E27FC236}">
                <a16:creationId xmlns:a16="http://schemas.microsoft.com/office/drawing/2014/main" id="{73BEC64F-C2C6-DB68-8FC6-740EF36C3289}"/>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CF875084-20EC-D0B6-E998-8AE78569F429}"/>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79726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E0383AA-1773-4C8A-816A-B74F76159A86}"/>
              </a:ext>
            </a:extLst>
          </p:cNvPr>
          <p:cNvSpPr>
            <a:spLocks noGrp="1"/>
          </p:cNvSpPr>
          <p:nvPr>
            <p:ph type="title"/>
          </p:nvPr>
        </p:nvSpPr>
        <p:spPr>
          <a:xfrm>
            <a:off x="842480" y="195210"/>
            <a:ext cx="4098110" cy="1047964"/>
          </a:xfrm>
        </p:spPr>
        <p:txBody>
          <a:bodyPr/>
          <a:lstStyle/>
          <a:p>
            <a:r>
              <a:rPr lang="fi-FI" sz="3600" b="1" dirty="0">
                <a:solidFill>
                  <a:schemeClr val="tx2"/>
                </a:solidFill>
                <a:cs typeface="Calibri Light"/>
              </a:rPr>
              <a:t>Tyypillinen koulupäivä</a:t>
            </a:r>
            <a:endParaRPr lang="fi-FI" dirty="0"/>
          </a:p>
        </p:txBody>
      </p:sp>
      <p:sp>
        <p:nvSpPr>
          <p:cNvPr id="6" name="Tekstin paikkamerkki 5">
            <a:extLst>
              <a:ext uri="{FF2B5EF4-FFF2-40B4-BE49-F238E27FC236}">
                <a16:creationId xmlns:a16="http://schemas.microsoft.com/office/drawing/2014/main" id="{EFA7A9F1-863B-4542-853A-7B806DD8D9CB}"/>
              </a:ext>
            </a:extLst>
          </p:cNvPr>
          <p:cNvSpPr>
            <a:spLocks noGrp="1"/>
          </p:cNvSpPr>
          <p:nvPr>
            <p:ph type="body" sz="quarter" idx="12"/>
          </p:nvPr>
        </p:nvSpPr>
        <p:spPr>
          <a:xfrm>
            <a:off x="842481" y="1458930"/>
            <a:ext cx="4098109" cy="2898886"/>
          </a:xfrm>
        </p:spPr>
        <p:txBody>
          <a:bodyPr/>
          <a:lstStyle/>
          <a:p>
            <a:pPr marL="0" indent="0" algn="just" rtl="0" fontAlgn="base">
              <a:lnSpc>
                <a:spcPct val="100000"/>
              </a:lnSpc>
              <a:buNone/>
            </a:pPr>
            <a:r>
              <a:rPr lang="fi-FI" sz="2000" b="0" i="0" dirty="0">
                <a:solidFill>
                  <a:srgbClr val="000000"/>
                </a:solidFill>
                <a:effectLst/>
                <a:latin typeface="Calibri" panose="020F0502020204030204" pitchFamily="34" charset="0"/>
              </a:rPr>
              <a:t>7.00   herätys ja aamupala</a:t>
            </a:r>
          </a:p>
          <a:p>
            <a:pPr marL="0" indent="0" algn="just" rtl="0" fontAlgn="base">
              <a:lnSpc>
                <a:spcPct val="100000"/>
              </a:lnSpc>
              <a:buNone/>
            </a:pPr>
            <a:r>
              <a:rPr lang="fi-FI" sz="2000" b="0" i="0" dirty="0">
                <a:solidFill>
                  <a:srgbClr val="000000"/>
                </a:solidFill>
                <a:effectLst/>
                <a:latin typeface="Calibri" panose="020F0502020204030204" pitchFamily="34" charset="0"/>
              </a:rPr>
              <a:t>8.00   kouluun – opiskelua koulussa</a:t>
            </a:r>
          </a:p>
          <a:p>
            <a:pPr marL="0" indent="0" algn="just" rtl="0" fontAlgn="base">
              <a:lnSpc>
                <a:spcPct val="100000"/>
              </a:lnSpc>
              <a:buNone/>
            </a:pPr>
            <a:r>
              <a:rPr lang="fi-FI" sz="2000" b="0" i="0" dirty="0">
                <a:solidFill>
                  <a:srgbClr val="000000"/>
                </a:solidFill>
                <a:effectLst/>
                <a:latin typeface="Calibri" panose="020F0502020204030204" pitchFamily="34" charset="0"/>
              </a:rPr>
              <a:t>11.00 lounas koulussa – opiskelu    </a:t>
            </a:r>
          </a:p>
          <a:p>
            <a:pPr marL="0" indent="0" algn="just" rtl="0" fontAlgn="base">
              <a:lnSpc>
                <a:spcPct val="100000"/>
              </a:lnSpc>
              <a:buNone/>
            </a:pPr>
            <a:r>
              <a:rPr lang="fi-FI" sz="2000" dirty="0">
                <a:solidFill>
                  <a:srgbClr val="000000"/>
                </a:solidFill>
                <a:latin typeface="Calibri" panose="020F0502020204030204" pitchFamily="34" charset="0"/>
              </a:rPr>
              <a:t>           </a:t>
            </a:r>
            <a:r>
              <a:rPr lang="fi-FI" sz="2000" b="0" i="0" dirty="0">
                <a:solidFill>
                  <a:srgbClr val="000000"/>
                </a:solidFill>
                <a:effectLst/>
                <a:latin typeface="Calibri" panose="020F0502020204030204" pitchFamily="34" charset="0"/>
              </a:rPr>
              <a:t>koulussa jatkuu</a:t>
            </a:r>
          </a:p>
          <a:p>
            <a:pPr marL="0" indent="0" algn="just" rtl="0" fontAlgn="base">
              <a:lnSpc>
                <a:spcPct val="100000"/>
              </a:lnSpc>
              <a:buNone/>
            </a:pPr>
            <a:r>
              <a:rPr lang="fi-FI" sz="2000" b="0" i="0" dirty="0">
                <a:solidFill>
                  <a:srgbClr val="000000"/>
                </a:solidFill>
                <a:effectLst/>
                <a:latin typeface="Calibri" panose="020F0502020204030204" pitchFamily="34" charset="0"/>
              </a:rPr>
              <a:t>14.00 koulupäivä päättyy</a:t>
            </a:r>
          </a:p>
          <a:p>
            <a:pPr marL="0" indent="0" algn="just" rtl="0" fontAlgn="base">
              <a:lnSpc>
                <a:spcPct val="100000"/>
              </a:lnSpc>
              <a:buNone/>
            </a:pPr>
            <a:r>
              <a:rPr lang="fi-FI" sz="2000" b="0" i="0" dirty="0">
                <a:solidFill>
                  <a:srgbClr val="000000"/>
                </a:solidFill>
                <a:effectLst/>
                <a:latin typeface="Calibri" panose="020F0502020204030204" pitchFamily="34" charset="0"/>
              </a:rPr>
              <a:t>14.30 välipala kotona, </a:t>
            </a:r>
            <a:r>
              <a:rPr lang="fi-FI" sz="2000" dirty="0">
                <a:solidFill>
                  <a:srgbClr val="000000"/>
                </a:solidFill>
                <a:latin typeface="Calibri" panose="020F0502020204030204" pitchFamily="34" charset="0"/>
              </a:rPr>
              <a:t>l</a:t>
            </a:r>
            <a:r>
              <a:rPr lang="fi-FI" sz="2000" b="0" i="0" dirty="0">
                <a:solidFill>
                  <a:srgbClr val="000000"/>
                </a:solidFill>
                <a:effectLst/>
                <a:latin typeface="Calibri" panose="020F0502020204030204" pitchFamily="34" charset="0"/>
              </a:rPr>
              <a:t>äksyjen tekoa ja </a:t>
            </a:r>
          </a:p>
          <a:p>
            <a:pPr marL="0" indent="0" algn="just" rtl="0" fontAlgn="base">
              <a:lnSpc>
                <a:spcPct val="100000"/>
              </a:lnSpc>
              <a:buNone/>
            </a:pPr>
            <a:r>
              <a:rPr lang="fi-FI" sz="2000" dirty="0">
                <a:solidFill>
                  <a:srgbClr val="000000"/>
                </a:solidFill>
                <a:latin typeface="Calibri" panose="020F0502020204030204" pitchFamily="34" charset="0"/>
              </a:rPr>
              <a:t>           </a:t>
            </a:r>
            <a:r>
              <a:rPr lang="fi-FI" sz="2000" b="0" i="0" dirty="0">
                <a:solidFill>
                  <a:srgbClr val="000000"/>
                </a:solidFill>
                <a:effectLst/>
                <a:latin typeface="Calibri" panose="020F0502020204030204" pitchFamily="34" charset="0"/>
              </a:rPr>
              <a:t>opiskelua</a:t>
            </a:r>
          </a:p>
          <a:p>
            <a:pPr marL="0" indent="0" algn="just" rtl="0" fontAlgn="base">
              <a:lnSpc>
                <a:spcPct val="100000"/>
              </a:lnSpc>
              <a:buNone/>
            </a:pPr>
            <a:r>
              <a:rPr lang="fi-FI" sz="2000" b="0" i="0" dirty="0">
                <a:solidFill>
                  <a:srgbClr val="000000"/>
                </a:solidFill>
                <a:effectLst/>
                <a:latin typeface="Calibri" panose="020F0502020204030204" pitchFamily="34" charset="0"/>
              </a:rPr>
              <a:t>17.00 päivällinen</a:t>
            </a:r>
          </a:p>
          <a:p>
            <a:pPr marL="0" indent="0" algn="just" rtl="0" fontAlgn="base">
              <a:lnSpc>
                <a:spcPct val="100000"/>
              </a:lnSpc>
              <a:buNone/>
            </a:pPr>
            <a:r>
              <a:rPr lang="fi-FI" sz="2000" b="0" i="1" dirty="0">
                <a:solidFill>
                  <a:srgbClr val="000000"/>
                </a:solidFill>
                <a:effectLst/>
                <a:latin typeface="Calibri" panose="020F0502020204030204" pitchFamily="34" charset="0"/>
              </a:rPr>
              <a:t>harrastukset, kaverit, vapaa-aikaa</a:t>
            </a:r>
          </a:p>
          <a:p>
            <a:pPr algn="just" rtl="0" fontAlgn="base">
              <a:buFont typeface="+mj-lt"/>
              <a:buAutoNum type="arabicPeriod" startAt="3"/>
            </a:pPr>
            <a:endParaRPr lang="fi-FI" dirty="0"/>
          </a:p>
        </p:txBody>
      </p:sp>
      <p:pic>
        <p:nvPicPr>
          <p:cNvPr id="4" name="Kuvan paikkamerkki 3">
            <a:extLst>
              <a:ext uri="{FF2B5EF4-FFF2-40B4-BE49-F238E27FC236}">
                <a16:creationId xmlns:a16="http://schemas.microsoft.com/office/drawing/2014/main" id="{76883691-F9F3-14EF-819C-5B9307D55D95}"/>
              </a:ext>
            </a:extLst>
          </p:cNvPr>
          <p:cNvPicPr>
            <a:picLocks noGrp="1" noChangeAspect="1"/>
          </p:cNvPicPr>
          <p:nvPr>
            <p:ph type="pic" sz="quarter" idx="13"/>
          </p:nvPr>
        </p:nvPicPr>
        <p:blipFill>
          <a:blip r:embed="rId2"/>
          <a:srcRect t="6483" b="6483"/>
          <a:stretch>
            <a:fillRect/>
          </a:stretch>
        </p:blipFill>
        <p:spPr>
          <a:prstGeom prst="rect">
            <a:avLst/>
          </a:prstGeom>
        </p:spPr>
      </p:pic>
      <p:sp>
        <p:nvSpPr>
          <p:cNvPr id="3" name="Tekstin paikkamerkki 2">
            <a:extLst>
              <a:ext uri="{FF2B5EF4-FFF2-40B4-BE49-F238E27FC236}">
                <a16:creationId xmlns:a16="http://schemas.microsoft.com/office/drawing/2014/main" id="{A55FBAF8-6BBE-9761-99B3-23106782D9B8}"/>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33418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484388-7F16-4AE8-A928-8E4F70E67AED}"/>
              </a:ext>
            </a:extLst>
          </p:cNvPr>
          <p:cNvSpPr>
            <a:spLocks noGrp="1"/>
          </p:cNvSpPr>
          <p:nvPr>
            <p:ph type="title"/>
          </p:nvPr>
        </p:nvSpPr>
        <p:spPr>
          <a:xfrm>
            <a:off x="750012" y="535920"/>
            <a:ext cx="7582329" cy="1082472"/>
          </a:xfrm>
        </p:spPr>
        <p:txBody>
          <a:bodyPr/>
          <a:lstStyle/>
          <a:p>
            <a:r>
              <a:rPr lang="fi-FI" sz="3600" b="1" dirty="0">
                <a:solidFill>
                  <a:schemeClr val="tx2"/>
                </a:solidFill>
                <a:cs typeface="Calibri Light"/>
              </a:rPr>
              <a:t>Miten riitatilanteet selvitetään suomalaisissa kouluissa?</a:t>
            </a:r>
            <a:endParaRPr lang="fi-FI" dirty="0"/>
          </a:p>
        </p:txBody>
      </p:sp>
      <p:sp>
        <p:nvSpPr>
          <p:cNvPr id="3" name="Tekstin paikkamerkki 2">
            <a:extLst>
              <a:ext uri="{FF2B5EF4-FFF2-40B4-BE49-F238E27FC236}">
                <a16:creationId xmlns:a16="http://schemas.microsoft.com/office/drawing/2014/main" id="{F1053DD5-C501-42DD-BCC9-1DF24210E0EE}"/>
              </a:ext>
            </a:extLst>
          </p:cNvPr>
          <p:cNvSpPr>
            <a:spLocks noGrp="1"/>
          </p:cNvSpPr>
          <p:nvPr>
            <p:ph type="body" sz="quarter" idx="12"/>
          </p:nvPr>
        </p:nvSpPr>
        <p:spPr>
          <a:xfrm>
            <a:off x="750013" y="1748480"/>
            <a:ext cx="4900774" cy="2609336"/>
          </a:xfrm>
        </p:spPr>
        <p:txBody>
          <a:bodyPr/>
          <a:lstStyle/>
          <a:p>
            <a:pPr fontAlgn="base"/>
            <a:r>
              <a:rPr lang="fi-FI" sz="2000" dirty="0">
                <a:solidFill>
                  <a:srgbClr val="000000"/>
                </a:solidFill>
                <a:latin typeface="Calibri" panose="020F0502020204030204" pitchFamily="34" charset="0"/>
              </a:rPr>
              <a:t>Selvitetään aina koulussa keskustelemalla. </a:t>
            </a:r>
          </a:p>
          <a:p>
            <a:pPr fontAlgn="base"/>
            <a:r>
              <a:rPr lang="fi-FI" sz="2000" dirty="0">
                <a:solidFill>
                  <a:srgbClr val="000000"/>
                </a:solidFill>
                <a:latin typeface="Calibri" panose="020F0502020204030204" pitchFamily="34" charset="0"/>
              </a:rPr>
              <a:t>Kaikkia osapuolia kuunnellaan puolueettomasti.</a:t>
            </a:r>
          </a:p>
          <a:p>
            <a:pPr fontAlgn="base"/>
            <a:r>
              <a:rPr lang="fi-FI" sz="2000" dirty="0">
                <a:solidFill>
                  <a:srgbClr val="000000"/>
                </a:solidFill>
                <a:latin typeface="Calibri" panose="020F0502020204030204" pitchFamily="34" charset="0"/>
              </a:rPr>
              <a:t>Välitunneilla tapahtuvat riidat selvittää välituntivalvoja.</a:t>
            </a:r>
          </a:p>
          <a:p>
            <a:pPr fontAlgn="base"/>
            <a:r>
              <a:rPr lang="fi-FI" sz="2000" dirty="0">
                <a:solidFill>
                  <a:srgbClr val="000000"/>
                </a:solidFill>
                <a:latin typeface="Calibri" panose="020F0502020204030204" pitchFamily="34" charset="0"/>
              </a:rPr>
              <a:t>Vakavimmissa tilanteissa ollaan aina yhteydessä huoltajaan.</a:t>
            </a:r>
          </a:p>
          <a:p>
            <a:pPr fontAlgn="base"/>
            <a:r>
              <a:rPr lang="fi-FI" sz="2000" dirty="0">
                <a:solidFill>
                  <a:srgbClr val="000000"/>
                </a:solidFill>
                <a:latin typeface="Calibri" panose="020F0502020204030204" pitchFamily="34" charset="0"/>
              </a:rPr>
              <a:t>Vanhemmat eivät keskenään selvitä koulussa tapahtuneita riitoja tai kiusaamista.</a:t>
            </a:r>
          </a:p>
          <a:p>
            <a:endParaRPr lang="fi-FI" dirty="0"/>
          </a:p>
        </p:txBody>
      </p:sp>
      <p:pic>
        <p:nvPicPr>
          <p:cNvPr id="6" name="Kuvan paikkamerkki 5">
            <a:extLst>
              <a:ext uri="{FF2B5EF4-FFF2-40B4-BE49-F238E27FC236}">
                <a16:creationId xmlns:a16="http://schemas.microsoft.com/office/drawing/2014/main" id="{12F77CE1-CCFF-DDDF-F614-EE43A0A00B23}"/>
              </a:ext>
            </a:extLst>
          </p:cNvPr>
          <p:cNvPicPr>
            <a:picLocks noGrp="1" noChangeAspect="1"/>
          </p:cNvPicPr>
          <p:nvPr>
            <p:ph type="pic" sz="quarter" idx="13"/>
          </p:nvPr>
        </p:nvPicPr>
        <p:blipFill>
          <a:blip r:embed="rId3"/>
          <a:srcRect l="15674" r="15674"/>
          <a:stretch>
            <a:fillRect/>
          </a:stretch>
        </p:blipFill>
        <p:spPr>
          <a:xfrm>
            <a:off x="5651500" y="1530848"/>
            <a:ext cx="3492500" cy="3612651"/>
          </a:xfrm>
          <a:prstGeom prst="rect">
            <a:avLst/>
          </a:prstGeom>
        </p:spPr>
      </p:pic>
      <p:sp>
        <p:nvSpPr>
          <p:cNvPr id="5" name="Tekstin paikkamerkki 4">
            <a:extLst>
              <a:ext uri="{FF2B5EF4-FFF2-40B4-BE49-F238E27FC236}">
                <a16:creationId xmlns:a16="http://schemas.microsoft.com/office/drawing/2014/main" id="{FD12A791-5C87-A10A-07A8-B5F630B5066F}"/>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76756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AE122-F913-1D82-7287-6A49BB42AF59}"/>
              </a:ext>
            </a:extLst>
          </p:cNvPr>
          <p:cNvSpPr>
            <a:spLocks noGrp="1"/>
          </p:cNvSpPr>
          <p:nvPr>
            <p:ph type="title"/>
          </p:nvPr>
        </p:nvSpPr>
        <p:spPr>
          <a:xfrm>
            <a:off x="770562" y="164387"/>
            <a:ext cx="4170028" cy="1119883"/>
          </a:xfrm>
        </p:spPr>
        <p:txBody>
          <a:bodyPr/>
          <a:lstStyle/>
          <a:p>
            <a:r>
              <a:rPr lang="fi-FI" dirty="0"/>
              <a:t>Miten riitatilanteet selvitetään?</a:t>
            </a:r>
          </a:p>
        </p:txBody>
      </p:sp>
      <p:sp>
        <p:nvSpPr>
          <p:cNvPr id="3" name="Tekstin paikkamerkki 2">
            <a:extLst>
              <a:ext uri="{FF2B5EF4-FFF2-40B4-BE49-F238E27FC236}">
                <a16:creationId xmlns:a16="http://schemas.microsoft.com/office/drawing/2014/main" id="{FA6BE634-E97F-1EAF-1F9A-D34DC271BDBD}"/>
              </a:ext>
            </a:extLst>
          </p:cNvPr>
          <p:cNvSpPr>
            <a:spLocks noGrp="1"/>
          </p:cNvSpPr>
          <p:nvPr>
            <p:ph type="body" sz="quarter" idx="12"/>
          </p:nvPr>
        </p:nvSpPr>
        <p:spPr>
          <a:xfrm>
            <a:off x="770562" y="1541124"/>
            <a:ext cx="4286024" cy="2816692"/>
          </a:xfrm>
        </p:spPr>
        <p:txBody>
          <a:bodyPr/>
          <a:lstStyle/>
          <a:p>
            <a:r>
              <a:rPr lang="fi-FI" sz="2000" dirty="0"/>
              <a:t>Ilmoitus opettajalle</a:t>
            </a:r>
          </a:p>
          <a:p>
            <a:r>
              <a:rPr lang="fi-FI" sz="2000" dirty="0"/>
              <a:t>Vanhempia informoidaan selvitetyistä tilanteista. </a:t>
            </a:r>
          </a:p>
          <a:p>
            <a:r>
              <a:rPr lang="fi-FI" sz="2000" dirty="0"/>
              <a:t>Vanhemmat tulevat kouluun vain opettajan kutsusta.</a:t>
            </a:r>
          </a:p>
          <a:p>
            <a:r>
              <a:rPr lang="fi-FI" sz="2000" dirty="0"/>
              <a:t>Kasvatuskeskustelu tai jälki-istunto </a:t>
            </a:r>
          </a:p>
          <a:p>
            <a:r>
              <a:rPr lang="fi-FI" sz="2000" dirty="0"/>
              <a:t>Mahdollinen rikosilmoitus tai vahingonkorvauskanne</a:t>
            </a:r>
            <a:endParaRPr lang="fi-FI" dirty="0"/>
          </a:p>
        </p:txBody>
      </p:sp>
      <p:pic>
        <p:nvPicPr>
          <p:cNvPr id="7" name="Kuvan paikkamerkki 6">
            <a:extLst>
              <a:ext uri="{FF2B5EF4-FFF2-40B4-BE49-F238E27FC236}">
                <a16:creationId xmlns:a16="http://schemas.microsoft.com/office/drawing/2014/main" id="{EED016A8-74A4-0580-8171-FBE013D37A5F}"/>
              </a:ext>
            </a:extLst>
          </p:cNvPr>
          <p:cNvPicPr>
            <a:picLocks noGrp="1" noChangeAspect="1"/>
          </p:cNvPicPr>
          <p:nvPr>
            <p:ph type="pic" sz="quarter" idx="13"/>
          </p:nvPr>
        </p:nvPicPr>
        <p:blipFill>
          <a:blip r:embed="rId3"/>
          <a:srcRect l="11806" r="11806"/>
          <a:stretch>
            <a:fillRect/>
          </a:stretch>
        </p:blipFill>
        <p:spPr>
          <a:prstGeom prst="rect">
            <a:avLst/>
          </a:prstGeom>
        </p:spPr>
      </p:pic>
      <p:sp>
        <p:nvSpPr>
          <p:cNvPr id="5" name="Tekstin paikkamerkki 4">
            <a:extLst>
              <a:ext uri="{FF2B5EF4-FFF2-40B4-BE49-F238E27FC236}">
                <a16:creationId xmlns:a16="http://schemas.microsoft.com/office/drawing/2014/main" id="{86AD527B-76BC-BBAC-CE7D-3BAC8696BDB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86355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677F8-33DF-403B-8A29-7D0AE59FCB21}"/>
              </a:ext>
            </a:extLst>
          </p:cNvPr>
          <p:cNvSpPr>
            <a:spLocks noGrp="1"/>
          </p:cNvSpPr>
          <p:nvPr>
            <p:ph type="title"/>
          </p:nvPr>
        </p:nvSpPr>
        <p:spPr>
          <a:xfrm>
            <a:off x="654566" y="277402"/>
            <a:ext cx="4286024" cy="616450"/>
          </a:xfrm>
        </p:spPr>
        <p:txBody>
          <a:bodyPr/>
          <a:lstStyle/>
          <a:p>
            <a:r>
              <a:rPr lang="fi-FI" dirty="0"/>
              <a:t>Ryhmäkeskustelu</a:t>
            </a:r>
          </a:p>
        </p:txBody>
      </p:sp>
      <p:sp>
        <p:nvSpPr>
          <p:cNvPr id="3" name="Tekstin paikkamerkki 2">
            <a:extLst>
              <a:ext uri="{FF2B5EF4-FFF2-40B4-BE49-F238E27FC236}">
                <a16:creationId xmlns:a16="http://schemas.microsoft.com/office/drawing/2014/main" id="{0A347C77-058C-47DC-A30B-11D5BF0DE43F}"/>
              </a:ext>
            </a:extLst>
          </p:cNvPr>
          <p:cNvSpPr>
            <a:spLocks noGrp="1"/>
          </p:cNvSpPr>
          <p:nvPr>
            <p:ph type="body" sz="quarter" idx="12"/>
          </p:nvPr>
        </p:nvSpPr>
        <p:spPr>
          <a:xfrm>
            <a:off x="654565" y="965771"/>
            <a:ext cx="5047342" cy="3392045"/>
          </a:xfrm>
        </p:spPr>
        <p:txBody>
          <a:bodyPr/>
          <a:lstStyle/>
          <a:p>
            <a:pPr marL="342900" indent="-342900" algn="l" rtl="0" fontAlgn="base">
              <a:buFont typeface="+mj-lt"/>
              <a:buAutoNum type="arabicPeriod"/>
            </a:pPr>
            <a:endParaRPr lang="fi-FI" b="0" i="0" dirty="0">
              <a:solidFill>
                <a:srgbClr val="000000"/>
              </a:solidFill>
              <a:effectLst/>
              <a:latin typeface="Segoe UI" panose="020B0502040204020203" pitchFamily="34" charset="0"/>
            </a:endParaRP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Miksi on tärkeää, että seuraan Wilmaa?</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Miten tuen suomalaisen pedagogisen kulttuurin ymmärtämistä kotona?</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Mitä eroa on pedagogisessa kulttuurissa Suomessa ja kotimaassani?</a:t>
            </a:r>
          </a:p>
          <a:p>
            <a:endParaRPr lang="fi-FI" dirty="0"/>
          </a:p>
        </p:txBody>
      </p:sp>
      <p:pic>
        <p:nvPicPr>
          <p:cNvPr id="7" name="Kuvan paikkamerkki 6">
            <a:extLst>
              <a:ext uri="{FF2B5EF4-FFF2-40B4-BE49-F238E27FC236}">
                <a16:creationId xmlns:a16="http://schemas.microsoft.com/office/drawing/2014/main" id="{F5DB5F01-0358-2536-8DD1-9BAB39C51007}"/>
              </a:ext>
            </a:extLst>
          </p:cNvPr>
          <p:cNvPicPr>
            <a:picLocks noGrp="1" noChangeAspect="1"/>
          </p:cNvPicPr>
          <p:nvPr>
            <p:ph type="pic" sz="quarter" idx="13"/>
          </p:nvPr>
        </p:nvPicPr>
        <p:blipFill>
          <a:blip r:embed="rId2"/>
          <a:srcRect l="15708" r="15708"/>
          <a:stretch>
            <a:fillRect/>
          </a:stretch>
        </p:blipFill>
        <p:spPr>
          <a:xfrm>
            <a:off x="5701907" y="2968625"/>
            <a:ext cx="3349625" cy="2174875"/>
          </a:xfrm>
          <a:prstGeom prst="rect">
            <a:avLst/>
          </a:prstGeom>
        </p:spPr>
      </p:pic>
      <p:sp>
        <p:nvSpPr>
          <p:cNvPr id="5" name="Tekstin paikkamerkki 4">
            <a:extLst>
              <a:ext uri="{FF2B5EF4-FFF2-40B4-BE49-F238E27FC236}">
                <a16:creationId xmlns:a16="http://schemas.microsoft.com/office/drawing/2014/main" id="{CFB58DD4-35AD-4678-0AA7-0340C43A41B5}"/>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949529212"/>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934DF857-1862-4454-A464-105457798266}" vid="{EB738106-AF4D-4813-A67E-08A096C3513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b60bbb-7114-4eae-8fe4-8adc972c933e" xsi:nil="true"/>
    <lcf76f155ced4ddcb4097134ff3c332f xmlns="fa988d95-2783-49b2-9d80-dabe6af3635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27A05EABDE3543B194CE00A2ADECE0" ma:contentTypeVersion="11" ma:contentTypeDescription="Create a new document." ma:contentTypeScope="" ma:versionID="02b46355c2755ec3d2ccb9632ebc14af">
  <xsd:schema xmlns:xsd="http://www.w3.org/2001/XMLSchema" xmlns:xs="http://www.w3.org/2001/XMLSchema" xmlns:p="http://schemas.microsoft.com/office/2006/metadata/properties" xmlns:ns2="fa988d95-2783-49b2-9d80-dabe6af3635f" xmlns:ns3="c8b60bbb-7114-4eae-8fe4-8adc972c933e" targetNamespace="http://schemas.microsoft.com/office/2006/metadata/properties" ma:root="true" ma:fieldsID="7796974a94b0b1455c55b63c4e03413a" ns2:_="" ns3:_="">
    <xsd:import namespace="fa988d95-2783-49b2-9d80-dabe6af3635f"/>
    <xsd:import namespace="c8b60bbb-7114-4eae-8fe4-8adc972c9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88d95-2783-49b2-9d80-dabe6af36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b60bbb-7114-4eae-8fe4-8adc972c93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793e71-d812-4176-9335-4b5bf48093c8}" ma:internalName="TaxCatchAll" ma:showField="CatchAllData" ma:web="c8b60bbb-7114-4eae-8fe4-8adc972c9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EEA7-9FE3-4AF7-9243-C46B5DE08EC3}">
  <ds:schemaRefs>
    <ds:schemaRef ds:uri="http://schemas.microsoft.com/sharepoint/v3/contenttype/forms"/>
  </ds:schemaRefs>
</ds:datastoreItem>
</file>

<file path=customXml/itemProps2.xml><?xml version="1.0" encoding="utf-8"?>
<ds:datastoreItem xmlns:ds="http://schemas.openxmlformats.org/officeDocument/2006/customXml" ds:itemID="{76930E45-4219-4191-B47D-7A46637DD451}">
  <ds:schemaRefs>
    <ds:schemaRef ds:uri="http://purl.org/dc/terms/"/>
    <ds:schemaRef ds:uri="http://schemas.microsoft.com/office/2006/metadata/properties"/>
    <ds:schemaRef ds:uri="http://www.w3.org/XML/1998/namespace"/>
    <ds:schemaRef ds:uri="http://schemas.microsoft.com/office/2006/documentManagement/types"/>
    <ds:schemaRef ds:uri="c8b60bbb-7114-4eae-8fe4-8adc972c933e"/>
    <ds:schemaRef ds:uri="http://purl.org/dc/elements/1.1/"/>
    <ds:schemaRef ds:uri="http://schemas.microsoft.com/office/infopath/2007/PartnerControls"/>
    <ds:schemaRef ds:uri="http://schemas.openxmlformats.org/package/2006/metadata/core-properties"/>
    <ds:schemaRef ds:uri="fa988d95-2783-49b2-9d80-dabe6af3635f"/>
    <ds:schemaRef ds:uri="http://purl.org/dc/dcmitype/"/>
  </ds:schemaRefs>
</ds:datastoreItem>
</file>

<file path=customXml/itemProps3.xml><?xml version="1.0" encoding="utf-8"?>
<ds:datastoreItem xmlns:ds="http://schemas.openxmlformats.org/officeDocument/2006/customXml" ds:itemID="{86CE0C7C-D52A-4E1B-8CBE-EC5203A7C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88d95-2783-49b2-9d80-dabe6af3635f"/>
    <ds:schemaRef ds:uri="c8b60bbb-7114-4eae-8fe4-8adc972c9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TURUN_PPT_POHJA_16-9_FI_SVE_2021 (2)</Template>
  <TotalTime>7758</TotalTime>
  <Words>689</Words>
  <Application>Microsoft Office PowerPoint</Application>
  <PresentationFormat>Näytössä katseltava esitys (16:9)</PresentationFormat>
  <Paragraphs>110</Paragraphs>
  <Slides>11</Slides>
  <Notes>6</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11</vt:i4>
      </vt:variant>
    </vt:vector>
  </HeadingPairs>
  <TitlesOfParts>
    <vt:vector size="18" baseType="lpstr">
      <vt:lpstr>Arial</vt:lpstr>
      <vt:lpstr>Arial,Sans-Serif</vt:lpstr>
      <vt:lpstr>Calibri</vt:lpstr>
      <vt:lpstr>Courier New</vt:lpstr>
      <vt:lpstr>Lucida Grande</vt:lpstr>
      <vt:lpstr>Segoe UI</vt:lpstr>
      <vt:lpstr>Turun kaupunki perustyyli</vt:lpstr>
      <vt:lpstr>Pedagoginen kulttuuri Suomessa</vt:lpstr>
      <vt:lpstr>Ohjelma</vt:lpstr>
      <vt:lpstr>Opettajan rooli suomalaisessa koulussa</vt:lpstr>
      <vt:lpstr>Oppilaan vastuu aktiivisena toimijana</vt:lpstr>
      <vt:lpstr>Huoltajan rooli</vt:lpstr>
      <vt:lpstr>Tyypillinen koulupäivä</vt:lpstr>
      <vt:lpstr>Miten riitatilanteet selvitetään suomalaisissa kouluissa?</vt:lpstr>
      <vt:lpstr>Miten riitatilanteet selvitetään?</vt:lpstr>
      <vt:lpstr>Ryhmäkeskustelu</vt:lpstr>
      <vt:lpstr>Keskustelun purku:</vt:lpstr>
      <vt:lpstr>Kiitos!</vt:lpstr>
    </vt:vector>
  </TitlesOfParts>
  <Company>Turun kaupunki (hallinto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Olethan huomioinut saavutettavuuden?</dc:title>
  <dc:creator>Kilpinen Jaana</dc:creator>
  <cp:lastModifiedBy>Ilmasti Lotta</cp:lastModifiedBy>
  <cp:revision>3</cp:revision>
  <cp:lastPrinted>2015-03-30T13:04:50Z</cp:lastPrinted>
  <dcterms:created xsi:type="dcterms:W3CDTF">2021-12-02T12:16:36Z</dcterms:created>
  <dcterms:modified xsi:type="dcterms:W3CDTF">2023-07-11T06:24:10Z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0x0101007C27A05EABDE3543B194CE00A2ADECE0</vt:lpwstr>
  </property>
  <property fmtid="{D5CDD505-2E9C-101B-9397-08002B2CF9AE}" pid="3" name="dt_keyword">
    <vt:lpwstr/>
  </property>
  <property fmtid="{D5CDD505-2E9C-101B-9397-08002B2CF9AE}" pid="4" name="dt_businesssector">
    <vt:lpwstr/>
  </property>
  <property fmtid="{D5CDD505-2E9C-101B-9397-08002B2CF9AE}" pid="5" name="dt_unit">
    <vt:lpwstr/>
  </property>
  <property fmtid="{D5CDD505-2E9C-101B-9397-08002B2CF9AE}" pid="6" name="dt_category">
    <vt:lpwstr/>
  </property>
  <property fmtid="{D5CDD505-2E9C-101B-9397-08002B2CF9AE}" pid="7" name="dt_office">
    <vt:lpwstr/>
  </property>
  <property fmtid="{D5CDD505-2E9C-101B-9397-08002B2CF9AE}" pid="8" name="dt_role">
    <vt:lpwstr/>
  </property>
  <property fmtid="{D5CDD505-2E9C-101B-9397-08002B2CF9AE}" pid="9" name="dt_matrix">
    <vt:lpwstr/>
  </property>
</Properties>
</file>