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648" r:id="rId5"/>
  </p:sldMasterIdLst>
  <p:notesMasterIdLst>
    <p:notesMasterId r:id="rId23"/>
  </p:notesMasterIdLst>
  <p:handoutMasterIdLst>
    <p:handoutMasterId r:id="rId24"/>
  </p:handoutMasterIdLst>
  <p:sldIdLst>
    <p:sldId id="326" r:id="rId6"/>
    <p:sldId id="362" r:id="rId7"/>
    <p:sldId id="364" r:id="rId8"/>
    <p:sldId id="353" r:id="rId9"/>
    <p:sldId id="356" r:id="rId10"/>
    <p:sldId id="376" r:id="rId11"/>
    <p:sldId id="380" r:id="rId12"/>
    <p:sldId id="381" r:id="rId13"/>
    <p:sldId id="357" r:id="rId14"/>
    <p:sldId id="382" r:id="rId15"/>
    <p:sldId id="372" r:id="rId16"/>
    <p:sldId id="377" r:id="rId17"/>
    <p:sldId id="378" r:id="rId18"/>
    <p:sldId id="379" r:id="rId19"/>
    <p:sldId id="360" r:id="rId20"/>
    <p:sldId id="303" r:id="rId21"/>
    <p:sldId id="30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5F"/>
    <a:srgbClr val="FFFFFF"/>
    <a:srgbClr val="DEDEDE"/>
    <a:srgbClr val="BFE6F6"/>
    <a:srgbClr val="C7D7EB"/>
    <a:srgbClr val="F26522"/>
    <a:srgbClr val="71020C"/>
    <a:srgbClr val="404040"/>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A4B89-8AE6-46B7-9297-D4DD5765EEBA}" v="16" dt="2023-07-12T10:12:32.32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906" autoAdjust="0"/>
  </p:normalViewPr>
  <p:slideViewPr>
    <p:cSldViewPr snapToGrid="0" snapToObjects="1">
      <p:cViewPr varScale="1">
        <p:scale>
          <a:sx n="105" d="100"/>
          <a:sy n="105" d="100"/>
        </p:scale>
        <p:origin x="810" y="9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738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masti Lotta" userId="f413e959-78e4-473a-89c3-cd5d7b7724a6" providerId="ADAL" clId="{789A4B89-8AE6-46B7-9297-D4DD5765EEBA}"/>
    <pc:docChg chg="custSel addSld delSld modSld sldOrd addMainMaster modMainMaster">
      <pc:chgData name="Ilmasti Lotta" userId="f413e959-78e4-473a-89c3-cd5d7b7724a6" providerId="ADAL" clId="{789A4B89-8AE6-46B7-9297-D4DD5765EEBA}" dt="2023-07-12T10:15:04.569" v="589" actId="20577"/>
      <pc:docMkLst>
        <pc:docMk/>
      </pc:docMkLst>
      <pc:sldChg chg="modSp mod">
        <pc:chgData name="Ilmasti Lotta" userId="f413e959-78e4-473a-89c3-cd5d7b7724a6" providerId="ADAL" clId="{789A4B89-8AE6-46B7-9297-D4DD5765EEBA}" dt="2023-07-12T09:21:31.103" v="27" actId="1076"/>
        <pc:sldMkLst>
          <pc:docMk/>
          <pc:sldMk cId="3401100175" sldId="326"/>
        </pc:sldMkLst>
        <pc:spChg chg="mod">
          <ac:chgData name="Ilmasti Lotta" userId="f413e959-78e4-473a-89c3-cd5d7b7724a6" providerId="ADAL" clId="{789A4B89-8AE6-46B7-9297-D4DD5765EEBA}" dt="2023-07-12T09:21:31.103" v="27" actId="1076"/>
          <ac:spMkLst>
            <pc:docMk/>
            <pc:sldMk cId="3401100175" sldId="326"/>
            <ac:spMk id="2" creationId="{6CD3A68B-2169-4940-97C5-A10F00CDEB9F}"/>
          </ac:spMkLst>
        </pc:spChg>
      </pc:sldChg>
      <pc:sldChg chg="modSp mod ord modNotesTx">
        <pc:chgData name="Ilmasti Lotta" userId="f413e959-78e4-473a-89c3-cd5d7b7724a6" providerId="ADAL" clId="{789A4B89-8AE6-46B7-9297-D4DD5765EEBA}" dt="2023-07-12T10:13:13.699" v="580"/>
        <pc:sldMkLst>
          <pc:docMk/>
          <pc:sldMk cId="3897567027" sldId="353"/>
        </pc:sldMkLst>
        <pc:spChg chg="mod">
          <ac:chgData name="Ilmasti Lotta" userId="f413e959-78e4-473a-89c3-cd5d7b7724a6" providerId="ADAL" clId="{789A4B89-8AE6-46B7-9297-D4DD5765EEBA}" dt="2023-07-12T09:26:06.517" v="316"/>
          <ac:spMkLst>
            <pc:docMk/>
            <pc:sldMk cId="3897567027" sldId="353"/>
            <ac:spMk id="2" creationId="{C614A122-DE05-44AE-AC68-CDD34FF6F56E}"/>
          </ac:spMkLst>
        </pc:spChg>
        <pc:spChg chg="mod">
          <ac:chgData name="Ilmasti Lotta" userId="f413e959-78e4-473a-89c3-cd5d7b7724a6" providerId="ADAL" clId="{789A4B89-8AE6-46B7-9297-D4DD5765EEBA}" dt="2023-07-12T10:13:13.699" v="580"/>
          <ac:spMkLst>
            <pc:docMk/>
            <pc:sldMk cId="3897567027" sldId="353"/>
            <ac:spMk id="3" creationId="{6FA07076-FA7C-418E-AC45-28069630983B}"/>
          </ac:spMkLst>
        </pc:spChg>
      </pc:sldChg>
      <pc:sldChg chg="del">
        <pc:chgData name="Ilmasti Lotta" userId="f413e959-78e4-473a-89c3-cd5d7b7724a6" providerId="ADAL" clId="{789A4B89-8AE6-46B7-9297-D4DD5765EEBA}" dt="2023-07-12T10:04:34.799" v="461" actId="47"/>
        <pc:sldMkLst>
          <pc:docMk/>
          <pc:sldMk cId="3334185109" sldId="354"/>
        </pc:sldMkLst>
      </pc:sldChg>
      <pc:sldChg chg="del">
        <pc:chgData name="Ilmasti Lotta" userId="f413e959-78e4-473a-89c3-cd5d7b7724a6" providerId="ADAL" clId="{789A4B89-8AE6-46B7-9297-D4DD5765EEBA}" dt="2023-07-12T10:04:36.421" v="462" actId="47"/>
        <pc:sldMkLst>
          <pc:docMk/>
          <pc:sldMk cId="2767565823" sldId="355"/>
        </pc:sldMkLst>
      </pc:sldChg>
      <pc:sldChg chg="modSp mod ord modNotesTx">
        <pc:chgData name="Ilmasti Lotta" userId="f413e959-78e4-473a-89c3-cd5d7b7724a6" providerId="ADAL" clId="{789A4B89-8AE6-46B7-9297-D4DD5765EEBA}" dt="2023-07-12T09:30:26.567" v="362" actId="20577"/>
        <pc:sldMkLst>
          <pc:docMk/>
          <pc:sldMk cId="3614516329" sldId="356"/>
        </pc:sldMkLst>
        <pc:spChg chg="mod">
          <ac:chgData name="Ilmasti Lotta" userId="f413e959-78e4-473a-89c3-cd5d7b7724a6" providerId="ADAL" clId="{789A4B89-8AE6-46B7-9297-D4DD5765EEBA}" dt="2023-07-12T09:27:23.150" v="328"/>
          <ac:spMkLst>
            <pc:docMk/>
            <pc:sldMk cId="3614516329" sldId="356"/>
            <ac:spMk id="8" creationId="{BA9528DA-958A-43DE-A9B4-2785363E302C}"/>
          </ac:spMkLst>
        </pc:spChg>
        <pc:spChg chg="mod">
          <ac:chgData name="Ilmasti Lotta" userId="f413e959-78e4-473a-89c3-cd5d7b7724a6" providerId="ADAL" clId="{789A4B89-8AE6-46B7-9297-D4DD5765EEBA}" dt="2023-07-12T09:27:51.237" v="331" actId="14100"/>
          <ac:spMkLst>
            <pc:docMk/>
            <pc:sldMk cId="3614516329" sldId="356"/>
            <ac:spMk id="9" creationId="{888FCD03-F12C-4C85-8520-B55115D6E0A4}"/>
          </ac:spMkLst>
        </pc:spChg>
      </pc:sldChg>
      <pc:sldChg chg="modSp mod ord modNotesTx">
        <pc:chgData name="Ilmasti Lotta" userId="f413e959-78e4-473a-89c3-cd5d7b7724a6" providerId="ADAL" clId="{789A4B89-8AE6-46B7-9297-D4DD5765EEBA}" dt="2023-07-12T10:01:54.741" v="452" actId="12"/>
        <pc:sldMkLst>
          <pc:docMk/>
          <pc:sldMk cId="2797261185" sldId="357"/>
        </pc:sldMkLst>
        <pc:spChg chg="mod">
          <ac:chgData name="Ilmasti Lotta" userId="f413e959-78e4-473a-89c3-cd5d7b7724a6" providerId="ADAL" clId="{789A4B89-8AE6-46B7-9297-D4DD5765EEBA}" dt="2023-07-12T10:01:22.029" v="448" actId="14100"/>
          <ac:spMkLst>
            <pc:docMk/>
            <pc:sldMk cId="2797261185" sldId="357"/>
            <ac:spMk id="2" creationId="{966F0870-CC5D-4D50-AA39-D5EAC343C52A}"/>
          </ac:spMkLst>
        </pc:spChg>
        <pc:spChg chg="mod">
          <ac:chgData name="Ilmasti Lotta" userId="f413e959-78e4-473a-89c3-cd5d7b7724a6" providerId="ADAL" clId="{789A4B89-8AE6-46B7-9297-D4DD5765EEBA}" dt="2023-07-12T10:01:25.957" v="449" actId="14100"/>
          <ac:spMkLst>
            <pc:docMk/>
            <pc:sldMk cId="2797261185" sldId="357"/>
            <ac:spMk id="3" creationId="{1E248309-31C7-41F3-AC50-8925A5E4FD1D}"/>
          </ac:spMkLst>
        </pc:spChg>
        <pc:picChg chg="mod">
          <ac:chgData name="Ilmasti Lotta" userId="f413e959-78e4-473a-89c3-cd5d7b7724a6" providerId="ADAL" clId="{789A4B89-8AE6-46B7-9297-D4DD5765EEBA}" dt="2023-07-12T10:01:09.893" v="446" actId="14100"/>
          <ac:picMkLst>
            <pc:docMk/>
            <pc:sldMk cId="2797261185" sldId="357"/>
            <ac:picMk id="6" creationId="{73BEC64F-C2C6-DB68-8FC6-740EF36C3289}"/>
          </ac:picMkLst>
        </pc:picChg>
      </pc:sldChg>
      <pc:sldChg chg="modSp mod">
        <pc:chgData name="Ilmasti Lotta" userId="f413e959-78e4-473a-89c3-cd5d7b7724a6" providerId="ADAL" clId="{789A4B89-8AE6-46B7-9297-D4DD5765EEBA}" dt="2023-07-12T10:06:20.446" v="543" actId="20577"/>
        <pc:sldMkLst>
          <pc:docMk/>
          <pc:sldMk cId="2949529212" sldId="360"/>
        </pc:sldMkLst>
        <pc:spChg chg="mod">
          <ac:chgData name="Ilmasti Lotta" userId="f413e959-78e4-473a-89c3-cd5d7b7724a6" providerId="ADAL" clId="{789A4B89-8AE6-46B7-9297-D4DD5765EEBA}" dt="2023-07-12T10:06:20.446" v="543" actId="20577"/>
          <ac:spMkLst>
            <pc:docMk/>
            <pc:sldMk cId="2949529212" sldId="360"/>
            <ac:spMk id="3" creationId="{0A347C77-058C-47DC-A30B-11D5BF0DE43F}"/>
          </ac:spMkLst>
        </pc:spChg>
      </pc:sldChg>
      <pc:sldChg chg="modSp mod">
        <pc:chgData name="Ilmasti Lotta" userId="f413e959-78e4-473a-89c3-cd5d7b7724a6" providerId="ADAL" clId="{789A4B89-8AE6-46B7-9297-D4DD5765EEBA}" dt="2023-07-12T10:12:34.248" v="572" actId="20577"/>
        <pc:sldMkLst>
          <pc:docMk/>
          <pc:sldMk cId="2127540995" sldId="362"/>
        </pc:sldMkLst>
        <pc:spChg chg="mod">
          <ac:chgData name="Ilmasti Lotta" userId="f413e959-78e4-473a-89c3-cd5d7b7724a6" providerId="ADAL" clId="{789A4B89-8AE6-46B7-9297-D4DD5765EEBA}" dt="2023-07-12T10:12:34.248" v="572" actId="20577"/>
          <ac:spMkLst>
            <pc:docMk/>
            <pc:sldMk cId="2127540995" sldId="362"/>
            <ac:spMk id="3" creationId="{18C30B4A-303B-4B3D-99BC-6B22B843F6DC}"/>
          </ac:spMkLst>
        </pc:spChg>
      </pc:sldChg>
      <pc:sldChg chg="del">
        <pc:chgData name="Ilmasti Lotta" userId="f413e959-78e4-473a-89c3-cd5d7b7724a6" providerId="ADAL" clId="{789A4B89-8AE6-46B7-9297-D4DD5765EEBA}" dt="2023-07-12T10:04:37.846" v="463" actId="47"/>
        <pc:sldMkLst>
          <pc:docMk/>
          <pc:sldMk cId="2863557806" sldId="363"/>
        </pc:sldMkLst>
      </pc:sldChg>
      <pc:sldChg chg="add">
        <pc:chgData name="Ilmasti Lotta" userId="f413e959-78e4-473a-89c3-cd5d7b7724a6" providerId="ADAL" clId="{789A4B89-8AE6-46B7-9297-D4DD5765EEBA}" dt="2023-07-12T09:23:44.989" v="220"/>
        <pc:sldMkLst>
          <pc:docMk/>
          <pc:sldMk cId="597665858" sldId="364"/>
        </pc:sldMkLst>
      </pc:sldChg>
      <pc:sldChg chg="add del">
        <pc:chgData name="Ilmasti Lotta" userId="f413e959-78e4-473a-89c3-cd5d7b7724a6" providerId="ADAL" clId="{789A4B89-8AE6-46B7-9297-D4DD5765EEBA}" dt="2023-07-12T09:26:56.944" v="325" actId="47"/>
        <pc:sldMkLst>
          <pc:docMk/>
          <pc:sldMk cId="3589246469" sldId="365"/>
        </pc:sldMkLst>
      </pc:sldChg>
      <pc:sldChg chg="add del">
        <pc:chgData name="Ilmasti Lotta" userId="f413e959-78e4-473a-89c3-cd5d7b7724a6" providerId="ADAL" clId="{789A4B89-8AE6-46B7-9297-D4DD5765EEBA}" dt="2023-07-12T09:28:26.347" v="333" actId="47"/>
        <pc:sldMkLst>
          <pc:docMk/>
          <pc:sldMk cId="1970217959" sldId="366"/>
        </pc:sldMkLst>
      </pc:sldChg>
      <pc:sldChg chg="add del">
        <pc:chgData name="Ilmasti Lotta" userId="f413e959-78e4-473a-89c3-cd5d7b7724a6" providerId="ADAL" clId="{789A4B89-8AE6-46B7-9297-D4DD5765EEBA}" dt="2023-07-12T09:33:31.447" v="372" actId="47"/>
        <pc:sldMkLst>
          <pc:docMk/>
          <pc:sldMk cId="3138754804" sldId="367"/>
        </pc:sldMkLst>
      </pc:sldChg>
      <pc:sldChg chg="add del">
        <pc:chgData name="Ilmasti Lotta" userId="f413e959-78e4-473a-89c3-cd5d7b7724a6" providerId="ADAL" clId="{789A4B89-8AE6-46B7-9297-D4DD5765EEBA}" dt="2023-07-12T10:04:10.519" v="460" actId="47"/>
        <pc:sldMkLst>
          <pc:docMk/>
          <pc:sldMk cId="1557822775" sldId="368"/>
        </pc:sldMkLst>
      </pc:sldChg>
      <pc:sldChg chg="modSp add del mod">
        <pc:chgData name="Ilmasti Lotta" userId="f413e959-78e4-473a-89c3-cd5d7b7724a6" providerId="ADAL" clId="{789A4B89-8AE6-46B7-9297-D4DD5765EEBA}" dt="2023-07-12T10:07:16.037" v="549" actId="47"/>
        <pc:sldMkLst>
          <pc:docMk/>
          <pc:sldMk cId="3251179851" sldId="369"/>
        </pc:sldMkLst>
        <pc:spChg chg="mod">
          <ac:chgData name="Ilmasti Lotta" userId="f413e959-78e4-473a-89c3-cd5d7b7724a6" providerId="ADAL" clId="{789A4B89-8AE6-46B7-9297-D4DD5765EEBA}" dt="2023-07-12T09:24:04.059" v="231" actId="27636"/>
          <ac:spMkLst>
            <pc:docMk/>
            <pc:sldMk cId="3251179851" sldId="369"/>
            <ac:spMk id="2" creationId="{ABF15061-D26C-DCC7-9F3A-08CF06C69F64}"/>
          </ac:spMkLst>
        </pc:spChg>
      </pc:sldChg>
      <pc:sldChg chg="add del">
        <pc:chgData name="Ilmasti Lotta" userId="f413e959-78e4-473a-89c3-cd5d7b7724a6" providerId="ADAL" clId="{789A4B89-8AE6-46B7-9297-D4DD5765EEBA}" dt="2023-07-12T10:02:01.025" v="453" actId="47"/>
        <pc:sldMkLst>
          <pc:docMk/>
          <pc:sldMk cId="1997167343" sldId="370"/>
        </pc:sldMkLst>
      </pc:sldChg>
      <pc:sldChg chg="add del">
        <pc:chgData name="Ilmasti Lotta" userId="f413e959-78e4-473a-89c3-cd5d7b7724a6" providerId="ADAL" clId="{789A4B89-8AE6-46B7-9297-D4DD5765EEBA}" dt="2023-07-12T10:08:53.201" v="560" actId="47"/>
        <pc:sldMkLst>
          <pc:docMk/>
          <pc:sldMk cId="162278487" sldId="371"/>
        </pc:sldMkLst>
      </pc:sldChg>
      <pc:sldChg chg="add">
        <pc:chgData name="Ilmasti Lotta" userId="f413e959-78e4-473a-89c3-cd5d7b7724a6" providerId="ADAL" clId="{789A4B89-8AE6-46B7-9297-D4DD5765EEBA}" dt="2023-07-12T09:24:11.841" v="237"/>
        <pc:sldMkLst>
          <pc:docMk/>
          <pc:sldMk cId="218626453" sldId="372"/>
        </pc:sldMkLst>
      </pc:sldChg>
      <pc:sldChg chg="modSp add del mod">
        <pc:chgData name="Ilmasti Lotta" userId="f413e959-78e4-473a-89c3-cd5d7b7724a6" providerId="ADAL" clId="{789A4B89-8AE6-46B7-9297-D4DD5765EEBA}" dt="2023-07-12T09:36:03.679" v="388" actId="47"/>
        <pc:sldMkLst>
          <pc:docMk/>
          <pc:sldMk cId="454450838" sldId="373"/>
        </pc:sldMkLst>
        <pc:spChg chg="mod">
          <ac:chgData name="Ilmasti Lotta" userId="f413e959-78e4-473a-89c3-cd5d7b7724a6" providerId="ADAL" clId="{789A4B89-8AE6-46B7-9297-D4DD5765EEBA}" dt="2023-07-12T09:24:13.826" v="240" actId="27636"/>
          <ac:spMkLst>
            <pc:docMk/>
            <pc:sldMk cId="454450838" sldId="373"/>
            <ac:spMk id="2" creationId="{0A627F70-F0C8-09CE-C50F-A4D4F6ABA130}"/>
          </ac:spMkLst>
        </pc:spChg>
      </pc:sldChg>
      <pc:sldChg chg="add del">
        <pc:chgData name="Ilmasti Lotta" userId="f413e959-78e4-473a-89c3-cd5d7b7724a6" providerId="ADAL" clId="{789A4B89-8AE6-46B7-9297-D4DD5765EEBA}" dt="2023-07-12T09:47:32.359" v="406" actId="47"/>
        <pc:sldMkLst>
          <pc:docMk/>
          <pc:sldMk cId="2929146901" sldId="374"/>
        </pc:sldMkLst>
      </pc:sldChg>
      <pc:sldChg chg="add del">
        <pc:chgData name="Ilmasti Lotta" userId="f413e959-78e4-473a-89c3-cd5d7b7724a6" providerId="ADAL" clId="{789A4B89-8AE6-46B7-9297-D4DD5765EEBA}" dt="2023-07-12T09:48:10.682" v="418" actId="47"/>
        <pc:sldMkLst>
          <pc:docMk/>
          <pc:sldMk cId="2732165384" sldId="375"/>
        </pc:sldMkLst>
      </pc:sldChg>
      <pc:sldChg chg="addSp delSp modSp new mod ord modNotesTx">
        <pc:chgData name="Ilmasti Lotta" userId="f413e959-78e4-473a-89c3-cd5d7b7724a6" providerId="ADAL" clId="{789A4B89-8AE6-46B7-9297-D4DD5765EEBA}" dt="2023-07-12T10:13:52.012" v="583" actId="20577"/>
        <pc:sldMkLst>
          <pc:docMk/>
          <pc:sldMk cId="111829655" sldId="376"/>
        </pc:sldMkLst>
        <pc:spChg chg="mod">
          <ac:chgData name="Ilmasti Lotta" userId="f413e959-78e4-473a-89c3-cd5d7b7724a6" providerId="ADAL" clId="{789A4B89-8AE6-46B7-9297-D4DD5765EEBA}" dt="2023-07-12T09:31:58.871" v="367" actId="14100"/>
          <ac:spMkLst>
            <pc:docMk/>
            <pc:sldMk cId="111829655" sldId="376"/>
            <ac:spMk id="2" creationId="{2807990A-1F31-2574-6AC8-ED29592C943F}"/>
          </ac:spMkLst>
        </pc:spChg>
        <pc:spChg chg="mod">
          <ac:chgData name="Ilmasti Lotta" userId="f413e959-78e4-473a-89c3-cd5d7b7724a6" providerId="ADAL" clId="{789A4B89-8AE6-46B7-9297-D4DD5765EEBA}" dt="2023-07-12T10:13:52.012" v="583" actId="20577"/>
          <ac:spMkLst>
            <pc:docMk/>
            <pc:sldMk cId="111829655" sldId="376"/>
            <ac:spMk id="3" creationId="{8335FB01-41C3-4F3B-2ED0-957B37A2C79F}"/>
          </ac:spMkLst>
        </pc:spChg>
        <pc:spChg chg="del">
          <ac:chgData name="Ilmasti Lotta" userId="f413e959-78e4-473a-89c3-cd5d7b7724a6" providerId="ADAL" clId="{789A4B89-8AE6-46B7-9297-D4DD5765EEBA}" dt="2023-07-12T09:33:22.788" v="371"/>
          <ac:spMkLst>
            <pc:docMk/>
            <pc:sldMk cId="111829655" sldId="376"/>
            <ac:spMk id="4" creationId="{FCA2AC5A-E48F-51C1-8FEE-4C042A8C0F12}"/>
          </ac:spMkLst>
        </pc:spChg>
        <pc:picChg chg="add mod">
          <ac:chgData name="Ilmasti Lotta" userId="f413e959-78e4-473a-89c3-cd5d7b7724a6" providerId="ADAL" clId="{789A4B89-8AE6-46B7-9297-D4DD5765EEBA}" dt="2023-07-12T09:33:22.788" v="371"/>
          <ac:picMkLst>
            <pc:docMk/>
            <pc:sldMk cId="111829655" sldId="376"/>
            <ac:picMk id="6" creationId="{1F79BFB0-9317-3E6B-D99B-EFD684BEE5D2}"/>
          </ac:picMkLst>
        </pc:picChg>
      </pc:sldChg>
      <pc:sldChg chg="addSp delSp modSp new mod modNotesTx">
        <pc:chgData name="Ilmasti Lotta" userId="f413e959-78e4-473a-89c3-cd5d7b7724a6" providerId="ADAL" clId="{789A4B89-8AE6-46B7-9297-D4DD5765EEBA}" dt="2023-07-12T10:15:04.569" v="589" actId="20577"/>
        <pc:sldMkLst>
          <pc:docMk/>
          <pc:sldMk cId="533158343" sldId="377"/>
        </pc:sldMkLst>
        <pc:spChg chg="mod">
          <ac:chgData name="Ilmasti Lotta" userId="f413e959-78e4-473a-89c3-cd5d7b7724a6" providerId="ADAL" clId="{789A4B89-8AE6-46B7-9297-D4DD5765EEBA}" dt="2023-07-12T09:35:11.279" v="375"/>
          <ac:spMkLst>
            <pc:docMk/>
            <pc:sldMk cId="533158343" sldId="377"/>
            <ac:spMk id="2" creationId="{4EDEBEC7-0083-58CB-5400-3022B129C131}"/>
          </ac:spMkLst>
        </pc:spChg>
        <pc:spChg chg="mod">
          <ac:chgData name="Ilmasti Lotta" userId="f413e959-78e4-473a-89c3-cd5d7b7724a6" providerId="ADAL" clId="{789A4B89-8AE6-46B7-9297-D4DD5765EEBA}" dt="2023-07-12T09:35:21.614" v="376"/>
          <ac:spMkLst>
            <pc:docMk/>
            <pc:sldMk cId="533158343" sldId="377"/>
            <ac:spMk id="3" creationId="{8CAA6FBD-C69C-3CB7-908C-A72AF5366D77}"/>
          </ac:spMkLst>
        </pc:spChg>
        <pc:spChg chg="del">
          <ac:chgData name="Ilmasti Lotta" userId="f413e959-78e4-473a-89c3-cd5d7b7724a6" providerId="ADAL" clId="{789A4B89-8AE6-46B7-9297-D4DD5765EEBA}" dt="2023-07-12T09:35:00.253" v="374"/>
          <ac:spMkLst>
            <pc:docMk/>
            <pc:sldMk cId="533158343" sldId="377"/>
            <ac:spMk id="4" creationId="{3193F634-C42A-6E59-9C79-AD9E5BB9787F}"/>
          </ac:spMkLst>
        </pc:spChg>
        <pc:picChg chg="add mod">
          <ac:chgData name="Ilmasti Lotta" userId="f413e959-78e4-473a-89c3-cd5d7b7724a6" providerId="ADAL" clId="{789A4B89-8AE6-46B7-9297-D4DD5765EEBA}" dt="2023-07-12T09:35:00.253" v="374"/>
          <ac:picMkLst>
            <pc:docMk/>
            <pc:sldMk cId="533158343" sldId="377"/>
            <ac:picMk id="6" creationId="{4FE367BD-E0DC-2A33-560C-F51E034A9AF3}"/>
          </ac:picMkLst>
        </pc:picChg>
      </pc:sldChg>
      <pc:sldChg chg="addSp delSp modSp new mod modNotesTx">
        <pc:chgData name="Ilmasti Lotta" userId="f413e959-78e4-473a-89c3-cd5d7b7724a6" providerId="ADAL" clId="{789A4B89-8AE6-46B7-9297-D4DD5765EEBA}" dt="2023-07-12T09:47:24.849" v="405" actId="14100"/>
        <pc:sldMkLst>
          <pc:docMk/>
          <pc:sldMk cId="968144676" sldId="378"/>
        </pc:sldMkLst>
        <pc:spChg chg="mod">
          <ac:chgData name="Ilmasti Lotta" userId="f413e959-78e4-473a-89c3-cd5d7b7724a6" providerId="ADAL" clId="{789A4B89-8AE6-46B7-9297-D4DD5765EEBA}" dt="2023-07-12T09:45:37.389" v="398"/>
          <ac:spMkLst>
            <pc:docMk/>
            <pc:sldMk cId="968144676" sldId="378"/>
            <ac:spMk id="2" creationId="{A484E829-8568-1FA9-27C7-01CA5213E36C}"/>
          </ac:spMkLst>
        </pc:spChg>
        <pc:spChg chg="mod">
          <ac:chgData name="Ilmasti Lotta" userId="f413e959-78e4-473a-89c3-cd5d7b7724a6" providerId="ADAL" clId="{789A4B89-8AE6-46B7-9297-D4DD5765EEBA}" dt="2023-07-12T09:47:24.849" v="405" actId="14100"/>
          <ac:spMkLst>
            <pc:docMk/>
            <pc:sldMk cId="968144676" sldId="378"/>
            <ac:spMk id="3" creationId="{5B1CBA84-0B98-5B8D-74BE-09C7421DD415}"/>
          </ac:spMkLst>
        </pc:spChg>
        <pc:spChg chg="del">
          <ac:chgData name="Ilmasti Lotta" userId="f413e959-78e4-473a-89c3-cd5d7b7724a6" providerId="ADAL" clId="{789A4B89-8AE6-46B7-9297-D4DD5765EEBA}" dt="2023-07-12T09:43:52.800" v="395"/>
          <ac:spMkLst>
            <pc:docMk/>
            <pc:sldMk cId="968144676" sldId="378"/>
            <ac:spMk id="4" creationId="{D05DA056-8933-F498-F799-EF29AC441DC0}"/>
          </ac:spMkLst>
        </pc:spChg>
        <pc:spChg chg="add del mod">
          <ac:chgData name="Ilmasti Lotta" userId="f413e959-78e4-473a-89c3-cd5d7b7724a6" providerId="ADAL" clId="{789A4B89-8AE6-46B7-9297-D4DD5765EEBA}" dt="2023-07-12T09:45:24.796" v="397"/>
          <ac:spMkLst>
            <pc:docMk/>
            <pc:sldMk cId="968144676" sldId="378"/>
            <ac:spMk id="8" creationId="{1CCA5064-F9A4-3E8E-0C93-EC52C7CD65F8}"/>
          </ac:spMkLst>
        </pc:spChg>
        <pc:spChg chg="add del mod">
          <ac:chgData name="Ilmasti Lotta" userId="f413e959-78e4-473a-89c3-cd5d7b7724a6" providerId="ADAL" clId="{789A4B89-8AE6-46B7-9297-D4DD5765EEBA}" dt="2023-07-12T09:46:53.363" v="404"/>
          <ac:spMkLst>
            <pc:docMk/>
            <pc:sldMk cId="968144676" sldId="378"/>
            <ac:spMk id="11" creationId="{57DF893A-3F02-385B-AFFB-81DC1428E30A}"/>
          </ac:spMkLst>
        </pc:spChg>
        <pc:picChg chg="add del mod">
          <ac:chgData name="Ilmasti Lotta" userId="f413e959-78e4-473a-89c3-cd5d7b7724a6" providerId="ADAL" clId="{789A4B89-8AE6-46B7-9297-D4DD5765EEBA}" dt="2023-07-12T09:45:22.726" v="396" actId="478"/>
          <ac:picMkLst>
            <pc:docMk/>
            <pc:sldMk cId="968144676" sldId="378"/>
            <ac:picMk id="6" creationId="{896A8049-7A5D-A983-5CFC-77495F01CEB4}"/>
          </ac:picMkLst>
        </pc:picChg>
        <pc:picChg chg="add del mod">
          <ac:chgData name="Ilmasti Lotta" userId="f413e959-78e4-473a-89c3-cd5d7b7724a6" providerId="ADAL" clId="{789A4B89-8AE6-46B7-9297-D4DD5765EEBA}" dt="2023-07-12T09:46:51.611" v="403" actId="478"/>
          <ac:picMkLst>
            <pc:docMk/>
            <pc:sldMk cId="968144676" sldId="378"/>
            <ac:picMk id="9" creationId="{47A7A020-FA31-0064-BBFF-30A38591ABAB}"/>
          </ac:picMkLst>
        </pc:picChg>
        <pc:picChg chg="add mod">
          <ac:chgData name="Ilmasti Lotta" userId="f413e959-78e4-473a-89c3-cd5d7b7724a6" providerId="ADAL" clId="{789A4B89-8AE6-46B7-9297-D4DD5765EEBA}" dt="2023-07-12T09:46:53.363" v="404"/>
          <ac:picMkLst>
            <pc:docMk/>
            <pc:sldMk cId="968144676" sldId="378"/>
            <ac:picMk id="12" creationId="{78ABBE6D-8CBE-8355-C9AF-0AE2A50326A0}"/>
          </ac:picMkLst>
        </pc:picChg>
      </pc:sldChg>
      <pc:sldChg chg="addSp delSp modSp new mod modClrScheme chgLayout">
        <pc:chgData name="Ilmasti Lotta" userId="f413e959-78e4-473a-89c3-cd5d7b7724a6" providerId="ADAL" clId="{789A4B89-8AE6-46B7-9297-D4DD5765EEBA}" dt="2023-07-12T09:57:50.023" v="431" actId="6549"/>
        <pc:sldMkLst>
          <pc:docMk/>
          <pc:sldMk cId="1558160639" sldId="379"/>
        </pc:sldMkLst>
        <pc:spChg chg="del mod ord">
          <ac:chgData name="Ilmasti Lotta" userId="f413e959-78e4-473a-89c3-cd5d7b7724a6" providerId="ADAL" clId="{789A4B89-8AE6-46B7-9297-D4DD5765EEBA}" dt="2023-07-12T09:47:50.197" v="408" actId="700"/>
          <ac:spMkLst>
            <pc:docMk/>
            <pc:sldMk cId="1558160639" sldId="379"/>
            <ac:spMk id="2" creationId="{86A26294-B72D-3D54-BB10-C9DA6E691285}"/>
          </ac:spMkLst>
        </pc:spChg>
        <pc:spChg chg="del mod ord">
          <ac:chgData name="Ilmasti Lotta" userId="f413e959-78e4-473a-89c3-cd5d7b7724a6" providerId="ADAL" clId="{789A4B89-8AE6-46B7-9297-D4DD5765EEBA}" dt="2023-07-12T09:47:50.197" v="408" actId="700"/>
          <ac:spMkLst>
            <pc:docMk/>
            <pc:sldMk cId="1558160639" sldId="379"/>
            <ac:spMk id="3" creationId="{B5F4C8CC-2053-01CD-C8F8-4BEFD75009F4}"/>
          </ac:spMkLst>
        </pc:spChg>
        <pc:spChg chg="del">
          <ac:chgData name="Ilmasti Lotta" userId="f413e959-78e4-473a-89c3-cd5d7b7724a6" providerId="ADAL" clId="{789A4B89-8AE6-46B7-9297-D4DD5765EEBA}" dt="2023-07-12T09:47:50.197" v="408" actId="700"/>
          <ac:spMkLst>
            <pc:docMk/>
            <pc:sldMk cId="1558160639" sldId="379"/>
            <ac:spMk id="4" creationId="{7881DC56-C70E-6755-7618-6E69C32643DC}"/>
          </ac:spMkLst>
        </pc:spChg>
        <pc:spChg chg="del">
          <ac:chgData name="Ilmasti Lotta" userId="f413e959-78e4-473a-89c3-cd5d7b7724a6" providerId="ADAL" clId="{789A4B89-8AE6-46B7-9297-D4DD5765EEBA}" dt="2023-07-12T09:47:50.197" v="408" actId="700"/>
          <ac:spMkLst>
            <pc:docMk/>
            <pc:sldMk cId="1558160639" sldId="379"/>
            <ac:spMk id="5" creationId="{DFCE2244-4C24-4378-E881-281D111BFCE8}"/>
          </ac:spMkLst>
        </pc:spChg>
        <pc:spChg chg="add mod ord">
          <ac:chgData name="Ilmasti Lotta" userId="f413e959-78e4-473a-89c3-cd5d7b7724a6" providerId="ADAL" clId="{789A4B89-8AE6-46B7-9297-D4DD5765EEBA}" dt="2023-07-12T09:47:55.100" v="416" actId="20577"/>
          <ac:spMkLst>
            <pc:docMk/>
            <pc:sldMk cId="1558160639" sldId="379"/>
            <ac:spMk id="6" creationId="{C6AF5D0D-6EC3-D8F7-E715-E2E49F649A9A}"/>
          </ac:spMkLst>
        </pc:spChg>
        <pc:spChg chg="add mod ord">
          <ac:chgData name="Ilmasti Lotta" userId="f413e959-78e4-473a-89c3-cd5d7b7724a6" providerId="ADAL" clId="{789A4B89-8AE6-46B7-9297-D4DD5765EEBA}" dt="2023-07-12T09:57:50.023" v="431" actId="6549"/>
          <ac:spMkLst>
            <pc:docMk/>
            <pc:sldMk cId="1558160639" sldId="379"/>
            <ac:spMk id="7" creationId="{0F8AC9D3-DF2C-8C90-931F-3DCBEDCC95C6}"/>
          </ac:spMkLst>
        </pc:spChg>
      </pc:sldChg>
      <pc:sldChg chg="addSp delSp modSp new mod modNotesTx">
        <pc:chgData name="Ilmasti Lotta" userId="f413e959-78e4-473a-89c3-cd5d7b7724a6" providerId="ADAL" clId="{789A4B89-8AE6-46B7-9297-D4DD5765EEBA}" dt="2023-07-12T10:14:06.527" v="584" actId="20577"/>
        <pc:sldMkLst>
          <pc:docMk/>
          <pc:sldMk cId="292799331" sldId="380"/>
        </pc:sldMkLst>
        <pc:spChg chg="mod">
          <ac:chgData name="Ilmasti Lotta" userId="f413e959-78e4-473a-89c3-cd5d7b7724a6" providerId="ADAL" clId="{789A4B89-8AE6-46B7-9297-D4DD5765EEBA}" dt="2023-07-12T10:03:44.272" v="456"/>
          <ac:spMkLst>
            <pc:docMk/>
            <pc:sldMk cId="292799331" sldId="380"/>
            <ac:spMk id="2" creationId="{AB96E7C0-BD9A-6F45-BA00-48C074D64DE9}"/>
          </ac:spMkLst>
        </pc:spChg>
        <pc:spChg chg="mod">
          <ac:chgData name="Ilmasti Lotta" userId="f413e959-78e4-473a-89c3-cd5d7b7724a6" providerId="ADAL" clId="{789A4B89-8AE6-46B7-9297-D4DD5765EEBA}" dt="2023-07-12T10:03:52.429" v="457"/>
          <ac:spMkLst>
            <pc:docMk/>
            <pc:sldMk cId="292799331" sldId="380"/>
            <ac:spMk id="3" creationId="{266B57D0-0DF2-06B8-DAFE-EC7D19D40448}"/>
          </ac:spMkLst>
        </pc:spChg>
        <pc:spChg chg="del">
          <ac:chgData name="Ilmasti Lotta" userId="f413e959-78e4-473a-89c3-cd5d7b7724a6" providerId="ADAL" clId="{789A4B89-8AE6-46B7-9297-D4DD5765EEBA}" dt="2023-07-12T10:03:35.691" v="455"/>
          <ac:spMkLst>
            <pc:docMk/>
            <pc:sldMk cId="292799331" sldId="380"/>
            <ac:spMk id="4" creationId="{EE970EE6-F43A-2234-870B-6583C3FF1A38}"/>
          </ac:spMkLst>
        </pc:spChg>
        <pc:picChg chg="add mod">
          <ac:chgData name="Ilmasti Lotta" userId="f413e959-78e4-473a-89c3-cd5d7b7724a6" providerId="ADAL" clId="{789A4B89-8AE6-46B7-9297-D4DD5765EEBA}" dt="2023-07-12T10:03:35.691" v="455"/>
          <ac:picMkLst>
            <pc:docMk/>
            <pc:sldMk cId="292799331" sldId="380"/>
            <ac:picMk id="6" creationId="{5AD01000-1477-F724-D870-091495426F88}"/>
          </ac:picMkLst>
        </pc:picChg>
      </pc:sldChg>
      <pc:sldChg chg="add del">
        <pc:chgData name="Ilmasti Lotta" userId="f413e959-78e4-473a-89c3-cd5d7b7724a6" providerId="ADAL" clId="{789A4B89-8AE6-46B7-9297-D4DD5765EEBA}" dt="2023-07-12T09:57:56.387" v="432" actId="47"/>
        <pc:sldMkLst>
          <pc:docMk/>
          <pc:sldMk cId="2732165384" sldId="380"/>
        </pc:sldMkLst>
      </pc:sldChg>
      <pc:sldChg chg="addSp delSp modSp new mod modNotesTx">
        <pc:chgData name="Ilmasti Lotta" userId="f413e959-78e4-473a-89c3-cd5d7b7724a6" providerId="ADAL" clId="{789A4B89-8AE6-46B7-9297-D4DD5765EEBA}" dt="2023-07-12T10:14:17.705" v="586" actId="20577"/>
        <pc:sldMkLst>
          <pc:docMk/>
          <pc:sldMk cId="1170003295" sldId="381"/>
        </pc:sldMkLst>
        <pc:spChg chg="mod">
          <ac:chgData name="Ilmasti Lotta" userId="f413e959-78e4-473a-89c3-cd5d7b7724a6" providerId="ADAL" clId="{789A4B89-8AE6-46B7-9297-D4DD5765EEBA}" dt="2023-07-12T10:06:44.193" v="545"/>
          <ac:spMkLst>
            <pc:docMk/>
            <pc:sldMk cId="1170003295" sldId="381"/>
            <ac:spMk id="2" creationId="{4B58607C-EC3E-34D3-8156-416D77A03401}"/>
          </ac:spMkLst>
        </pc:spChg>
        <pc:spChg chg="mod">
          <ac:chgData name="Ilmasti Lotta" userId="f413e959-78e4-473a-89c3-cd5d7b7724a6" providerId="ADAL" clId="{789A4B89-8AE6-46B7-9297-D4DD5765EEBA}" dt="2023-07-12T10:06:52.733" v="546"/>
          <ac:spMkLst>
            <pc:docMk/>
            <pc:sldMk cId="1170003295" sldId="381"/>
            <ac:spMk id="3" creationId="{4ABBE9EC-9D9B-A236-A1D5-73F05D84108E}"/>
          </ac:spMkLst>
        </pc:spChg>
        <pc:spChg chg="del">
          <ac:chgData name="Ilmasti Lotta" userId="f413e959-78e4-473a-89c3-cd5d7b7724a6" providerId="ADAL" clId="{789A4B89-8AE6-46B7-9297-D4DD5765EEBA}" dt="2023-07-12T10:08:02.876" v="550"/>
          <ac:spMkLst>
            <pc:docMk/>
            <pc:sldMk cId="1170003295" sldId="381"/>
            <ac:spMk id="4" creationId="{32033A40-A796-E1B5-48B5-E09D7FE29C79}"/>
          </ac:spMkLst>
        </pc:spChg>
        <pc:picChg chg="add mod">
          <ac:chgData name="Ilmasti Lotta" userId="f413e959-78e4-473a-89c3-cd5d7b7724a6" providerId="ADAL" clId="{789A4B89-8AE6-46B7-9297-D4DD5765EEBA}" dt="2023-07-12T10:08:02.876" v="550"/>
          <ac:picMkLst>
            <pc:docMk/>
            <pc:sldMk cId="1170003295" sldId="381"/>
            <ac:picMk id="6" creationId="{0A8A2167-EFB0-9DDD-D144-FE997D342342}"/>
          </ac:picMkLst>
        </pc:picChg>
      </pc:sldChg>
      <pc:sldChg chg="addSp delSp modSp new mod modNotesTx">
        <pc:chgData name="Ilmasti Lotta" userId="f413e959-78e4-473a-89c3-cd5d7b7724a6" providerId="ADAL" clId="{789A4B89-8AE6-46B7-9297-D4DD5765EEBA}" dt="2023-07-12T10:14:45.334" v="588" actId="6549"/>
        <pc:sldMkLst>
          <pc:docMk/>
          <pc:sldMk cId="2356111743" sldId="382"/>
        </pc:sldMkLst>
        <pc:spChg chg="mod">
          <ac:chgData name="Ilmasti Lotta" userId="f413e959-78e4-473a-89c3-cd5d7b7724a6" providerId="ADAL" clId="{789A4B89-8AE6-46B7-9297-D4DD5765EEBA}" dt="2023-07-12T10:11:33.862" v="564" actId="1076"/>
          <ac:spMkLst>
            <pc:docMk/>
            <pc:sldMk cId="2356111743" sldId="382"/>
            <ac:spMk id="2" creationId="{9E9476DE-80F8-3091-638D-D1F240F9DDA4}"/>
          </ac:spMkLst>
        </pc:spChg>
        <pc:spChg chg="mod">
          <ac:chgData name="Ilmasti Lotta" userId="f413e959-78e4-473a-89c3-cd5d7b7724a6" providerId="ADAL" clId="{789A4B89-8AE6-46B7-9297-D4DD5765EEBA}" dt="2023-07-12T10:11:22.831" v="563" actId="14100"/>
          <ac:spMkLst>
            <pc:docMk/>
            <pc:sldMk cId="2356111743" sldId="382"/>
            <ac:spMk id="3" creationId="{08A06CE9-BCFD-A5AF-8B62-11A8769C6C2D}"/>
          </ac:spMkLst>
        </pc:spChg>
        <pc:spChg chg="del">
          <ac:chgData name="Ilmasti Lotta" userId="f413e959-78e4-473a-89c3-cd5d7b7724a6" providerId="ADAL" clId="{789A4B89-8AE6-46B7-9297-D4DD5765EEBA}" dt="2023-07-12T10:09:53.588" v="561"/>
          <ac:spMkLst>
            <pc:docMk/>
            <pc:sldMk cId="2356111743" sldId="382"/>
            <ac:spMk id="4" creationId="{7D82E2A8-9578-7C7A-DCB7-0C305E8FC66C}"/>
          </ac:spMkLst>
        </pc:spChg>
        <pc:picChg chg="add mod">
          <ac:chgData name="Ilmasti Lotta" userId="f413e959-78e4-473a-89c3-cd5d7b7724a6" providerId="ADAL" clId="{789A4B89-8AE6-46B7-9297-D4DD5765EEBA}" dt="2023-07-12T10:11:43.686" v="565" actId="1076"/>
          <ac:picMkLst>
            <pc:docMk/>
            <pc:sldMk cId="2356111743" sldId="382"/>
            <ac:picMk id="6" creationId="{439BF9FC-F43F-2E25-4214-D6C3E4B81C64}"/>
          </ac:picMkLst>
        </pc:picChg>
      </pc:sldChg>
      <pc:sldMasterChg chg="add addSldLayout">
        <pc:chgData name="Ilmasti Lotta" userId="f413e959-78e4-473a-89c3-cd5d7b7724a6" providerId="ADAL" clId="{789A4B89-8AE6-46B7-9297-D4DD5765EEBA}" dt="2023-07-12T09:23:56.313" v="221" actId="27028"/>
        <pc:sldMasterMkLst>
          <pc:docMk/>
          <pc:sldMasterMk cId="1034520112" sldId="2147483648"/>
        </pc:sldMasterMkLst>
        <pc:sldLayoutChg chg="add">
          <pc:chgData name="Ilmasti Lotta" userId="f413e959-78e4-473a-89c3-cd5d7b7724a6" providerId="ADAL" clId="{789A4B89-8AE6-46B7-9297-D4DD5765EEBA}" dt="2023-07-12T09:23:56.313" v="221" actId="27028"/>
          <pc:sldLayoutMkLst>
            <pc:docMk/>
            <pc:sldMasterMk cId="1034520112" sldId="2147483648"/>
            <pc:sldLayoutMk cId="191875738" sldId="2147483650"/>
          </pc:sldLayoutMkLst>
        </pc:sldLayoutChg>
        <pc:sldLayoutChg chg="add">
          <pc:chgData name="Ilmasti Lotta" userId="f413e959-78e4-473a-89c3-cd5d7b7724a6" providerId="ADAL" clId="{789A4B89-8AE6-46B7-9297-D4DD5765EEBA}" dt="2023-07-12T09:23:44.989" v="219" actId="27028"/>
          <pc:sldLayoutMkLst>
            <pc:docMk/>
            <pc:sldMasterMk cId="1034520112" sldId="2147483648"/>
            <pc:sldLayoutMk cId="1583615748" sldId="2147483655"/>
          </pc:sldLayoutMkLst>
        </pc:sldLayoutChg>
      </pc:sldMasterChg>
      <pc:sldMasterChg chg="replId">
        <pc:chgData name="Ilmasti Lotta" userId="f413e959-78e4-473a-89c3-cd5d7b7724a6" providerId="ADAL" clId="{789A4B89-8AE6-46B7-9297-D4DD5765EEBA}" dt="2023-07-12T09:23:44.989" v="219" actId="27028"/>
        <pc:sldMasterMkLst>
          <pc:docMk/>
          <pc:sldMasterMk cId="2993035294" sldId="2147483724"/>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7/12/2023</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78F42-7F9A-4504-974A-04618EA02151}" type="datetimeFigureOut">
              <a:rPr lang="fi-FI" smtClean="0"/>
              <a:t>12.7.2023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Aikataulu on viitteellinen ja tilaisuuskohtainen</a:t>
            </a:r>
          </a:p>
        </p:txBody>
      </p:sp>
      <p:sp>
        <p:nvSpPr>
          <p:cNvPr id="4" name="Dian numeron paikkamerkki 3"/>
          <p:cNvSpPr>
            <a:spLocks noGrp="1"/>
          </p:cNvSpPr>
          <p:nvPr>
            <p:ph type="sldNum" sz="quarter" idx="5"/>
          </p:nvPr>
        </p:nvSpPr>
        <p:spPr/>
        <p:txBody>
          <a:bodyPr/>
          <a:lstStyle/>
          <a:p>
            <a:fld id="{7DDF4533-E5B4-4320-8716-C922D11DF12F}" type="slidenum">
              <a:rPr lang="fi-FI" smtClean="0"/>
              <a:t>2</a:t>
            </a:fld>
            <a:endParaRPr lang="fi-FI"/>
          </a:p>
        </p:txBody>
      </p:sp>
    </p:spTree>
    <p:extLst>
      <p:ext uri="{BB962C8B-B14F-4D97-AF65-F5344CB8AC3E}">
        <p14:creationId xmlns:p14="http://schemas.microsoft.com/office/powerpoint/2010/main" val="24875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err="1">
                <a:cs typeface="Calibri"/>
              </a:rPr>
              <a:t>Säännöllinen</a:t>
            </a:r>
            <a:r>
              <a:rPr lang="en-US" dirty="0">
                <a:cs typeface="Calibri"/>
              </a:rPr>
              <a:t> </a:t>
            </a:r>
            <a:r>
              <a:rPr lang="en-US" dirty="0" err="1">
                <a:cs typeface="Calibri"/>
              </a:rPr>
              <a:t>päivärytmi</a:t>
            </a:r>
            <a:r>
              <a:rPr lang="en-US" dirty="0">
                <a:cs typeface="Calibri"/>
              </a:rPr>
              <a:t> on </a:t>
            </a:r>
            <a:r>
              <a:rPr lang="en-US" dirty="0" err="1">
                <a:cs typeface="Calibri"/>
              </a:rPr>
              <a:t>lapsen</a:t>
            </a:r>
            <a:r>
              <a:rPr lang="en-US" dirty="0">
                <a:cs typeface="Calibri"/>
              </a:rPr>
              <a:t> </a:t>
            </a:r>
            <a:r>
              <a:rPr lang="en-US" dirty="0" err="1">
                <a:cs typeface="Calibri"/>
              </a:rPr>
              <a:t>kasvun</a:t>
            </a:r>
            <a:r>
              <a:rPr lang="en-US" dirty="0">
                <a:cs typeface="Calibri"/>
              </a:rPr>
              <a:t> ja </a:t>
            </a:r>
            <a:r>
              <a:rPr lang="en-US" dirty="0" err="1">
                <a:cs typeface="Calibri"/>
              </a:rPr>
              <a:t>kehityksen</a:t>
            </a:r>
            <a:r>
              <a:rPr lang="en-US" dirty="0">
                <a:cs typeface="Calibri"/>
              </a:rPr>
              <a:t> </a:t>
            </a:r>
            <a:r>
              <a:rPr lang="en-US" dirty="0" err="1">
                <a:cs typeface="Calibri"/>
              </a:rPr>
              <a:t>sekä</a:t>
            </a:r>
            <a:r>
              <a:rPr lang="en-US" dirty="0">
                <a:cs typeface="Calibri"/>
              </a:rPr>
              <a:t> </a:t>
            </a:r>
            <a:r>
              <a:rPr lang="en-US" dirty="0" err="1">
                <a:cs typeface="Calibri"/>
              </a:rPr>
              <a:t>oppimisen</a:t>
            </a:r>
            <a:r>
              <a:rPr lang="en-US" dirty="0">
                <a:cs typeface="Calibri"/>
              </a:rPr>
              <a:t> </a:t>
            </a:r>
            <a:r>
              <a:rPr lang="en-US" dirty="0" err="1">
                <a:cs typeface="Calibri"/>
              </a:rPr>
              <a:t>kannalta</a:t>
            </a:r>
            <a:r>
              <a:rPr lang="en-US" dirty="0">
                <a:cs typeface="Calibri"/>
              </a:rPr>
              <a:t> </a:t>
            </a:r>
            <a:r>
              <a:rPr lang="en-US" dirty="0" err="1">
                <a:cs typeface="Calibri"/>
              </a:rPr>
              <a:t>tärkää</a:t>
            </a:r>
            <a:r>
              <a:rPr lang="en-US" dirty="0">
                <a:cs typeface="Calibri"/>
              </a:rPr>
              <a:t>.</a:t>
            </a:r>
            <a:endParaRPr lang="fi-FI" dirty="0">
              <a:cs typeface="Calibri"/>
            </a:endParaRPr>
          </a:p>
          <a:p>
            <a:pPr marL="171450" indent="-171450">
              <a:buFont typeface="Arial" panose="020B0604020202020204" pitchFamily="34" charset="0"/>
              <a:buChar char="•"/>
            </a:pPr>
            <a:r>
              <a:rPr lang="en-US" dirty="0" err="1">
                <a:cs typeface="Calibri"/>
              </a:rPr>
              <a:t>Tärkeää</a:t>
            </a:r>
            <a:r>
              <a:rPr lang="en-US" dirty="0">
                <a:cs typeface="Calibri"/>
              </a:rPr>
              <a:t> on </a:t>
            </a:r>
            <a:r>
              <a:rPr lang="en-US" dirty="0" err="1">
                <a:cs typeface="Calibri"/>
              </a:rPr>
              <a:t>huolehtia</a:t>
            </a:r>
            <a:r>
              <a:rPr lang="en-US" dirty="0">
                <a:cs typeface="Calibri"/>
              </a:rPr>
              <a:t> </a:t>
            </a:r>
            <a:r>
              <a:rPr lang="en-US" dirty="0" err="1">
                <a:cs typeface="Calibri"/>
              </a:rPr>
              <a:t>riittävästä</a:t>
            </a:r>
            <a:r>
              <a:rPr lang="en-US" dirty="0">
                <a:cs typeface="Calibri"/>
              </a:rPr>
              <a:t> </a:t>
            </a:r>
            <a:r>
              <a:rPr lang="en-US" dirty="0" err="1">
                <a:cs typeface="Calibri"/>
              </a:rPr>
              <a:t>yöunesta</a:t>
            </a:r>
            <a:r>
              <a:rPr lang="en-US" dirty="0">
                <a:cs typeface="Calibri"/>
              </a:rPr>
              <a:t>, </a:t>
            </a:r>
            <a:r>
              <a:rPr lang="en-US" dirty="0" err="1">
                <a:cs typeface="Calibri"/>
              </a:rPr>
              <a:t>säännöllisestä</a:t>
            </a:r>
            <a:r>
              <a:rPr lang="en-US" dirty="0">
                <a:cs typeface="Calibri"/>
              </a:rPr>
              <a:t> </a:t>
            </a:r>
            <a:r>
              <a:rPr lang="en-US" dirty="0" err="1">
                <a:cs typeface="Calibri"/>
              </a:rPr>
              <a:t>ruokarytmistä</a:t>
            </a:r>
            <a:r>
              <a:rPr lang="en-US" dirty="0">
                <a:cs typeface="Calibri"/>
              </a:rPr>
              <a:t> </a:t>
            </a:r>
            <a:r>
              <a:rPr lang="en-US" dirty="0" err="1">
                <a:cs typeface="Calibri"/>
              </a:rPr>
              <a:t>sekä</a:t>
            </a:r>
            <a:r>
              <a:rPr lang="en-US" dirty="0">
                <a:cs typeface="Calibri"/>
              </a:rPr>
              <a:t> </a:t>
            </a:r>
            <a:r>
              <a:rPr lang="en-US" dirty="0" err="1">
                <a:cs typeface="Calibri"/>
              </a:rPr>
              <a:t>harrastuksista</a:t>
            </a:r>
            <a:r>
              <a:rPr lang="en-US" dirty="0">
                <a:cs typeface="Calibri"/>
              </a:rPr>
              <a:t> ja </a:t>
            </a:r>
            <a:r>
              <a:rPr lang="en-US" dirty="0" err="1">
                <a:cs typeface="Calibri"/>
              </a:rPr>
              <a:t>ulkoilusta</a:t>
            </a:r>
            <a:r>
              <a:rPr lang="en-US" dirty="0">
                <a:cs typeface="Calibri"/>
              </a:rPr>
              <a:t>. </a:t>
            </a:r>
            <a:endParaRPr lang="fi-FI" dirty="0">
              <a:cs typeface="Calibri"/>
            </a:endParaRPr>
          </a:p>
          <a:p>
            <a:pPr marL="171450" indent="-171450">
              <a:buFont typeface="Arial" panose="020B0604020202020204" pitchFamily="34" charset="0"/>
              <a:buChar char="•"/>
            </a:pPr>
            <a:r>
              <a:rPr lang="en-US" dirty="0" err="1">
                <a:cs typeface="Calibri"/>
              </a:rPr>
              <a:t>Ruutuaikaa</a:t>
            </a:r>
            <a:r>
              <a:rPr lang="en-US" dirty="0">
                <a:cs typeface="Calibri"/>
              </a:rPr>
              <a:t> on </a:t>
            </a:r>
            <a:r>
              <a:rPr lang="en-US" dirty="0" err="1">
                <a:cs typeface="Calibri"/>
              </a:rPr>
              <a:t>myös</a:t>
            </a:r>
            <a:r>
              <a:rPr lang="en-US" dirty="0">
                <a:cs typeface="Calibri"/>
              </a:rPr>
              <a:t> </a:t>
            </a:r>
            <a:r>
              <a:rPr lang="en-US" dirty="0" err="1">
                <a:cs typeface="Calibri"/>
              </a:rPr>
              <a:t>tarkkaa</a:t>
            </a:r>
            <a:r>
              <a:rPr lang="en-US" dirty="0">
                <a:cs typeface="Calibri"/>
              </a:rPr>
              <a:t> </a:t>
            </a:r>
            <a:r>
              <a:rPr lang="en-US" dirty="0" err="1">
                <a:cs typeface="Calibri"/>
              </a:rPr>
              <a:t>säännöstellä</a:t>
            </a:r>
            <a:r>
              <a:rPr lang="en-US" dirty="0">
                <a:cs typeface="Calibri"/>
              </a:rPr>
              <a:t> </a:t>
            </a:r>
            <a:r>
              <a:rPr lang="en-US" dirty="0" err="1">
                <a:cs typeface="Calibri"/>
              </a:rPr>
              <a:t>lapsen</a:t>
            </a:r>
            <a:r>
              <a:rPr lang="en-US" dirty="0">
                <a:cs typeface="Calibri"/>
              </a:rPr>
              <a:t> </a:t>
            </a:r>
            <a:r>
              <a:rPr lang="en-US" dirty="0" err="1">
                <a:cs typeface="Calibri"/>
              </a:rPr>
              <a:t>ikä</a:t>
            </a:r>
            <a:r>
              <a:rPr lang="en-US" dirty="0">
                <a:cs typeface="Calibri"/>
              </a:rPr>
              <a:t> </a:t>
            </a:r>
            <a:r>
              <a:rPr lang="en-US" dirty="0" err="1">
                <a:cs typeface="Calibri"/>
              </a:rPr>
              <a:t>huomioiden</a:t>
            </a:r>
            <a:r>
              <a:rPr lang="en-US" dirty="0">
                <a:cs typeface="Calibri"/>
              </a:rPr>
              <a:t>.</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13</a:t>
            </a:fld>
            <a:endParaRPr lang="fi-FI"/>
          </a:p>
        </p:txBody>
      </p:sp>
    </p:spTree>
    <p:extLst>
      <p:ext uri="{BB962C8B-B14F-4D97-AF65-F5344CB8AC3E}">
        <p14:creationId xmlns:p14="http://schemas.microsoft.com/office/powerpoint/2010/main" val="344561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err="1"/>
              <a:t>Peruskoulu</a:t>
            </a:r>
            <a:r>
              <a:rPr lang="en-US" dirty="0"/>
              <a:t> </a:t>
            </a:r>
            <a:r>
              <a:rPr lang="en-US" dirty="0" err="1"/>
              <a:t>käsittää</a:t>
            </a:r>
            <a:r>
              <a:rPr lang="en-US" dirty="0"/>
              <a:t> </a:t>
            </a:r>
            <a:r>
              <a:rPr lang="en-US" dirty="0" err="1"/>
              <a:t>vuosiluokat</a:t>
            </a:r>
            <a:r>
              <a:rPr lang="en-US" dirty="0"/>
              <a:t> 1-9.</a:t>
            </a:r>
          </a:p>
          <a:p>
            <a:pPr marL="171450" indent="-171450">
              <a:buFont typeface="Arial" panose="020B0604020202020204" pitchFamily="34" charset="0"/>
              <a:buChar char="•"/>
            </a:pPr>
            <a:r>
              <a:rPr lang="en-US" dirty="0" err="1"/>
              <a:t>Peruskoulua</a:t>
            </a:r>
            <a:r>
              <a:rPr lang="en-US" dirty="0"/>
              <a:t> </a:t>
            </a:r>
            <a:r>
              <a:rPr lang="en-US" dirty="0" err="1"/>
              <a:t>ennen</a:t>
            </a:r>
            <a:r>
              <a:rPr lang="en-US" dirty="0"/>
              <a:t> </a:t>
            </a:r>
            <a:r>
              <a:rPr lang="en-US" dirty="0" err="1"/>
              <a:t>lapsi</a:t>
            </a:r>
            <a:r>
              <a:rPr lang="en-US" dirty="0"/>
              <a:t> </a:t>
            </a:r>
            <a:r>
              <a:rPr lang="en-US" dirty="0" err="1"/>
              <a:t>käy</a:t>
            </a:r>
            <a:r>
              <a:rPr lang="en-US" dirty="0"/>
              <a:t> </a:t>
            </a:r>
            <a:r>
              <a:rPr lang="en-US" dirty="0" err="1"/>
              <a:t>yhden</a:t>
            </a:r>
            <a:r>
              <a:rPr lang="en-US" dirty="0"/>
              <a:t> </a:t>
            </a:r>
            <a:r>
              <a:rPr lang="en-US" dirty="0" err="1"/>
              <a:t>vuoden</a:t>
            </a:r>
            <a:r>
              <a:rPr lang="en-US" dirty="0"/>
              <a:t> </a:t>
            </a:r>
            <a:r>
              <a:rPr lang="en-US" dirty="0" err="1"/>
              <a:t>kestävän</a:t>
            </a:r>
            <a:r>
              <a:rPr lang="en-US" dirty="0"/>
              <a:t> </a:t>
            </a:r>
            <a:r>
              <a:rPr lang="en-US" dirty="0" err="1"/>
              <a:t>esikoulun</a:t>
            </a:r>
            <a:r>
              <a:rPr lang="en-US" dirty="0"/>
              <a:t>.</a:t>
            </a:r>
          </a:p>
          <a:p>
            <a:pPr marL="171450" indent="-171450">
              <a:buFont typeface="Arial" panose="020B0604020202020204" pitchFamily="34" charset="0"/>
              <a:buChar char="•"/>
            </a:pPr>
            <a:r>
              <a:rPr lang="en-US" dirty="0" err="1"/>
              <a:t>Alakoulu</a:t>
            </a:r>
            <a:r>
              <a:rPr lang="en-US" dirty="0"/>
              <a:t> </a:t>
            </a:r>
            <a:r>
              <a:rPr lang="en-US" dirty="0" err="1"/>
              <a:t>käsittää</a:t>
            </a:r>
            <a:r>
              <a:rPr lang="en-US" dirty="0"/>
              <a:t> </a:t>
            </a:r>
            <a:r>
              <a:rPr lang="en-US" dirty="0" err="1"/>
              <a:t>vuosiluokat</a:t>
            </a:r>
            <a:r>
              <a:rPr lang="en-US" dirty="0"/>
              <a:t> 1-6.</a:t>
            </a:r>
          </a:p>
          <a:p>
            <a:pPr marL="171450" indent="-171450">
              <a:buFont typeface="Arial" panose="020B0604020202020204" pitchFamily="34" charset="0"/>
              <a:buChar char="•"/>
            </a:pPr>
            <a:r>
              <a:rPr lang="en-US" dirty="0" err="1"/>
              <a:t>Yläkoulu</a:t>
            </a:r>
            <a:r>
              <a:rPr lang="en-US" dirty="0"/>
              <a:t> </a:t>
            </a:r>
            <a:r>
              <a:rPr lang="en-US" dirty="0" err="1"/>
              <a:t>käsittää</a:t>
            </a:r>
            <a:r>
              <a:rPr lang="en-US" dirty="0"/>
              <a:t> </a:t>
            </a:r>
            <a:r>
              <a:rPr lang="en-US" dirty="0" err="1"/>
              <a:t>vuosiluokat</a:t>
            </a:r>
            <a:r>
              <a:rPr lang="en-US" dirty="0"/>
              <a:t> 7-9.</a:t>
            </a:r>
          </a:p>
          <a:p>
            <a:pPr marL="171450" indent="-171450">
              <a:buFont typeface="Arial" panose="020B0604020202020204" pitchFamily="34" charset="0"/>
              <a:buChar char="•"/>
            </a:pPr>
            <a:r>
              <a:rPr lang="en-US" dirty="0" err="1"/>
              <a:t>Osa</a:t>
            </a:r>
            <a:r>
              <a:rPr lang="en-US" dirty="0"/>
              <a:t> </a:t>
            </a:r>
            <a:r>
              <a:rPr lang="en-US" dirty="0" err="1"/>
              <a:t>kouluista</a:t>
            </a:r>
            <a:r>
              <a:rPr lang="en-US" dirty="0"/>
              <a:t> on </a:t>
            </a:r>
            <a:r>
              <a:rPr lang="en-US" dirty="0" err="1"/>
              <a:t>yhtenäiskouluja</a:t>
            </a:r>
            <a:r>
              <a:rPr lang="en-US" dirty="0"/>
              <a:t>, </a:t>
            </a:r>
            <a:r>
              <a:rPr lang="en-US" dirty="0" err="1"/>
              <a:t>joissa</a:t>
            </a:r>
            <a:r>
              <a:rPr lang="en-US" dirty="0"/>
              <a:t> on </a:t>
            </a:r>
            <a:r>
              <a:rPr lang="en-US" dirty="0" err="1"/>
              <a:t>oppilaita</a:t>
            </a:r>
            <a:r>
              <a:rPr lang="en-US" dirty="0"/>
              <a:t> (</a:t>
            </a:r>
            <a:r>
              <a:rPr lang="en-US" dirty="0" err="1"/>
              <a:t>eskarista</a:t>
            </a:r>
            <a:r>
              <a:rPr lang="en-US" dirty="0"/>
              <a:t>) 1-9-luokkaan.</a:t>
            </a:r>
            <a:endParaRPr lang="fi-FI" dirty="0"/>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4</a:t>
            </a:fld>
            <a:endParaRPr lang="fi-FI"/>
          </a:p>
        </p:txBody>
      </p:sp>
    </p:spTree>
    <p:extLst>
      <p:ext uri="{BB962C8B-B14F-4D97-AF65-F5344CB8AC3E}">
        <p14:creationId xmlns:p14="http://schemas.microsoft.com/office/powerpoint/2010/main" val="114071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indent="-457200">
              <a:lnSpc>
                <a:spcPct val="90000"/>
              </a:lnSpc>
              <a:spcBef>
                <a:spcPts val="1000"/>
              </a:spcBef>
              <a:buFont typeface="Arial"/>
              <a:buChar char="•"/>
            </a:pPr>
            <a:r>
              <a:rPr lang="fi-FI" dirty="0">
                <a:cs typeface="Calibri"/>
              </a:rPr>
              <a:t>Alakoulu: Alakoulu alkaa alkuopetuksella, joka sisältää 1. –2. luokat. </a:t>
            </a:r>
          </a:p>
          <a:p>
            <a:pPr marL="457200" indent="-457200">
              <a:lnSpc>
                <a:spcPct val="90000"/>
              </a:lnSpc>
              <a:spcBef>
                <a:spcPts val="1000"/>
              </a:spcBef>
              <a:buFont typeface="Arial"/>
              <a:buChar char="•"/>
            </a:pPr>
            <a:r>
              <a:rPr lang="fi-FI" dirty="0">
                <a:cs typeface="Calibri"/>
              </a:rPr>
              <a:t>Alkuopetuksessa oppilaalla on pääsääntöisesti yksi luokanopettaja. Luokanopettaja opettaa omalle luokalleen lähes kaikki oppiaineet. </a:t>
            </a:r>
          </a:p>
          <a:p>
            <a:pPr marL="457200" indent="-457200">
              <a:lnSpc>
                <a:spcPct val="90000"/>
              </a:lnSpc>
              <a:spcBef>
                <a:spcPts val="1000"/>
              </a:spcBef>
              <a:buFont typeface="Arial"/>
              <a:buChar char="•"/>
            </a:pPr>
            <a:r>
              <a:rPr lang="fi-FI" dirty="0">
                <a:cs typeface="Calibri"/>
              </a:rPr>
              <a:t>Alkuopetuksessa harjoitellaan suomen kielen ja kirjallisuuden, matematiikan ja ympäristöopin lisäksi koululaisen perustaitoja kuten kaveritaidot, kuunteleminen, osallistuminen, tehtävistä ja tavaroista huolehtiminen.</a:t>
            </a:r>
          </a:p>
          <a:p>
            <a:pPr marL="457200" indent="-457200">
              <a:lnSpc>
                <a:spcPct val="90000"/>
              </a:lnSpc>
              <a:spcBef>
                <a:spcPts val="1000"/>
              </a:spcBef>
              <a:buFont typeface="Arial"/>
              <a:buChar char="•"/>
            </a:pPr>
            <a:r>
              <a:rPr lang="fi-FI" dirty="0">
                <a:cs typeface="Calibri"/>
              </a:rPr>
              <a:t>Alkuopetuksessa lapsi tarvitsee vielä paljon vanhemman tukea, kuten repun pakkaaminen, lukujärjestyksestä, kotitehtävistä ja tavaroista huolehtiminen.</a:t>
            </a:r>
          </a:p>
          <a:p>
            <a:pPr marL="457200" indent="-457200">
              <a:lnSpc>
                <a:spcPct val="90000"/>
              </a:lnSpc>
              <a:spcBef>
                <a:spcPts val="1000"/>
              </a:spcBef>
              <a:buFont typeface="Arial"/>
              <a:buChar char="•"/>
            </a:pPr>
            <a:r>
              <a:rPr lang="fi-FI" dirty="0">
                <a:cs typeface="Calibri"/>
              </a:rPr>
              <a:t>Kolmannelta luokalta eteenpäin oppilaalle voi tulla jo useampi opettaja esimerkiksi kielissä, liikunnassa, musiikissa. Myös 3.–6. luokilla oppilailla on oma luokanopettaja, joka opettaa suurimman osan oppilaiden oppiaineista. </a:t>
            </a:r>
          </a:p>
          <a:p>
            <a:pPr marL="457200" indent="-457200">
              <a:lnSpc>
                <a:spcPct val="90000"/>
              </a:lnSpc>
              <a:spcBef>
                <a:spcPts val="1000"/>
              </a:spcBef>
              <a:buFont typeface="Arial"/>
              <a:buChar char="•"/>
            </a:pPr>
            <a:r>
              <a:rPr lang="fi-FI" dirty="0">
                <a:cs typeface="Calibri"/>
              </a:rPr>
              <a:t>Ylemmillä luokilla kokeiden määrä lisääntyy ja koulunkäynnin vastuu siirtyy enenevissä määrin oppilaalle. Vanhemmat tukevat koulunkäynnissä.</a:t>
            </a:r>
          </a:p>
          <a:p>
            <a:pPr marL="457200" indent="-457200">
              <a:lnSpc>
                <a:spcPct val="90000"/>
              </a:lnSpc>
              <a:spcBef>
                <a:spcPts val="1000"/>
              </a:spcBef>
              <a:buFont typeface="Arial"/>
              <a:buChar char="•"/>
            </a:pPr>
            <a:r>
              <a:rPr lang="fi-FI" dirty="0">
                <a:cs typeface="Calibri"/>
              </a:rPr>
              <a:t>Yläkoulu: Yläkoulussa jokaisessa oppiaineessa on oma aineenopettaja.</a:t>
            </a:r>
          </a:p>
          <a:p>
            <a:pPr marL="457200" indent="-457200">
              <a:lnSpc>
                <a:spcPct val="90000"/>
              </a:lnSpc>
              <a:spcBef>
                <a:spcPts val="1000"/>
              </a:spcBef>
              <a:buFont typeface="Arial"/>
              <a:buChar char="•"/>
            </a:pPr>
            <a:r>
              <a:rPr lang="fi-FI" dirty="0">
                <a:cs typeface="Calibri"/>
              </a:rPr>
              <a:t>Yläkoululuokilla jokaisella ryhmällä on oma luokanohjaaja (esim.7A)</a:t>
            </a:r>
          </a:p>
          <a:p>
            <a:pPr marL="457200" indent="-457200">
              <a:lnSpc>
                <a:spcPct val="90000"/>
              </a:lnSpc>
              <a:spcBef>
                <a:spcPts val="1000"/>
              </a:spcBef>
              <a:buFont typeface="Arial"/>
              <a:buChar char="•"/>
            </a:pPr>
            <a:r>
              <a:rPr lang="fi-FI" dirty="0">
                <a:cs typeface="Calibri"/>
              </a:rPr>
              <a:t>Yläkoulussa jokainen oppitunti on eri luokkatilassa aineenopettajan kanssa. Oppilas siis siirtyvät joka tunti uuteen luokkatilaan. </a:t>
            </a:r>
          </a:p>
          <a:p>
            <a:pPr marL="457200" indent="-457200">
              <a:lnSpc>
                <a:spcPct val="90000"/>
              </a:lnSpc>
              <a:spcBef>
                <a:spcPts val="1000"/>
              </a:spcBef>
              <a:buFont typeface="Arial"/>
              <a:buChar char="•"/>
            </a:pPr>
            <a:r>
              <a:rPr lang="fi-FI" dirty="0">
                <a:cs typeface="Calibri"/>
              </a:rPr>
              <a:t>Yläkoulussa oppilas ottaa enemmän vastuuta omasta opiskelustaan. Oppilaan tulee itse seurata missä luokkatilassa opetus tapahtuu, jotta hän on oikeassa paikassa oikeaan aikaan. Myös läksyt ja kokeet oppilas huolehtii itse opettajalta tai tarvittaessa tarkistaa ne Wilmasta.</a:t>
            </a:r>
          </a:p>
          <a:p>
            <a:pPr marL="457200" indent="-457200">
              <a:lnSpc>
                <a:spcPct val="90000"/>
              </a:lnSpc>
              <a:spcBef>
                <a:spcPts val="1000"/>
              </a:spcBef>
              <a:buFont typeface="Arial"/>
              <a:buChar char="•"/>
            </a:pPr>
            <a:r>
              <a:rPr lang="fi-FI" dirty="0">
                <a:cs typeface="Calibri"/>
              </a:rPr>
              <a:t>Jos oppilaan suomen kielen taito ja arvioitavan oppiaineen taito on riittävä, voidaan oppiaineet arvioida numeerisesti (4-10). Suomessa numero 4 on hylätty. Jos suomenkielen taito ei ole riittävä, saa oppilas sanallisen arvioinnin.</a:t>
            </a:r>
          </a:p>
          <a:p>
            <a:pPr marL="457200" indent="-457200">
              <a:lnSpc>
                <a:spcPct val="90000"/>
              </a:lnSpc>
              <a:spcBef>
                <a:spcPts val="1000"/>
              </a:spcBef>
              <a:buFont typeface="Arial"/>
              <a:buChar char="•"/>
            </a:pPr>
            <a:r>
              <a:rPr lang="fi-FI" dirty="0">
                <a:cs typeface="Calibri"/>
              </a:rPr>
              <a:t>On hyvä huomioida mille luokka-asteelle oma lapsi siirtyy suomalaiseen peruskouluun. Jos oppilas aloittaa suomalaisen peruskoulun myöhäisessä vaiheessa, voi peruskoulun suorittaminen yhdessä vuodessa Suomessa olla haastavaa. Tämä vaatii vahvaa aiempaa koulutaustaa, opiskelutaitoja sekä kovaa työtä. </a:t>
            </a:r>
          </a:p>
          <a:p>
            <a:pPr marL="457200" indent="-457200">
              <a:lnSpc>
                <a:spcPct val="90000"/>
              </a:lnSpc>
              <a:spcBef>
                <a:spcPts val="1000"/>
              </a:spcBef>
              <a:buFont typeface="Arial"/>
              <a:buChar char="•"/>
            </a:pPr>
            <a:r>
              <a:rPr lang="fi-FI" dirty="0">
                <a:cs typeface="Calibri"/>
              </a:rPr>
              <a:t>Oppilaan aiempi koulutausta ja osaaminen vaikuttavat siihen voiko oppilas saada päästötodistuksen suomalaisesta peruskoulusta.</a:t>
            </a:r>
          </a:p>
          <a:p>
            <a:pPr marL="457200" indent="-457200">
              <a:lnSpc>
                <a:spcPct val="90000"/>
              </a:lnSpc>
              <a:spcBef>
                <a:spcPts val="1000"/>
              </a:spcBef>
              <a:buFont typeface="Arial"/>
              <a:buChar char="•"/>
            </a:pPr>
            <a:r>
              <a:rPr lang="fi-FI" dirty="0">
                <a:cs typeface="Calibri"/>
              </a:rPr>
              <a:t>Jos oppilaalla on heikko koulutausta kotimaassa, ja osaamista eri oppiaineissa on vähän, jatkaa oppilas peruskoulun jälkeen aikuisten perusopetukseen suorittamaan peruskouluopintoja. </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5</a:t>
            </a:fld>
            <a:endParaRPr lang="fi-FI"/>
          </a:p>
        </p:txBody>
      </p:sp>
    </p:spTree>
    <p:extLst>
      <p:ext uri="{BB962C8B-B14F-4D97-AF65-F5344CB8AC3E}">
        <p14:creationId xmlns:p14="http://schemas.microsoft.com/office/powerpoint/2010/main" val="251426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Juuri Suomeen saapunut oppilas, joka ei osaa vielä suomen kieltä, aloittaa opinnot Valmistavassa opetuksessa. </a:t>
            </a:r>
          </a:p>
          <a:p>
            <a:pPr marL="171450" indent="-171450">
              <a:buFont typeface="Arial" panose="020B0604020202020204" pitchFamily="34" charset="0"/>
              <a:buChar char="•"/>
            </a:pPr>
            <a:r>
              <a:rPr lang="fi-FI" dirty="0"/>
              <a:t>Valmistavan opetuksen lyhenne Turussa on VALMO.</a:t>
            </a:r>
          </a:p>
          <a:p>
            <a:pPr marL="171450" indent="-171450">
              <a:buFont typeface="Arial" panose="020B0604020202020204" pitchFamily="34" charset="0"/>
              <a:buChar char="•"/>
            </a:pPr>
            <a:r>
              <a:rPr lang="fi-FI" dirty="0"/>
              <a:t>VALMO antaa Suomeen muuttaneille vieraskielisille oppilaille valmiuksia siirtyä perusopetukseen.</a:t>
            </a:r>
          </a:p>
          <a:p>
            <a:pPr marL="171450" indent="-171450">
              <a:buFont typeface="Arial" panose="020B0604020202020204" pitchFamily="34" charset="0"/>
              <a:buChar char="•"/>
            </a:pPr>
            <a:r>
              <a:rPr lang="fi-FI" dirty="0"/>
              <a:t>Opetusta annetaan 6</a:t>
            </a:r>
            <a:r>
              <a:rPr lang="fi-FI" sz="1200" b="0" i="0" dirty="0">
                <a:solidFill>
                  <a:srgbClr val="000000"/>
                </a:solidFill>
                <a:effectLst/>
                <a:latin typeface="Calibri" panose="020F0502020204030204" pitchFamily="34" charset="0"/>
              </a:rPr>
              <a:t>–</a:t>
            </a:r>
            <a:r>
              <a:rPr lang="fi-FI" dirty="0"/>
              <a:t>10 -vuotiaille vähintään 900 tuntia 11-vuotiaille ja tätä vanhemmille vähintään 1000 tuntia. Käytännössä opetusta annetaan noin vuoden ajan.</a:t>
            </a:r>
          </a:p>
          <a:p>
            <a:pPr marL="171450" indent="-171450">
              <a:buFont typeface="Arial" panose="020B0604020202020204" pitchFamily="34" charset="0"/>
              <a:buChar char="•"/>
            </a:pPr>
            <a:r>
              <a:rPr lang="fi-FI" dirty="0"/>
              <a:t>Opetuksessa noudatetaan valmistavan opetuksen valtakunnallista ja kunnallista opetussuunnitelmaa. Opetuksen pääpaino on suomen kielen opiskelussa.</a:t>
            </a:r>
          </a:p>
          <a:p>
            <a:pPr marL="171450" indent="-171450">
              <a:buFont typeface="Arial" panose="020B0604020202020204" pitchFamily="34" charset="0"/>
              <a:buChar char="•"/>
            </a:pPr>
            <a:r>
              <a:rPr lang="fi-FI" dirty="0"/>
              <a:t>”Silta-tuen tavoitteena on tukea perusopetukseen valmistavan opetuksen jälkeisessä koulunkäynnissä maahanmuuttajataustaisia oppilaita, joilla on heikko tai rikkonainen koulutausta, siten, että he pystyvät opiskelemaan omassa lähikoulussaan perusopetuksen yläluokilla mahdollisimman monissa oppiaineissa oman luokkansa mukana.”</a:t>
            </a:r>
          </a:p>
          <a:p>
            <a:pPr marL="171450" indent="-171450">
              <a:buFont typeface="Arial" panose="020B0604020202020204" pitchFamily="34" charset="0"/>
              <a:buChar char="•"/>
            </a:pPr>
            <a:r>
              <a:rPr lang="fi-FI" dirty="0"/>
              <a:t>Turun kolmessa koulussa (Nummenpakan, Topeliuksen ja Syvälahden koulu) on tarjolla SILTA-tukea. Silta-opettaja ja –ohjaaja auttavat ja tukevat </a:t>
            </a:r>
            <a:r>
              <a:rPr lang="fi-FI" dirty="0" err="1"/>
              <a:t>Valmosta</a:t>
            </a:r>
            <a:r>
              <a:rPr lang="fi-FI" dirty="0"/>
              <a:t> siirtynyttä oppilasta opinnoissaan. Silta-opettaja tai –ohjaaja voi olla mukana osalla oppitunneista, mutta ei kuitenkaan aina. </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6</a:t>
            </a:fld>
            <a:endParaRPr lang="fi-FI"/>
          </a:p>
        </p:txBody>
      </p:sp>
    </p:spTree>
    <p:extLst>
      <p:ext uri="{BB962C8B-B14F-4D97-AF65-F5344CB8AC3E}">
        <p14:creationId xmlns:p14="http://schemas.microsoft.com/office/powerpoint/2010/main" val="227469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err="1"/>
              <a:t>AIPEssa</a:t>
            </a:r>
            <a:r>
              <a:rPr lang="fi-FI" dirty="0"/>
              <a:t> oppilas voi jatkaa peruskoulun jälkeen, jos hän ei ole saanut </a:t>
            </a:r>
            <a:r>
              <a:rPr lang="fi-FI" dirty="0" err="1"/>
              <a:t>päättötodisusta</a:t>
            </a:r>
            <a:r>
              <a:rPr lang="fi-FI" dirty="0"/>
              <a:t> Suomesta tai omasta kotimaasta, </a:t>
            </a:r>
            <a:r>
              <a:rPr lang="fi-FI" dirty="0" err="1"/>
              <a:t>AIPEssa</a:t>
            </a:r>
            <a:r>
              <a:rPr lang="fi-FI" dirty="0"/>
              <a:t> suoritetaan suomalainen peruskoulu ja saadaan päättötodistus.</a:t>
            </a:r>
          </a:p>
          <a:p>
            <a:pPr marL="171450" indent="-171450">
              <a:buFont typeface="Arial" panose="020B0604020202020204" pitchFamily="34" charset="0"/>
              <a:buChar char="•"/>
            </a:pPr>
            <a:r>
              <a:rPr lang="fi-FI" dirty="0"/>
              <a:t>TUVA on hyvä vaihtoehto oppilaalle, joilla on jo suomen kielen taitoa, mutta jotka jatkavat vielä suomen kielen opiskelua. TUVA on myös hyvä jatko-opintopaikka oppilaalle, jolla on motivaation puutetta jatko-opintoihin, ollut haasteita tai tuen tarvetta yläkoulussa. TUVAn voi käydä vain kerran, ja TUVA-koulutus räätälöidään oppilaan tarpeiden mukaisesti. TUVAn aikana vahvistetaan kielitaitoa, ja suunnitellaan jatko-opintoja joko ammatilliseen oppilaitokseen tai lukioon. TUVAn aikana vahvistetaan osaamista jatko-opinnoissa suoriutumiseen. </a:t>
            </a:r>
          </a:p>
          <a:p>
            <a:pPr marL="171450" indent="-171450">
              <a:buFont typeface="Arial" panose="020B0604020202020204" pitchFamily="34" charset="0"/>
              <a:buChar char="•"/>
            </a:pPr>
            <a:r>
              <a:rPr lang="fi-FI" dirty="0"/>
              <a:t>Lukio vaatii akateemista osaamista, opiskelumotivaatiota, opiskelutaitoja ja kiinnostusta moneen oppiaineeseen. Puhumme lukio-opinnoista seuraavassa diassa enemmän.</a:t>
            </a:r>
          </a:p>
          <a:p>
            <a:pPr marL="171450" indent="-171450">
              <a:buFont typeface="Arial" panose="020B0604020202020204" pitchFamily="34" charset="0"/>
              <a:buChar char="•"/>
            </a:pPr>
            <a:r>
              <a:rPr lang="fi-FI" dirty="0"/>
              <a:t>Ammatillisissa opinnoissa moni ala on käsillä tekemistä, josta valmistutaan valittuun ammattiin.  </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7</a:t>
            </a:fld>
            <a:endParaRPr lang="fi-FI"/>
          </a:p>
        </p:txBody>
      </p:sp>
    </p:spTree>
    <p:extLst>
      <p:ext uri="{BB962C8B-B14F-4D97-AF65-F5344CB8AC3E}">
        <p14:creationId xmlns:p14="http://schemas.microsoft.com/office/powerpoint/2010/main" val="42108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Suomessa lukioihin haetaan peruskoulun päättötodistuksen  reaaliaineiden keskiarvolla. </a:t>
            </a:r>
          </a:p>
          <a:p>
            <a:pPr marL="171450" indent="-171450">
              <a:buFont typeface="Arial" panose="020B0604020202020204" pitchFamily="34" charset="0"/>
              <a:buChar char="•"/>
            </a:pPr>
            <a:r>
              <a:rPr lang="fi-FI" dirty="0"/>
              <a:t>Lukio on Suomessa kurssimuotoinen, jossa oppilaalla on suuri vastuu opinnoistaan sekä riittävien kurssien suorittamisesta. </a:t>
            </a:r>
          </a:p>
          <a:p>
            <a:pPr marL="171450" indent="-171450">
              <a:buFont typeface="Arial" panose="020B0604020202020204" pitchFamily="34" charset="0"/>
              <a:buChar char="•"/>
            </a:pPr>
            <a:r>
              <a:rPr lang="fi-FI" dirty="0"/>
              <a:t>Lukion aikana opiskelija suorittaa 75 kurssia. </a:t>
            </a:r>
          </a:p>
          <a:p>
            <a:pPr marL="171450" indent="-171450">
              <a:buFont typeface="Arial" panose="020B0604020202020204" pitchFamily="34" charset="0"/>
              <a:buChar char="•"/>
            </a:pPr>
            <a:r>
              <a:rPr lang="fi-FI" dirty="0"/>
              <a:t>Kaikissa Suomen lukioissa on samat vaatimukset sekä samat kurssit riippumatta siitä millä keskiarvolla lukioon on päässyt sisään. </a:t>
            </a:r>
          </a:p>
          <a:p>
            <a:pPr marL="171450" indent="-171450">
              <a:buFont typeface="Arial" panose="020B0604020202020204" pitchFamily="34" charset="0"/>
              <a:buChar char="•"/>
            </a:pPr>
            <a:r>
              <a:rPr lang="fi-FI" dirty="0"/>
              <a:t>On myös hyvä ymmärtää, että jokaisella kurssilla sekä ryhmä että opettaja vaihtuvat. </a:t>
            </a:r>
          </a:p>
          <a:p>
            <a:pPr marL="171450" indent="-171450">
              <a:buFont typeface="Arial" panose="020B0604020202020204" pitchFamily="34" charset="0"/>
              <a:buChar char="•"/>
            </a:pPr>
            <a:r>
              <a:rPr lang="fi-FI" dirty="0"/>
              <a:t>Opiskelu on intensiivistä ja pärjätäkseen opinnoissa, opiskelijalla tulee olla vahvat opiskelutaidot, motivaatio sekä perustiedot eri oppiaineista.</a:t>
            </a:r>
          </a:p>
          <a:p>
            <a:pPr marL="171450" indent="-171450">
              <a:buFont typeface="Arial" panose="020B0604020202020204" pitchFamily="34" charset="0"/>
              <a:buChar char="•"/>
            </a:pPr>
            <a:r>
              <a:rPr lang="fi-FI" dirty="0"/>
              <a:t>Jos peruskoulussa lapsi saa pääosin numeroiksi 7, 8, 9 ja 10, lapsi on varmasti motivoitunut opiskelemaan myös lukiossa.</a:t>
            </a:r>
          </a:p>
          <a:p>
            <a:pPr marL="171450" indent="-171450">
              <a:buFont typeface="Arial" panose="020B0604020202020204" pitchFamily="34" charset="0"/>
              <a:buChar char="•"/>
            </a:pPr>
            <a:r>
              <a:rPr lang="fi-FI" dirty="0"/>
              <a:t>Jos peruskoulussa numerot ovat pääosin 5, 6 ja 7, on hyvä pohtia muuta jatko-opiskelupaikkaa lukion sijasta.</a:t>
            </a:r>
          </a:p>
          <a:p>
            <a:pPr marL="171450" indent="-171450">
              <a:buFont typeface="Arial" panose="020B0604020202020204" pitchFamily="34" charset="0"/>
              <a:buChar char="•"/>
            </a:pPr>
            <a:r>
              <a:rPr lang="fi-FI" dirty="0"/>
              <a:t>On hyvä ymmärtää, että ei pelkästään riitä, että pääsee lukioon sisään, vaan lukio-opinnoissa tulee myös menestyä. Kaikissa lukioissa järjestetään yhtäaikaisesti samat päättökokeet eli kirjoitukset. </a:t>
            </a:r>
          </a:p>
          <a:p>
            <a:pPr marL="171450" indent="-171450">
              <a:buFont typeface="Arial" panose="020B0604020202020204" pitchFamily="34" charset="0"/>
              <a:buChar char="•"/>
            </a:pPr>
            <a:r>
              <a:rPr lang="fi-FI" dirty="0"/>
              <a:t>Huonolla lukiotodistuksella on vaikeaa päästä jatko-opintoihin. </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8</a:t>
            </a:fld>
            <a:endParaRPr lang="fi-FI"/>
          </a:p>
        </p:txBody>
      </p:sp>
    </p:spTree>
    <p:extLst>
      <p:ext uri="{BB962C8B-B14F-4D97-AF65-F5344CB8AC3E}">
        <p14:creationId xmlns:p14="http://schemas.microsoft.com/office/powerpoint/2010/main" val="391362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err="1">
                <a:cs typeface="Calibri"/>
              </a:rPr>
              <a:t>Kotona</a:t>
            </a:r>
            <a:r>
              <a:rPr lang="en-US" dirty="0">
                <a:cs typeface="Calibri"/>
              </a:rPr>
              <a:t> on </a:t>
            </a:r>
            <a:r>
              <a:rPr lang="en-US" dirty="0" err="1">
                <a:cs typeface="Calibri"/>
              </a:rPr>
              <a:t>tärkeä</a:t>
            </a:r>
            <a:r>
              <a:rPr lang="en-US" dirty="0">
                <a:cs typeface="Calibri"/>
              </a:rPr>
              <a:t> </a:t>
            </a:r>
            <a:r>
              <a:rPr lang="en-US" dirty="0" err="1">
                <a:cs typeface="Calibri"/>
              </a:rPr>
              <a:t>seurata</a:t>
            </a:r>
            <a:r>
              <a:rPr lang="en-US" dirty="0">
                <a:cs typeface="Calibri"/>
              </a:rPr>
              <a:t> ja </a:t>
            </a:r>
            <a:r>
              <a:rPr lang="en-US" dirty="0" err="1">
                <a:cs typeface="Calibri"/>
              </a:rPr>
              <a:t>tukea</a:t>
            </a:r>
            <a:r>
              <a:rPr lang="en-US" dirty="0">
                <a:cs typeface="Calibri"/>
              </a:rPr>
              <a:t> </a:t>
            </a:r>
            <a:r>
              <a:rPr lang="en-US" dirty="0" err="1">
                <a:cs typeface="Calibri"/>
              </a:rPr>
              <a:t>lapsen</a:t>
            </a:r>
            <a:r>
              <a:rPr lang="en-US" dirty="0">
                <a:cs typeface="Calibri"/>
              </a:rPr>
              <a:t> </a:t>
            </a:r>
            <a:r>
              <a:rPr lang="en-US" dirty="0" err="1">
                <a:cs typeface="Calibri"/>
              </a:rPr>
              <a:t>koulunkäyntiä</a:t>
            </a:r>
            <a:r>
              <a:rPr lang="en-US" dirty="0">
                <a:cs typeface="Calibri"/>
              </a:rPr>
              <a:t> mm. </a:t>
            </a:r>
            <a:r>
              <a:rPr lang="en-US" dirty="0" err="1">
                <a:cs typeface="Calibri"/>
              </a:rPr>
              <a:t>seuraavien</a:t>
            </a:r>
            <a:r>
              <a:rPr lang="en-US" dirty="0">
                <a:cs typeface="Calibri"/>
              </a:rPr>
              <a:t> </a:t>
            </a:r>
            <a:r>
              <a:rPr lang="en-US" dirty="0" err="1">
                <a:cs typeface="Calibri"/>
              </a:rPr>
              <a:t>asioiden</a:t>
            </a:r>
            <a:r>
              <a:rPr lang="en-US" dirty="0">
                <a:cs typeface="Calibri"/>
              </a:rPr>
              <a:t> </a:t>
            </a:r>
            <a:r>
              <a:rPr lang="en-US" dirty="0" err="1">
                <a:cs typeface="Calibri"/>
              </a:rPr>
              <a:t>avulla</a:t>
            </a:r>
            <a:r>
              <a:rPr lang="en-US" dirty="0">
                <a:cs typeface="Calibri"/>
              </a:rPr>
              <a:t>: </a:t>
            </a:r>
            <a:endParaRPr lang="fi-FI" dirty="0">
              <a:cs typeface="Calibri"/>
            </a:endParaRPr>
          </a:p>
          <a:p>
            <a:pPr marL="171450" indent="-171450">
              <a:buFont typeface="Arial" panose="020B0604020202020204" pitchFamily="34" charset="0"/>
              <a:buChar char="•"/>
            </a:pPr>
            <a:r>
              <a:rPr lang="en-US" dirty="0" err="1">
                <a:cs typeface="Calibri"/>
              </a:rPr>
              <a:t>Lapsen</a:t>
            </a:r>
            <a:r>
              <a:rPr lang="en-US" dirty="0">
                <a:cs typeface="Calibri"/>
              </a:rPr>
              <a:t> </a:t>
            </a:r>
            <a:r>
              <a:rPr lang="en-US" dirty="0" err="1">
                <a:cs typeface="Calibri"/>
              </a:rPr>
              <a:t>säänmukaisen</a:t>
            </a:r>
            <a:r>
              <a:rPr lang="en-US" dirty="0">
                <a:cs typeface="Calibri"/>
              </a:rPr>
              <a:t> </a:t>
            </a:r>
            <a:r>
              <a:rPr lang="en-US" dirty="0" err="1">
                <a:cs typeface="Calibri"/>
              </a:rPr>
              <a:t>pukeutumisen</a:t>
            </a:r>
            <a:r>
              <a:rPr lang="en-US" dirty="0">
                <a:cs typeface="Calibri"/>
              </a:rPr>
              <a:t> </a:t>
            </a:r>
            <a:r>
              <a:rPr lang="en-US" dirty="0" err="1">
                <a:cs typeface="Calibri"/>
              </a:rPr>
              <a:t>varmistaminen</a:t>
            </a:r>
            <a:r>
              <a:rPr lang="en-US" dirty="0">
                <a:cs typeface="Calibri"/>
              </a:rPr>
              <a:t>, </a:t>
            </a:r>
            <a:r>
              <a:rPr lang="en-US" dirty="0" err="1">
                <a:cs typeface="Calibri"/>
              </a:rPr>
              <a:t>liikuntavarusteiden</a:t>
            </a:r>
            <a:r>
              <a:rPr lang="en-US" dirty="0">
                <a:cs typeface="Calibri"/>
              </a:rPr>
              <a:t> </a:t>
            </a:r>
            <a:r>
              <a:rPr lang="en-US" dirty="0" err="1">
                <a:cs typeface="Calibri"/>
              </a:rPr>
              <a:t>huolehtiminen</a:t>
            </a:r>
            <a:r>
              <a:rPr lang="en-US" dirty="0">
                <a:cs typeface="Calibri"/>
              </a:rPr>
              <a:t> </a:t>
            </a:r>
            <a:r>
              <a:rPr lang="en-US" dirty="0" err="1">
                <a:cs typeface="Calibri"/>
              </a:rPr>
              <a:t>niin</a:t>
            </a:r>
            <a:r>
              <a:rPr lang="en-US" dirty="0">
                <a:cs typeface="Calibri"/>
              </a:rPr>
              <a:t> </a:t>
            </a:r>
            <a:r>
              <a:rPr lang="en-US" dirty="0" err="1">
                <a:cs typeface="Calibri"/>
              </a:rPr>
              <a:t>sisä</a:t>
            </a:r>
            <a:r>
              <a:rPr lang="en-US" dirty="0">
                <a:cs typeface="Calibri"/>
              </a:rPr>
              <a:t>- </a:t>
            </a:r>
            <a:r>
              <a:rPr lang="en-US" dirty="0" err="1">
                <a:cs typeface="Calibri"/>
              </a:rPr>
              <a:t>kuin</a:t>
            </a:r>
            <a:r>
              <a:rPr lang="en-US" dirty="0">
                <a:cs typeface="Calibri"/>
              </a:rPr>
              <a:t> </a:t>
            </a:r>
            <a:r>
              <a:rPr lang="en-US" dirty="0" err="1">
                <a:cs typeface="Calibri"/>
              </a:rPr>
              <a:t>ulkoliikuntaan</a:t>
            </a:r>
            <a:r>
              <a:rPr lang="en-US" dirty="0">
                <a:cs typeface="Calibri"/>
              </a:rPr>
              <a:t>.</a:t>
            </a:r>
            <a:endParaRPr lang="fi-FI" dirty="0">
              <a:cs typeface="Calibri"/>
            </a:endParaRPr>
          </a:p>
          <a:p>
            <a:pPr marL="171450" indent="-171450">
              <a:buFont typeface="Arial" panose="020B0604020202020204" pitchFamily="34" charset="0"/>
              <a:buChar char="•"/>
            </a:pPr>
            <a:r>
              <a:rPr lang="en-US" dirty="0" err="1">
                <a:cs typeface="Calibri"/>
              </a:rPr>
              <a:t>Lukujärjestyksen</a:t>
            </a:r>
            <a:r>
              <a:rPr lang="en-US" dirty="0">
                <a:cs typeface="Calibri"/>
              </a:rPr>
              <a:t> </a:t>
            </a:r>
            <a:r>
              <a:rPr lang="en-US" dirty="0" err="1">
                <a:cs typeface="Calibri"/>
              </a:rPr>
              <a:t>lukeminen</a:t>
            </a:r>
            <a:r>
              <a:rPr lang="en-US" dirty="0">
                <a:cs typeface="Calibri"/>
              </a:rPr>
              <a:t> ja </a:t>
            </a:r>
            <a:r>
              <a:rPr lang="en-US" dirty="0" err="1">
                <a:cs typeface="Calibri"/>
              </a:rPr>
              <a:t>kouluunlähdöstä</a:t>
            </a:r>
            <a:r>
              <a:rPr lang="en-US" dirty="0">
                <a:cs typeface="Calibri"/>
              </a:rPr>
              <a:t> </a:t>
            </a:r>
            <a:r>
              <a:rPr lang="en-US" dirty="0" err="1">
                <a:cs typeface="Calibri"/>
              </a:rPr>
              <a:t>huolehtiminen</a:t>
            </a:r>
            <a:r>
              <a:rPr lang="en-US" dirty="0">
                <a:cs typeface="Calibri"/>
              </a:rPr>
              <a:t>.</a:t>
            </a:r>
          </a:p>
          <a:p>
            <a:pPr marL="171450" indent="-171450">
              <a:buFont typeface="Arial" panose="020B0604020202020204" pitchFamily="34" charset="0"/>
              <a:buChar char="•"/>
            </a:pPr>
            <a:r>
              <a:rPr lang="en-US" dirty="0" err="1">
                <a:cs typeface="Calibri"/>
              </a:rPr>
              <a:t>Vanhempi</a:t>
            </a:r>
            <a:r>
              <a:rPr lang="en-US" dirty="0">
                <a:cs typeface="Calibri"/>
              </a:rPr>
              <a:t> </a:t>
            </a:r>
            <a:r>
              <a:rPr lang="en-US" dirty="0" err="1">
                <a:cs typeface="Calibri"/>
              </a:rPr>
              <a:t>varmistaa</a:t>
            </a:r>
            <a:r>
              <a:rPr lang="en-US" dirty="0">
                <a:cs typeface="Calibri"/>
              </a:rPr>
              <a:t>, </a:t>
            </a:r>
            <a:r>
              <a:rPr lang="en-US" dirty="0" err="1">
                <a:cs typeface="Calibri"/>
              </a:rPr>
              <a:t>että</a:t>
            </a:r>
            <a:r>
              <a:rPr lang="en-US" dirty="0">
                <a:cs typeface="Calibri"/>
              </a:rPr>
              <a:t> </a:t>
            </a:r>
            <a:r>
              <a:rPr lang="en-US" dirty="0" err="1">
                <a:cs typeface="Calibri"/>
              </a:rPr>
              <a:t>reppu</a:t>
            </a:r>
            <a:r>
              <a:rPr lang="en-US" dirty="0">
                <a:cs typeface="Calibri"/>
              </a:rPr>
              <a:t> on </a:t>
            </a:r>
            <a:r>
              <a:rPr lang="en-US" dirty="0" err="1">
                <a:cs typeface="Calibri"/>
              </a:rPr>
              <a:t>pakattu</a:t>
            </a:r>
            <a:r>
              <a:rPr lang="en-US" dirty="0">
                <a:cs typeface="Calibri"/>
              </a:rPr>
              <a:t> </a:t>
            </a:r>
            <a:r>
              <a:rPr lang="en-US" dirty="0" err="1">
                <a:cs typeface="Calibri"/>
              </a:rPr>
              <a:t>illalla</a:t>
            </a:r>
            <a:r>
              <a:rPr lang="en-US" dirty="0">
                <a:cs typeface="Calibri"/>
              </a:rPr>
              <a:t> </a:t>
            </a:r>
            <a:r>
              <a:rPr lang="en-US" dirty="0" err="1">
                <a:cs typeface="Calibri"/>
              </a:rPr>
              <a:t>valmiiksi</a:t>
            </a:r>
            <a:r>
              <a:rPr lang="en-US" dirty="0">
                <a:cs typeface="Calibri"/>
              </a:rPr>
              <a:t> </a:t>
            </a:r>
            <a:r>
              <a:rPr lang="en-US" dirty="0" err="1">
                <a:cs typeface="Calibri"/>
              </a:rPr>
              <a:t>sekä</a:t>
            </a:r>
            <a:r>
              <a:rPr lang="en-US" dirty="0">
                <a:cs typeface="Calibri"/>
              </a:rPr>
              <a:t> </a:t>
            </a:r>
            <a:r>
              <a:rPr lang="en-US" dirty="0" err="1">
                <a:cs typeface="Calibri"/>
              </a:rPr>
              <a:t>laitteet</a:t>
            </a:r>
            <a:r>
              <a:rPr lang="en-US" dirty="0">
                <a:cs typeface="Calibri"/>
              </a:rPr>
              <a:t> on </a:t>
            </a:r>
            <a:r>
              <a:rPr lang="en-US" dirty="0" err="1">
                <a:cs typeface="Calibri"/>
              </a:rPr>
              <a:t>ladattu</a:t>
            </a:r>
            <a:r>
              <a:rPr lang="en-US" dirty="0">
                <a:cs typeface="Calibri"/>
              </a:rPr>
              <a:t> </a:t>
            </a:r>
            <a:r>
              <a:rPr lang="en-US" dirty="0" err="1">
                <a:cs typeface="Calibri"/>
              </a:rPr>
              <a:t>kotona</a:t>
            </a:r>
            <a:r>
              <a:rPr lang="en-US" dirty="0">
                <a:cs typeface="Calibri"/>
              </a:rPr>
              <a:t> </a:t>
            </a:r>
            <a:r>
              <a:rPr lang="en-US" dirty="0" err="1">
                <a:cs typeface="Calibri"/>
              </a:rPr>
              <a:t>valmiiksi</a:t>
            </a:r>
            <a:r>
              <a:rPr lang="en-US" dirty="0">
                <a:cs typeface="Calibri"/>
              </a:rPr>
              <a:t> </a:t>
            </a:r>
            <a:r>
              <a:rPr lang="en-US" dirty="0" err="1">
                <a:cs typeface="Calibri"/>
              </a:rPr>
              <a:t>seuraavaa</a:t>
            </a:r>
            <a:r>
              <a:rPr lang="en-US" dirty="0">
                <a:cs typeface="Calibri"/>
              </a:rPr>
              <a:t> </a:t>
            </a:r>
            <a:r>
              <a:rPr lang="en-US" dirty="0" err="1">
                <a:cs typeface="Calibri"/>
              </a:rPr>
              <a:t>koulupäivää</a:t>
            </a:r>
            <a:r>
              <a:rPr lang="en-US" dirty="0">
                <a:cs typeface="Calibri"/>
              </a:rPr>
              <a:t> </a:t>
            </a:r>
            <a:r>
              <a:rPr lang="en-US" dirty="0" err="1">
                <a:cs typeface="Calibri"/>
              </a:rPr>
              <a:t>varten</a:t>
            </a:r>
            <a:r>
              <a:rPr lang="en-US" dirty="0">
                <a:cs typeface="Calibri"/>
              </a:rPr>
              <a:t>.</a:t>
            </a:r>
          </a:p>
          <a:p>
            <a:pPr marL="171450" indent="-171450">
              <a:buFont typeface="Arial" panose="020B0604020202020204" pitchFamily="34" charset="0"/>
              <a:buChar char="•"/>
            </a:pPr>
            <a:r>
              <a:rPr lang="en-US" dirty="0" err="1">
                <a:cs typeface="Calibri"/>
              </a:rPr>
              <a:t>Tärkeää</a:t>
            </a:r>
            <a:r>
              <a:rPr lang="en-US" dirty="0">
                <a:cs typeface="Calibri"/>
              </a:rPr>
              <a:t> on </a:t>
            </a:r>
            <a:r>
              <a:rPr lang="en-US" dirty="0" err="1">
                <a:cs typeface="Calibri"/>
              </a:rPr>
              <a:t>myös</a:t>
            </a:r>
            <a:r>
              <a:rPr lang="en-US" dirty="0">
                <a:cs typeface="Calibri"/>
              </a:rPr>
              <a:t>, </a:t>
            </a:r>
            <a:r>
              <a:rPr lang="en-US" dirty="0" err="1">
                <a:cs typeface="Calibri"/>
              </a:rPr>
              <a:t>että</a:t>
            </a:r>
            <a:r>
              <a:rPr lang="en-US" dirty="0">
                <a:cs typeface="Calibri"/>
              </a:rPr>
              <a:t> </a:t>
            </a:r>
            <a:r>
              <a:rPr lang="en-US" dirty="0" err="1">
                <a:cs typeface="Calibri"/>
              </a:rPr>
              <a:t>vanhempi</a:t>
            </a:r>
            <a:r>
              <a:rPr lang="en-US" dirty="0">
                <a:cs typeface="Calibri"/>
              </a:rPr>
              <a:t> </a:t>
            </a:r>
            <a:r>
              <a:rPr lang="en-US" dirty="0" err="1">
                <a:cs typeface="Calibri"/>
              </a:rPr>
              <a:t>seuraa</a:t>
            </a:r>
            <a:r>
              <a:rPr lang="en-US" dirty="0">
                <a:cs typeface="Calibri"/>
              </a:rPr>
              <a:t> </a:t>
            </a:r>
            <a:r>
              <a:rPr lang="en-US" dirty="0" err="1">
                <a:cs typeface="Calibri"/>
              </a:rPr>
              <a:t>oppillaalle</a:t>
            </a:r>
            <a:r>
              <a:rPr lang="en-US" dirty="0">
                <a:cs typeface="Calibri"/>
              </a:rPr>
              <a:t> </a:t>
            </a:r>
            <a:r>
              <a:rPr lang="en-US" dirty="0" err="1">
                <a:cs typeface="Calibri"/>
              </a:rPr>
              <a:t>annettuja</a:t>
            </a:r>
            <a:r>
              <a:rPr lang="en-US" dirty="0">
                <a:cs typeface="Calibri"/>
              </a:rPr>
              <a:t> Wilma-</a:t>
            </a:r>
            <a:r>
              <a:rPr lang="en-US" dirty="0" err="1">
                <a:cs typeface="Calibri"/>
              </a:rPr>
              <a:t>merkintöjä</a:t>
            </a:r>
            <a:r>
              <a:rPr lang="en-US" dirty="0">
                <a:cs typeface="Calibri"/>
              </a:rPr>
              <a:t> (</a:t>
            </a:r>
            <a:r>
              <a:rPr lang="en-US" dirty="0" err="1">
                <a:cs typeface="Calibri"/>
              </a:rPr>
              <a:t>puhumme</a:t>
            </a:r>
            <a:r>
              <a:rPr lang="en-US" dirty="0">
                <a:cs typeface="Calibri"/>
              </a:rPr>
              <a:t> </a:t>
            </a:r>
            <a:r>
              <a:rPr lang="en-US" dirty="0" err="1">
                <a:cs typeface="Calibri"/>
              </a:rPr>
              <a:t>tästä</a:t>
            </a:r>
            <a:r>
              <a:rPr lang="en-US" dirty="0">
                <a:cs typeface="Calibri"/>
              </a:rPr>
              <a:t> </a:t>
            </a:r>
            <a:r>
              <a:rPr lang="en-US" dirty="0" err="1">
                <a:cs typeface="Calibri"/>
              </a:rPr>
              <a:t>lisää</a:t>
            </a:r>
            <a:r>
              <a:rPr lang="en-US" dirty="0">
                <a:cs typeface="Calibri"/>
              </a:rPr>
              <a:t> </a:t>
            </a:r>
            <a:r>
              <a:rPr lang="en-US" dirty="0" err="1">
                <a:cs typeface="Calibri"/>
              </a:rPr>
              <a:t>seuraavassa</a:t>
            </a:r>
            <a:r>
              <a:rPr lang="en-US" dirty="0">
                <a:cs typeface="Calibri"/>
              </a:rPr>
              <a:t> </a:t>
            </a:r>
            <a:r>
              <a:rPr lang="en-US" dirty="0" err="1">
                <a:cs typeface="Calibri"/>
              </a:rPr>
              <a:t>diassa</a:t>
            </a:r>
            <a:r>
              <a:rPr lang="en-US" dirty="0">
                <a:cs typeface="Calibri"/>
              </a:rPr>
              <a:t>). </a:t>
            </a:r>
            <a:r>
              <a:rPr lang="en-US" dirty="0" err="1">
                <a:cs typeface="Calibri"/>
              </a:rPr>
              <a:t>Samalla</a:t>
            </a:r>
            <a:r>
              <a:rPr lang="en-US" dirty="0">
                <a:cs typeface="Calibri"/>
              </a:rPr>
              <a:t> </a:t>
            </a:r>
            <a:r>
              <a:rPr lang="en-US" dirty="0" err="1">
                <a:cs typeface="Calibri"/>
              </a:rPr>
              <a:t>vanhempi</a:t>
            </a:r>
            <a:r>
              <a:rPr lang="en-US" dirty="0">
                <a:cs typeface="Calibri"/>
              </a:rPr>
              <a:t> </a:t>
            </a:r>
            <a:r>
              <a:rPr lang="en-US" dirty="0" err="1">
                <a:cs typeface="Calibri"/>
              </a:rPr>
              <a:t>tarkastaa</a:t>
            </a:r>
            <a:r>
              <a:rPr lang="en-US" dirty="0">
                <a:cs typeface="Calibri"/>
              </a:rPr>
              <a:t>, </a:t>
            </a:r>
            <a:r>
              <a:rPr lang="en-US" dirty="0" err="1">
                <a:cs typeface="Calibri"/>
              </a:rPr>
              <a:t>että</a:t>
            </a:r>
            <a:r>
              <a:rPr lang="en-US" dirty="0">
                <a:cs typeface="Calibri"/>
              </a:rPr>
              <a:t> </a:t>
            </a:r>
            <a:r>
              <a:rPr lang="en-US" dirty="0" err="1">
                <a:cs typeface="Calibri"/>
              </a:rPr>
              <a:t>kotitehtävät</a:t>
            </a:r>
            <a:r>
              <a:rPr lang="en-US" dirty="0">
                <a:cs typeface="Calibri"/>
              </a:rPr>
              <a:t> on </a:t>
            </a:r>
            <a:r>
              <a:rPr lang="en-US" dirty="0" err="1">
                <a:cs typeface="Calibri"/>
              </a:rPr>
              <a:t>tehty</a:t>
            </a:r>
            <a:r>
              <a:rPr lang="en-US" dirty="0">
                <a:cs typeface="Calibri"/>
              </a:rPr>
              <a:t>. </a:t>
            </a:r>
            <a:r>
              <a:rPr lang="en-US" dirty="0" err="1">
                <a:cs typeface="Calibri"/>
              </a:rPr>
              <a:t>Vanhemman</a:t>
            </a:r>
            <a:r>
              <a:rPr lang="en-US" dirty="0">
                <a:cs typeface="Calibri"/>
              </a:rPr>
              <a:t> </a:t>
            </a:r>
            <a:r>
              <a:rPr lang="en-US" dirty="0" err="1">
                <a:cs typeface="Calibri"/>
              </a:rPr>
              <a:t>ei</a:t>
            </a:r>
            <a:r>
              <a:rPr lang="en-US" dirty="0">
                <a:cs typeface="Calibri"/>
              </a:rPr>
              <a:t> </a:t>
            </a:r>
            <a:r>
              <a:rPr lang="en-US" dirty="0" err="1">
                <a:cs typeface="Calibri"/>
              </a:rPr>
              <a:t>tarvitse</a:t>
            </a:r>
            <a:r>
              <a:rPr lang="en-US" dirty="0">
                <a:cs typeface="Calibri"/>
              </a:rPr>
              <a:t> </a:t>
            </a:r>
            <a:r>
              <a:rPr lang="en-US" dirty="0" err="1">
                <a:cs typeface="Calibri"/>
              </a:rPr>
              <a:t>osata</a:t>
            </a:r>
            <a:r>
              <a:rPr lang="en-US" dirty="0">
                <a:cs typeface="Calibri"/>
              </a:rPr>
              <a:t> </a:t>
            </a:r>
            <a:r>
              <a:rPr lang="en-US" dirty="0" err="1">
                <a:cs typeface="Calibri"/>
              </a:rPr>
              <a:t>kotitehtäviä</a:t>
            </a:r>
            <a:r>
              <a:rPr lang="en-US" dirty="0">
                <a:cs typeface="Calibri"/>
              </a:rPr>
              <a:t>, </a:t>
            </a:r>
            <a:r>
              <a:rPr lang="en-US" dirty="0" err="1">
                <a:cs typeface="Calibri"/>
              </a:rPr>
              <a:t>mutta</a:t>
            </a:r>
            <a:r>
              <a:rPr lang="en-US" dirty="0">
                <a:cs typeface="Calibri"/>
              </a:rPr>
              <a:t> </a:t>
            </a:r>
            <a:r>
              <a:rPr lang="en-US" dirty="0" err="1">
                <a:cs typeface="Calibri"/>
              </a:rPr>
              <a:t>vanhemman</a:t>
            </a:r>
            <a:r>
              <a:rPr lang="en-US" dirty="0">
                <a:cs typeface="Calibri"/>
              </a:rPr>
              <a:t> </a:t>
            </a:r>
            <a:r>
              <a:rPr lang="en-US" dirty="0" err="1">
                <a:cs typeface="Calibri"/>
              </a:rPr>
              <a:t>tulee</a:t>
            </a:r>
            <a:r>
              <a:rPr lang="en-US" dirty="0">
                <a:cs typeface="Calibri"/>
              </a:rPr>
              <a:t> </a:t>
            </a:r>
            <a:r>
              <a:rPr lang="en-US" dirty="0" err="1">
                <a:cs typeface="Calibri"/>
              </a:rPr>
              <a:t>tarkistaa</a:t>
            </a:r>
            <a:r>
              <a:rPr lang="en-US" dirty="0">
                <a:cs typeface="Calibri"/>
              </a:rPr>
              <a:t>, </a:t>
            </a:r>
            <a:r>
              <a:rPr lang="en-US" dirty="0" err="1">
                <a:cs typeface="Calibri"/>
              </a:rPr>
              <a:t>että</a:t>
            </a:r>
            <a:r>
              <a:rPr lang="en-US" dirty="0">
                <a:cs typeface="Calibri"/>
              </a:rPr>
              <a:t> ne on </a:t>
            </a:r>
            <a:r>
              <a:rPr lang="en-US" dirty="0" err="1">
                <a:cs typeface="Calibri"/>
              </a:rPr>
              <a:t>tehty</a:t>
            </a:r>
            <a:r>
              <a:rPr lang="en-US" dirty="0">
                <a:cs typeface="Calibri"/>
              </a:rPr>
              <a:t>. </a:t>
            </a:r>
          </a:p>
          <a:p>
            <a:pPr marL="171450" indent="-171450">
              <a:buFont typeface="Arial" panose="020B0604020202020204" pitchFamily="34" charset="0"/>
              <a:buChar char="•"/>
            </a:pPr>
            <a:r>
              <a:rPr lang="en-US" dirty="0">
                <a:cs typeface="Calibri"/>
              </a:rPr>
              <a:t>On </a:t>
            </a:r>
            <a:r>
              <a:rPr lang="en-US" dirty="0" err="1">
                <a:cs typeface="Calibri"/>
              </a:rPr>
              <a:t>tärkeää</a:t>
            </a:r>
            <a:r>
              <a:rPr lang="en-US" dirty="0">
                <a:cs typeface="Calibri"/>
              </a:rPr>
              <a:t>, </a:t>
            </a:r>
            <a:r>
              <a:rPr lang="en-US" dirty="0" err="1">
                <a:cs typeface="Calibri"/>
              </a:rPr>
              <a:t>että</a:t>
            </a:r>
            <a:r>
              <a:rPr lang="en-US" dirty="0">
                <a:cs typeface="Calibri"/>
              </a:rPr>
              <a:t> </a:t>
            </a:r>
            <a:r>
              <a:rPr lang="en-US" dirty="0" err="1">
                <a:cs typeface="Calibri"/>
              </a:rPr>
              <a:t>vanhempi</a:t>
            </a:r>
            <a:r>
              <a:rPr lang="en-US" dirty="0">
                <a:cs typeface="Calibri"/>
              </a:rPr>
              <a:t> </a:t>
            </a:r>
            <a:r>
              <a:rPr lang="en-US" dirty="0" err="1">
                <a:cs typeface="Calibri"/>
              </a:rPr>
              <a:t>suhtautuu</a:t>
            </a:r>
            <a:r>
              <a:rPr lang="en-US" dirty="0">
                <a:cs typeface="Calibri"/>
              </a:rPr>
              <a:t> </a:t>
            </a:r>
            <a:r>
              <a:rPr lang="en-US" dirty="0" err="1">
                <a:cs typeface="Calibri"/>
              </a:rPr>
              <a:t>myönteisesti</a:t>
            </a:r>
            <a:r>
              <a:rPr lang="en-US" dirty="0">
                <a:cs typeface="Calibri"/>
              </a:rPr>
              <a:t> </a:t>
            </a:r>
            <a:r>
              <a:rPr lang="en-US" dirty="0" err="1">
                <a:cs typeface="Calibri"/>
              </a:rPr>
              <a:t>lapsen</a:t>
            </a:r>
            <a:r>
              <a:rPr lang="en-US" dirty="0">
                <a:cs typeface="Calibri"/>
              </a:rPr>
              <a:t> </a:t>
            </a:r>
            <a:r>
              <a:rPr lang="en-US" dirty="0" err="1">
                <a:cs typeface="Calibri"/>
              </a:rPr>
              <a:t>koulunkäyntiin</a:t>
            </a:r>
            <a:r>
              <a:rPr lang="en-US" dirty="0">
                <a:cs typeface="Calibri"/>
              </a:rPr>
              <a:t>, ja </a:t>
            </a:r>
            <a:r>
              <a:rPr lang="en-US" dirty="0" err="1">
                <a:cs typeface="Calibri"/>
              </a:rPr>
              <a:t>tukee</a:t>
            </a:r>
            <a:r>
              <a:rPr lang="en-US" dirty="0">
                <a:cs typeface="Calibri"/>
              </a:rPr>
              <a:t> </a:t>
            </a:r>
            <a:r>
              <a:rPr lang="en-US" dirty="0" err="1">
                <a:cs typeface="Calibri"/>
              </a:rPr>
              <a:t>lapsen</a:t>
            </a:r>
            <a:r>
              <a:rPr lang="en-US" dirty="0">
                <a:cs typeface="Calibri"/>
              </a:rPr>
              <a:t> </a:t>
            </a:r>
            <a:r>
              <a:rPr lang="en-US" dirty="0" err="1">
                <a:cs typeface="Calibri"/>
              </a:rPr>
              <a:t>myönteistä</a:t>
            </a:r>
            <a:r>
              <a:rPr lang="en-US" dirty="0">
                <a:cs typeface="Calibri"/>
              </a:rPr>
              <a:t> </a:t>
            </a:r>
            <a:r>
              <a:rPr lang="en-US" dirty="0" err="1">
                <a:cs typeface="Calibri"/>
              </a:rPr>
              <a:t>suhtautumista</a:t>
            </a:r>
            <a:r>
              <a:rPr lang="en-US" dirty="0">
                <a:cs typeface="Calibri"/>
              </a:rPr>
              <a:t> </a:t>
            </a:r>
            <a:r>
              <a:rPr lang="en-US" dirty="0" err="1">
                <a:cs typeface="Calibri"/>
              </a:rPr>
              <a:t>omaa</a:t>
            </a:r>
            <a:r>
              <a:rPr lang="en-US" dirty="0">
                <a:cs typeface="Calibri"/>
              </a:rPr>
              <a:t> </a:t>
            </a:r>
            <a:r>
              <a:rPr lang="en-US" dirty="0" err="1">
                <a:cs typeface="Calibri"/>
              </a:rPr>
              <a:t>koulunkäyntiä</a:t>
            </a:r>
            <a:r>
              <a:rPr lang="en-US" dirty="0">
                <a:cs typeface="Calibri"/>
              </a:rPr>
              <a:t> </a:t>
            </a:r>
            <a:r>
              <a:rPr lang="en-US" dirty="0" err="1">
                <a:cs typeface="Calibri"/>
              </a:rPr>
              <a:t>kohtaan</a:t>
            </a:r>
            <a:r>
              <a:rPr lang="en-US" dirty="0">
                <a:cs typeface="Calibri"/>
              </a:rPr>
              <a:t>.</a:t>
            </a:r>
          </a:p>
          <a:p>
            <a:pPr marL="171450" indent="-171450">
              <a:buFont typeface="Arial" panose="020B0604020202020204" pitchFamily="34" charset="0"/>
              <a:buChar char="•"/>
            </a:pPr>
            <a:r>
              <a:rPr lang="fi-FI" dirty="0"/>
              <a:t>Vanhemman tulee olla tavoitettavissa koulupäivän aikana, jos lapsi sairastuu tai tulee muu turvallisuustilanne. </a:t>
            </a:r>
            <a:endParaRPr lang="fi-FI" dirty="0">
              <a:cs typeface="Calibri"/>
            </a:endParaRPr>
          </a:p>
          <a:p>
            <a:pPr marL="171450" indent="-171450">
              <a:buFont typeface="Arial" panose="020B0604020202020204" pitchFamily="34" charset="0"/>
              <a:buChar char="•"/>
            </a:pPr>
            <a:r>
              <a:rPr lang="fi-FI" dirty="0">
                <a:cs typeface="Calibri"/>
              </a:rPr>
              <a:t>On tärkeää, että huoltaja osallistuu niin vanhempainiltoihin kuin vanhempaintapaamisiin koululla. Niissä huoltajat saavat tärkeää tietoa lapsen koulunkäynnistä ja sen etenemisestä. Tarvittaessa paikalla on tulkki.</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9</a:t>
            </a:fld>
            <a:endParaRPr lang="fi-FI"/>
          </a:p>
        </p:txBody>
      </p:sp>
    </p:spTree>
    <p:extLst>
      <p:ext uri="{BB962C8B-B14F-4D97-AF65-F5344CB8AC3E}">
        <p14:creationId xmlns:p14="http://schemas.microsoft.com/office/powerpoint/2010/main" val="134309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Vanhemman tulee seurata Wilmaa päivittäin. </a:t>
            </a:r>
          </a:p>
          <a:p>
            <a:pPr marL="171450" indent="-171450">
              <a:buFont typeface="Arial" panose="020B0604020202020204" pitchFamily="34" charset="0"/>
              <a:buChar char="•"/>
            </a:pPr>
            <a:r>
              <a:rPr lang="fi-FI" dirty="0"/>
              <a:t>Wilmasta vanhempi näkee lapsen saamat tuntimerkinnät, kotitehtävät, lukujärjestyksen, tulevat kokeet ja mahdolliset muutoksen lukujärjestyksessä.</a:t>
            </a:r>
          </a:p>
          <a:p>
            <a:pPr marL="171450" indent="-171450">
              <a:buFont typeface="Arial" panose="020B0604020202020204" pitchFamily="34" charset="0"/>
              <a:buChar char="•"/>
            </a:pPr>
            <a:r>
              <a:rPr lang="fi-FI" dirty="0"/>
              <a:t>Wilmassa vanhemmat voivat ottaa yhteyttä lasta opettaviin opettajiin. Myös opettaja voi lähettää vanhemmalle viestejä Wilman välityksellä.</a:t>
            </a:r>
          </a:p>
          <a:p>
            <a:pPr marL="171450" indent="-171450">
              <a:buFont typeface="Arial" panose="020B0604020202020204" pitchFamily="34" charset="0"/>
              <a:buChar char="•"/>
            </a:pPr>
            <a:r>
              <a:rPr lang="fi-FI" dirty="0"/>
              <a:t>Huoltajan velvollisuus on ilmoittaa lapsen poissaolosta Wilmassa ennen koulupäivän alkua esimerkiksi sairaustapauksissa. Wilmaan tulee merkitä "Luvallinen poissaolo", ja kirjoittaa, että lapsi on sairas.</a:t>
            </a:r>
          </a:p>
          <a:p>
            <a:pPr marL="171450" indent="-171450">
              <a:buFont typeface="Arial" panose="020B0604020202020204" pitchFamily="34" charset="0"/>
              <a:buChar char="•"/>
            </a:pPr>
            <a:r>
              <a:rPr lang="fi-FI" dirty="0"/>
              <a:t>Jokainen lasta opettava opettaja näkee vanhemman tekemän merkinnän, kun lapsella on kyseisen opettajan oppitunti.</a:t>
            </a:r>
          </a:p>
          <a:p>
            <a:pPr marL="171450" indent="-171450">
              <a:buFont typeface="Arial" panose="020B0604020202020204" pitchFamily="34" charset="0"/>
              <a:buChar char="•"/>
            </a:pPr>
            <a:r>
              <a:rPr lang="fi-FI" dirty="0"/>
              <a:t>Jos perhe matkustaa kouluaikana, tulee lapselle anoa hyvissä ajoin lomaa Wilmassa. Opettaja tai rehtori hyväksyy tai hylkää loma-anomuksen. Alle viisi päivää kestävät lomat anotaan opettajalta. Yli viisi päivää kestävät lomat anotaan rehtorilta.</a:t>
            </a:r>
          </a:p>
          <a:p>
            <a:pPr marL="171450" indent="-171450">
              <a:buFont typeface="Arial" panose="020B0604020202020204" pitchFamily="34" charset="0"/>
              <a:buChar char="•"/>
            </a:pPr>
            <a:r>
              <a:rPr lang="fi-FI" dirty="0"/>
              <a:t>Huoltajan velvollisuus on ilmoittaa ja vaihtaa muuttuneet yhteystiedot. Opettaja ei voi muokata vanhempien tietoja Wilmassa.</a:t>
            </a:r>
          </a:p>
          <a:p>
            <a:pPr marL="171450" indent="-171450">
              <a:buFont typeface="Arial" panose="020B0604020202020204" pitchFamily="34" charset="0"/>
              <a:buChar char="•"/>
            </a:pPr>
            <a:r>
              <a:rPr lang="fi-FI" dirty="0"/>
              <a:t>Koululla on tärkeää olla aina vanhempien oikeat yhteystiedot (puhelinnumero/osoite). Jos lapselle sattuu koulupäivän aikana jotakin, tulee opettajan saada vanhempi kiinni puhelimella koulupäivän aikana.</a:t>
            </a:r>
          </a:p>
          <a:p>
            <a:pPr marL="171450" indent="-171450">
              <a:buFont typeface="Arial" panose="020B0604020202020204" pitchFamily="34" charset="0"/>
              <a:buChar char="•"/>
            </a:pPr>
            <a:r>
              <a:rPr lang="fi-FI" dirty="0"/>
              <a:t>Linkkikioski/MVKK auttaa esimerkiksi Wilman käytön harjoittelussa.</a:t>
            </a:r>
          </a:p>
          <a:p>
            <a:pPr marL="171450" indent="-171450">
              <a:buFont typeface="Arial" panose="020B0604020202020204" pitchFamily="34" charset="0"/>
              <a:buChar char="•"/>
            </a:pPr>
            <a:r>
              <a:rPr lang="fi-FI" dirty="0"/>
              <a:t>Muista tallentaa itsellesi opettajien puhelinnumerot hätätilanteita varten.</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10</a:t>
            </a:fld>
            <a:endParaRPr lang="fi-FI"/>
          </a:p>
        </p:txBody>
      </p:sp>
    </p:spTree>
    <p:extLst>
      <p:ext uri="{BB962C8B-B14F-4D97-AF65-F5344CB8AC3E}">
        <p14:creationId xmlns:p14="http://schemas.microsoft.com/office/powerpoint/2010/main" val="65048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On tärkeää, että lapsen/nuoren kanssa on sovittu missä ja milloin läksyt tehdään</a:t>
            </a:r>
            <a:r>
              <a:rPr lang="fi-FI"/>
              <a:t>. </a:t>
            </a:r>
          </a:p>
          <a:p>
            <a:pPr marL="171450" indent="-171450">
              <a:buFont typeface="Arial" panose="020B0604020202020204" pitchFamily="34" charset="0"/>
              <a:buChar char="•"/>
            </a:pPr>
            <a:r>
              <a:rPr lang="fi-FI"/>
              <a:t>Läksyt </a:t>
            </a:r>
            <a:r>
              <a:rPr lang="fi-FI" dirty="0"/>
              <a:t>on hyvä tehdä kotona rauhallisessa ympäristössä tehtäviin keskittyen.</a:t>
            </a:r>
          </a:p>
          <a:p>
            <a:pPr marL="171450" indent="-171450">
              <a:buFont typeface="Arial" panose="020B0604020202020204" pitchFamily="34" charset="0"/>
              <a:buChar char="•"/>
            </a:pPr>
            <a:r>
              <a:rPr lang="fi-FI" dirty="0"/>
              <a:t>Läksyt ovat lapsen omia. On tärkeää, että lapsi tekee läksyt itse. Vanhempi ei saa tehdä läksyjä lapsen puolesta. </a:t>
            </a:r>
          </a:p>
          <a:p>
            <a:pPr marL="171450" indent="-171450">
              <a:buFont typeface="Arial" panose="020B0604020202020204" pitchFamily="34" charset="0"/>
              <a:buChar char="•"/>
            </a:pPr>
            <a:r>
              <a:rPr lang="fi-FI" dirty="0"/>
              <a:t>Vanhemman tehtävänä on tarkistaa, että lapsi on ymmärtänyt tehtävän sekä sen, että läksyt on tehty. Vanhemman ei tarvitse osata tarkistaa onko tehtävät oikein, vaan että annetut tehtävät on tehty.</a:t>
            </a:r>
          </a:p>
          <a:p>
            <a:pPr marL="171450" indent="-171450">
              <a:buFont typeface="Arial" panose="020B0604020202020204" pitchFamily="34" charset="0"/>
              <a:buChar char="•"/>
            </a:pPr>
            <a:r>
              <a:rPr lang="fi-FI" dirty="0"/>
              <a:t>Jos lapsi on poissa koulusta esim. sairauden takia, tulee vanhemman tarkistaa lapsen kanssa poissaoloajan läksyt Wilmasta. </a:t>
            </a:r>
          </a:p>
          <a:p>
            <a:pPr marL="171450" indent="-171450">
              <a:buFont typeface="Arial" panose="020B0604020202020204" pitchFamily="34" charset="0"/>
              <a:buChar char="•"/>
            </a:pPr>
            <a:r>
              <a:rPr lang="fi-FI" dirty="0"/>
              <a:t>Jos läksyjen löytämisessä on haasteita, voi vanhempi olla yhteydessä opettajaan Wilmassa ja kysyä puuttuvat läksyt Wilman kautta</a:t>
            </a:r>
          </a:p>
          <a:p>
            <a:pPr marL="171450" indent="-171450">
              <a:buFont typeface="Arial" panose="020B0604020202020204" pitchFamily="34" charset="0"/>
              <a:buChar char="•"/>
            </a:pPr>
            <a:r>
              <a:rPr lang="fi-FI" dirty="0"/>
              <a:t>Jos haluaa menestyä ja edistyä opinnoissa, tulee oppimisen eteen tehdä työtä kotona. Kotona voi aina kerrata kielten sanoja, harjoitella matematiikkaa tai lukea reaaliaineiden kappaleita. </a:t>
            </a:r>
          </a:p>
          <a:p>
            <a:endParaRPr lang="fi-FI" dirty="0"/>
          </a:p>
        </p:txBody>
      </p:sp>
      <p:sp>
        <p:nvSpPr>
          <p:cNvPr id="4" name="Dian numeron paikkamerkki 3"/>
          <p:cNvSpPr>
            <a:spLocks noGrp="1"/>
          </p:cNvSpPr>
          <p:nvPr>
            <p:ph type="sldNum" sz="quarter" idx="5"/>
          </p:nvPr>
        </p:nvSpPr>
        <p:spPr/>
        <p:txBody>
          <a:bodyPr/>
          <a:lstStyle/>
          <a:p>
            <a:fld id="{7DDF4533-E5B4-4320-8716-C922D11DF12F}" type="slidenum">
              <a:rPr lang="fi-FI" smtClean="0"/>
              <a:t>12</a:t>
            </a:fld>
            <a:endParaRPr lang="fi-FI"/>
          </a:p>
        </p:txBody>
      </p:sp>
    </p:spTree>
    <p:extLst>
      <p:ext uri="{BB962C8B-B14F-4D97-AF65-F5344CB8AC3E}">
        <p14:creationId xmlns:p14="http://schemas.microsoft.com/office/powerpoint/2010/main" val="1292251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a:t>Muokkaa perustyyl. napsautt.</a:t>
            </a:r>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12.7.2023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80559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12.7.2023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95867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12.7.2023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12.7.2023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a:t>
            </a:r>
            <a:br>
              <a:rPr lang="fi-FI" dirty="0"/>
            </a:br>
            <a:r>
              <a:rPr lang="fi-FI" dirty="0"/>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dirty="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dirty="0"/>
            </a:br>
            <a:r>
              <a:rPr lang="fi-FI" dirty="0"/>
              <a:t> </a:t>
            </a:r>
            <a:br>
              <a:rPr lang="fi-FI" dirty="0"/>
            </a:br>
            <a:r>
              <a:rPr lang="fi-FI" dirty="0"/>
              <a:t>Jos käytät </a:t>
            </a:r>
            <a:r>
              <a:rPr lang="fi-FI" dirty="0" err="1"/>
              <a:t>Kameleo</a:t>
            </a:r>
            <a:r>
              <a:rPr lang="fi-FI" dirty="0"/>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656"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 id="2147483722" r:id="rId14"/>
    <p:sldLayoutId id="2147483723" r:id="rId15"/>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2ABAE3-D89C-4001-9AEC-5083F82B749C}" type="datetimeFigureOut">
              <a:rPr lang="fi-FI" smtClean="0"/>
              <a:t>12.7.2023</a:t>
            </a:fld>
            <a:endParaRPr lang="fi-FI"/>
          </a:p>
        </p:txBody>
      </p:sp>
      <p:sp>
        <p:nvSpPr>
          <p:cNvPr id="5" name="Alatunnisteen paikkamerkki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blog.edu.turku.fi/valmistavaopetusturku/valmistava-opetus/" TargetMode="External"/><Relationship Id="rId2" Type="http://schemas.openxmlformats.org/officeDocument/2006/relationships/hyperlink" Target="https://www.turku.fi/palvelut/valmistava-opetus-valmo" TargetMode="External"/><Relationship Id="rId1" Type="http://schemas.openxmlformats.org/officeDocument/2006/relationships/slideLayout" Target="../slideLayouts/slideLayout5.xml"/><Relationship Id="rId4" Type="http://schemas.openxmlformats.org/officeDocument/2006/relationships/hyperlink" Target="https://okm.fi/koulutusjarjestelm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705137" y="1526501"/>
            <a:ext cx="7733725" cy="1378901"/>
          </a:xfrm>
        </p:spPr>
        <p:txBody>
          <a:bodyPr/>
          <a:lstStyle/>
          <a:p>
            <a:pPr algn="ctr"/>
            <a:r>
              <a:rPr lang="fi-FI" dirty="0"/>
              <a:t>Koulupolku ja koulunkäynti Suomessa</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p:txBody>
          <a:bodyPr/>
          <a:lstStyle/>
          <a:p>
            <a:pPr algn="ctr"/>
            <a:r>
              <a:rPr lang="fi-FI" dirty="0"/>
              <a:t>Tervetuloa iltakahveille!</a:t>
            </a:r>
          </a:p>
        </p:txBody>
      </p:sp>
      <p:sp>
        <p:nvSpPr>
          <p:cNvPr id="4" name="Tekstin paikkamerkki 3">
            <a:extLst>
              <a:ext uri="{FF2B5EF4-FFF2-40B4-BE49-F238E27FC236}">
                <a16:creationId xmlns:a16="http://schemas.microsoft.com/office/drawing/2014/main" id="{B3C5D05A-648F-4BD0-9007-4EC4F55D2D48}"/>
              </a:ext>
            </a:extLst>
          </p:cNvPr>
          <p:cNvSpPr>
            <a:spLocks noGrp="1"/>
          </p:cNvSpPr>
          <p:nvPr>
            <p:ph type="body" sz="quarter" idx="10"/>
          </p:nvPr>
        </p:nvSpPr>
        <p:spPr/>
        <p:txBody>
          <a:bodyPr/>
          <a:lstStyle/>
          <a:p>
            <a:r>
              <a:rPr lang="fi-FI" dirty="0"/>
              <a:t>Aika ja paikka</a:t>
            </a:r>
          </a:p>
        </p:txBody>
      </p:sp>
      <p:pic>
        <p:nvPicPr>
          <p:cNvPr id="5" name="Kuva 4">
            <a:extLst>
              <a:ext uri="{FF2B5EF4-FFF2-40B4-BE49-F238E27FC236}">
                <a16:creationId xmlns:a16="http://schemas.microsoft.com/office/drawing/2014/main" id="{34CF50F9-AEEE-981D-2BFF-68E23256BAAC}"/>
              </a:ext>
            </a:extLst>
          </p:cNvPr>
          <p:cNvPicPr>
            <a:picLocks noChangeAspect="1"/>
          </p:cNvPicPr>
          <p:nvPr/>
        </p:nvPicPr>
        <p:blipFill>
          <a:blip r:embed="rId2"/>
          <a:stretch>
            <a:fillRect/>
          </a:stretch>
        </p:blipFill>
        <p:spPr>
          <a:xfrm>
            <a:off x="7312501" y="3534562"/>
            <a:ext cx="1155060" cy="1109763"/>
          </a:xfrm>
          <a:prstGeom prst="rect">
            <a:avLst/>
          </a:prstGeom>
        </p:spPr>
      </p:pic>
    </p:spTree>
    <p:extLst>
      <p:ext uri="{BB962C8B-B14F-4D97-AF65-F5344CB8AC3E}">
        <p14:creationId xmlns:p14="http://schemas.microsoft.com/office/powerpoint/2010/main" val="340110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9476DE-80F8-3091-638D-D1F240F9DDA4}"/>
              </a:ext>
            </a:extLst>
          </p:cNvPr>
          <p:cNvSpPr>
            <a:spLocks noGrp="1"/>
          </p:cNvSpPr>
          <p:nvPr>
            <p:ph type="title"/>
          </p:nvPr>
        </p:nvSpPr>
        <p:spPr>
          <a:xfrm>
            <a:off x="654565" y="244448"/>
            <a:ext cx="4286024" cy="1082472"/>
          </a:xfrm>
        </p:spPr>
        <p:txBody>
          <a:bodyPr/>
          <a:lstStyle/>
          <a:p>
            <a:r>
              <a:rPr lang="fi-FI" dirty="0"/>
              <a:t>Wilma</a:t>
            </a:r>
          </a:p>
        </p:txBody>
      </p:sp>
      <p:sp>
        <p:nvSpPr>
          <p:cNvPr id="3" name="Tekstin paikkamerkki 2">
            <a:extLst>
              <a:ext uri="{FF2B5EF4-FFF2-40B4-BE49-F238E27FC236}">
                <a16:creationId xmlns:a16="http://schemas.microsoft.com/office/drawing/2014/main" id="{08A06CE9-BCFD-A5AF-8B62-11A8769C6C2D}"/>
              </a:ext>
            </a:extLst>
          </p:cNvPr>
          <p:cNvSpPr>
            <a:spLocks noGrp="1"/>
          </p:cNvSpPr>
          <p:nvPr>
            <p:ph type="body" sz="quarter" idx="12"/>
          </p:nvPr>
        </p:nvSpPr>
        <p:spPr>
          <a:xfrm>
            <a:off x="654565" y="1748480"/>
            <a:ext cx="5782811" cy="2609336"/>
          </a:xfrm>
        </p:spPr>
        <p:txBody>
          <a:bodyPr/>
          <a:lstStyle/>
          <a:p>
            <a:r>
              <a:rPr lang="fi-FI" dirty="0"/>
              <a:t>Seuraa Wilmaa päivittäin</a:t>
            </a:r>
          </a:p>
          <a:p>
            <a:r>
              <a:rPr lang="fi-FI" dirty="0"/>
              <a:t>Lapsen tuntimerkinnät</a:t>
            </a:r>
          </a:p>
          <a:p>
            <a:r>
              <a:rPr lang="fi-FI" dirty="0"/>
              <a:t>Kotitehtävät (läksyt) ja kokeet</a:t>
            </a:r>
          </a:p>
          <a:p>
            <a:r>
              <a:rPr lang="fi-FI" dirty="0"/>
              <a:t>Viestit opettajalta sekä viestit opettajalle </a:t>
            </a:r>
          </a:p>
          <a:p>
            <a:r>
              <a:rPr lang="fi-FI" dirty="0"/>
              <a:t>Poissaolojen ilmoittaminen</a:t>
            </a:r>
          </a:p>
          <a:p>
            <a:r>
              <a:rPr lang="fi-FI" dirty="0"/>
              <a:t>Yhteystietojen muuttaminen: kirjaudu selaimella Wilmaan. Valitse: 'Lomakkeet' ja 'Huoltajan yhteystiedot'</a:t>
            </a:r>
          </a:p>
          <a:p>
            <a:r>
              <a:rPr lang="fi-FI" dirty="0"/>
              <a:t>Tallenna itsellesi opettajien puhelinnumerot</a:t>
            </a:r>
          </a:p>
          <a:p>
            <a:endParaRPr lang="fi-FI" dirty="0"/>
          </a:p>
        </p:txBody>
      </p:sp>
      <p:pic>
        <p:nvPicPr>
          <p:cNvPr id="6" name="Kuvan paikkamerkki 5">
            <a:extLst>
              <a:ext uri="{FF2B5EF4-FFF2-40B4-BE49-F238E27FC236}">
                <a16:creationId xmlns:a16="http://schemas.microsoft.com/office/drawing/2014/main" id="{439BF9FC-F43F-2E25-4214-D6C3E4B81C64}"/>
              </a:ext>
            </a:extLst>
          </p:cNvPr>
          <p:cNvPicPr>
            <a:picLocks noGrp="1" noChangeAspect="1"/>
          </p:cNvPicPr>
          <p:nvPr>
            <p:ph type="pic" sz="quarter" idx="13"/>
          </p:nvPr>
        </p:nvPicPr>
        <p:blipFill>
          <a:blip r:embed="rId3"/>
          <a:srcRect t="9206" b="9206"/>
          <a:stretch>
            <a:fillRect/>
          </a:stretch>
        </p:blipFill>
        <p:spPr>
          <a:xfrm>
            <a:off x="6459878" y="926150"/>
            <a:ext cx="2514600" cy="3291200"/>
          </a:xfrm>
          <a:prstGeom prst="rect">
            <a:avLst/>
          </a:prstGeom>
        </p:spPr>
      </p:pic>
      <p:sp>
        <p:nvSpPr>
          <p:cNvPr id="5" name="Tekstin paikkamerkki 4">
            <a:extLst>
              <a:ext uri="{FF2B5EF4-FFF2-40B4-BE49-F238E27FC236}">
                <a16:creationId xmlns:a16="http://schemas.microsoft.com/office/drawing/2014/main" id="{EA098AEF-A209-0705-D3D6-5ACA379F6CD8}"/>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35611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teksti&#10;&#10;Kuvaus luotu automaattisesti">
            <a:extLst>
              <a:ext uri="{FF2B5EF4-FFF2-40B4-BE49-F238E27FC236}">
                <a16:creationId xmlns:a16="http://schemas.microsoft.com/office/drawing/2014/main" id="{B2D1333F-1CDE-127E-2C54-0925E2116A19}"/>
              </a:ext>
            </a:extLst>
          </p:cNvPr>
          <p:cNvPicPr>
            <a:picLocks noChangeAspect="1"/>
          </p:cNvPicPr>
          <p:nvPr/>
        </p:nvPicPr>
        <p:blipFill>
          <a:blip r:embed="rId2"/>
          <a:stretch>
            <a:fillRect/>
          </a:stretch>
        </p:blipFill>
        <p:spPr>
          <a:xfrm>
            <a:off x="1354348" y="146262"/>
            <a:ext cx="6510786" cy="4904891"/>
          </a:xfrm>
          <a:prstGeom prst="rect">
            <a:avLst/>
          </a:prstGeom>
        </p:spPr>
      </p:pic>
    </p:spTree>
    <p:extLst>
      <p:ext uri="{BB962C8B-B14F-4D97-AF65-F5344CB8AC3E}">
        <p14:creationId xmlns:p14="http://schemas.microsoft.com/office/powerpoint/2010/main" val="21862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DEBEC7-0083-58CB-5400-3022B129C131}"/>
              </a:ext>
            </a:extLst>
          </p:cNvPr>
          <p:cNvSpPr>
            <a:spLocks noGrp="1"/>
          </p:cNvSpPr>
          <p:nvPr>
            <p:ph type="title"/>
          </p:nvPr>
        </p:nvSpPr>
        <p:spPr/>
        <p:txBody>
          <a:bodyPr/>
          <a:lstStyle/>
          <a:p>
            <a:r>
              <a:rPr lang="fi-FI" dirty="0"/>
              <a:t>Läksyistä huolehtiminen</a:t>
            </a:r>
          </a:p>
        </p:txBody>
      </p:sp>
      <p:sp>
        <p:nvSpPr>
          <p:cNvPr id="3" name="Tekstin paikkamerkki 2">
            <a:extLst>
              <a:ext uri="{FF2B5EF4-FFF2-40B4-BE49-F238E27FC236}">
                <a16:creationId xmlns:a16="http://schemas.microsoft.com/office/drawing/2014/main" id="{8CAA6FBD-C69C-3CB7-908C-A72AF5366D77}"/>
              </a:ext>
            </a:extLst>
          </p:cNvPr>
          <p:cNvSpPr>
            <a:spLocks noGrp="1"/>
          </p:cNvSpPr>
          <p:nvPr>
            <p:ph type="body" sz="quarter" idx="12"/>
          </p:nvPr>
        </p:nvSpPr>
        <p:spPr/>
        <p:txBody>
          <a:bodyPr/>
          <a:lstStyle/>
          <a:p>
            <a:r>
              <a:rPr lang="fi-FI" dirty="0"/>
              <a:t>Missä ja milloin läksyt tehdään?</a:t>
            </a:r>
          </a:p>
          <a:p>
            <a:r>
              <a:rPr lang="fi-FI" dirty="0"/>
              <a:t>Lapsi tekee läksyt itse</a:t>
            </a:r>
          </a:p>
          <a:p>
            <a:r>
              <a:rPr lang="fi-FI" dirty="0"/>
              <a:t>Vanhempi tarkistaa: ymmärsikö lapsi, mitä pitää tehdä? Onko läksyt tehty?</a:t>
            </a:r>
          </a:p>
          <a:p>
            <a:r>
              <a:rPr lang="fi-FI" dirty="0"/>
              <a:t>Poissaoloajan läksyt </a:t>
            </a:r>
          </a:p>
          <a:p>
            <a:r>
              <a:rPr lang="fi-FI" dirty="0"/>
              <a:t>Jos haluaa menestyä opinnoissa, täytyy opiskella kotona!</a:t>
            </a:r>
          </a:p>
          <a:p>
            <a:endParaRPr lang="fi-FI" dirty="0"/>
          </a:p>
        </p:txBody>
      </p:sp>
      <p:pic>
        <p:nvPicPr>
          <p:cNvPr id="6" name="Kuvan paikkamerkki 5">
            <a:extLst>
              <a:ext uri="{FF2B5EF4-FFF2-40B4-BE49-F238E27FC236}">
                <a16:creationId xmlns:a16="http://schemas.microsoft.com/office/drawing/2014/main" id="{4FE367BD-E0DC-2A33-560C-F51E034A9AF3}"/>
              </a:ext>
            </a:extLst>
          </p:cNvPr>
          <p:cNvPicPr>
            <a:picLocks noGrp="1" noChangeAspect="1"/>
          </p:cNvPicPr>
          <p:nvPr>
            <p:ph type="pic" sz="quarter" idx="13"/>
          </p:nvPr>
        </p:nvPicPr>
        <p:blipFill>
          <a:blip r:embed="rId3"/>
          <a:srcRect l="23503" r="23503"/>
          <a:stretch>
            <a:fillRect/>
          </a:stretch>
        </p:blipFill>
        <p:spPr>
          <a:prstGeom prst="rect">
            <a:avLst/>
          </a:prstGeom>
        </p:spPr>
      </p:pic>
      <p:sp>
        <p:nvSpPr>
          <p:cNvPr id="5" name="Tekstin paikkamerkki 4">
            <a:extLst>
              <a:ext uri="{FF2B5EF4-FFF2-40B4-BE49-F238E27FC236}">
                <a16:creationId xmlns:a16="http://schemas.microsoft.com/office/drawing/2014/main" id="{173AC672-3573-72D2-F0B0-1976ED965CD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53315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84E829-8568-1FA9-27C7-01CA5213E36C}"/>
              </a:ext>
            </a:extLst>
          </p:cNvPr>
          <p:cNvSpPr>
            <a:spLocks noGrp="1"/>
          </p:cNvSpPr>
          <p:nvPr>
            <p:ph type="title"/>
          </p:nvPr>
        </p:nvSpPr>
        <p:spPr/>
        <p:txBody>
          <a:bodyPr/>
          <a:lstStyle/>
          <a:p>
            <a:r>
              <a:rPr lang="fi-FI" dirty="0"/>
              <a:t>Lapsen päivärytmi</a:t>
            </a:r>
          </a:p>
        </p:txBody>
      </p:sp>
      <p:sp>
        <p:nvSpPr>
          <p:cNvPr id="3" name="Tekstin paikkamerkki 2">
            <a:extLst>
              <a:ext uri="{FF2B5EF4-FFF2-40B4-BE49-F238E27FC236}">
                <a16:creationId xmlns:a16="http://schemas.microsoft.com/office/drawing/2014/main" id="{5B1CBA84-0B98-5B8D-74BE-09C7421DD415}"/>
              </a:ext>
            </a:extLst>
          </p:cNvPr>
          <p:cNvSpPr>
            <a:spLocks noGrp="1"/>
          </p:cNvSpPr>
          <p:nvPr>
            <p:ph type="body" sz="quarter" idx="12"/>
          </p:nvPr>
        </p:nvSpPr>
        <p:spPr>
          <a:xfrm>
            <a:off x="654565" y="1993392"/>
            <a:ext cx="4286025" cy="2364424"/>
          </a:xfrm>
        </p:spPr>
        <p:txBody>
          <a:bodyPr/>
          <a:lstStyle/>
          <a:p>
            <a:r>
              <a:rPr lang="fi-FI" dirty="0"/>
              <a:t>Uni</a:t>
            </a:r>
          </a:p>
          <a:p>
            <a:r>
              <a:rPr lang="fi-FI" dirty="0"/>
              <a:t>Ruoka</a:t>
            </a:r>
          </a:p>
          <a:p>
            <a:r>
              <a:rPr lang="fi-FI" dirty="0"/>
              <a:t>Harrastukset ja ulkoilu</a:t>
            </a:r>
          </a:p>
          <a:p>
            <a:r>
              <a:rPr lang="fi-FI" dirty="0"/>
              <a:t>Ruutuaika ja laitteet</a:t>
            </a:r>
          </a:p>
          <a:p>
            <a:endParaRPr lang="fi-FI" dirty="0"/>
          </a:p>
        </p:txBody>
      </p:sp>
      <p:sp>
        <p:nvSpPr>
          <p:cNvPr id="5" name="Tekstin paikkamerkki 4">
            <a:extLst>
              <a:ext uri="{FF2B5EF4-FFF2-40B4-BE49-F238E27FC236}">
                <a16:creationId xmlns:a16="http://schemas.microsoft.com/office/drawing/2014/main" id="{CBF386C4-3325-0F01-F69A-B8814EDAD937}"/>
              </a:ext>
            </a:extLst>
          </p:cNvPr>
          <p:cNvSpPr>
            <a:spLocks noGrp="1"/>
          </p:cNvSpPr>
          <p:nvPr>
            <p:ph type="body" sz="quarter" idx="17"/>
          </p:nvPr>
        </p:nvSpPr>
        <p:spPr/>
        <p:txBody>
          <a:bodyPr/>
          <a:lstStyle/>
          <a:p>
            <a:endParaRPr lang="fi-FI"/>
          </a:p>
        </p:txBody>
      </p:sp>
      <p:pic>
        <p:nvPicPr>
          <p:cNvPr id="12" name="Kuvan paikkamerkki 11">
            <a:extLst>
              <a:ext uri="{FF2B5EF4-FFF2-40B4-BE49-F238E27FC236}">
                <a16:creationId xmlns:a16="http://schemas.microsoft.com/office/drawing/2014/main" id="{78ABBE6D-8CBE-8355-C9AF-0AE2A50326A0}"/>
              </a:ext>
            </a:extLst>
          </p:cNvPr>
          <p:cNvPicPr>
            <a:picLocks noGrp="1" noChangeAspect="1"/>
          </p:cNvPicPr>
          <p:nvPr>
            <p:ph type="pic" sz="quarter" idx="13"/>
          </p:nvPr>
        </p:nvPicPr>
        <p:blipFill>
          <a:blip r:embed="rId3"/>
          <a:srcRect l="24517" r="24517"/>
          <a:stretch>
            <a:fillRect/>
          </a:stretch>
        </p:blipFill>
        <p:spPr>
          <a:prstGeom prst="rect">
            <a:avLst/>
          </a:prstGeom>
        </p:spPr>
      </p:pic>
    </p:spTree>
    <p:extLst>
      <p:ext uri="{BB962C8B-B14F-4D97-AF65-F5344CB8AC3E}">
        <p14:creationId xmlns:p14="http://schemas.microsoft.com/office/powerpoint/2010/main" val="96814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6AF5D0D-6EC3-D8F7-E715-E2E49F649A9A}"/>
              </a:ext>
            </a:extLst>
          </p:cNvPr>
          <p:cNvSpPr>
            <a:spLocks noGrp="1"/>
          </p:cNvSpPr>
          <p:nvPr>
            <p:ph type="title"/>
          </p:nvPr>
        </p:nvSpPr>
        <p:spPr/>
        <p:txBody>
          <a:bodyPr/>
          <a:lstStyle/>
          <a:p>
            <a:r>
              <a:rPr lang="fi-FI" dirty="0"/>
              <a:t>Lähteet:</a:t>
            </a:r>
          </a:p>
        </p:txBody>
      </p:sp>
      <p:sp>
        <p:nvSpPr>
          <p:cNvPr id="7" name="Tekstin paikkamerkki 6">
            <a:extLst>
              <a:ext uri="{FF2B5EF4-FFF2-40B4-BE49-F238E27FC236}">
                <a16:creationId xmlns:a16="http://schemas.microsoft.com/office/drawing/2014/main" id="{0F8AC9D3-DF2C-8C90-931F-3DCBEDCC95C6}"/>
              </a:ext>
            </a:extLst>
          </p:cNvPr>
          <p:cNvSpPr>
            <a:spLocks noGrp="1"/>
          </p:cNvSpPr>
          <p:nvPr>
            <p:ph type="body" idx="1"/>
          </p:nvPr>
        </p:nvSpPr>
        <p:spPr/>
        <p:txBody>
          <a:bodyPr/>
          <a:lstStyle/>
          <a:p>
            <a:r>
              <a:rPr lang="fi-FI" dirty="0">
                <a:hlinkClick r:id="rId2"/>
              </a:rPr>
              <a:t>https://www.turku.fi/palvelut/valmistava-opetus-valmo</a:t>
            </a:r>
            <a:endParaRPr lang="fi-FI" dirty="0"/>
          </a:p>
          <a:p>
            <a:r>
              <a:rPr lang="fi-FI" dirty="0">
                <a:hlinkClick r:id="rId3"/>
              </a:rPr>
              <a:t>https://blog.edu.turku.fi/valmistavaopetusturku/valmistava-opetus/</a:t>
            </a:r>
            <a:r>
              <a:rPr lang="fi-FI" dirty="0"/>
              <a:t> </a:t>
            </a:r>
          </a:p>
          <a:p>
            <a:r>
              <a:rPr lang="fi-FI" dirty="0"/>
              <a:t>Opetus- ja kulttuuriministeriö: </a:t>
            </a:r>
            <a:r>
              <a:rPr lang="fi-FI" dirty="0">
                <a:hlinkClick r:id="rId4"/>
              </a:rPr>
              <a:t>https://okm.fi/koulutusjarjestelma</a:t>
            </a:r>
            <a:endParaRPr lang="fi-FI" dirty="0"/>
          </a:p>
          <a:p>
            <a:endParaRPr lang="fi-FI" dirty="0"/>
          </a:p>
        </p:txBody>
      </p:sp>
    </p:spTree>
    <p:extLst>
      <p:ext uri="{BB962C8B-B14F-4D97-AF65-F5344CB8AC3E}">
        <p14:creationId xmlns:p14="http://schemas.microsoft.com/office/powerpoint/2010/main" val="155816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677F8-33DF-403B-8A29-7D0AE59FCB21}"/>
              </a:ext>
            </a:extLst>
          </p:cNvPr>
          <p:cNvSpPr>
            <a:spLocks noGrp="1"/>
          </p:cNvSpPr>
          <p:nvPr>
            <p:ph type="title"/>
          </p:nvPr>
        </p:nvSpPr>
        <p:spPr>
          <a:xfrm>
            <a:off x="654566" y="277402"/>
            <a:ext cx="4286024" cy="616450"/>
          </a:xfrm>
        </p:spPr>
        <p:txBody>
          <a:bodyPr/>
          <a:lstStyle/>
          <a:p>
            <a:r>
              <a:rPr lang="fi-FI" dirty="0"/>
              <a:t>Ryhmäkeskustelu</a:t>
            </a:r>
          </a:p>
        </p:txBody>
      </p:sp>
      <p:sp>
        <p:nvSpPr>
          <p:cNvPr id="3" name="Tekstin paikkamerkki 2">
            <a:extLst>
              <a:ext uri="{FF2B5EF4-FFF2-40B4-BE49-F238E27FC236}">
                <a16:creationId xmlns:a16="http://schemas.microsoft.com/office/drawing/2014/main" id="{0A347C77-058C-47DC-A30B-11D5BF0DE43F}"/>
              </a:ext>
            </a:extLst>
          </p:cNvPr>
          <p:cNvSpPr>
            <a:spLocks noGrp="1"/>
          </p:cNvSpPr>
          <p:nvPr>
            <p:ph type="body" sz="quarter" idx="12"/>
          </p:nvPr>
        </p:nvSpPr>
        <p:spPr>
          <a:xfrm>
            <a:off x="654565" y="965771"/>
            <a:ext cx="5047342" cy="3392045"/>
          </a:xfrm>
        </p:spPr>
        <p:txBody>
          <a:bodyPr/>
          <a:lstStyle/>
          <a:p>
            <a:pPr marL="342900" indent="-342900" algn="l" rtl="0" fontAlgn="base">
              <a:buFont typeface="+mj-lt"/>
              <a:buAutoNum type="arabicPeriod"/>
            </a:pPr>
            <a:endParaRPr lang="fi-FI" b="0" i="0" dirty="0">
              <a:solidFill>
                <a:srgbClr val="000000"/>
              </a:solidFill>
              <a:effectLst/>
              <a:latin typeface="Segoe UI" panose="020B0502040204020203" pitchFamily="34" charset="0"/>
            </a:endParaRP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Miksi on tärkeää, että seuraan Wilmaa?</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Mitä hyvää ja mitä huonoa on suomalaisessa koulujärjestelmässä?</a:t>
            </a:r>
          </a:p>
          <a:p>
            <a:pPr marL="342900" indent="-342900" rtl="0" fontAlgn="base">
              <a:buFont typeface="+mj-lt"/>
              <a:buAutoNum type="arabicPeriod"/>
            </a:pPr>
            <a:r>
              <a:rPr lang="fi-FI" sz="2400" b="0" i="0" dirty="0">
                <a:solidFill>
                  <a:srgbClr val="000000"/>
                </a:solidFill>
                <a:effectLst/>
                <a:latin typeface="Calibri" panose="020F0502020204030204" pitchFamily="34" charset="0"/>
              </a:rPr>
              <a:t>Mitä eroa on huoltajan roolissa Suomessa ja kotimaassani?</a:t>
            </a:r>
          </a:p>
          <a:p>
            <a:endParaRPr lang="fi-FI" dirty="0"/>
          </a:p>
        </p:txBody>
      </p:sp>
      <p:pic>
        <p:nvPicPr>
          <p:cNvPr id="7" name="Kuvan paikkamerkki 6">
            <a:extLst>
              <a:ext uri="{FF2B5EF4-FFF2-40B4-BE49-F238E27FC236}">
                <a16:creationId xmlns:a16="http://schemas.microsoft.com/office/drawing/2014/main" id="{F5DB5F01-0358-2536-8DD1-9BAB39C51007}"/>
              </a:ext>
            </a:extLst>
          </p:cNvPr>
          <p:cNvPicPr>
            <a:picLocks noGrp="1" noChangeAspect="1"/>
          </p:cNvPicPr>
          <p:nvPr>
            <p:ph type="pic" sz="quarter" idx="13"/>
          </p:nvPr>
        </p:nvPicPr>
        <p:blipFill>
          <a:blip r:embed="rId2"/>
          <a:srcRect l="15708" r="15708"/>
          <a:stretch>
            <a:fillRect/>
          </a:stretch>
        </p:blipFill>
        <p:spPr>
          <a:xfrm>
            <a:off x="5701907" y="2968625"/>
            <a:ext cx="3349625" cy="2174875"/>
          </a:xfrm>
          <a:prstGeom prst="rect">
            <a:avLst/>
          </a:prstGeom>
        </p:spPr>
      </p:pic>
      <p:sp>
        <p:nvSpPr>
          <p:cNvPr id="5" name="Tekstin paikkamerkki 4">
            <a:extLst>
              <a:ext uri="{FF2B5EF4-FFF2-40B4-BE49-F238E27FC236}">
                <a16:creationId xmlns:a16="http://schemas.microsoft.com/office/drawing/2014/main" id="{CFB58DD4-35AD-4678-0AA7-0340C43A41B5}"/>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94952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p>
            <a:r>
              <a:rPr lang="fi-FI" dirty="0"/>
              <a:t>Keskustelun purku:</a:t>
            </a:r>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idx="1"/>
          </p:nvPr>
        </p:nvSpPr>
        <p:spPr>
          <a:xfrm>
            <a:off x="811658" y="1257817"/>
            <a:ext cx="7692978" cy="3163414"/>
          </a:xfrm>
        </p:spPr>
        <p:txBody>
          <a:bodyPr/>
          <a:lstStyle/>
          <a:p>
            <a:pPr marL="0" indent="0">
              <a:buNone/>
            </a:pPr>
            <a:r>
              <a:rPr lang="fi-FI" sz="2000" dirty="0"/>
              <a:t>Keskeiset nostot ryhmistä:</a:t>
            </a:r>
          </a:p>
          <a:p>
            <a:pPr marL="0" indent="0">
              <a:buNone/>
            </a:pPr>
            <a:r>
              <a:rPr lang="fi-FI" sz="2000" dirty="0"/>
              <a:t>1.</a:t>
            </a:r>
          </a:p>
          <a:p>
            <a:pPr marL="0" indent="0">
              <a:buNone/>
            </a:pPr>
            <a:endParaRPr lang="fi-FI" sz="2000" dirty="0"/>
          </a:p>
          <a:p>
            <a:pPr marL="0" indent="0">
              <a:buNone/>
            </a:pPr>
            <a:endParaRPr lang="fi-FI" sz="2000" dirty="0"/>
          </a:p>
          <a:p>
            <a:pPr marL="0" indent="0">
              <a:buNone/>
            </a:pPr>
            <a:r>
              <a:rPr lang="fi-FI" sz="2000" dirty="0"/>
              <a:t>2.</a:t>
            </a:r>
          </a:p>
          <a:p>
            <a:pPr marL="0" indent="0">
              <a:buNone/>
            </a:pPr>
            <a:endParaRPr lang="fi-FI" sz="2000" dirty="0"/>
          </a:p>
          <a:p>
            <a:pPr marL="0" indent="0">
              <a:buNone/>
            </a:pPr>
            <a:endParaRPr lang="fi-FI" sz="2000" dirty="0"/>
          </a:p>
          <a:p>
            <a:pPr marL="0" indent="0">
              <a:buNone/>
            </a:pPr>
            <a:r>
              <a:rPr lang="fi-FI" sz="2000" dirty="0"/>
              <a:t>3.</a:t>
            </a:r>
          </a:p>
          <a:p>
            <a:pPr marL="0" indent="0">
              <a:buNone/>
            </a:pPr>
            <a:endParaRPr lang="fi-FI" dirty="0"/>
          </a:p>
          <a:p>
            <a:endParaRPr lang="fi-FI" dirty="0"/>
          </a:p>
        </p:txBody>
      </p:sp>
    </p:spTree>
    <p:extLst>
      <p:ext uri="{BB962C8B-B14F-4D97-AF65-F5344CB8AC3E}">
        <p14:creationId xmlns:p14="http://schemas.microsoft.com/office/powerpoint/2010/main" val="223847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8AB48E-9D68-4407-839E-1409BDAF5708}"/>
              </a:ext>
            </a:extLst>
          </p:cNvPr>
          <p:cNvSpPr>
            <a:spLocks noGrp="1"/>
          </p:cNvSpPr>
          <p:nvPr>
            <p:ph type="title"/>
          </p:nvPr>
        </p:nvSpPr>
        <p:spPr/>
        <p:txBody>
          <a:bodyPr/>
          <a:lstStyle/>
          <a:p>
            <a:r>
              <a:rPr lang="fi-FI" dirty="0"/>
              <a:t>Kiitos!</a:t>
            </a:r>
          </a:p>
        </p:txBody>
      </p:sp>
    </p:spTree>
    <p:extLst>
      <p:ext uri="{BB962C8B-B14F-4D97-AF65-F5344CB8AC3E}">
        <p14:creationId xmlns:p14="http://schemas.microsoft.com/office/powerpoint/2010/main" val="18091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FB3E97-205F-4073-B1C9-4EA611D712B0}"/>
              </a:ext>
            </a:extLst>
          </p:cNvPr>
          <p:cNvSpPr>
            <a:spLocks noGrp="1"/>
          </p:cNvSpPr>
          <p:nvPr>
            <p:ph type="title"/>
          </p:nvPr>
        </p:nvSpPr>
        <p:spPr>
          <a:xfrm>
            <a:off x="871266" y="559548"/>
            <a:ext cx="7633369" cy="536498"/>
          </a:xfrm>
        </p:spPr>
        <p:txBody>
          <a:bodyPr/>
          <a:lstStyle/>
          <a:p>
            <a:r>
              <a:rPr lang="fi-FI" dirty="0"/>
              <a:t>Ohjelma</a:t>
            </a:r>
          </a:p>
        </p:txBody>
      </p:sp>
      <p:sp>
        <p:nvSpPr>
          <p:cNvPr id="3" name="Tekstin paikkamerkki 2">
            <a:extLst>
              <a:ext uri="{FF2B5EF4-FFF2-40B4-BE49-F238E27FC236}">
                <a16:creationId xmlns:a16="http://schemas.microsoft.com/office/drawing/2014/main" id="{18C30B4A-303B-4B3D-99BC-6B22B843F6DC}"/>
              </a:ext>
            </a:extLst>
          </p:cNvPr>
          <p:cNvSpPr>
            <a:spLocks noGrp="1"/>
          </p:cNvSpPr>
          <p:nvPr>
            <p:ph type="body" idx="1"/>
          </p:nvPr>
        </p:nvSpPr>
        <p:spPr>
          <a:xfrm>
            <a:off x="871268" y="1257816"/>
            <a:ext cx="7633368" cy="3326135"/>
          </a:xfrm>
        </p:spPr>
        <p:txBody>
          <a:bodyPr/>
          <a:lstStyle/>
          <a:p>
            <a:pPr marL="0" indent="0">
              <a:buNone/>
            </a:pPr>
            <a:r>
              <a:rPr lang="fi-FI" dirty="0"/>
              <a:t>18–18.15 Kahvi</a:t>
            </a:r>
          </a:p>
          <a:p>
            <a:pPr marL="0" indent="0">
              <a:buNone/>
            </a:pPr>
            <a:r>
              <a:rPr lang="fi-FI" dirty="0"/>
              <a:t>18.15–18.40 Koulupolku ja koulunkäynti Suomessa</a:t>
            </a:r>
          </a:p>
          <a:p>
            <a:pPr marL="457200" lvl="1" indent="0">
              <a:buNone/>
            </a:pPr>
            <a:r>
              <a:rPr lang="fi-FI" dirty="0"/>
              <a:t>Suomen koulutusjärjestelmä ja suomalainen peruskoulu</a:t>
            </a:r>
          </a:p>
          <a:p>
            <a:pPr marL="457200" lvl="1" indent="0">
              <a:buNone/>
            </a:pPr>
            <a:r>
              <a:rPr lang="fi-FI" dirty="0"/>
              <a:t>Alakoulun ja yläkoulun nivelvaihe</a:t>
            </a:r>
          </a:p>
          <a:p>
            <a:pPr marL="457200" lvl="1" indent="0">
              <a:buNone/>
            </a:pPr>
            <a:r>
              <a:rPr lang="fi-FI" dirty="0"/>
              <a:t>Valmistavasta opetuksesta perusopetukseen</a:t>
            </a:r>
          </a:p>
          <a:p>
            <a:pPr marL="457200" lvl="1" indent="0">
              <a:buNone/>
            </a:pPr>
            <a:r>
              <a:rPr lang="fi-FI" dirty="0"/>
              <a:t>Yläkoulusta jatko-opintoihin ja lukion vaativuus</a:t>
            </a:r>
          </a:p>
          <a:p>
            <a:pPr marL="457200" lvl="1" indent="0">
              <a:buNone/>
            </a:pPr>
            <a:r>
              <a:rPr lang="fi-FI" dirty="0"/>
              <a:t>Huoltajan tehtävät ja lapsen päivärytmi</a:t>
            </a:r>
          </a:p>
          <a:p>
            <a:pPr marL="457200" lvl="1" indent="0">
              <a:buNone/>
            </a:pPr>
            <a:r>
              <a:rPr lang="fi-FI" dirty="0"/>
              <a:t>Wilma</a:t>
            </a:r>
          </a:p>
          <a:p>
            <a:pPr marL="0" indent="0">
              <a:buNone/>
            </a:pPr>
            <a:r>
              <a:rPr lang="fi-FI" dirty="0"/>
              <a:t>18.40–19.05 Ryhmäkeskustelut</a:t>
            </a:r>
          </a:p>
          <a:p>
            <a:pPr marL="0" indent="0">
              <a:buNone/>
            </a:pPr>
            <a:r>
              <a:rPr lang="fi-FI" dirty="0"/>
              <a:t>19.05–19.25 Keskustelujen purku</a:t>
            </a:r>
          </a:p>
          <a:p>
            <a:endParaRPr lang="fi-FI" dirty="0"/>
          </a:p>
          <a:p>
            <a:endParaRPr lang="fi-FI" dirty="0"/>
          </a:p>
          <a:p>
            <a:endParaRPr lang="fi-FI" dirty="0"/>
          </a:p>
        </p:txBody>
      </p:sp>
    </p:spTree>
    <p:extLst>
      <p:ext uri="{BB962C8B-B14F-4D97-AF65-F5344CB8AC3E}">
        <p14:creationId xmlns:p14="http://schemas.microsoft.com/office/powerpoint/2010/main" val="212754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4" descr="Kuva, joka sisältää kohteen diagrammi&#10;&#10;Kuvaus luotu automaattisesti">
            <a:extLst>
              <a:ext uri="{FF2B5EF4-FFF2-40B4-BE49-F238E27FC236}">
                <a16:creationId xmlns:a16="http://schemas.microsoft.com/office/drawing/2014/main" id="{9FF43A8F-85C2-CF61-2A50-D8F8E87E7167}"/>
              </a:ext>
            </a:extLst>
          </p:cNvPr>
          <p:cNvPicPr>
            <a:picLocks noChangeAspect="1"/>
          </p:cNvPicPr>
          <p:nvPr/>
        </p:nvPicPr>
        <p:blipFill>
          <a:blip r:embed="rId2"/>
          <a:stretch>
            <a:fillRect/>
          </a:stretch>
        </p:blipFill>
        <p:spPr>
          <a:xfrm>
            <a:off x="1202570" y="15666"/>
            <a:ext cx="7185746" cy="5128398"/>
          </a:xfrm>
          <a:prstGeom prst="rect">
            <a:avLst/>
          </a:prstGeom>
        </p:spPr>
      </p:pic>
    </p:spTree>
    <p:extLst>
      <p:ext uri="{BB962C8B-B14F-4D97-AF65-F5344CB8AC3E}">
        <p14:creationId xmlns:p14="http://schemas.microsoft.com/office/powerpoint/2010/main" val="59766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p>
            <a:r>
              <a:rPr lang="fi-FI" sz="3600" b="1" dirty="0">
                <a:solidFill>
                  <a:schemeClr val="tx2"/>
                </a:solidFill>
                <a:cs typeface="Calibri Light"/>
              </a:rPr>
              <a:t>Suomalainen peruskoulu</a:t>
            </a:r>
            <a:endParaRPr lang="fi-FI" dirty="0"/>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sz="quarter" idx="12"/>
          </p:nvPr>
        </p:nvSpPr>
        <p:spPr/>
        <p:txBody>
          <a:bodyPr/>
          <a:lstStyle/>
          <a:p>
            <a:pPr rtl="0" fontAlgn="base"/>
            <a:r>
              <a:rPr lang="fi-FI" sz="2000" b="0" i="0" dirty="0">
                <a:solidFill>
                  <a:srgbClr val="000000"/>
                </a:solidFill>
                <a:effectLst/>
                <a:latin typeface="Calibri" panose="020F0502020204030204" pitchFamily="34" charset="0"/>
              </a:rPr>
              <a:t>Suomessa perusopetus koostuu alakoulusta ja yläkoulusta.</a:t>
            </a:r>
          </a:p>
          <a:p>
            <a:pPr algn="just" rtl="0" fontAlgn="base"/>
            <a:r>
              <a:rPr lang="fi-FI" sz="2000" b="0" i="0" dirty="0">
                <a:solidFill>
                  <a:srgbClr val="000000"/>
                </a:solidFill>
                <a:effectLst/>
                <a:latin typeface="Calibri" panose="020F0502020204030204" pitchFamily="34" charset="0"/>
              </a:rPr>
              <a:t>Alakoulu: vuosiluokat 1–6 </a:t>
            </a:r>
          </a:p>
          <a:p>
            <a:pPr algn="just" rtl="0" fontAlgn="base"/>
            <a:r>
              <a:rPr lang="fi-FI" sz="2000" b="0" i="0" dirty="0">
                <a:solidFill>
                  <a:srgbClr val="000000"/>
                </a:solidFill>
                <a:effectLst/>
                <a:latin typeface="Calibri" panose="020F0502020204030204" pitchFamily="34" charset="0"/>
              </a:rPr>
              <a:t>Yläkoulu: vuosiluokat 7–9</a:t>
            </a:r>
          </a:p>
          <a:p>
            <a:pPr algn="just" rtl="0" fontAlgn="base"/>
            <a:r>
              <a:rPr lang="fi-FI" sz="2000" b="0" i="0" dirty="0">
                <a:solidFill>
                  <a:srgbClr val="000000"/>
                </a:solidFill>
                <a:effectLst/>
                <a:latin typeface="Calibri" panose="020F0502020204030204" pitchFamily="34" charset="0"/>
              </a:rPr>
              <a:t>Yhtenäiskouluissa on vuosiluokat 1–9</a:t>
            </a:r>
          </a:p>
          <a:p>
            <a:pPr algn="just" rtl="0" fontAlgn="base"/>
            <a:endParaRPr lang="fi-FI" sz="2000" b="0" i="0" dirty="0">
              <a:solidFill>
                <a:srgbClr val="000000"/>
              </a:solidFill>
              <a:effectLst/>
              <a:latin typeface="Calibri" panose="020F0502020204030204" pitchFamily="34" charset="0"/>
            </a:endParaRPr>
          </a:p>
          <a:p>
            <a:pPr marL="0" indent="0">
              <a:buNone/>
            </a:pPr>
            <a:endParaRPr lang="fi-FI" dirty="0"/>
          </a:p>
        </p:txBody>
      </p:sp>
      <p:pic>
        <p:nvPicPr>
          <p:cNvPr id="6" name="Kuvan paikkamerkki 5">
            <a:extLst>
              <a:ext uri="{FF2B5EF4-FFF2-40B4-BE49-F238E27FC236}">
                <a16:creationId xmlns:a16="http://schemas.microsoft.com/office/drawing/2014/main" id="{85C4139E-75BB-5145-2216-F314E6896F63}"/>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5" name="Tekstin paikkamerkki 4">
            <a:extLst>
              <a:ext uri="{FF2B5EF4-FFF2-40B4-BE49-F238E27FC236}">
                <a16:creationId xmlns:a16="http://schemas.microsoft.com/office/drawing/2014/main" id="{94DCBA72-6498-6B33-9BB1-E0C8A37C5DA7}"/>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89756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BA9528DA-958A-43DE-A9B4-2785363E302C}"/>
              </a:ext>
            </a:extLst>
          </p:cNvPr>
          <p:cNvSpPr>
            <a:spLocks noGrp="1"/>
          </p:cNvSpPr>
          <p:nvPr>
            <p:ph type="title"/>
          </p:nvPr>
        </p:nvSpPr>
        <p:spPr/>
        <p:txBody>
          <a:bodyPr/>
          <a:lstStyle/>
          <a:p>
            <a:r>
              <a:rPr lang="fi-FI" sz="3600" b="1" dirty="0">
                <a:solidFill>
                  <a:schemeClr val="tx2"/>
                </a:solidFill>
                <a:cs typeface="Calibri Light"/>
              </a:rPr>
              <a:t>Alakoulun ja yläkoulun nivelvaihe</a:t>
            </a:r>
            <a:endParaRPr lang="fi-FI" dirty="0"/>
          </a:p>
        </p:txBody>
      </p:sp>
      <p:sp>
        <p:nvSpPr>
          <p:cNvPr id="9" name="Tekstin paikkamerkki 8">
            <a:extLst>
              <a:ext uri="{FF2B5EF4-FFF2-40B4-BE49-F238E27FC236}">
                <a16:creationId xmlns:a16="http://schemas.microsoft.com/office/drawing/2014/main" id="{888FCD03-F12C-4C85-8520-B55115D6E0A4}"/>
              </a:ext>
            </a:extLst>
          </p:cNvPr>
          <p:cNvSpPr>
            <a:spLocks noGrp="1"/>
          </p:cNvSpPr>
          <p:nvPr>
            <p:ph type="body" sz="quarter" idx="12"/>
          </p:nvPr>
        </p:nvSpPr>
        <p:spPr>
          <a:xfrm>
            <a:off x="654565" y="1748480"/>
            <a:ext cx="4466075" cy="2609336"/>
          </a:xfrm>
        </p:spPr>
        <p:txBody>
          <a:bodyPr/>
          <a:lstStyle/>
          <a:p>
            <a:pPr rtl="0" fontAlgn="base"/>
            <a:r>
              <a:rPr lang="fi-FI" sz="2000" b="0" i="0" dirty="0">
                <a:solidFill>
                  <a:srgbClr val="000000"/>
                </a:solidFill>
                <a:effectLst/>
                <a:latin typeface="Calibri" panose="020F0502020204030204" pitchFamily="34" charset="0"/>
              </a:rPr>
              <a:t>Alakoulussa oppilailla on oma luokanopettaja.</a:t>
            </a:r>
          </a:p>
          <a:p>
            <a:pPr rtl="0" fontAlgn="base"/>
            <a:r>
              <a:rPr lang="fi-FI" sz="2000" b="0" i="0" dirty="0">
                <a:solidFill>
                  <a:srgbClr val="000000"/>
                </a:solidFill>
                <a:effectLst/>
                <a:latin typeface="Calibri" panose="020F0502020204030204" pitchFamily="34" charset="0"/>
              </a:rPr>
              <a:t>Yläkouluissa jokaisella oppiaineella on oma aineenopettajat. </a:t>
            </a:r>
          </a:p>
          <a:p>
            <a:pPr rtl="0" fontAlgn="base"/>
            <a:r>
              <a:rPr lang="fi-FI" sz="2000" b="0" i="0" dirty="0">
                <a:solidFill>
                  <a:srgbClr val="000000"/>
                </a:solidFill>
                <a:effectLst/>
                <a:latin typeface="Calibri" panose="020F0502020204030204" pitchFamily="34" charset="0"/>
              </a:rPr>
              <a:t>Yläkoulun ryhmillä on oma luokanohjaaja.</a:t>
            </a:r>
          </a:p>
          <a:p>
            <a:pPr rtl="0" fontAlgn="base"/>
            <a:r>
              <a:rPr lang="fi-FI" sz="2000" b="0" i="0" dirty="0">
                <a:solidFill>
                  <a:srgbClr val="000000"/>
                </a:solidFill>
                <a:effectLst/>
                <a:latin typeface="Calibri" panose="020F0502020204030204" pitchFamily="34" charset="0"/>
              </a:rPr>
              <a:t>Oppilaan vastuu omasta koulunkäynnistä lisääntyy ylemmillä vuosiluokilla.</a:t>
            </a:r>
          </a:p>
          <a:p>
            <a:pPr algn="just" rtl="0" fontAlgn="base"/>
            <a:endParaRPr lang="fi-FI" sz="1800" b="0" i="0" dirty="0">
              <a:solidFill>
                <a:srgbClr val="000000"/>
              </a:solidFill>
              <a:effectLst/>
              <a:latin typeface="Calibri" panose="020F0502020204030204" pitchFamily="34" charset="0"/>
            </a:endParaRPr>
          </a:p>
          <a:p>
            <a:pPr marL="0" indent="0" algn="l" rtl="0" fontAlgn="base">
              <a:buNone/>
            </a:pPr>
            <a:r>
              <a:rPr lang="fi-FI" sz="1800" b="0" i="0" dirty="0">
                <a:solidFill>
                  <a:srgbClr val="000000"/>
                </a:solidFill>
                <a:effectLst/>
                <a:latin typeface="Calibri" panose="020F0502020204030204" pitchFamily="34" charset="0"/>
              </a:rPr>
              <a:t> </a:t>
            </a:r>
            <a:endParaRPr lang="fi-FI" dirty="0"/>
          </a:p>
        </p:txBody>
      </p:sp>
      <p:pic>
        <p:nvPicPr>
          <p:cNvPr id="5" name="Kuvan paikkamerkki 4">
            <a:extLst>
              <a:ext uri="{FF2B5EF4-FFF2-40B4-BE49-F238E27FC236}">
                <a16:creationId xmlns:a16="http://schemas.microsoft.com/office/drawing/2014/main" id="{3EAED751-22BD-76E6-8D30-717D13B555B6}"/>
              </a:ext>
            </a:extLst>
          </p:cNvPr>
          <p:cNvPicPr>
            <a:picLocks noGrp="1" noChangeAspect="1"/>
          </p:cNvPicPr>
          <p:nvPr>
            <p:ph type="pic" sz="quarter" idx="13"/>
          </p:nvPr>
        </p:nvPicPr>
        <p:blipFill>
          <a:blip r:embed="rId3"/>
          <a:srcRect l="24547" r="24547"/>
          <a:stretch>
            <a:fillRect/>
          </a:stretch>
        </p:blipFill>
        <p:spPr>
          <a:prstGeom prst="rect">
            <a:avLst/>
          </a:prstGeom>
        </p:spPr>
      </p:pic>
      <p:sp>
        <p:nvSpPr>
          <p:cNvPr id="3" name="Tekstin paikkamerkki 2">
            <a:extLst>
              <a:ext uri="{FF2B5EF4-FFF2-40B4-BE49-F238E27FC236}">
                <a16:creationId xmlns:a16="http://schemas.microsoft.com/office/drawing/2014/main" id="{1F7FE8CB-5B71-BDE4-873C-4691F73039DC}"/>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361451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07990A-1F31-2574-6AC8-ED29592C943F}"/>
              </a:ext>
            </a:extLst>
          </p:cNvPr>
          <p:cNvSpPr>
            <a:spLocks noGrp="1"/>
          </p:cNvSpPr>
          <p:nvPr>
            <p:ph type="title"/>
          </p:nvPr>
        </p:nvSpPr>
        <p:spPr>
          <a:xfrm>
            <a:off x="654565" y="535920"/>
            <a:ext cx="4559607" cy="1082472"/>
          </a:xfrm>
        </p:spPr>
        <p:txBody>
          <a:bodyPr/>
          <a:lstStyle/>
          <a:p>
            <a:r>
              <a:rPr lang="fi-FI" dirty="0"/>
              <a:t>Valmistavasta opetuksesta perusopetukseen</a:t>
            </a:r>
          </a:p>
        </p:txBody>
      </p:sp>
      <p:sp>
        <p:nvSpPr>
          <p:cNvPr id="3" name="Tekstin paikkamerkki 2">
            <a:extLst>
              <a:ext uri="{FF2B5EF4-FFF2-40B4-BE49-F238E27FC236}">
                <a16:creationId xmlns:a16="http://schemas.microsoft.com/office/drawing/2014/main" id="{8335FB01-41C3-4F3B-2ED0-957B37A2C79F}"/>
              </a:ext>
            </a:extLst>
          </p:cNvPr>
          <p:cNvSpPr>
            <a:spLocks noGrp="1"/>
          </p:cNvSpPr>
          <p:nvPr>
            <p:ph type="body" sz="quarter" idx="12"/>
          </p:nvPr>
        </p:nvSpPr>
        <p:spPr/>
        <p:txBody>
          <a:bodyPr/>
          <a:lstStyle/>
          <a:p>
            <a:r>
              <a:rPr lang="fi-FI" dirty="0"/>
              <a:t>Valmistava opetus = VALMO</a:t>
            </a:r>
          </a:p>
          <a:p>
            <a:r>
              <a:rPr lang="fi-FI" dirty="0" err="1"/>
              <a:t>Valmossa</a:t>
            </a:r>
            <a:r>
              <a:rPr lang="fi-FI" dirty="0"/>
              <a:t> opetusta annetaan 6</a:t>
            </a:r>
            <a:r>
              <a:rPr lang="fi-FI" sz="1600" b="0" i="0" dirty="0">
                <a:solidFill>
                  <a:srgbClr val="000000"/>
                </a:solidFill>
                <a:effectLst/>
                <a:latin typeface="Calibri" panose="020F0502020204030204" pitchFamily="34" charset="0"/>
              </a:rPr>
              <a:t>–</a:t>
            </a:r>
            <a:r>
              <a:rPr lang="fi-FI" dirty="0"/>
              <a:t>10 -vuotiaille vähintään 900 tuntia. 11-vuotiaille ja vanhemmille vähintään 1000 tuntia</a:t>
            </a:r>
          </a:p>
          <a:p>
            <a:r>
              <a:rPr lang="fi-FI" dirty="0"/>
              <a:t>Valtakunnallinen ja kunnallinen opetussuunnitelma</a:t>
            </a:r>
          </a:p>
          <a:p>
            <a:r>
              <a:rPr lang="fi-FI" dirty="0"/>
              <a:t>Pääpaino suomen kielessä</a:t>
            </a:r>
          </a:p>
          <a:p>
            <a:r>
              <a:rPr lang="fi-FI" dirty="0"/>
              <a:t>Silta-tuki on mahdollinen tarvittaessa</a:t>
            </a:r>
          </a:p>
          <a:p>
            <a:endParaRPr lang="fi-FI" dirty="0"/>
          </a:p>
        </p:txBody>
      </p:sp>
      <p:pic>
        <p:nvPicPr>
          <p:cNvPr id="6" name="Kuvan paikkamerkki 5">
            <a:extLst>
              <a:ext uri="{FF2B5EF4-FFF2-40B4-BE49-F238E27FC236}">
                <a16:creationId xmlns:a16="http://schemas.microsoft.com/office/drawing/2014/main" id="{1F79BFB0-9317-3E6B-D99B-EFD684BEE5D2}"/>
              </a:ext>
            </a:extLst>
          </p:cNvPr>
          <p:cNvPicPr>
            <a:picLocks noGrp="1" noChangeAspect="1"/>
          </p:cNvPicPr>
          <p:nvPr>
            <p:ph type="pic" sz="quarter" idx="13"/>
          </p:nvPr>
        </p:nvPicPr>
        <p:blipFill>
          <a:blip r:embed="rId3"/>
          <a:srcRect l="24517" r="24517"/>
          <a:stretch>
            <a:fillRect/>
          </a:stretch>
        </p:blipFill>
        <p:spPr>
          <a:prstGeom prst="rect">
            <a:avLst/>
          </a:prstGeom>
        </p:spPr>
      </p:pic>
      <p:sp>
        <p:nvSpPr>
          <p:cNvPr id="5" name="Tekstin paikkamerkki 4">
            <a:extLst>
              <a:ext uri="{FF2B5EF4-FFF2-40B4-BE49-F238E27FC236}">
                <a16:creationId xmlns:a16="http://schemas.microsoft.com/office/drawing/2014/main" id="{986FE5AA-223A-83D4-4E16-1431628879D1}"/>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11182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96E7C0-BD9A-6F45-BA00-48C074D64DE9}"/>
              </a:ext>
            </a:extLst>
          </p:cNvPr>
          <p:cNvSpPr>
            <a:spLocks noGrp="1"/>
          </p:cNvSpPr>
          <p:nvPr>
            <p:ph type="title"/>
          </p:nvPr>
        </p:nvSpPr>
        <p:spPr/>
        <p:txBody>
          <a:bodyPr/>
          <a:lstStyle/>
          <a:p>
            <a:r>
              <a:rPr lang="fi-FI" dirty="0"/>
              <a:t>Yläkoulusta </a:t>
            </a:r>
            <a:br>
              <a:rPr lang="fi-FI" dirty="0"/>
            </a:br>
            <a:r>
              <a:rPr lang="fi-FI" dirty="0"/>
              <a:t>jatko-opintoihin</a:t>
            </a:r>
          </a:p>
        </p:txBody>
      </p:sp>
      <p:sp>
        <p:nvSpPr>
          <p:cNvPr id="3" name="Tekstin paikkamerkki 2">
            <a:extLst>
              <a:ext uri="{FF2B5EF4-FFF2-40B4-BE49-F238E27FC236}">
                <a16:creationId xmlns:a16="http://schemas.microsoft.com/office/drawing/2014/main" id="{266B57D0-0DF2-06B8-DAFE-EC7D19D40448}"/>
              </a:ext>
            </a:extLst>
          </p:cNvPr>
          <p:cNvSpPr>
            <a:spLocks noGrp="1"/>
          </p:cNvSpPr>
          <p:nvPr>
            <p:ph type="body" sz="quarter" idx="12"/>
          </p:nvPr>
        </p:nvSpPr>
        <p:spPr/>
        <p:txBody>
          <a:bodyPr/>
          <a:lstStyle/>
          <a:p>
            <a:r>
              <a:rPr lang="fi-FI" dirty="0"/>
              <a:t>Yläkoulusta toiselle asteelle:</a:t>
            </a:r>
          </a:p>
          <a:p>
            <a:r>
              <a:rPr lang="fi-FI" dirty="0"/>
              <a:t>1. ammatilliseen oppilaitokseen</a:t>
            </a:r>
          </a:p>
          <a:p>
            <a:r>
              <a:rPr lang="fi-FI" dirty="0"/>
              <a:t>2. lukioon, suoritetaan ylioppilastutkinto</a:t>
            </a:r>
          </a:p>
          <a:p>
            <a:r>
              <a:rPr lang="fi-FI" dirty="0"/>
              <a:t>3. TUVAan (tutkintoon valmentava koulutus).</a:t>
            </a:r>
          </a:p>
          <a:p>
            <a:r>
              <a:rPr lang="fi-FI" dirty="0"/>
              <a:t>4. AIPEen (aikuisten perusopetus)</a:t>
            </a:r>
          </a:p>
          <a:p>
            <a:endParaRPr lang="fi-FI" dirty="0"/>
          </a:p>
        </p:txBody>
      </p:sp>
      <p:pic>
        <p:nvPicPr>
          <p:cNvPr id="6" name="Kuvan paikkamerkki 5">
            <a:extLst>
              <a:ext uri="{FF2B5EF4-FFF2-40B4-BE49-F238E27FC236}">
                <a16:creationId xmlns:a16="http://schemas.microsoft.com/office/drawing/2014/main" id="{5AD01000-1477-F724-D870-091495426F88}"/>
              </a:ext>
            </a:extLst>
          </p:cNvPr>
          <p:cNvPicPr>
            <a:picLocks noGrp="1" noChangeAspect="1"/>
          </p:cNvPicPr>
          <p:nvPr>
            <p:ph type="pic" sz="quarter" idx="13"/>
          </p:nvPr>
        </p:nvPicPr>
        <p:blipFill>
          <a:blip r:embed="rId3"/>
          <a:srcRect l="24517" r="24517"/>
          <a:stretch>
            <a:fillRect/>
          </a:stretch>
        </p:blipFill>
        <p:spPr>
          <a:prstGeom prst="rect">
            <a:avLst/>
          </a:prstGeom>
        </p:spPr>
      </p:pic>
      <p:sp>
        <p:nvSpPr>
          <p:cNvPr id="5" name="Tekstin paikkamerkki 4">
            <a:extLst>
              <a:ext uri="{FF2B5EF4-FFF2-40B4-BE49-F238E27FC236}">
                <a16:creationId xmlns:a16="http://schemas.microsoft.com/office/drawing/2014/main" id="{69E43CC2-130E-3AB6-A840-EED5704AB081}"/>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9279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58607C-EC3E-34D3-8156-416D77A03401}"/>
              </a:ext>
            </a:extLst>
          </p:cNvPr>
          <p:cNvSpPr>
            <a:spLocks noGrp="1"/>
          </p:cNvSpPr>
          <p:nvPr>
            <p:ph type="title"/>
          </p:nvPr>
        </p:nvSpPr>
        <p:spPr/>
        <p:txBody>
          <a:bodyPr/>
          <a:lstStyle/>
          <a:p>
            <a:r>
              <a:rPr lang="fi-FI" dirty="0"/>
              <a:t>Lukion vaativuus</a:t>
            </a:r>
          </a:p>
        </p:txBody>
      </p:sp>
      <p:sp>
        <p:nvSpPr>
          <p:cNvPr id="3" name="Tekstin paikkamerkki 2">
            <a:extLst>
              <a:ext uri="{FF2B5EF4-FFF2-40B4-BE49-F238E27FC236}">
                <a16:creationId xmlns:a16="http://schemas.microsoft.com/office/drawing/2014/main" id="{4ABBE9EC-9D9B-A236-A1D5-73F05D84108E}"/>
              </a:ext>
            </a:extLst>
          </p:cNvPr>
          <p:cNvSpPr>
            <a:spLocks noGrp="1"/>
          </p:cNvSpPr>
          <p:nvPr>
            <p:ph type="body" sz="quarter" idx="12"/>
          </p:nvPr>
        </p:nvSpPr>
        <p:spPr/>
        <p:txBody>
          <a:bodyPr/>
          <a:lstStyle/>
          <a:p>
            <a:r>
              <a:rPr lang="fi-FI" dirty="0"/>
              <a:t>Lukioon haetaan reaaliaineiden keskiarvorajalla </a:t>
            </a:r>
          </a:p>
          <a:p>
            <a:r>
              <a:rPr lang="fi-FI" dirty="0"/>
              <a:t>Kurssimuotoisuus, 75 kurssia</a:t>
            </a:r>
          </a:p>
          <a:p>
            <a:r>
              <a:rPr lang="fi-FI" dirty="0"/>
              <a:t>Tarvitaan vahvat opiskelutaidot, motivaatio ja perustiedot sekä vahvaa aiempaa koulutaustaa</a:t>
            </a:r>
          </a:p>
          <a:p>
            <a:r>
              <a:rPr lang="fi-FI" dirty="0"/>
              <a:t>Jotta lukiotodistuksesta ja ylioppilastodistuksesta on hyötyä, tulee opinnoissa menestyä.</a:t>
            </a:r>
          </a:p>
          <a:p>
            <a:endParaRPr lang="fi-FI" dirty="0"/>
          </a:p>
        </p:txBody>
      </p:sp>
      <p:pic>
        <p:nvPicPr>
          <p:cNvPr id="6" name="Kuvan paikkamerkki 5">
            <a:extLst>
              <a:ext uri="{FF2B5EF4-FFF2-40B4-BE49-F238E27FC236}">
                <a16:creationId xmlns:a16="http://schemas.microsoft.com/office/drawing/2014/main" id="{0A8A2167-EFB0-9DDD-D144-FE997D342342}"/>
              </a:ext>
            </a:extLst>
          </p:cNvPr>
          <p:cNvPicPr>
            <a:picLocks noGrp="1" noChangeAspect="1"/>
          </p:cNvPicPr>
          <p:nvPr>
            <p:ph type="pic" sz="quarter" idx="13"/>
          </p:nvPr>
        </p:nvPicPr>
        <p:blipFill>
          <a:blip r:embed="rId3"/>
          <a:srcRect l="24517" r="24517"/>
          <a:stretch>
            <a:fillRect/>
          </a:stretch>
        </p:blipFill>
        <p:spPr>
          <a:prstGeom prst="rect">
            <a:avLst/>
          </a:prstGeom>
        </p:spPr>
      </p:pic>
      <p:sp>
        <p:nvSpPr>
          <p:cNvPr id="5" name="Tekstin paikkamerkki 4">
            <a:extLst>
              <a:ext uri="{FF2B5EF4-FFF2-40B4-BE49-F238E27FC236}">
                <a16:creationId xmlns:a16="http://schemas.microsoft.com/office/drawing/2014/main" id="{8B201585-0A27-1B80-EA11-6CA2B5B958ED}"/>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117000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6F0870-CC5D-4D50-AA39-D5EAC343C52A}"/>
              </a:ext>
            </a:extLst>
          </p:cNvPr>
          <p:cNvSpPr>
            <a:spLocks noGrp="1"/>
          </p:cNvSpPr>
          <p:nvPr>
            <p:ph type="title"/>
          </p:nvPr>
        </p:nvSpPr>
        <p:spPr>
          <a:xfrm>
            <a:off x="654566" y="535920"/>
            <a:ext cx="4286024" cy="716808"/>
          </a:xfrm>
        </p:spPr>
        <p:txBody>
          <a:bodyPr/>
          <a:lstStyle/>
          <a:p>
            <a:r>
              <a:rPr lang="fi-FI" dirty="0"/>
              <a:t>Huoltajan tehtävä</a:t>
            </a:r>
          </a:p>
        </p:txBody>
      </p:sp>
      <p:sp>
        <p:nvSpPr>
          <p:cNvPr id="3" name="Tekstin paikkamerkki 2">
            <a:extLst>
              <a:ext uri="{FF2B5EF4-FFF2-40B4-BE49-F238E27FC236}">
                <a16:creationId xmlns:a16="http://schemas.microsoft.com/office/drawing/2014/main" id="{1E248309-31C7-41F3-AC50-8925A5E4FD1D}"/>
              </a:ext>
            </a:extLst>
          </p:cNvPr>
          <p:cNvSpPr>
            <a:spLocks noGrp="1"/>
          </p:cNvSpPr>
          <p:nvPr>
            <p:ph type="body" sz="quarter" idx="12"/>
          </p:nvPr>
        </p:nvSpPr>
        <p:spPr>
          <a:xfrm>
            <a:off x="654565" y="1252728"/>
            <a:ext cx="5632231" cy="3105088"/>
          </a:xfrm>
        </p:spPr>
        <p:txBody>
          <a:bodyPr/>
          <a:lstStyle/>
          <a:p>
            <a:r>
              <a:rPr lang="fi-FI" sz="2000" b="0" i="0" dirty="0">
                <a:solidFill>
                  <a:srgbClr val="000000"/>
                </a:solidFill>
                <a:effectLst/>
                <a:latin typeface="Calibri" panose="020F0502020204030204" pitchFamily="34" charset="0"/>
              </a:rPr>
              <a:t>Lapsen sään mukainen pukeutuminen </a:t>
            </a:r>
          </a:p>
          <a:p>
            <a:r>
              <a:rPr lang="fi-FI" sz="2000" b="0" i="0" dirty="0">
                <a:solidFill>
                  <a:srgbClr val="000000"/>
                </a:solidFill>
                <a:effectLst/>
                <a:latin typeface="Calibri" panose="020F0502020204030204" pitchFamily="34" charset="0"/>
              </a:rPr>
              <a:t>Lukujärjestyksen lukeminen, kouluunlähdöstä huolehtiminen</a:t>
            </a:r>
          </a:p>
          <a:p>
            <a:r>
              <a:rPr lang="fi-FI" sz="2000" b="0" i="0" dirty="0">
                <a:solidFill>
                  <a:srgbClr val="000000"/>
                </a:solidFill>
                <a:effectLst/>
                <a:latin typeface="Calibri" panose="020F0502020204030204" pitchFamily="34" charset="0"/>
              </a:rPr>
              <a:t>Tavaroiden pakkaaminen yhdessä lapsen kanssa</a:t>
            </a:r>
          </a:p>
          <a:p>
            <a:r>
              <a:rPr lang="fi-FI" sz="2000" b="0" i="0" dirty="0">
                <a:solidFill>
                  <a:srgbClr val="000000"/>
                </a:solidFill>
                <a:effectLst/>
                <a:latin typeface="Calibri" panose="020F0502020204030204" pitchFamily="34" charset="0"/>
              </a:rPr>
              <a:t>Laitteiden lataaminen</a:t>
            </a:r>
          </a:p>
          <a:p>
            <a:r>
              <a:rPr lang="fi-FI" sz="2000" b="0" i="0" dirty="0">
                <a:solidFill>
                  <a:srgbClr val="000000"/>
                </a:solidFill>
                <a:effectLst/>
                <a:latin typeface="Calibri" panose="020F0502020204030204" pitchFamily="34" charset="0"/>
              </a:rPr>
              <a:t>Opinnoissa etenemisen tukeminen</a:t>
            </a:r>
          </a:p>
          <a:p>
            <a:r>
              <a:rPr lang="fi-FI" sz="2000" b="0" i="0" dirty="0">
                <a:solidFill>
                  <a:srgbClr val="000000"/>
                </a:solidFill>
                <a:effectLst/>
                <a:latin typeface="Calibri" panose="020F0502020204030204" pitchFamily="34" charset="0"/>
              </a:rPr>
              <a:t>Kokeiden seuranta</a:t>
            </a:r>
          </a:p>
          <a:p>
            <a:r>
              <a:rPr lang="fi-FI" sz="2000" b="0" i="0" dirty="0">
                <a:solidFill>
                  <a:srgbClr val="000000"/>
                </a:solidFill>
                <a:effectLst/>
                <a:latin typeface="Calibri" panose="020F0502020204030204" pitchFamily="34" charset="0"/>
              </a:rPr>
              <a:t>Kiinnostuneisuus ja tukeminen</a:t>
            </a:r>
          </a:p>
          <a:p>
            <a:r>
              <a:rPr lang="fi-FI" sz="2000" b="0" i="0" dirty="0">
                <a:solidFill>
                  <a:srgbClr val="000000"/>
                </a:solidFill>
                <a:effectLst/>
                <a:latin typeface="Calibri" panose="020F0502020204030204" pitchFamily="34" charset="0"/>
              </a:rPr>
              <a:t>Yhteystiedot</a:t>
            </a:r>
          </a:p>
          <a:p>
            <a:r>
              <a:rPr lang="fi-FI" sz="2000" b="0" i="0" dirty="0">
                <a:solidFill>
                  <a:srgbClr val="000000"/>
                </a:solidFill>
                <a:effectLst/>
                <a:latin typeface="Calibri" panose="020F0502020204030204" pitchFamily="34" charset="0"/>
              </a:rPr>
              <a:t>Vanhempainillat ja tapaamiset koululla</a:t>
            </a:r>
          </a:p>
        </p:txBody>
      </p:sp>
      <p:pic>
        <p:nvPicPr>
          <p:cNvPr id="6" name="Kuvan paikkamerkki 5">
            <a:extLst>
              <a:ext uri="{FF2B5EF4-FFF2-40B4-BE49-F238E27FC236}">
                <a16:creationId xmlns:a16="http://schemas.microsoft.com/office/drawing/2014/main" id="{73BEC64F-C2C6-DB68-8FC6-740EF36C3289}"/>
              </a:ext>
            </a:extLst>
          </p:cNvPr>
          <p:cNvPicPr>
            <a:picLocks noGrp="1" noChangeAspect="1"/>
          </p:cNvPicPr>
          <p:nvPr>
            <p:ph type="pic" sz="quarter" idx="13"/>
          </p:nvPr>
        </p:nvPicPr>
        <p:blipFill>
          <a:blip r:embed="rId3"/>
          <a:srcRect l="24547" r="24547"/>
          <a:stretch>
            <a:fillRect/>
          </a:stretch>
        </p:blipFill>
        <p:spPr>
          <a:xfrm>
            <a:off x="6286796" y="1335024"/>
            <a:ext cx="2857203" cy="3808476"/>
          </a:xfrm>
          <a:prstGeom prst="rect">
            <a:avLst/>
          </a:prstGeom>
        </p:spPr>
      </p:pic>
      <p:sp>
        <p:nvSpPr>
          <p:cNvPr id="5" name="Tekstin paikkamerkki 4">
            <a:extLst>
              <a:ext uri="{FF2B5EF4-FFF2-40B4-BE49-F238E27FC236}">
                <a16:creationId xmlns:a16="http://schemas.microsoft.com/office/drawing/2014/main" id="{CF875084-20EC-D0B6-E998-8AE78569F429}"/>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2797261185"/>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934DF857-1862-4454-A464-105457798266}" vid="{EB738106-AF4D-4813-A67E-08A096C3513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b60bbb-7114-4eae-8fe4-8adc972c933e" xsi:nil="true"/>
    <lcf76f155ced4ddcb4097134ff3c332f xmlns="fa988d95-2783-49b2-9d80-dabe6af3635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27A05EABDE3543B194CE00A2ADECE0" ma:contentTypeVersion="11" ma:contentTypeDescription="Create a new document." ma:contentTypeScope="" ma:versionID="02b46355c2755ec3d2ccb9632ebc14af">
  <xsd:schema xmlns:xsd="http://www.w3.org/2001/XMLSchema" xmlns:xs="http://www.w3.org/2001/XMLSchema" xmlns:p="http://schemas.microsoft.com/office/2006/metadata/properties" xmlns:ns2="fa988d95-2783-49b2-9d80-dabe6af3635f" xmlns:ns3="c8b60bbb-7114-4eae-8fe4-8adc972c933e" targetNamespace="http://schemas.microsoft.com/office/2006/metadata/properties" ma:root="true" ma:fieldsID="7796974a94b0b1455c55b63c4e03413a" ns2:_="" ns3:_="">
    <xsd:import namespace="fa988d95-2783-49b2-9d80-dabe6af3635f"/>
    <xsd:import namespace="c8b60bbb-7114-4eae-8fe4-8adc972c9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88d95-2783-49b2-9d80-dabe6af36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b60bbb-7114-4eae-8fe4-8adc972c93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793e71-d812-4176-9335-4b5bf48093c8}" ma:internalName="TaxCatchAll" ma:showField="CatchAllData" ma:web="c8b60bbb-7114-4eae-8fe4-8adc972c93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30E45-4219-4191-B47D-7A46637DD451}">
  <ds:schemaRefs>
    <ds:schemaRef ds:uri="http://purl.org/dc/terms/"/>
    <ds:schemaRef ds:uri="http://schemas.microsoft.com/office/2006/metadata/properties"/>
    <ds:schemaRef ds:uri="http://www.w3.org/XML/1998/namespace"/>
    <ds:schemaRef ds:uri="http://schemas.microsoft.com/office/2006/documentManagement/types"/>
    <ds:schemaRef ds:uri="c8b60bbb-7114-4eae-8fe4-8adc972c933e"/>
    <ds:schemaRef ds:uri="http://purl.org/dc/elements/1.1/"/>
    <ds:schemaRef ds:uri="http://schemas.microsoft.com/office/infopath/2007/PartnerControls"/>
    <ds:schemaRef ds:uri="http://schemas.openxmlformats.org/package/2006/metadata/core-properties"/>
    <ds:schemaRef ds:uri="fa988d95-2783-49b2-9d80-dabe6af3635f"/>
    <ds:schemaRef ds:uri="http://purl.org/dc/dcmitype/"/>
  </ds:schemaRefs>
</ds:datastoreItem>
</file>

<file path=customXml/itemProps2.xml><?xml version="1.0" encoding="utf-8"?>
<ds:datastoreItem xmlns:ds="http://schemas.openxmlformats.org/officeDocument/2006/customXml" ds:itemID="{2A1BEEA7-9FE3-4AF7-9243-C46B5DE08EC3}">
  <ds:schemaRefs>
    <ds:schemaRef ds:uri="http://schemas.microsoft.com/sharepoint/v3/contenttype/forms"/>
  </ds:schemaRefs>
</ds:datastoreItem>
</file>

<file path=customXml/itemProps3.xml><?xml version="1.0" encoding="utf-8"?>
<ds:datastoreItem xmlns:ds="http://schemas.openxmlformats.org/officeDocument/2006/customXml" ds:itemID="{86CE0C7C-D52A-4E1B-8CBE-EC5203A7C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988d95-2783-49b2-9d80-dabe6af3635f"/>
    <ds:schemaRef ds:uri="c8b60bbb-7114-4eae-8fe4-8adc972c9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TURUN_PPT_POHJA_16-9_FI_SVE_2021 (2)</Template>
  <TotalTime>7813</TotalTime>
  <Words>1725</Words>
  <Application>Microsoft Office PowerPoint</Application>
  <PresentationFormat>Näytössä katseltava esitys (16:9)</PresentationFormat>
  <Paragraphs>171</Paragraphs>
  <Slides>17</Slides>
  <Notes>10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17</vt:i4>
      </vt:variant>
    </vt:vector>
  </HeadingPairs>
  <TitlesOfParts>
    <vt:vector size="25" baseType="lpstr">
      <vt:lpstr>Arial</vt:lpstr>
      <vt:lpstr>Calibri</vt:lpstr>
      <vt:lpstr>Calibri Light</vt:lpstr>
      <vt:lpstr>Courier New</vt:lpstr>
      <vt:lpstr>Lucida Grande</vt:lpstr>
      <vt:lpstr>Segoe UI</vt:lpstr>
      <vt:lpstr>Turun kaupunki perustyyli</vt:lpstr>
      <vt:lpstr>Office-teema</vt:lpstr>
      <vt:lpstr>Koulupolku ja koulunkäynti Suomessa</vt:lpstr>
      <vt:lpstr>Ohjelma</vt:lpstr>
      <vt:lpstr>PowerPoint-esitys</vt:lpstr>
      <vt:lpstr>Suomalainen peruskoulu</vt:lpstr>
      <vt:lpstr>Alakoulun ja yläkoulun nivelvaihe</vt:lpstr>
      <vt:lpstr>Valmistavasta opetuksesta perusopetukseen</vt:lpstr>
      <vt:lpstr>Yläkoulusta  jatko-opintoihin</vt:lpstr>
      <vt:lpstr>Lukion vaativuus</vt:lpstr>
      <vt:lpstr>Huoltajan tehtävä</vt:lpstr>
      <vt:lpstr>Wilma</vt:lpstr>
      <vt:lpstr>PowerPoint-esitys</vt:lpstr>
      <vt:lpstr>Läksyistä huolehtiminen</vt:lpstr>
      <vt:lpstr>Lapsen päivärytmi</vt:lpstr>
      <vt:lpstr>Lähteet:</vt:lpstr>
      <vt:lpstr>Ryhmäkeskustelu</vt:lpstr>
      <vt:lpstr>Keskustelun purku:</vt:lpstr>
      <vt:lpstr>Kiitos!</vt:lpstr>
    </vt:vector>
  </TitlesOfParts>
  <Company>Turun kaupunki (hallinto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Olethan huomioinut saavutettavuuden?</dc:title>
  <dc:creator>Kilpinen Jaana</dc:creator>
  <cp:lastModifiedBy>Ilmasti Lotta</cp:lastModifiedBy>
  <cp:revision>4</cp:revision>
  <cp:lastPrinted>2015-03-30T13:04:50Z</cp:lastPrinted>
  <dcterms:created xsi:type="dcterms:W3CDTF">2021-12-02T12:16:36Z</dcterms:created>
  <dcterms:modified xsi:type="dcterms:W3CDTF">2023-07-12T10:15:13Z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0x0101007C27A05EABDE3543B194CE00A2ADECE0</vt:lpwstr>
  </property>
  <property fmtid="{D5CDD505-2E9C-101B-9397-08002B2CF9AE}" pid="3" name="dt_keyword">
    <vt:lpwstr/>
  </property>
  <property fmtid="{D5CDD505-2E9C-101B-9397-08002B2CF9AE}" pid="4" name="dt_businesssector">
    <vt:lpwstr/>
  </property>
  <property fmtid="{D5CDD505-2E9C-101B-9397-08002B2CF9AE}" pid="5" name="dt_unit">
    <vt:lpwstr/>
  </property>
  <property fmtid="{D5CDD505-2E9C-101B-9397-08002B2CF9AE}" pid="6" name="dt_category">
    <vt:lpwstr/>
  </property>
  <property fmtid="{D5CDD505-2E9C-101B-9397-08002B2CF9AE}" pid="7" name="dt_office">
    <vt:lpwstr/>
  </property>
  <property fmtid="{D5CDD505-2E9C-101B-9397-08002B2CF9AE}" pid="8" name="dt_role">
    <vt:lpwstr/>
  </property>
  <property fmtid="{D5CDD505-2E9C-101B-9397-08002B2CF9AE}" pid="9" name="dt_matrix">
    <vt:lpwstr/>
  </property>
</Properties>
</file>