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29"/>
  </p:notesMasterIdLst>
  <p:handoutMasterIdLst>
    <p:handoutMasterId r:id="rId30"/>
  </p:handoutMasterIdLst>
  <p:sldIdLst>
    <p:sldId id="326" r:id="rId5"/>
    <p:sldId id="362" r:id="rId6"/>
    <p:sldId id="389" r:id="rId7"/>
    <p:sldId id="353" r:id="rId8"/>
    <p:sldId id="357" r:id="rId9"/>
    <p:sldId id="355" r:id="rId10"/>
    <p:sldId id="384" r:id="rId11"/>
    <p:sldId id="363" r:id="rId12"/>
    <p:sldId id="385" r:id="rId13"/>
    <p:sldId id="386" r:id="rId14"/>
    <p:sldId id="387" r:id="rId15"/>
    <p:sldId id="388" r:id="rId16"/>
    <p:sldId id="390" r:id="rId17"/>
    <p:sldId id="391" r:id="rId18"/>
    <p:sldId id="392" r:id="rId19"/>
    <p:sldId id="393" r:id="rId20"/>
    <p:sldId id="394" r:id="rId21"/>
    <p:sldId id="396" r:id="rId22"/>
    <p:sldId id="398" r:id="rId23"/>
    <p:sldId id="397" r:id="rId24"/>
    <p:sldId id="395" r:id="rId25"/>
    <p:sldId id="360" r:id="rId26"/>
    <p:sldId id="303" r:id="rId27"/>
    <p:sldId id="30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F"/>
    <a:srgbClr val="FFFFFF"/>
    <a:srgbClr val="DEDEDE"/>
    <a:srgbClr val="BFE6F6"/>
    <a:srgbClr val="C7D7EB"/>
    <a:srgbClr val="F26522"/>
    <a:srgbClr val="71020C"/>
    <a:srgbClr val="404040"/>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E5740-2D42-4DA9-921D-BBFA20B2A0A5}" v="26" dt="2023-07-12T07:38:19.93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906" autoAdjust="0"/>
  </p:normalViewPr>
  <p:slideViewPr>
    <p:cSldViewPr snapToGrid="0" snapToObjects="1">
      <p:cViewPr varScale="1">
        <p:scale>
          <a:sx n="105" d="100"/>
          <a:sy n="105" d="100"/>
        </p:scale>
        <p:origin x="1830" y="9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masti Lotta" userId="f413e959-78e4-473a-89c3-cd5d7b7724a6" providerId="ADAL" clId="{3A5E5740-2D42-4DA9-921D-BBFA20B2A0A5}"/>
    <pc:docChg chg="undo custSel addSld delSld modSld sldOrd addMainMaster delMainMaster modMainMaster">
      <pc:chgData name="Ilmasti Lotta" userId="f413e959-78e4-473a-89c3-cd5d7b7724a6" providerId="ADAL" clId="{3A5E5740-2D42-4DA9-921D-BBFA20B2A0A5}" dt="2023-07-12T07:47:40.248" v="965" actId="12"/>
      <pc:docMkLst>
        <pc:docMk/>
      </pc:docMkLst>
      <pc:sldChg chg="modSp mod">
        <pc:chgData name="Ilmasti Lotta" userId="f413e959-78e4-473a-89c3-cd5d7b7724a6" providerId="ADAL" clId="{3A5E5740-2D42-4DA9-921D-BBFA20B2A0A5}" dt="2023-07-11T11:30:05.603" v="26" actId="14100"/>
        <pc:sldMkLst>
          <pc:docMk/>
          <pc:sldMk cId="3401100175" sldId="326"/>
        </pc:sldMkLst>
        <pc:spChg chg="mod">
          <ac:chgData name="Ilmasti Lotta" userId="f413e959-78e4-473a-89c3-cd5d7b7724a6" providerId="ADAL" clId="{3A5E5740-2D42-4DA9-921D-BBFA20B2A0A5}" dt="2023-07-11T11:29:58.599" v="25" actId="255"/>
          <ac:spMkLst>
            <pc:docMk/>
            <pc:sldMk cId="3401100175" sldId="326"/>
            <ac:spMk id="2" creationId="{6CD3A68B-2169-4940-97C5-A10F00CDEB9F}"/>
          </ac:spMkLst>
        </pc:spChg>
        <pc:spChg chg="mod">
          <ac:chgData name="Ilmasti Lotta" userId="f413e959-78e4-473a-89c3-cd5d7b7724a6" providerId="ADAL" clId="{3A5E5740-2D42-4DA9-921D-BBFA20B2A0A5}" dt="2023-07-11T11:30:05.603" v="26" actId="14100"/>
          <ac:spMkLst>
            <pc:docMk/>
            <pc:sldMk cId="3401100175" sldId="326"/>
            <ac:spMk id="3" creationId="{EBB4AF93-CB7D-4D7E-B004-990FB059E389}"/>
          </ac:spMkLst>
        </pc:spChg>
      </pc:sldChg>
      <pc:sldChg chg="modSp mod ord modNotesTx">
        <pc:chgData name="Ilmasti Lotta" userId="f413e959-78e4-473a-89c3-cd5d7b7724a6" providerId="ADAL" clId="{3A5E5740-2D42-4DA9-921D-BBFA20B2A0A5}" dt="2023-07-11T12:19:40.172" v="518" actId="120"/>
        <pc:sldMkLst>
          <pc:docMk/>
          <pc:sldMk cId="3897567027" sldId="353"/>
        </pc:sldMkLst>
        <pc:spChg chg="mod">
          <ac:chgData name="Ilmasti Lotta" userId="f413e959-78e4-473a-89c3-cd5d7b7724a6" providerId="ADAL" clId="{3A5E5740-2D42-4DA9-921D-BBFA20B2A0A5}" dt="2023-07-11T12:19:30.408" v="516" actId="14100"/>
          <ac:spMkLst>
            <pc:docMk/>
            <pc:sldMk cId="3897567027" sldId="353"/>
            <ac:spMk id="2" creationId="{C614A122-DE05-44AE-AC68-CDD34FF6F56E}"/>
          </ac:spMkLst>
        </pc:spChg>
        <pc:spChg chg="mod">
          <ac:chgData name="Ilmasti Lotta" userId="f413e959-78e4-473a-89c3-cd5d7b7724a6" providerId="ADAL" clId="{3A5E5740-2D42-4DA9-921D-BBFA20B2A0A5}" dt="2023-07-11T12:19:40.172" v="518" actId="120"/>
          <ac:spMkLst>
            <pc:docMk/>
            <pc:sldMk cId="3897567027" sldId="353"/>
            <ac:spMk id="3" creationId="{6FA07076-FA7C-418E-AC45-28069630983B}"/>
          </ac:spMkLst>
        </pc:spChg>
      </pc:sldChg>
      <pc:sldChg chg="del">
        <pc:chgData name="Ilmasti Lotta" userId="f413e959-78e4-473a-89c3-cd5d7b7724a6" providerId="ADAL" clId="{3A5E5740-2D42-4DA9-921D-BBFA20B2A0A5}" dt="2023-07-12T07:08:34.173" v="679" actId="47"/>
        <pc:sldMkLst>
          <pc:docMk/>
          <pc:sldMk cId="3334185109" sldId="354"/>
        </pc:sldMkLst>
      </pc:sldChg>
      <pc:sldChg chg="modSp mod ord modNotesTx">
        <pc:chgData name="Ilmasti Lotta" userId="f413e959-78e4-473a-89c3-cd5d7b7724a6" providerId="ADAL" clId="{3A5E5740-2D42-4DA9-921D-BBFA20B2A0A5}" dt="2023-07-11T11:48:04.071" v="302" actId="1076"/>
        <pc:sldMkLst>
          <pc:docMk/>
          <pc:sldMk cId="2767565823" sldId="355"/>
        </pc:sldMkLst>
        <pc:spChg chg="mod">
          <ac:chgData name="Ilmasti Lotta" userId="f413e959-78e4-473a-89c3-cd5d7b7724a6" providerId="ADAL" clId="{3A5E5740-2D42-4DA9-921D-BBFA20B2A0A5}" dt="2023-07-11T11:46:19.474" v="295" actId="20577"/>
          <ac:spMkLst>
            <pc:docMk/>
            <pc:sldMk cId="2767565823" sldId="355"/>
            <ac:spMk id="2" creationId="{EB484388-7F16-4AE8-A928-8E4F70E67AED}"/>
          </ac:spMkLst>
        </pc:spChg>
        <pc:spChg chg="mod">
          <ac:chgData name="Ilmasti Lotta" userId="f413e959-78e4-473a-89c3-cd5d7b7724a6" providerId="ADAL" clId="{3A5E5740-2D42-4DA9-921D-BBFA20B2A0A5}" dt="2023-07-11T11:47:40.327" v="300"/>
          <ac:spMkLst>
            <pc:docMk/>
            <pc:sldMk cId="2767565823" sldId="355"/>
            <ac:spMk id="3" creationId="{F1053DD5-C501-42DD-BCC9-1DF24210E0EE}"/>
          </ac:spMkLst>
        </pc:spChg>
        <pc:picChg chg="mod">
          <ac:chgData name="Ilmasti Lotta" userId="f413e959-78e4-473a-89c3-cd5d7b7724a6" providerId="ADAL" clId="{3A5E5740-2D42-4DA9-921D-BBFA20B2A0A5}" dt="2023-07-11T11:48:04.071" v="302" actId="1076"/>
          <ac:picMkLst>
            <pc:docMk/>
            <pc:sldMk cId="2767565823" sldId="355"/>
            <ac:picMk id="6" creationId="{12F77CE1-CCFF-DDDF-F614-EE43A0A00B23}"/>
          </ac:picMkLst>
        </pc:picChg>
      </pc:sldChg>
      <pc:sldChg chg="del">
        <pc:chgData name="Ilmasti Lotta" userId="f413e959-78e4-473a-89c3-cd5d7b7724a6" providerId="ADAL" clId="{3A5E5740-2D42-4DA9-921D-BBFA20B2A0A5}" dt="2023-07-12T07:08:36.997" v="680" actId="47"/>
        <pc:sldMkLst>
          <pc:docMk/>
          <pc:sldMk cId="3614516329" sldId="356"/>
        </pc:sldMkLst>
      </pc:sldChg>
      <pc:sldChg chg="modSp mod ord modNotesTx">
        <pc:chgData name="Ilmasti Lotta" userId="f413e959-78e4-473a-89c3-cd5d7b7724a6" providerId="ADAL" clId="{3A5E5740-2D42-4DA9-921D-BBFA20B2A0A5}" dt="2023-07-11T11:44:06.808" v="268" actId="12"/>
        <pc:sldMkLst>
          <pc:docMk/>
          <pc:sldMk cId="2797261185" sldId="357"/>
        </pc:sldMkLst>
        <pc:spChg chg="mod">
          <ac:chgData name="Ilmasti Lotta" userId="f413e959-78e4-473a-89c3-cd5d7b7724a6" providerId="ADAL" clId="{3A5E5740-2D42-4DA9-921D-BBFA20B2A0A5}" dt="2023-07-11T11:43:10.368" v="264" actId="20577"/>
          <ac:spMkLst>
            <pc:docMk/>
            <pc:sldMk cId="2797261185" sldId="357"/>
            <ac:spMk id="2" creationId="{966F0870-CC5D-4D50-AA39-D5EAC343C52A}"/>
          </ac:spMkLst>
        </pc:spChg>
        <pc:spChg chg="mod">
          <ac:chgData name="Ilmasti Lotta" userId="f413e959-78e4-473a-89c3-cd5d7b7724a6" providerId="ADAL" clId="{3A5E5740-2D42-4DA9-921D-BBFA20B2A0A5}" dt="2023-07-11T11:43:24.064" v="265"/>
          <ac:spMkLst>
            <pc:docMk/>
            <pc:sldMk cId="2797261185" sldId="357"/>
            <ac:spMk id="3" creationId="{1E248309-31C7-41F3-AC50-8925A5E4FD1D}"/>
          </ac:spMkLst>
        </pc:spChg>
      </pc:sldChg>
      <pc:sldChg chg="modSp mod">
        <pc:chgData name="Ilmasti Lotta" userId="f413e959-78e4-473a-89c3-cd5d7b7724a6" providerId="ADAL" clId="{3A5E5740-2D42-4DA9-921D-BBFA20B2A0A5}" dt="2023-07-12T06:44:32.034" v="638"/>
        <pc:sldMkLst>
          <pc:docMk/>
          <pc:sldMk cId="2949529212" sldId="360"/>
        </pc:sldMkLst>
        <pc:spChg chg="mod">
          <ac:chgData name="Ilmasti Lotta" userId="f413e959-78e4-473a-89c3-cd5d7b7724a6" providerId="ADAL" clId="{3A5E5740-2D42-4DA9-921D-BBFA20B2A0A5}" dt="2023-07-12T06:44:32.034" v="638"/>
          <ac:spMkLst>
            <pc:docMk/>
            <pc:sldMk cId="2949529212" sldId="360"/>
            <ac:spMk id="3" creationId="{0A347C77-058C-47DC-A30B-11D5BF0DE43F}"/>
          </ac:spMkLst>
        </pc:spChg>
      </pc:sldChg>
      <pc:sldChg chg="modSp mod modNotesTx">
        <pc:chgData name="Ilmasti Lotta" userId="f413e959-78e4-473a-89c3-cd5d7b7724a6" providerId="ADAL" clId="{3A5E5740-2D42-4DA9-921D-BBFA20B2A0A5}" dt="2023-07-12T07:47:40.248" v="965" actId="12"/>
        <pc:sldMkLst>
          <pc:docMk/>
          <pc:sldMk cId="2127540995" sldId="362"/>
        </pc:sldMkLst>
        <pc:spChg chg="mod">
          <ac:chgData name="Ilmasti Lotta" userId="f413e959-78e4-473a-89c3-cd5d7b7724a6" providerId="ADAL" clId="{3A5E5740-2D42-4DA9-921D-BBFA20B2A0A5}" dt="2023-07-11T11:37:32.780" v="201" actId="14100"/>
          <ac:spMkLst>
            <pc:docMk/>
            <pc:sldMk cId="2127540995" sldId="362"/>
            <ac:spMk id="3" creationId="{18C30B4A-303B-4B3D-99BC-6B22B843F6DC}"/>
          </ac:spMkLst>
        </pc:spChg>
      </pc:sldChg>
      <pc:sldChg chg="modSp mod ord modNotesTx">
        <pc:chgData name="Ilmasti Lotta" userId="f413e959-78e4-473a-89c3-cd5d7b7724a6" providerId="ADAL" clId="{3A5E5740-2D42-4DA9-921D-BBFA20B2A0A5}" dt="2023-07-11T11:52:42.240" v="334" actId="14100"/>
        <pc:sldMkLst>
          <pc:docMk/>
          <pc:sldMk cId="2863557806" sldId="363"/>
        </pc:sldMkLst>
        <pc:spChg chg="mod">
          <ac:chgData name="Ilmasti Lotta" userId="f413e959-78e4-473a-89c3-cd5d7b7724a6" providerId="ADAL" clId="{3A5E5740-2D42-4DA9-921D-BBFA20B2A0A5}" dt="2023-07-11T11:52:42.240" v="334" actId="14100"/>
          <ac:spMkLst>
            <pc:docMk/>
            <pc:sldMk cId="2863557806" sldId="363"/>
            <ac:spMk id="3" creationId="{FA6BE634-E97F-1EAF-1F9A-D34DC271BDBD}"/>
          </ac:spMkLst>
        </pc:spChg>
      </pc:sldChg>
      <pc:sldChg chg="add del">
        <pc:chgData name="Ilmasti Lotta" userId="f413e959-78e4-473a-89c3-cd5d7b7724a6" providerId="ADAL" clId="{3A5E5740-2D42-4DA9-921D-BBFA20B2A0A5}" dt="2023-07-11T12:18:02.790" v="507" actId="47"/>
        <pc:sldMkLst>
          <pc:docMk/>
          <pc:sldMk cId="1119246741" sldId="364"/>
        </pc:sldMkLst>
      </pc:sldChg>
      <pc:sldChg chg="add del">
        <pc:chgData name="Ilmasti Lotta" userId="f413e959-78e4-473a-89c3-cd5d7b7724a6" providerId="ADAL" clId="{3A5E5740-2D42-4DA9-921D-BBFA20B2A0A5}" dt="2023-07-11T11:42:29.552" v="258" actId="47"/>
        <pc:sldMkLst>
          <pc:docMk/>
          <pc:sldMk cId="1195771924" sldId="365"/>
        </pc:sldMkLst>
      </pc:sldChg>
      <pc:sldChg chg="add del">
        <pc:chgData name="Ilmasti Lotta" userId="f413e959-78e4-473a-89c3-cd5d7b7724a6" providerId="ADAL" clId="{3A5E5740-2D42-4DA9-921D-BBFA20B2A0A5}" dt="2023-07-11T11:44:12.852" v="269" actId="47"/>
        <pc:sldMkLst>
          <pc:docMk/>
          <pc:sldMk cId="1316542760" sldId="366"/>
        </pc:sldMkLst>
      </pc:sldChg>
      <pc:sldChg chg="add del">
        <pc:chgData name="Ilmasti Lotta" userId="f413e959-78e4-473a-89c3-cd5d7b7724a6" providerId="ADAL" clId="{3A5E5740-2D42-4DA9-921D-BBFA20B2A0A5}" dt="2023-07-11T11:48:13.027" v="303" actId="47"/>
        <pc:sldMkLst>
          <pc:docMk/>
          <pc:sldMk cId="3832842929" sldId="367"/>
        </pc:sldMkLst>
      </pc:sldChg>
      <pc:sldChg chg="add del">
        <pc:chgData name="Ilmasti Lotta" userId="f413e959-78e4-473a-89c3-cd5d7b7724a6" providerId="ADAL" clId="{3A5E5740-2D42-4DA9-921D-BBFA20B2A0A5}" dt="2023-07-11T11:49:19.070" v="326" actId="47"/>
        <pc:sldMkLst>
          <pc:docMk/>
          <pc:sldMk cId="3064241597" sldId="368"/>
        </pc:sldMkLst>
      </pc:sldChg>
      <pc:sldChg chg="modSp add del mod">
        <pc:chgData name="Ilmasti Lotta" userId="f413e959-78e4-473a-89c3-cd5d7b7724a6" providerId="ADAL" clId="{3A5E5740-2D42-4DA9-921D-BBFA20B2A0A5}" dt="2023-07-11T11:53:14.019" v="337" actId="47"/>
        <pc:sldMkLst>
          <pc:docMk/>
          <pc:sldMk cId="373234241" sldId="369"/>
        </pc:sldMkLst>
        <pc:spChg chg="mod">
          <ac:chgData name="Ilmasti Lotta" userId="f413e959-78e4-473a-89c3-cd5d7b7724a6" providerId="ADAL" clId="{3A5E5740-2D42-4DA9-921D-BBFA20B2A0A5}" dt="2023-07-11T11:53:09.540" v="336" actId="6549"/>
          <ac:spMkLst>
            <pc:docMk/>
            <pc:sldMk cId="373234241" sldId="369"/>
            <ac:spMk id="3" creationId="{4E89AA53-A2AC-65ED-4481-57FF41C28583}"/>
          </ac:spMkLst>
        </pc:spChg>
      </pc:sldChg>
      <pc:sldChg chg="add del">
        <pc:chgData name="Ilmasti Lotta" userId="f413e959-78e4-473a-89c3-cd5d7b7724a6" providerId="ADAL" clId="{3A5E5740-2D42-4DA9-921D-BBFA20B2A0A5}" dt="2023-07-11T11:53:54.250" v="340" actId="47"/>
        <pc:sldMkLst>
          <pc:docMk/>
          <pc:sldMk cId="2880685207" sldId="370"/>
        </pc:sldMkLst>
      </pc:sldChg>
      <pc:sldChg chg="add del">
        <pc:chgData name="Ilmasti Lotta" userId="f413e959-78e4-473a-89c3-cd5d7b7724a6" providerId="ADAL" clId="{3A5E5740-2D42-4DA9-921D-BBFA20B2A0A5}" dt="2023-07-11T12:00:52.516" v="350" actId="47"/>
        <pc:sldMkLst>
          <pc:docMk/>
          <pc:sldMk cId="410257114" sldId="371"/>
        </pc:sldMkLst>
      </pc:sldChg>
      <pc:sldChg chg="add del">
        <pc:chgData name="Ilmasti Lotta" userId="f413e959-78e4-473a-89c3-cd5d7b7724a6" providerId="ADAL" clId="{3A5E5740-2D42-4DA9-921D-BBFA20B2A0A5}" dt="2023-07-11T12:04:40.719" v="407" actId="47"/>
        <pc:sldMkLst>
          <pc:docMk/>
          <pc:sldMk cId="442015995" sldId="372"/>
        </pc:sldMkLst>
      </pc:sldChg>
      <pc:sldChg chg="add del">
        <pc:chgData name="Ilmasti Lotta" userId="f413e959-78e4-473a-89c3-cd5d7b7724a6" providerId="ADAL" clId="{3A5E5740-2D42-4DA9-921D-BBFA20B2A0A5}" dt="2023-07-11T12:14:48.226" v="449" actId="47"/>
        <pc:sldMkLst>
          <pc:docMk/>
          <pc:sldMk cId="3493216492" sldId="373"/>
        </pc:sldMkLst>
      </pc:sldChg>
      <pc:sldChg chg="add del">
        <pc:chgData name="Ilmasti Lotta" userId="f413e959-78e4-473a-89c3-cd5d7b7724a6" providerId="ADAL" clId="{3A5E5740-2D42-4DA9-921D-BBFA20B2A0A5}" dt="2023-07-12T06:30:35.594" v="579" actId="47"/>
        <pc:sldMkLst>
          <pc:docMk/>
          <pc:sldMk cId="1557963500" sldId="374"/>
        </pc:sldMkLst>
      </pc:sldChg>
      <pc:sldChg chg="add del">
        <pc:chgData name="Ilmasti Lotta" userId="f413e959-78e4-473a-89c3-cd5d7b7724a6" providerId="ADAL" clId="{3A5E5740-2D42-4DA9-921D-BBFA20B2A0A5}" dt="2023-07-12T06:39:26.977" v="612" actId="47"/>
        <pc:sldMkLst>
          <pc:docMk/>
          <pc:sldMk cId="2496737500" sldId="375"/>
        </pc:sldMkLst>
      </pc:sldChg>
      <pc:sldChg chg="add del">
        <pc:chgData name="Ilmasti Lotta" userId="f413e959-78e4-473a-89c3-cd5d7b7724a6" providerId="ADAL" clId="{3A5E5740-2D42-4DA9-921D-BBFA20B2A0A5}" dt="2023-07-12T06:42:48.081" v="633" actId="47"/>
        <pc:sldMkLst>
          <pc:docMk/>
          <pc:sldMk cId="2148281169" sldId="376"/>
        </pc:sldMkLst>
      </pc:sldChg>
      <pc:sldChg chg="add del">
        <pc:chgData name="Ilmasti Lotta" userId="f413e959-78e4-473a-89c3-cd5d7b7724a6" providerId="ADAL" clId="{3A5E5740-2D42-4DA9-921D-BBFA20B2A0A5}" dt="2023-07-12T07:04:04.271" v="656" actId="47"/>
        <pc:sldMkLst>
          <pc:docMk/>
          <pc:sldMk cId="1980625107" sldId="377"/>
        </pc:sldMkLst>
      </pc:sldChg>
      <pc:sldChg chg="add del">
        <pc:chgData name="Ilmasti Lotta" userId="f413e959-78e4-473a-89c3-cd5d7b7724a6" providerId="ADAL" clId="{3A5E5740-2D42-4DA9-921D-BBFA20B2A0A5}" dt="2023-07-12T07:07:43.362" v="663" actId="47"/>
        <pc:sldMkLst>
          <pc:docMk/>
          <pc:sldMk cId="2171569018" sldId="378"/>
        </pc:sldMkLst>
      </pc:sldChg>
      <pc:sldChg chg="add del">
        <pc:chgData name="Ilmasti Lotta" userId="f413e959-78e4-473a-89c3-cd5d7b7724a6" providerId="ADAL" clId="{3A5E5740-2D42-4DA9-921D-BBFA20B2A0A5}" dt="2023-07-12T07:16:03.586" v="687" actId="47"/>
        <pc:sldMkLst>
          <pc:docMk/>
          <pc:sldMk cId="2128118705" sldId="379"/>
        </pc:sldMkLst>
      </pc:sldChg>
      <pc:sldChg chg="add del">
        <pc:chgData name="Ilmasti Lotta" userId="f413e959-78e4-473a-89c3-cd5d7b7724a6" providerId="ADAL" clId="{3A5E5740-2D42-4DA9-921D-BBFA20B2A0A5}" dt="2023-07-12T07:43:01.541" v="719" actId="47"/>
        <pc:sldMkLst>
          <pc:docMk/>
          <pc:sldMk cId="3882481999" sldId="380"/>
        </pc:sldMkLst>
      </pc:sldChg>
      <pc:sldChg chg="add del">
        <pc:chgData name="Ilmasti Lotta" userId="f413e959-78e4-473a-89c3-cd5d7b7724a6" providerId="ADAL" clId="{3A5E5740-2D42-4DA9-921D-BBFA20B2A0A5}" dt="2023-07-12T07:24:01.513" v="702" actId="47"/>
        <pc:sldMkLst>
          <pc:docMk/>
          <pc:sldMk cId="127857004" sldId="381"/>
        </pc:sldMkLst>
      </pc:sldChg>
      <pc:sldChg chg="add del ord">
        <pc:chgData name="Ilmasti Lotta" userId="f413e959-78e4-473a-89c3-cd5d7b7724a6" providerId="ADAL" clId="{3A5E5740-2D42-4DA9-921D-BBFA20B2A0A5}" dt="2023-07-12T06:44:38.178" v="639" actId="47"/>
        <pc:sldMkLst>
          <pc:docMk/>
          <pc:sldMk cId="3453309984" sldId="382"/>
        </pc:sldMkLst>
      </pc:sldChg>
      <pc:sldChg chg="add del ord">
        <pc:chgData name="Ilmasti Lotta" userId="f413e959-78e4-473a-89c3-cd5d7b7724a6" providerId="ADAL" clId="{3A5E5740-2D42-4DA9-921D-BBFA20B2A0A5}" dt="2023-07-12T07:08:28.316" v="678" actId="47"/>
        <pc:sldMkLst>
          <pc:docMk/>
          <pc:sldMk cId="3229781859" sldId="383"/>
        </pc:sldMkLst>
      </pc:sldChg>
      <pc:sldChg chg="modSp add mod modNotesTx">
        <pc:chgData name="Ilmasti Lotta" userId="f413e959-78e4-473a-89c3-cd5d7b7724a6" providerId="ADAL" clId="{3A5E5740-2D42-4DA9-921D-BBFA20B2A0A5}" dt="2023-07-11T11:49:14.893" v="325"/>
        <pc:sldMkLst>
          <pc:docMk/>
          <pc:sldMk cId="1085536098" sldId="384"/>
        </pc:sldMkLst>
        <pc:spChg chg="mod">
          <ac:chgData name="Ilmasti Lotta" userId="f413e959-78e4-473a-89c3-cd5d7b7724a6" providerId="ADAL" clId="{3A5E5740-2D42-4DA9-921D-BBFA20B2A0A5}" dt="2023-07-11T11:48:57.999" v="324" actId="14100"/>
          <ac:spMkLst>
            <pc:docMk/>
            <pc:sldMk cId="1085536098" sldId="384"/>
            <ac:spMk id="2" creationId="{EB484388-7F16-4AE8-A928-8E4F70E67AED}"/>
          </ac:spMkLst>
        </pc:spChg>
        <pc:spChg chg="mod">
          <ac:chgData name="Ilmasti Lotta" userId="f413e959-78e4-473a-89c3-cd5d7b7724a6" providerId="ADAL" clId="{3A5E5740-2D42-4DA9-921D-BBFA20B2A0A5}" dt="2023-07-11T11:48:39.147" v="305"/>
          <ac:spMkLst>
            <pc:docMk/>
            <pc:sldMk cId="1085536098" sldId="384"/>
            <ac:spMk id="3" creationId="{F1053DD5-C501-42DD-BCC9-1DF24210E0EE}"/>
          </ac:spMkLst>
        </pc:spChg>
      </pc:sldChg>
      <pc:sldChg chg="modSp add mod modNotesTx">
        <pc:chgData name="Ilmasti Lotta" userId="f413e959-78e4-473a-89c3-cd5d7b7724a6" providerId="ADAL" clId="{3A5E5740-2D42-4DA9-921D-BBFA20B2A0A5}" dt="2023-07-11T12:21:06.322" v="542" actId="14100"/>
        <pc:sldMkLst>
          <pc:docMk/>
          <pc:sldMk cId="954363554" sldId="385"/>
        </pc:sldMkLst>
        <pc:spChg chg="mod">
          <ac:chgData name="Ilmasti Lotta" userId="f413e959-78e4-473a-89c3-cd5d7b7724a6" providerId="ADAL" clId="{3A5E5740-2D42-4DA9-921D-BBFA20B2A0A5}" dt="2023-07-11T12:21:06.322" v="542" actId="14100"/>
          <ac:spMkLst>
            <pc:docMk/>
            <pc:sldMk cId="954363554" sldId="385"/>
            <ac:spMk id="3" creationId="{FA6BE634-E97F-1EAF-1F9A-D34DC271BDBD}"/>
          </ac:spMkLst>
        </pc:spChg>
      </pc:sldChg>
      <pc:sldChg chg="addSp delSp modSp new mod modNotesTx">
        <pc:chgData name="Ilmasti Lotta" userId="f413e959-78e4-473a-89c3-cd5d7b7724a6" providerId="ADAL" clId="{3A5E5740-2D42-4DA9-921D-BBFA20B2A0A5}" dt="2023-07-11T12:21:54.618" v="569" actId="14100"/>
        <pc:sldMkLst>
          <pc:docMk/>
          <pc:sldMk cId="3184154331" sldId="386"/>
        </pc:sldMkLst>
        <pc:spChg chg="mod">
          <ac:chgData name="Ilmasti Lotta" userId="f413e959-78e4-473a-89c3-cd5d7b7724a6" providerId="ADAL" clId="{3A5E5740-2D42-4DA9-921D-BBFA20B2A0A5}" dt="2023-07-11T12:21:40.770" v="567" actId="14100"/>
          <ac:spMkLst>
            <pc:docMk/>
            <pc:sldMk cId="3184154331" sldId="386"/>
            <ac:spMk id="2" creationId="{BB763330-6F1D-3D49-EC48-6D853667B5A5}"/>
          </ac:spMkLst>
        </pc:spChg>
        <pc:spChg chg="mod">
          <ac:chgData name="Ilmasti Lotta" userId="f413e959-78e4-473a-89c3-cd5d7b7724a6" providerId="ADAL" clId="{3A5E5740-2D42-4DA9-921D-BBFA20B2A0A5}" dt="2023-07-11T12:21:14.087" v="543" actId="14100"/>
          <ac:spMkLst>
            <pc:docMk/>
            <pc:sldMk cId="3184154331" sldId="386"/>
            <ac:spMk id="3" creationId="{377DFED2-670E-799D-02EF-4A0C68BB3578}"/>
          </ac:spMkLst>
        </pc:spChg>
        <pc:spChg chg="del">
          <ac:chgData name="Ilmasti Lotta" userId="f413e959-78e4-473a-89c3-cd5d7b7724a6" providerId="ADAL" clId="{3A5E5740-2D42-4DA9-921D-BBFA20B2A0A5}" dt="2023-07-11T11:59:43.344" v="342"/>
          <ac:spMkLst>
            <pc:docMk/>
            <pc:sldMk cId="3184154331" sldId="386"/>
            <ac:spMk id="4" creationId="{A21BD6C5-7CF8-8D14-4CE0-7A6FF7A2946B}"/>
          </ac:spMkLst>
        </pc:spChg>
        <pc:picChg chg="add mod">
          <ac:chgData name="Ilmasti Lotta" userId="f413e959-78e4-473a-89c3-cd5d7b7724a6" providerId="ADAL" clId="{3A5E5740-2D42-4DA9-921D-BBFA20B2A0A5}" dt="2023-07-11T12:21:54.618" v="569" actId="14100"/>
          <ac:picMkLst>
            <pc:docMk/>
            <pc:sldMk cId="3184154331" sldId="386"/>
            <ac:picMk id="6" creationId="{1836BDA8-9658-3DE1-F395-79635B06A5EF}"/>
          </ac:picMkLst>
        </pc:picChg>
      </pc:sldChg>
      <pc:sldChg chg="addSp delSp modSp add mod chgLayout modNotesTx">
        <pc:chgData name="Ilmasti Lotta" userId="f413e959-78e4-473a-89c3-cd5d7b7724a6" providerId="ADAL" clId="{3A5E5740-2D42-4DA9-921D-BBFA20B2A0A5}" dt="2023-07-11T12:22:06.779" v="570" actId="14100"/>
        <pc:sldMkLst>
          <pc:docMk/>
          <pc:sldMk cId="2375817176" sldId="387"/>
        </pc:sldMkLst>
        <pc:spChg chg="mod ord">
          <ac:chgData name="Ilmasti Lotta" userId="f413e959-78e4-473a-89c3-cd5d7b7724a6" providerId="ADAL" clId="{3A5E5740-2D42-4DA9-921D-BBFA20B2A0A5}" dt="2023-07-11T12:04:18.106" v="405" actId="20577"/>
          <ac:spMkLst>
            <pc:docMk/>
            <pc:sldMk cId="2375817176" sldId="387"/>
            <ac:spMk id="2" creationId="{BB763330-6F1D-3D49-EC48-6D853667B5A5}"/>
          </ac:spMkLst>
        </pc:spChg>
        <pc:spChg chg="mod ord">
          <ac:chgData name="Ilmasti Lotta" userId="f413e959-78e4-473a-89c3-cd5d7b7724a6" providerId="ADAL" clId="{3A5E5740-2D42-4DA9-921D-BBFA20B2A0A5}" dt="2023-07-11T12:22:06.779" v="570" actId="14100"/>
          <ac:spMkLst>
            <pc:docMk/>
            <pc:sldMk cId="2375817176" sldId="387"/>
            <ac:spMk id="3" creationId="{377DFED2-670E-799D-02EF-4A0C68BB3578}"/>
          </ac:spMkLst>
        </pc:spChg>
        <pc:spChg chg="del">
          <ac:chgData name="Ilmasti Lotta" userId="f413e959-78e4-473a-89c3-cd5d7b7724a6" providerId="ADAL" clId="{3A5E5740-2D42-4DA9-921D-BBFA20B2A0A5}" dt="2023-07-11T12:02:31.018" v="356" actId="700"/>
          <ac:spMkLst>
            <pc:docMk/>
            <pc:sldMk cId="2375817176" sldId="387"/>
            <ac:spMk id="5" creationId="{BA251716-8A3E-6936-B3EC-16897DEEAA69}"/>
          </ac:spMkLst>
        </pc:spChg>
        <pc:spChg chg="add del mod">
          <ac:chgData name="Ilmasti Lotta" userId="f413e959-78e4-473a-89c3-cd5d7b7724a6" providerId="ADAL" clId="{3A5E5740-2D42-4DA9-921D-BBFA20B2A0A5}" dt="2023-07-11T12:02:25.125" v="354" actId="478"/>
          <ac:spMkLst>
            <pc:docMk/>
            <pc:sldMk cId="2375817176" sldId="387"/>
            <ac:spMk id="8" creationId="{75A44F6C-1A49-2669-EF8B-B2E897C0378A}"/>
          </ac:spMkLst>
        </pc:spChg>
        <pc:spChg chg="add del mod ord">
          <ac:chgData name="Ilmasti Lotta" userId="f413e959-78e4-473a-89c3-cd5d7b7724a6" providerId="ADAL" clId="{3A5E5740-2D42-4DA9-921D-BBFA20B2A0A5}" dt="2023-07-11T12:02:35.451" v="357"/>
          <ac:spMkLst>
            <pc:docMk/>
            <pc:sldMk cId="2375817176" sldId="387"/>
            <ac:spMk id="9" creationId="{24AE6D3A-05DC-819B-0A3D-22DC542F7F92}"/>
          </ac:spMkLst>
        </pc:spChg>
        <pc:spChg chg="add mod ord">
          <ac:chgData name="Ilmasti Lotta" userId="f413e959-78e4-473a-89c3-cd5d7b7724a6" providerId="ADAL" clId="{3A5E5740-2D42-4DA9-921D-BBFA20B2A0A5}" dt="2023-07-11T12:02:31.018" v="356" actId="700"/>
          <ac:spMkLst>
            <pc:docMk/>
            <pc:sldMk cId="2375817176" sldId="387"/>
            <ac:spMk id="10" creationId="{7E8B4F85-7F47-514D-6656-E124B40394B8}"/>
          </ac:spMkLst>
        </pc:spChg>
        <pc:picChg chg="add del">
          <ac:chgData name="Ilmasti Lotta" userId="f413e959-78e4-473a-89c3-cd5d7b7724a6" providerId="ADAL" clId="{3A5E5740-2D42-4DA9-921D-BBFA20B2A0A5}" dt="2023-07-11T12:02:27.117" v="355" actId="478"/>
          <ac:picMkLst>
            <pc:docMk/>
            <pc:sldMk cId="2375817176" sldId="387"/>
            <ac:picMk id="4" creationId="{06C6C69A-D984-A24A-B28F-A9E4F8961B77}"/>
          </ac:picMkLst>
        </pc:picChg>
        <pc:picChg chg="del">
          <ac:chgData name="Ilmasti Lotta" userId="f413e959-78e4-473a-89c3-cd5d7b7724a6" providerId="ADAL" clId="{3A5E5740-2D42-4DA9-921D-BBFA20B2A0A5}" dt="2023-07-11T12:02:23.300" v="353" actId="478"/>
          <ac:picMkLst>
            <pc:docMk/>
            <pc:sldMk cId="2375817176" sldId="387"/>
            <ac:picMk id="6" creationId="{1836BDA8-9658-3DE1-F395-79635B06A5EF}"/>
          </ac:picMkLst>
        </pc:picChg>
        <pc:picChg chg="add mod modCrop">
          <ac:chgData name="Ilmasti Lotta" userId="f413e959-78e4-473a-89c3-cd5d7b7724a6" providerId="ADAL" clId="{3A5E5740-2D42-4DA9-921D-BBFA20B2A0A5}" dt="2023-07-11T12:03:55.171" v="398" actId="1076"/>
          <ac:picMkLst>
            <pc:docMk/>
            <pc:sldMk cId="2375817176" sldId="387"/>
            <ac:picMk id="11" creationId="{8FE63F27-EE49-FA35-AEDE-CB25C0DB1123}"/>
          </ac:picMkLst>
        </pc:picChg>
      </pc:sldChg>
      <pc:sldChg chg="addSp delSp modSp new mod ord modNotesTx">
        <pc:chgData name="Ilmasti Lotta" userId="f413e959-78e4-473a-89c3-cd5d7b7724a6" providerId="ADAL" clId="{3A5E5740-2D42-4DA9-921D-BBFA20B2A0A5}" dt="2023-07-11T12:14:45.158" v="448" actId="1076"/>
        <pc:sldMkLst>
          <pc:docMk/>
          <pc:sldMk cId="1521561695" sldId="388"/>
        </pc:sldMkLst>
        <pc:spChg chg="mod">
          <ac:chgData name="Ilmasti Lotta" userId="f413e959-78e4-473a-89c3-cd5d7b7724a6" providerId="ADAL" clId="{3A5E5740-2D42-4DA9-921D-BBFA20B2A0A5}" dt="2023-07-11T12:14:06.325" v="443" actId="14100"/>
          <ac:spMkLst>
            <pc:docMk/>
            <pc:sldMk cId="1521561695" sldId="388"/>
            <ac:spMk id="2" creationId="{7BD70D5D-27B6-59AB-9B60-850525614ABC}"/>
          </ac:spMkLst>
        </pc:spChg>
        <pc:spChg chg="mod">
          <ac:chgData name="Ilmasti Lotta" userId="f413e959-78e4-473a-89c3-cd5d7b7724a6" providerId="ADAL" clId="{3A5E5740-2D42-4DA9-921D-BBFA20B2A0A5}" dt="2023-07-11T12:14:45.158" v="448" actId="1076"/>
          <ac:spMkLst>
            <pc:docMk/>
            <pc:sldMk cId="1521561695" sldId="388"/>
            <ac:spMk id="3" creationId="{A86391E5-6021-A508-2B6E-4AE58AFB1F88}"/>
          </ac:spMkLst>
        </pc:spChg>
        <pc:spChg chg="del">
          <ac:chgData name="Ilmasti Lotta" userId="f413e959-78e4-473a-89c3-cd5d7b7724a6" providerId="ADAL" clId="{3A5E5740-2D42-4DA9-921D-BBFA20B2A0A5}" dt="2023-07-11T12:13:43.709" v="411"/>
          <ac:spMkLst>
            <pc:docMk/>
            <pc:sldMk cId="1521561695" sldId="388"/>
            <ac:spMk id="4" creationId="{7482E6DF-DFBF-3D83-9B60-4A0212FA447F}"/>
          </ac:spMkLst>
        </pc:spChg>
        <pc:picChg chg="add mod">
          <ac:chgData name="Ilmasti Lotta" userId="f413e959-78e4-473a-89c3-cd5d7b7724a6" providerId="ADAL" clId="{3A5E5740-2D42-4DA9-921D-BBFA20B2A0A5}" dt="2023-07-11T12:13:43.709" v="411"/>
          <ac:picMkLst>
            <pc:docMk/>
            <pc:sldMk cId="1521561695" sldId="388"/>
            <ac:picMk id="6" creationId="{8BD892AE-0404-AAC6-D0E9-D84B5EB612EB}"/>
          </ac:picMkLst>
        </pc:picChg>
      </pc:sldChg>
      <pc:sldChg chg="addSp delSp modSp new mod modClrScheme chgLayout modNotesTx">
        <pc:chgData name="Ilmasti Lotta" userId="f413e959-78e4-473a-89c3-cd5d7b7724a6" providerId="ADAL" clId="{3A5E5740-2D42-4DA9-921D-BBFA20B2A0A5}" dt="2023-07-11T12:20:29.915" v="541" actId="14100"/>
        <pc:sldMkLst>
          <pc:docMk/>
          <pc:sldMk cId="204143528" sldId="389"/>
        </pc:sldMkLst>
        <pc:spChg chg="mod ord">
          <ac:chgData name="Ilmasti Lotta" userId="f413e959-78e4-473a-89c3-cd5d7b7724a6" providerId="ADAL" clId="{3A5E5740-2D42-4DA9-921D-BBFA20B2A0A5}" dt="2023-07-11T12:20:26.308" v="540" actId="14100"/>
          <ac:spMkLst>
            <pc:docMk/>
            <pc:sldMk cId="204143528" sldId="389"/>
            <ac:spMk id="2" creationId="{577CC6EB-E948-06FE-6E26-FC147D1C062D}"/>
          </ac:spMkLst>
        </pc:spChg>
        <pc:spChg chg="del">
          <ac:chgData name="Ilmasti Lotta" userId="f413e959-78e4-473a-89c3-cd5d7b7724a6" providerId="ADAL" clId="{3A5E5740-2D42-4DA9-921D-BBFA20B2A0A5}" dt="2023-07-11T12:16:44.201" v="494" actId="700"/>
          <ac:spMkLst>
            <pc:docMk/>
            <pc:sldMk cId="204143528" sldId="389"/>
            <ac:spMk id="3" creationId="{141ADEBB-D987-B9D4-F73E-0E9B9372E77D}"/>
          </ac:spMkLst>
        </pc:spChg>
        <pc:spChg chg="del">
          <ac:chgData name="Ilmasti Lotta" userId="f413e959-78e4-473a-89c3-cd5d7b7724a6" providerId="ADAL" clId="{3A5E5740-2D42-4DA9-921D-BBFA20B2A0A5}" dt="2023-07-11T12:16:44.201" v="494" actId="700"/>
          <ac:spMkLst>
            <pc:docMk/>
            <pc:sldMk cId="204143528" sldId="389"/>
            <ac:spMk id="4" creationId="{1269A2A3-D935-6E2E-5506-2B4811B91AA6}"/>
          </ac:spMkLst>
        </pc:spChg>
        <pc:spChg chg="add mod ord">
          <ac:chgData name="Ilmasti Lotta" userId="f413e959-78e4-473a-89c3-cd5d7b7724a6" providerId="ADAL" clId="{3A5E5740-2D42-4DA9-921D-BBFA20B2A0A5}" dt="2023-07-11T12:20:29.915" v="541" actId="14100"/>
          <ac:spMkLst>
            <pc:docMk/>
            <pc:sldMk cId="204143528" sldId="389"/>
            <ac:spMk id="5" creationId="{CD976648-F5BA-8622-C84E-0621BAC1DF46}"/>
          </ac:spMkLst>
        </pc:spChg>
        <pc:spChg chg="add del mod ord">
          <ac:chgData name="Ilmasti Lotta" userId="f413e959-78e4-473a-89c3-cd5d7b7724a6" providerId="ADAL" clId="{3A5E5740-2D42-4DA9-921D-BBFA20B2A0A5}" dt="2023-07-11T12:19:04.642" v="512"/>
          <ac:spMkLst>
            <pc:docMk/>
            <pc:sldMk cId="204143528" sldId="389"/>
            <ac:spMk id="6" creationId="{38BC40FD-FFA1-A5B8-EFBD-B20073264F5D}"/>
          </ac:spMkLst>
        </pc:spChg>
        <pc:spChg chg="add mod ord">
          <ac:chgData name="Ilmasti Lotta" userId="f413e959-78e4-473a-89c3-cd5d7b7724a6" providerId="ADAL" clId="{3A5E5740-2D42-4DA9-921D-BBFA20B2A0A5}" dt="2023-07-11T12:18:55.737" v="511" actId="700"/>
          <ac:spMkLst>
            <pc:docMk/>
            <pc:sldMk cId="204143528" sldId="389"/>
            <ac:spMk id="7" creationId="{0F1E788A-A2D6-FB3A-1497-D9B420C1DF7B}"/>
          </ac:spMkLst>
        </pc:spChg>
        <pc:picChg chg="add mod">
          <ac:chgData name="Ilmasti Lotta" userId="f413e959-78e4-473a-89c3-cd5d7b7724a6" providerId="ADAL" clId="{3A5E5740-2D42-4DA9-921D-BBFA20B2A0A5}" dt="2023-07-11T12:19:04.642" v="512"/>
          <ac:picMkLst>
            <pc:docMk/>
            <pc:sldMk cId="204143528" sldId="389"/>
            <ac:picMk id="8" creationId="{9FC91F5E-C9C7-D536-7D1A-3D1BD5B64862}"/>
          </ac:picMkLst>
        </pc:picChg>
      </pc:sldChg>
      <pc:sldChg chg="addSp delSp modSp new mod">
        <pc:chgData name="Ilmasti Lotta" userId="f413e959-78e4-473a-89c3-cd5d7b7724a6" providerId="ADAL" clId="{3A5E5740-2D42-4DA9-921D-BBFA20B2A0A5}" dt="2023-07-12T06:29:42.952" v="578" actId="14100"/>
        <pc:sldMkLst>
          <pc:docMk/>
          <pc:sldMk cId="2074084447" sldId="390"/>
        </pc:sldMkLst>
        <pc:spChg chg="mod">
          <ac:chgData name="Ilmasti Lotta" userId="f413e959-78e4-473a-89c3-cd5d7b7724a6" providerId="ADAL" clId="{3A5E5740-2D42-4DA9-921D-BBFA20B2A0A5}" dt="2023-07-12T06:29:03.469" v="575" actId="6549"/>
          <ac:spMkLst>
            <pc:docMk/>
            <pc:sldMk cId="2074084447" sldId="390"/>
            <ac:spMk id="2" creationId="{082CCCA6-8178-D712-1208-351558F14D29}"/>
          </ac:spMkLst>
        </pc:spChg>
        <pc:spChg chg="mod">
          <ac:chgData name="Ilmasti Lotta" userId="f413e959-78e4-473a-89c3-cd5d7b7724a6" providerId="ADAL" clId="{3A5E5740-2D42-4DA9-921D-BBFA20B2A0A5}" dt="2023-07-12T06:29:42.952" v="578" actId="14100"/>
          <ac:spMkLst>
            <pc:docMk/>
            <pc:sldMk cId="2074084447" sldId="390"/>
            <ac:spMk id="3" creationId="{B5A1B87A-6E26-EAA9-2169-8D01B0667EA1}"/>
          </ac:spMkLst>
        </pc:spChg>
        <pc:spChg chg="del">
          <ac:chgData name="Ilmasti Lotta" userId="f413e959-78e4-473a-89c3-cd5d7b7724a6" providerId="ADAL" clId="{3A5E5740-2D42-4DA9-921D-BBFA20B2A0A5}" dt="2023-07-12T06:27:58.886" v="572"/>
          <ac:spMkLst>
            <pc:docMk/>
            <pc:sldMk cId="2074084447" sldId="390"/>
            <ac:spMk id="4" creationId="{50D6410F-5DC6-95A7-F149-78523E48ADCA}"/>
          </ac:spMkLst>
        </pc:spChg>
        <pc:picChg chg="add mod">
          <ac:chgData name="Ilmasti Lotta" userId="f413e959-78e4-473a-89c3-cd5d7b7724a6" providerId="ADAL" clId="{3A5E5740-2D42-4DA9-921D-BBFA20B2A0A5}" dt="2023-07-12T06:27:58.886" v="572"/>
          <ac:picMkLst>
            <pc:docMk/>
            <pc:sldMk cId="2074084447" sldId="390"/>
            <ac:picMk id="6" creationId="{6451E6A1-899C-BCC8-2529-EE6E9F56463B}"/>
          </ac:picMkLst>
        </pc:picChg>
      </pc:sldChg>
      <pc:sldChg chg="addSp delSp modSp new mod ord">
        <pc:chgData name="Ilmasti Lotta" userId="f413e959-78e4-473a-89c3-cd5d7b7724a6" providerId="ADAL" clId="{3A5E5740-2D42-4DA9-921D-BBFA20B2A0A5}" dt="2023-07-12T06:39:22.542" v="611" actId="14100"/>
        <pc:sldMkLst>
          <pc:docMk/>
          <pc:sldMk cId="2287987318" sldId="391"/>
        </pc:sldMkLst>
        <pc:spChg chg="mod">
          <ac:chgData name="Ilmasti Lotta" userId="f413e959-78e4-473a-89c3-cd5d7b7724a6" providerId="ADAL" clId="{3A5E5740-2D42-4DA9-921D-BBFA20B2A0A5}" dt="2023-07-12T06:39:19.339" v="610" actId="14100"/>
          <ac:spMkLst>
            <pc:docMk/>
            <pc:sldMk cId="2287987318" sldId="391"/>
            <ac:spMk id="2" creationId="{FB690264-6A4C-B003-49C6-6D25F5641761}"/>
          </ac:spMkLst>
        </pc:spChg>
        <pc:spChg chg="mod">
          <ac:chgData name="Ilmasti Lotta" userId="f413e959-78e4-473a-89c3-cd5d7b7724a6" providerId="ADAL" clId="{3A5E5740-2D42-4DA9-921D-BBFA20B2A0A5}" dt="2023-07-12T06:39:22.542" v="611" actId="14100"/>
          <ac:spMkLst>
            <pc:docMk/>
            <pc:sldMk cId="2287987318" sldId="391"/>
            <ac:spMk id="3" creationId="{01032EF6-BD75-B27B-F1DA-26303F32BAC3}"/>
          </ac:spMkLst>
        </pc:spChg>
        <pc:spChg chg="del">
          <ac:chgData name="Ilmasti Lotta" userId="f413e959-78e4-473a-89c3-cd5d7b7724a6" providerId="ADAL" clId="{3A5E5740-2D42-4DA9-921D-BBFA20B2A0A5}" dt="2023-07-12T06:36:00.414" v="583"/>
          <ac:spMkLst>
            <pc:docMk/>
            <pc:sldMk cId="2287987318" sldId="391"/>
            <ac:spMk id="4" creationId="{FAB63489-3993-DECA-7DA5-E65716E58485}"/>
          </ac:spMkLst>
        </pc:spChg>
        <pc:picChg chg="add mod">
          <ac:chgData name="Ilmasti Lotta" userId="f413e959-78e4-473a-89c3-cd5d7b7724a6" providerId="ADAL" clId="{3A5E5740-2D42-4DA9-921D-BBFA20B2A0A5}" dt="2023-07-12T06:36:00.414" v="583"/>
          <ac:picMkLst>
            <pc:docMk/>
            <pc:sldMk cId="2287987318" sldId="391"/>
            <ac:picMk id="6" creationId="{7EEB9C65-87BD-A47A-99FA-A4536EDBE166}"/>
          </ac:picMkLst>
        </pc:picChg>
      </pc:sldChg>
      <pc:sldChg chg="addSp delSp modSp new mod ord">
        <pc:chgData name="Ilmasti Lotta" userId="f413e959-78e4-473a-89c3-cd5d7b7724a6" providerId="ADAL" clId="{3A5E5740-2D42-4DA9-921D-BBFA20B2A0A5}" dt="2023-07-12T06:42:39.638" v="632" actId="14100"/>
        <pc:sldMkLst>
          <pc:docMk/>
          <pc:sldMk cId="2579413878" sldId="392"/>
        </pc:sldMkLst>
        <pc:spChg chg="mod">
          <ac:chgData name="Ilmasti Lotta" userId="f413e959-78e4-473a-89c3-cd5d7b7724a6" providerId="ADAL" clId="{3A5E5740-2D42-4DA9-921D-BBFA20B2A0A5}" dt="2023-07-12T06:42:39.638" v="632" actId="14100"/>
          <ac:spMkLst>
            <pc:docMk/>
            <pc:sldMk cId="2579413878" sldId="392"/>
            <ac:spMk id="2" creationId="{BA1EF62B-6B9A-5182-F129-5A8A5696884A}"/>
          </ac:spMkLst>
        </pc:spChg>
        <pc:spChg chg="mod">
          <ac:chgData name="Ilmasti Lotta" userId="f413e959-78e4-473a-89c3-cd5d7b7724a6" providerId="ADAL" clId="{3A5E5740-2D42-4DA9-921D-BBFA20B2A0A5}" dt="2023-07-12T06:42:28.578" v="618" actId="6549"/>
          <ac:spMkLst>
            <pc:docMk/>
            <pc:sldMk cId="2579413878" sldId="392"/>
            <ac:spMk id="3" creationId="{1F144FAB-03DB-A447-28B6-A8760D28BE97}"/>
          </ac:spMkLst>
        </pc:spChg>
        <pc:spChg chg="del">
          <ac:chgData name="Ilmasti Lotta" userId="f413e959-78e4-473a-89c3-cd5d7b7724a6" providerId="ADAL" clId="{3A5E5740-2D42-4DA9-921D-BBFA20B2A0A5}" dt="2023-07-12T06:42:11.106" v="616"/>
          <ac:spMkLst>
            <pc:docMk/>
            <pc:sldMk cId="2579413878" sldId="392"/>
            <ac:spMk id="4" creationId="{D7599DBF-CC4A-7AC5-5338-E1D6BE164052}"/>
          </ac:spMkLst>
        </pc:spChg>
        <pc:picChg chg="add mod">
          <ac:chgData name="Ilmasti Lotta" userId="f413e959-78e4-473a-89c3-cd5d7b7724a6" providerId="ADAL" clId="{3A5E5740-2D42-4DA9-921D-BBFA20B2A0A5}" dt="2023-07-12T06:42:11.106" v="616"/>
          <ac:picMkLst>
            <pc:docMk/>
            <pc:sldMk cId="2579413878" sldId="392"/>
            <ac:picMk id="6" creationId="{801922E9-2E01-E5C4-D1A7-38954DDD355F}"/>
          </ac:picMkLst>
        </pc:picChg>
      </pc:sldChg>
      <pc:sldChg chg="addSp delSp modSp new mod modClrScheme chgLayout">
        <pc:chgData name="Ilmasti Lotta" userId="f413e959-78e4-473a-89c3-cd5d7b7724a6" providerId="ADAL" clId="{3A5E5740-2D42-4DA9-921D-BBFA20B2A0A5}" dt="2023-07-12T07:03:56.756" v="655" actId="14100"/>
        <pc:sldMkLst>
          <pc:docMk/>
          <pc:sldMk cId="906668424" sldId="393"/>
        </pc:sldMkLst>
        <pc:spChg chg="del">
          <ac:chgData name="Ilmasti Lotta" userId="f413e959-78e4-473a-89c3-cd5d7b7724a6" providerId="ADAL" clId="{3A5E5740-2D42-4DA9-921D-BBFA20B2A0A5}" dt="2023-07-12T07:02:33.585" v="642" actId="26606"/>
          <ac:spMkLst>
            <pc:docMk/>
            <pc:sldMk cId="906668424" sldId="393"/>
            <ac:spMk id="2" creationId="{237FA12C-B272-8C34-A0F6-F9F92C2C24CA}"/>
          </ac:spMkLst>
        </pc:spChg>
        <pc:spChg chg="del">
          <ac:chgData name="Ilmasti Lotta" userId="f413e959-78e4-473a-89c3-cd5d7b7724a6" providerId="ADAL" clId="{3A5E5740-2D42-4DA9-921D-BBFA20B2A0A5}" dt="2023-07-12T07:02:33.585" v="642" actId="26606"/>
          <ac:spMkLst>
            <pc:docMk/>
            <pc:sldMk cId="906668424" sldId="393"/>
            <ac:spMk id="3" creationId="{D036812B-C15E-738D-D82D-171C80A39806}"/>
          </ac:spMkLst>
        </pc:spChg>
        <pc:spChg chg="del">
          <ac:chgData name="Ilmasti Lotta" userId="f413e959-78e4-473a-89c3-cd5d7b7724a6" providerId="ADAL" clId="{3A5E5740-2D42-4DA9-921D-BBFA20B2A0A5}" dt="2023-07-12T07:02:14.586" v="641"/>
          <ac:spMkLst>
            <pc:docMk/>
            <pc:sldMk cId="906668424" sldId="393"/>
            <ac:spMk id="4" creationId="{1DDCDF77-6212-E5EA-2B41-BD59D21DC635}"/>
          </ac:spMkLst>
        </pc:spChg>
        <pc:spChg chg="del">
          <ac:chgData name="Ilmasti Lotta" userId="f413e959-78e4-473a-89c3-cd5d7b7724a6" providerId="ADAL" clId="{3A5E5740-2D42-4DA9-921D-BBFA20B2A0A5}" dt="2023-07-12T07:02:33.585" v="642" actId="26606"/>
          <ac:spMkLst>
            <pc:docMk/>
            <pc:sldMk cId="906668424" sldId="393"/>
            <ac:spMk id="5" creationId="{B1D8DBA7-5AB8-965F-C3CA-33F250F39DE3}"/>
          </ac:spMkLst>
        </pc:spChg>
        <pc:spChg chg="add mod">
          <ac:chgData name="Ilmasti Lotta" userId="f413e959-78e4-473a-89c3-cd5d7b7724a6" providerId="ADAL" clId="{3A5E5740-2D42-4DA9-921D-BBFA20B2A0A5}" dt="2023-07-12T07:03:56.756" v="655" actId="14100"/>
          <ac:spMkLst>
            <pc:docMk/>
            <pc:sldMk cId="906668424" sldId="393"/>
            <ac:spMk id="11" creationId="{682AD7ED-670C-BC4D-D7C8-BF985610FC9F}"/>
          </ac:spMkLst>
        </pc:spChg>
        <pc:spChg chg="add mod">
          <ac:chgData name="Ilmasti Lotta" userId="f413e959-78e4-473a-89c3-cd5d7b7724a6" providerId="ADAL" clId="{3A5E5740-2D42-4DA9-921D-BBFA20B2A0A5}" dt="2023-07-12T07:03:27.587" v="652" actId="14100"/>
          <ac:spMkLst>
            <pc:docMk/>
            <pc:sldMk cId="906668424" sldId="393"/>
            <ac:spMk id="13" creationId="{105D390E-B71B-577B-799D-2F3C54EF857D}"/>
          </ac:spMkLst>
        </pc:spChg>
        <pc:spChg chg="add mod">
          <ac:chgData name="Ilmasti Lotta" userId="f413e959-78e4-473a-89c3-cd5d7b7724a6" providerId="ADAL" clId="{3A5E5740-2D42-4DA9-921D-BBFA20B2A0A5}" dt="2023-07-12T07:02:33.585" v="642" actId="26606"/>
          <ac:spMkLst>
            <pc:docMk/>
            <pc:sldMk cId="906668424" sldId="393"/>
            <ac:spMk id="15" creationId="{621F99B4-B14C-DFE5-0084-16A57042C852}"/>
          </ac:spMkLst>
        </pc:spChg>
        <pc:spChg chg="add mod">
          <ac:chgData name="Ilmasti Lotta" userId="f413e959-78e4-473a-89c3-cd5d7b7724a6" providerId="ADAL" clId="{3A5E5740-2D42-4DA9-921D-BBFA20B2A0A5}" dt="2023-07-12T07:02:33.585" v="642" actId="26606"/>
          <ac:spMkLst>
            <pc:docMk/>
            <pc:sldMk cId="906668424" sldId="393"/>
            <ac:spMk id="17" creationId="{9B91F246-00FE-7B2F-1717-5EAB9201DA6D}"/>
          </ac:spMkLst>
        </pc:spChg>
        <pc:spChg chg="add mod">
          <ac:chgData name="Ilmasti Lotta" userId="f413e959-78e4-473a-89c3-cd5d7b7724a6" providerId="ADAL" clId="{3A5E5740-2D42-4DA9-921D-BBFA20B2A0A5}" dt="2023-07-12T07:02:33.585" v="642" actId="26606"/>
          <ac:spMkLst>
            <pc:docMk/>
            <pc:sldMk cId="906668424" sldId="393"/>
            <ac:spMk id="19" creationId="{14CC64AA-04AE-4913-5899-D028F6D08651}"/>
          </ac:spMkLst>
        </pc:spChg>
        <pc:picChg chg="add mod">
          <ac:chgData name="Ilmasti Lotta" userId="f413e959-78e4-473a-89c3-cd5d7b7724a6" providerId="ADAL" clId="{3A5E5740-2D42-4DA9-921D-BBFA20B2A0A5}" dt="2023-07-12T07:03:43.065" v="653" actId="1076"/>
          <ac:picMkLst>
            <pc:docMk/>
            <pc:sldMk cId="906668424" sldId="393"/>
            <ac:picMk id="6" creationId="{F9AFCC10-7E3E-85D0-52C3-51CFDCD239BB}"/>
          </ac:picMkLst>
        </pc:picChg>
      </pc:sldChg>
      <pc:sldChg chg="addSp delSp modSp new mod">
        <pc:chgData name="Ilmasti Lotta" userId="f413e959-78e4-473a-89c3-cd5d7b7724a6" providerId="ADAL" clId="{3A5E5740-2D42-4DA9-921D-BBFA20B2A0A5}" dt="2023-07-12T07:07:37.990" v="662" actId="20577"/>
        <pc:sldMkLst>
          <pc:docMk/>
          <pc:sldMk cId="4175405330" sldId="394"/>
        </pc:sldMkLst>
        <pc:spChg chg="mod">
          <ac:chgData name="Ilmasti Lotta" userId="f413e959-78e4-473a-89c3-cd5d7b7724a6" providerId="ADAL" clId="{3A5E5740-2D42-4DA9-921D-BBFA20B2A0A5}" dt="2023-07-12T07:07:37.990" v="662" actId="20577"/>
          <ac:spMkLst>
            <pc:docMk/>
            <pc:sldMk cId="4175405330" sldId="394"/>
            <ac:spMk id="2" creationId="{42CC6D8A-733F-4822-3000-CA0321B08B88}"/>
          </ac:spMkLst>
        </pc:spChg>
        <pc:spChg chg="mod">
          <ac:chgData name="Ilmasti Lotta" userId="f413e959-78e4-473a-89c3-cd5d7b7724a6" providerId="ADAL" clId="{3A5E5740-2D42-4DA9-921D-BBFA20B2A0A5}" dt="2023-07-12T07:07:32.993" v="660" actId="21"/>
          <ac:spMkLst>
            <pc:docMk/>
            <pc:sldMk cId="4175405330" sldId="394"/>
            <ac:spMk id="3" creationId="{E6A3A950-5BAA-97C2-CB61-FF3BF59F4065}"/>
          </ac:spMkLst>
        </pc:spChg>
        <pc:spChg chg="del">
          <ac:chgData name="Ilmasti Lotta" userId="f413e959-78e4-473a-89c3-cd5d7b7724a6" providerId="ADAL" clId="{3A5E5740-2D42-4DA9-921D-BBFA20B2A0A5}" dt="2023-07-12T07:06:50.293" v="658"/>
          <ac:spMkLst>
            <pc:docMk/>
            <pc:sldMk cId="4175405330" sldId="394"/>
            <ac:spMk id="4" creationId="{BBE65BED-0FE6-B3BE-FDEB-CFDF71DB6A0D}"/>
          </ac:spMkLst>
        </pc:spChg>
        <pc:picChg chg="add mod">
          <ac:chgData name="Ilmasti Lotta" userId="f413e959-78e4-473a-89c3-cd5d7b7724a6" providerId="ADAL" clId="{3A5E5740-2D42-4DA9-921D-BBFA20B2A0A5}" dt="2023-07-12T07:06:50.293" v="658"/>
          <ac:picMkLst>
            <pc:docMk/>
            <pc:sldMk cId="4175405330" sldId="394"/>
            <ac:picMk id="6" creationId="{1BEE19F2-268B-1F4C-84A4-1FB4127532D9}"/>
          </ac:picMkLst>
        </pc:picChg>
      </pc:sldChg>
      <pc:sldChg chg="modSp new mod">
        <pc:chgData name="Ilmasti Lotta" userId="f413e959-78e4-473a-89c3-cd5d7b7724a6" providerId="ADAL" clId="{3A5E5740-2D42-4DA9-921D-BBFA20B2A0A5}" dt="2023-07-12T07:08:26.290" v="677" actId="14100"/>
        <pc:sldMkLst>
          <pc:docMk/>
          <pc:sldMk cId="113231666" sldId="395"/>
        </pc:sldMkLst>
        <pc:spChg chg="mod">
          <ac:chgData name="Ilmasti Lotta" userId="f413e959-78e4-473a-89c3-cd5d7b7724a6" providerId="ADAL" clId="{3A5E5740-2D42-4DA9-921D-BBFA20B2A0A5}" dt="2023-07-12T07:08:12.049" v="674" actId="20577"/>
          <ac:spMkLst>
            <pc:docMk/>
            <pc:sldMk cId="113231666" sldId="395"/>
            <ac:spMk id="2" creationId="{7EEBE3AB-5892-B73F-DC20-419E70483170}"/>
          </ac:spMkLst>
        </pc:spChg>
        <pc:spChg chg="mod">
          <ac:chgData name="Ilmasti Lotta" userId="f413e959-78e4-473a-89c3-cd5d7b7724a6" providerId="ADAL" clId="{3A5E5740-2D42-4DA9-921D-BBFA20B2A0A5}" dt="2023-07-12T07:08:26.290" v="677" actId="14100"/>
          <ac:spMkLst>
            <pc:docMk/>
            <pc:sldMk cId="113231666" sldId="395"/>
            <ac:spMk id="3" creationId="{4C0C29D6-E25E-79D7-F8F8-80D00D3C55BB}"/>
          </ac:spMkLst>
        </pc:spChg>
      </pc:sldChg>
      <pc:sldChg chg="addSp delSp modSp new mod ord">
        <pc:chgData name="Ilmasti Lotta" userId="f413e959-78e4-473a-89c3-cd5d7b7724a6" providerId="ADAL" clId="{3A5E5740-2D42-4DA9-921D-BBFA20B2A0A5}" dt="2023-07-12T07:16:08.236" v="689"/>
        <pc:sldMkLst>
          <pc:docMk/>
          <pc:sldMk cId="1609222499" sldId="396"/>
        </pc:sldMkLst>
        <pc:spChg chg="mod">
          <ac:chgData name="Ilmasti Lotta" userId="f413e959-78e4-473a-89c3-cd5d7b7724a6" providerId="ADAL" clId="{3A5E5740-2D42-4DA9-921D-BBFA20B2A0A5}" dt="2023-07-12T07:15:16.346" v="684" actId="20577"/>
          <ac:spMkLst>
            <pc:docMk/>
            <pc:sldMk cId="1609222499" sldId="396"/>
            <ac:spMk id="2" creationId="{28EC4266-6A94-6E9F-77A9-5348CEEDBBC6}"/>
          </ac:spMkLst>
        </pc:spChg>
        <pc:spChg chg="mod">
          <ac:chgData name="Ilmasti Lotta" userId="f413e959-78e4-473a-89c3-cd5d7b7724a6" providerId="ADAL" clId="{3A5E5740-2D42-4DA9-921D-BBFA20B2A0A5}" dt="2023-07-12T07:15:36.724" v="686" actId="14100"/>
          <ac:spMkLst>
            <pc:docMk/>
            <pc:sldMk cId="1609222499" sldId="396"/>
            <ac:spMk id="3" creationId="{F2D2514D-B396-9706-75EB-6B3F9489AF2D}"/>
          </ac:spMkLst>
        </pc:spChg>
        <pc:spChg chg="del">
          <ac:chgData name="Ilmasti Lotta" userId="f413e959-78e4-473a-89c3-cd5d7b7724a6" providerId="ADAL" clId="{3A5E5740-2D42-4DA9-921D-BBFA20B2A0A5}" dt="2023-07-12T07:14:56.621" v="682"/>
          <ac:spMkLst>
            <pc:docMk/>
            <pc:sldMk cId="1609222499" sldId="396"/>
            <ac:spMk id="4" creationId="{6DF97544-A75B-A022-EC14-0B9760700BA7}"/>
          </ac:spMkLst>
        </pc:spChg>
        <pc:picChg chg="add mod">
          <ac:chgData name="Ilmasti Lotta" userId="f413e959-78e4-473a-89c3-cd5d7b7724a6" providerId="ADAL" clId="{3A5E5740-2D42-4DA9-921D-BBFA20B2A0A5}" dt="2023-07-12T07:14:56.621" v="682"/>
          <ac:picMkLst>
            <pc:docMk/>
            <pc:sldMk cId="1609222499" sldId="396"/>
            <ac:picMk id="6" creationId="{75D199D7-3E8D-6A2A-36D8-126FB5170078}"/>
          </ac:picMkLst>
        </pc:picChg>
      </pc:sldChg>
      <pc:sldChg chg="addSp delSp modSp new mod modClrScheme chgLayout">
        <pc:chgData name="Ilmasti Lotta" userId="f413e959-78e4-473a-89c3-cd5d7b7724a6" providerId="ADAL" clId="{3A5E5740-2D42-4DA9-921D-BBFA20B2A0A5}" dt="2023-07-12T07:23:52.100" v="701" actId="1076"/>
        <pc:sldMkLst>
          <pc:docMk/>
          <pc:sldMk cId="1816631760" sldId="397"/>
        </pc:sldMkLst>
        <pc:spChg chg="del">
          <ac:chgData name="Ilmasti Lotta" userId="f413e959-78e4-473a-89c3-cd5d7b7724a6" providerId="ADAL" clId="{3A5E5740-2D42-4DA9-921D-BBFA20B2A0A5}" dt="2023-07-12T07:23:15.587" v="692" actId="26606"/>
          <ac:spMkLst>
            <pc:docMk/>
            <pc:sldMk cId="1816631760" sldId="397"/>
            <ac:spMk id="2" creationId="{FB4C745B-11B9-2259-F102-D21AF5F0CFCF}"/>
          </ac:spMkLst>
        </pc:spChg>
        <pc:spChg chg="del">
          <ac:chgData name="Ilmasti Lotta" userId="f413e959-78e4-473a-89c3-cd5d7b7724a6" providerId="ADAL" clId="{3A5E5740-2D42-4DA9-921D-BBFA20B2A0A5}" dt="2023-07-12T07:23:15.587" v="692" actId="26606"/>
          <ac:spMkLst>
            <pc:docMk/>
            <pc:sldMk cId="1816631760" sldId="397"/>
            <ac:spMk id="3" creationId="{ACDBAB54-7639-247C-D868-8AF0F7C537D6}"/>
          </ac:spMkLst>
        </pc:spChg>
        <pc:spChg chg="del">
          <ac:chgData name="Ilmasti Lotta" userId="f413e959-78e4-473a-89c3-cd5d7b7724a6" providerId="ADAL" clId="{3A5E5740-2D42-4DA9-921D-BBFA20B2A0A5}" dt="2023-07-12T07:22:53.753" v="691"/>
          <ac:spMkLst>
            <pc:docMk/>
            <pc:sldMk cId="1816631760" sldId="397"/>
            <ac:spMk id="4" creationId="{77D6CAEB-A76B-EFF0-362D-FEB1B8650775}"/>
          </ac:spMkLst>
        </pc:spChg>
        <pc:spChg chg="del">
          <ac:chgData name="Ilmasti Lotta" userId="f413e959-78e4-473a-89c3-cd5d7b7724a6" providerId="ADAL" clId="{3A5E5740-2D42-4DA9-921D-BBFA20B2A0A5}" dt="2023-07-12T07:23:15.587" v="692" actId="26606"/>
          <ac:spMkLst>
            <pc:docMk/>
            <pc:sldMk cId="1816631760" sldId="397"/>
            <ac:spMk id="5" creationId="{325883F8-AAA2-86EB-7B31-AEDF69501509}"/>
          </ac:spMkLst>
        </pc:spChg>
        <pc:spChg chg="add mod">
          <ac:chgData name="Ilmasti Lotta" userId="f413e959-78e4-473a-89c3-cd5d7b7724a6" providerId="ADAL" clId="{3A5E5740-2D42-4DA9-921D-BBFA20B2A0A5}" dt="2023-07-12T07:23:43.638" v="700" actId="6549"/>
          <ac:spMkLst>
            <pc:docMk/>
            <pc:sldMk cId="1816631760" sldId="397"/>
            <ac:spMk id="11" creationId="{CAFF7EA9-A844-3C64-BCC8-9060191CF3B0}"/>
          </ac:spMkLst>
        </pc:spChg>
        <pc:spChg chg="add mod">
          <ac:chgData name="Ilmasti Lotta" userId="f413e959-78e4-473a-89c3-cd5d7b7724a6" providerId="ADAL" clId="{3A5E5740-2D42-4DA9-921D-BBFA20B2A0A5}" dt="2023-07-12T07:23:20.320" v="695" actId="962"/>
          <ac:spMkLst>
            <pc:docMk/>
            <pc:sldMk cId="1816631760" sldId="397"/>
            <ac:spMk id="13" creationId="{6D5C2AA9-537C-4B75-4127-B59CA46945AF}"/>
          </ac:spMkLst>
        </pc:spChg>
        <pc:spChg chg="add mod">
          <ac:chgData name="Ilmasti Lotta" userId="f413e959-78e4-473a-89c3-cd5d7b7724a6" providerId="ADAL" clId="{3A5E5740-2D42-4DA9-921D-BBFA20B2A0A5}" dt="2023-07-12T07:23:15.587" v="692" actId="26606"/>
          <ac:spMkLst>
            <pc:docMk/>
            <pc:sldMk cId="1816631760" sldId="397"/>
            <ac:spMk id="15" creationId="{C797C7F2-19F8-8A82-71F9-F3282D70AEA6}"/>
          </ac:spMkLst>
        </pc:spChg>
        <pc:spChg chg="add mod">
          <ac:chgData name="Ilmasti Lotta" userId="f413e959-78e4-473a-89c3-cd5d7b7724a6" providerId="ADAL" clId="{3A5E5740-2D42-4DA9-921D-BBFA20B2A0A5}" dt="2023-07-12T07:23:15.587" v="692" actId="26606"/>
          <ac:spMkLst>
            <pc:docMk/>
            <pc:sldMk cId="1816631760" sldId="397"/>
            <ac:spMk id="17" creationId="{30C04C64-197D-325A-DB48-837195EAC4E8}"/>
          </ac:spMkLst>
        </pc:spChg>
        <pc:spChg chg="add mod">
          <ac:chgData name="Ilmasti Lotta" userId="f413e959-78e4-473a-89c3-cd5d7b7724a6" providerId="ADAL" clId="{3A5E5740-2D42-4DA9-921D-BBFA20B2A0A5}" dt="2023-07-12T07:23:15.587" v="692" actId="26606"/>
          <ac:spMkLst>
            <pc:docMk/>
            <pc:sldMk cId="1816631760" sldId="397"/>
            <ac:spMk id="19" creationId="{6F23F01B-A3F8-D546-8741-4A28A9360953}"/>
          </ac:spMkLst>
        </pc:spChg>
        <pc:picChg chg="add mod">
          <ac:chgData name="Ilmasti Lotta" userId="f413e959-78e4-473a-89c3-cd5d7b7724a6" providerId="ADAL" clId="{3A5E5740-2D42-4DA9-921D-BBFA20B2A0A5}" dt="2023-07-12T07:23:52.100" v="701" actId="1076"/>
          <ac:picMkLst>
            <pc:docMk/>
            <pc:sldMk cId="1816631760" sldId="397"/>
            <ac:picMk id="6" creationId="{DB2D2529-6655-A197-74D5-247CDB6E868B}"/>
          </ac:picMkLst>
        </pc:picChg>
      </pc:sldChg>
      <pc:sldChg chg="addSp delSp modSp new mod">
        <pc:chgData name="Ilmasti Lotta" userId="f413e959-78e4-473a-89c3-cd5d7b7724a6" providerId="ADAL" clId="{3A5E5740-2D42-4DA9-921D-BBFA20B2A0A5}" dt="2023-07-12T07:39:56.138" v="718" actId="120"/>
        <pc:sldMkLst>
          <pc:docMk/>
          <pc:sldMk cId="1853296773" sldId="398"/>
        </pc:sldMkLst>
        <pc:spChg chg="mod">
          <ac:chgData name="Ilmasti Lotta" userId="f413e959-78e4-473a-89c3-cd5d7b7724a6" providerId="ADAL" clId="{3A5E5740-2D42-4DA9-921D-BBFA20B2A0A5}" dt="2023-07-12T07:39:56.138" v="718" actId="120"/>
          <ac:spMkLst>
            <pc:docMk/>
            <pc:sldMk cId="1853296773" sldId="398"/>
            <ac:spMk id="2" creationId="{B794FC14-EB81-FD38-DBCB-A6B2E6AABB3C}"/>
          </ac:spMkLst>
        </pc:spChg>
        <pc:spChg chg="mod">
          <ac:chgData name="Ilmasti Lotta" userId="f413e959-78e4-473a-89c3-cd5d7b7724a6" providerId="ADAL" clId="{3A5E5740-2D42-4DA9-921D-BBFA20B2A0A5}" dt="2023-07-12T07:39:41.098" v="717" actId="120"/>
          <ac:spMkLst>
            <pc:docMk/>
            <pc:sldMk cId="1853296773" sldId="398"/>
            <ac:spMk id="3" creationId="{9B6909DF-CD6B-7BF4-7624-11288B6D8C2F}"/>
          </ac:spMkLst>
        </pc:spChg>
        <pc:spChg chg="del">
          <ac:chgData name="Ilmasti Lotta" userId="f413e959-78e4-473a-89c3-cd5d7b7724a6" providerId="ADAL" clId="{3A5E5740-2D42-4DA9-921D-BBFA20B2A0A5}" dt="2023-07-12T07:34:02.255" v="704"/>
          <ac:spMkLst>
            <pc:docMk/>
            <pc:sldMk cId="1853296773" sldId="398"/>
            <ac:spMk id="4" creationId="{4DBC48D3-7F9B-D0DC-2C3C-6EDB5A0869BF}"/>
          </ac:spMkLst>
        </pc:spChg>
        <pc:spChg chg="add mod">
          <ac:chgData name="Ilmasti Lotta" userId="f413e959-78e4-473a-89c3-cd5d7b7724a6" providerId="ADAL" clId="{3A5E5740-2D42-4DA9-921D-BBFA20B2A0A5}" dt="2023-07-12T07:38:23.389" v="706" actId="478"/>
          <ac:spMkLst>
            <pc:docMk/>
            <pc:sldMk cId="1853296773" sldId="398"/>
            <ac:spMk id="9" creationId="{E20E3055-CBCE-F795-E3CC-6A60AE48869C}"/>
          </ac:spMkLst>
        </pc:spChg>
        <pc:picChg chg="add del mod">
          <ac:chgData name="Ilmasti Lotta" userId="f413e959-78e4-473a-89c3-cd5d7b7724a6" providerId="ADAL" clId="{3A5E5740-2D42-4DA9-921D-BBFA20B2A0A5}" dt="2023-07-12T07:38:23.389" v="706" actId="478"/>
          <ac:picMkLst>
            <pc:docMk/>
            <pc:sldMk cId="1853296773" sldId="398"/>
            <ac:picMk id="6" creationId="{67DCA22D-B8FC-3230-816E-2F3E5F2FD305}"/>
          </ac:picMkLst>
        </pc:picChg>
        <pc:picChg chg="add mod">
          <ac:chgData name="Ilmasti Lotta" userId="f413e959-78e4-473a-89c3-cd5d7b7724a6" providerId="ADAL" clId="{3A5E5740-2D42-4DA9-921D-BBFA20B2A0A5}" dt="2023-07-12T07:38:37.822" v="708" actId="14100"/>
          <ac:picMkLst>
            <pc:docMk/>
            <pc:sldMk cId="1853296773" sldId="398"/>
            <ac:picMk id="7" creationId="{F5CA4A09-19DB-FC4F-6691-C913829CA42B}"/>
          </ac:picMkLst>
        </pc:picChg>
      </pc:sldChg>
      <pc:sldMasterChg chg="add del addSldLayout delSldLayout">
        <pc:chgData name="Ilmasti Lotta" userId="f413e959-78e4-473a-89c3-cd5d7b7724a6" providerId="ADAL" clId="{3A5E5740-2D42-4DA9-921D-BBFA20B2A0A5}" dt="2023-07-12T07:43:01.541" v="719" actId="47"/>
        <pc:sldMasterMkLst>
          <pc:docMk/>
          <pc:sldMasterMk cId="1034520112" sldId="2147483648"/>
        </pc:sldMasterMkLst>
        <pc:sldLayoutChg chg="add del">
          <pc:chgData name="Ilmasti Lotta" userId="f413e959-78e4-473a-89c3-cd5d7b7724a6" providerId="ADAL" clId="{3A5E5740-2D42-4DA9-921D-BBFA20B2A0A5}" dt="2023-07-12T07:43:01.541" v="719" actId="47"/>
          <pc:sldLayoutMkLst>
            <pc:docMk/>
            <pc:sldMasterMk cId="1034520112" sldId="2147483648"/>
            <pc:sldLayoutMk cId="191875738" sldId="2147483650"/>
          </pc:sldLayoutMkLst>
        </pc:sldLayoutChg>
      </pc:sldMasterChg>
      <pc:sldMasterChg chg="replId">
        <pc:chgData name="Ilmasti Lotta" userId="f413e959-78e4-473a-89c3-cd5d7b7724a6" providerId="ADAL" clId="{3A5E5740-2D42-4DA9-921D-BBFA20B2A0A5}" dt="2023-07-11T11:39:36.628" v="202" actId="27028"/>
        <pc:sldMasterMkLst>
          <pc:docMk/>
          <pc:sldMasterMk cId="2993035294" sldId="2147483724"/>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7/12/2023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78F42-7F9A-4504-974A-04618EA02151}" type="datetimeFigureOut">
              <a:rPr lang="fi-FI" smtClean="0"/>
              <a:t>12.7.2023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Aikataulu on viitteellinen ja tilaisuuskohtainen.</a:t>
            </a:r>
          </a:p>
          <a:p>
            <a:pPr marL="171450" indent="-171450">
              <a:buFont typeface="Arial" panose="020B0604020202020204" pitchFamily="34" charset="0"/>
              <a:buChar char="•"/>
            </a:pPr>
            <a:r>
              <a:rPr lang="fi-FI" dirty="0"/>
              <a:t>Muita lainvastaisia tekoja on esitelty dioissa laajasti, ja niitä ei kannata kaikkea käydä läpi. </a:t>
            </a:r>
          </a:p>
          <a:p>
            <a:pPr marL="171450" indent="-171450">
              <a:buFont typeface="Arial" panose="020B0604020202020204" pitchFamily="34" charset="0"/>
              <a:buChar char="•"/>
            </a:pPr>
            <a:r>
              <a:rPr lang="fi-FI" dirty="0"/>
              <a:t>Hyvä ajatus on kertoa osallistujille, että lisätietoa on dioissa, jotka jaetaan osallistujille jälkikäteen.</a:t>
            </a:r>
          </a:p>
        </p:txBody>
      </p:sp>
      <p:sp>
        <p:nvSpPr>
          <p:cNvPr id="4" name="Dian numeron paikkamerkki 3"/>
          <p:cNvSpPr>
            <a:spLocks noGrp="1"/>
          </p:cNvSpPr>
          <p:nvPr>
            <p:ph type="sldNum" sz="quarter" idx="5"/>
          </p:nvPr>
        </p:nvSpPr>
        <p:spPr/>
        <p:txBody>
          <a:bodyPr/>
          <a:lstStyle/>
          <a:p>
            <a:fld id="{7DDF4533-E5B4-4320-8716-C922D11DF12F}" type="slidenum">
              <a:rPr lang="fi-FI" smtClean="0"/>
              <a:t>2</a:t>
            </a:fld>
            <a:endParaRPr lang="fi-FI"/>
          </a:p>
        </p:txBody>
      </p:sp>
    </p:spTree>
    <p:extLst>
      <p:ext uri="{BB962C8B-B14F-4D97-AF65-F5344CB8AC3E}">
        <p14:creationId xmlns:p14="http://schemas.microsoft.com/office/powerpoint/2010/main" val="24875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nSpc>
                <a:spcPct val="90000"/>
              </a:lnSpc>
              <a:spcBef>
                <a:spcPts val="1000"/>
              </a:spcBef>
              <a:buFont typeface="Arial"/>
              <a:buChar char="•"/>
            </a:pPr>
            <a:r>
              <a:rPr lang="fi-FI" b="1" dirty="0"/>
              <a:t>Sanallinen kiusaaminen:</a:t>
            </a:r>
            <a:r>
              <a:rPr lang="fi-FI" dirty="0"/>
              <a:t> Nimittely, pilkkaaminen, ilkeämielinen vihjailu, toisen naurunalaiseksi tekeminen</a:t>
            </a:r>
            <a:endParaRPr lang="en-US" dirty="0"/>
          </a:p>
          <a:p>
            <a:pPr marL="171450" indent="-171450">
              <a:lnSpc>
                <a:spcPct val="90000"/>
              </a:lnSpc>
              <a:spcBef>
                <a:spcPts val="1000"/>
              </a:spcBef>
              <a:buFont typeface="Arial"/>
              <a:buChar char="•"/>
            </a:pPr>
            <a:r>
              <a:rPr lang="fi-FI" b="1" dirty="0"/>
              <a:t>Epäsuora kiusaaminen:</a:t>
            </a:r>
            <a:r>
              <a:rPr lang="fi-FI" dirty="0"/>
              <a:t> Sosiaalista manipulointia. Kiusaaja yrittää vaikuttaa muihin oppilaisiin, jotta nämä alkaisivat välttelemään kiusattua, ja suhtautua häneen negatiivisesti.</a:t>
            </a:r>
            <a:endParaRPr lang="en-US" dirty="0"/>
          </a:p>
          <a:p>
            <a:pPr marL="171450" indent="-171450">
              <a:lnSpc>
                <a:spcPct val="90000"/>
              </a:lnSpc>
              <a:spcBef>
                <a:spcPts val="1000"/>
              </a:spcBef>
              <a:buFont typeface="Arial"/>
              <a:buChar char="•"/>
            </a:pPr>
            <a:r>
              <a:rPr lang="fi-FI" b="1" dirty="0"/>
              <a:t>Fyysinen kiusaaminen: </a:t>
            </a:r>
            <a:r>
              <a:rPr lang="fi-FI" dirty="0"/>
              <a:t>Esimerkiksi töniminen, lyöminen ja potkiminen. Äärimuotoina väkivalta ja pahoinpitely</a:t>
            </a:r>
            <a:endParaRPr lang="en-US" dirty="0"/>
          </a:p>
          <a:p>
            <a:pPr marL="171450" indent="-171450">
              <a:lnSpc>
                <a:spcPct val="90000"/>
              </a:lnSpc>
              <a:spcBef>
                <a:spcPts val="1000"/>
              </a:spcBef>
              <a:buFont typeface="Arial"/>
              <a:buChar char="•"/>
            </a:pPr>
            <a:r>
              <a:rPr lang="fi-FI" b="1" dirty="0"/>
              <a:t>Kiusaaminen sosiaalisessa mediassa:</a:t>
            </a:r>
            <a:r>
              <a:rPr lang="fi-FI" dirty="0"/>
              <a:t> Kännykän tai netin kautta tapahtuva kiusaaminen. Esimerkiksi juorujen tai henkilökohtaisten tietojen levittämistä, nolojen kuvien jakamista, pilkkaavien tai uhkaavien viestien lähettäminen, ryhmästä ulkopuolelle jättäminen.</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11</a:t>
            </a:fld>
            <a:endParaRPr lang="fi-FI"/>
          </a:p>
        </p:txBody>
      </p:sp>
    </p:spTree>
    <p:extLst>
      <p:ext uri="{BB962C8B-B14F-4D97-AF65-F5344CB8AC3E}">
        <p14:creationId xmlns:p14="http://schemas.microsoft.com/office/powerpoint/2010/main" val="81662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Lainvastainen teko on rikos. Kiusaaminen täyttää lähes aina jonkin rikoksen tunnusmerkistön.</a:t>
            </a:r>
          </a:p>
          <a:p>
            <a:pPr marL="171450" indent="-171450">
              <a:buFont typeface="Arial" panose="020B0604020202020204" pitchFamily="34" charset="0"/>
              <a:buChar char="•"/>
            </a:pPr>
            <a:r>
              <a:rPr lang="fi-FI" dirty="0"/>
              <a:t>Alle 15-vuotias ei ole rikosoikeudellisessa vastuussa ikänsä puolesta, mutta hän on korvausvelvollinen.</a:t>
            </a:r>
          </a:p>
          <a:p>
            <a:pPr marL="171450" indent="-171450">
              <a:buFont typeface="Arial" panose="020B0604020202020204" pitchFamily="34" charset="0"/>
              <a:buChar char="•"/>
            </a:pPr>
            <a:r>
              <a:rPr lang="fi-FI" dirty="0"/>
              <a:t>Tekoja tulee kuvata niiden oikeilla nimillä ja tekotavoilla. Lainvastainen teko ei ole "vain" kiusaamista siksi, että se tapahtuu koulun alueella.</a:t>
            </a:r>
          </a:p>
          <a:p>
            <a:pPr marL="171450" indent="-171450">
              <a:buFont typeface="Arial" panose="020B0604020202020204" pitchFamily="34" charset="0"/>
              <a:buChar char="•"/>
            </a:pPr>
            <a:r>
              <a:rPr lang="fi-FI" dirty="0"/>
              <a:t>Lapsi tai nuori voi tietämättään tai ymmärtämättään olla osallisena lainvastaista toimintaa. </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12</a:t>
            </a:fld>
            <a:endParaRPr lang="fi-FI"/>
          </a:p>
        </p:txBody>
      </p:sp>
    </p:spTree>
    <p:extLst>
      <p:ext uri="{BB962C8B-B14F-4D97-AF65-F5344CB8AC3E}">
        <p14:creationId xmlns:p14="http://schemas.microsoft.com/office/powerpoint/2010/main" val="392711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Suomessa jokainen ihminen on yhtä tärkeä ja arvokas. Ihmisen sukupuolella, ihonvärillä, uskonnolla, seksuaalisuudella ei ole merkitystä, kuinka toista tulisi kohdella.</a:t>
            </a:r>
          </a:p>
          <a:p>
            <a:pPr marL="171450" indent="-171450">
              <a:buFont typeface="Arial" panose="020B0604020202020204" pitchFamily="34" charset="0"/>
              <a:buChar char="•"/>
            </a:pPr>
            <a:r>
              <a:rPr lang="fi-FI" dirty="0"/>
              <a:t>Suomessa jokaisella on oikeus elää omaa elämäänsä haluamallaan tavalla.</a:t>
            </a:r>
          </a:p>
          <a:p>
            <a:pPr marL="171450" indent="-171450">
              <a:buFont typeface="Arial" panose="020B0604020202020204" pitchFamily="34" charset="0"/>
              <a:buChar char="•"/>
            </a:pPr>
            <a:r>
              <a:rPr lang="fi-FI" dirty="0"/>
              <a:t>Toinen ihminen ei voi määrätä tai päättää toisen ihmisen elämästä.</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3</a:t>
            </a:fld>
            <a:endParaRPr lang="fi-FI"/>
          </a:p>
        </p:txBody>
      </p:sp>
    </p:spTree>
    <p:extLst>
      <p:ext uri="{BB962C8B-B14F-4D97-AF65-F5344CB8AC3E}">
        <p14:creationId xmlns:p14="http://schemas.microsoft.com/office/powerpoint/2010/main" val="86203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90000"/>
              </a:lnSpc>
              <a:spcBef>
                <a:spcPts val="1000"/>
              </a:spcBef>
              <a:buFont typeface="Arial"/>
              <a:buChar char="•"/>
            </a:pPr>
            <a:r>
              <a:rPr lang="fi-FI" dirty="0">
                <a:cs typeface="Calibri"/>
              </a:rPr>
              <a:t>Kotona ja koulussa on tärkeää kasvattaa lapset hyväksymään omaa sekä toisten ihmisten erilaisuutta.</a:t>
            </a:r>
          </a:p>
          <a:p>
            <a:pPr marL="285750" indent="-285750">
              <a:lnSpc>
                <a:spcPct val="90000"/>
              </a:lnSpc>
              <a:spcBef>
                <a:spcPts val="1000"/>
              </a:spcBef>
              <a:buFont typeface="Arial"/>
              <a:buChar char="•"/>
            </a:pPr>
            <a:r>
              <a:rPr lang="fi-FI" dirty="0">
                <a:cs typeface="Calibri"/>
              </a:rPr>
              <a:t>Tärkeää on henkinen ja fyysinen koskemattomuus, väkivallattomuus, asiallinen ja ystävällinen puhe sekä toisten ihmisten kunnioittaminen.</a:t>
            </a:r>
          </a:p>
          <a:p>
            <a:pPr marL="285750" indent="-285750">
              <a:lnSpc>
                <a:spcPct val="90000"/>
              </a:lnSpc>
              <a:spcBef>
                <a:spcPts val="1000"/>
              </a:spcBef>
              <a:buFont typeface="Arial"/>
              <a:buChar char="•"/>
            </a:pPr>
            <a:r>
              <a:rPr lang="fi-FI" dirty="0">
                <a:cs typeface="Calibri"/>
              </a:rPr>
              <a:t>Välitunneilla kuulee usein nimittelyä, kiroilua, huutamista ja tönimistä. Oppilaat esittävät aikuiselle, että kyseessä on leikki, ja "ihan läpällä vaan tätä tehdään". </a:t>
            </a:r>
          </a:p>
          <a:p>
            <a:pPr marL="285750" indent="-285750">
              <a:lnSpc>
                <a:spcPct val="90000"/>
              </a:lnSpc>
              <a:spcBef>
                <a:spcPts val="1000"/>
              </a:spcBef>
              <a:buFont typeface="Arial"/>
              <a:buChar char="•"/>
            </a:pPr>
            <a:r>
              <a:rPr lang="fi-FI" dirty="0">
                <a:cs typeface="Calibri"/>
              </a:rPr>
              <a:t>Toisinaan näihin tilanteisiin on aikuisen vaikea puuttua. Aikuisen tultua tilanteeseen, oppilaat halailevat toisiaan ja naureskelevat tilanteelle.</a:t>
            </a:r>
          </a:p>
          <a:p>
            <a:pPr marL="285750" indent="-285750">
              <a:lnSpc>
                <a:spcPct val="90000"/>
              </a:lnSpc>
              <a:spcBef>
                <a:spcPts val="1000"/>
              </a:spcBef>
              <a:buFont typeface="Arial"/>
              <a:buChar char="•"/>
            </a:pPr>
            <a:r>
              <a:rPr lang="fi-FI" dirty="0">
                <a:cs typeface="Calibri"/>
              </a:rPr>
              <a:t>On myös mahdollista, että oppilas ottaa negatiivisen käytöksen rooli, johon vaikuttaa esimerkiksi kaveripiiri. Lapsi/nuori voi kokea, että tulee paremmin hyväksytyksi, jos hän esittää kovempaa roolia.</a:t>
            </a:r>
          </a:p>
          <a:p>
            <a:pPr marL="285750" indent="-285750">
              <a:lnSpc>
                <a:spcPct val="90000"/>
              </a:lnSpc>
              <a:spcBef>
                <a:spcPts val="1000"/>
              </a:spcBef>
              <a:buFont typeface="Arial"/>
              <a:buChar char="•"/>
            </a:pPr>
            <a:r>
              <a:rPr lang="fi-FI" dirty="0">
                <a:cs typeface="Calibri"/>
              </a:rPr>
              <a:t>Enenevissä määrin oppilaiden käytöstavat ja puhetyyli myös opettajia ja muita oppilaita kohtaan on muuttunut epäasiallisemmaksi. Erityisesti yläkoulussa kiroillaan ja huudetaan niin henkilökunnalle kuin muille oppilaille.</a:t>
            </a:r>
          </a:p>
          <a:p>
            <a:pPr marL="285750" indent="-285750">
              <a:lnSpc>
                <a:spcPct val="90000"/>
              </a:lnSpc>
              <a:spcBef>
                <a:spcPts val="1000"/>
              </a:spcBef>
              <a:buFont typeface="Arial"/>
              <a:buChar char="•"/>
            </a:pPr>
            <a:endParaRPr lang="fi-FI" dirty="0">
              <a:cs typeface="Calibri"/>
            </a:endParaRPr>
          </a:p>
          <a:p>
            <a:pPr marL="285750" indent="-285750">
              <a:lnSpc>
                <a:spcPct val="90000"/>
              </a:lnSpc>
              <a:spcBef>
                <a:spcPts val="1000"/>
              </a:spcBef>
              <a:buFont typeface="Arial"/>
              <a:buChar char="•"/>
            </a:pPr>
            <a:r>
              <a:rPr lang="fi-FI" dirty="0">
                <a:cs typeface="Calibri"/>
              </a:rPr>
              <a:t>Tämä aiheuttaa kouluissa levotonta ilmapiiriä, ja se voi aiheuttaa turvattomuuden tunnetta osassa oppilaista.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4</a:t>
            </a:fld>
            <a:endParaRPr lang="fi-FI"/>
          </a:p>
        </p:txBody>
      </p:sp>
    </p:spTree>
    <p:extLst>
      <p:ext uri="{BB962C8B-B14F-4D97-AF65-F5344CB8AC3E}">
        <p14:creationId xmlns:p14="http://schemas.microsoft.com/office/powerpoint/2010/main" val="114071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Ilman huoltajien kasvatustukea tilanteita ei saada kokonaan ratkaistua. Oppilaat voivat kokea, että huoltajaa ei kiinnosta lapsen epäasiallinen käytös, tai huoltaja hyväksyy lapsen epäasiallisen käytöksen toisia oppilaita ja henkilökuntaa kohtaan.</a:t>
            </a:r>
          </a:p>
          <a:p>
            <a:pPr marL="171450" indent="-171450">
              <a:buFont typeface="Arial" panose="020B0604020202020204" pitchFamily="34" charset="0"/>
              <a:buChar char="•"/>
            </a:pPr>
            <a:r>
              <a:rPr lang="fi-FI" dirty="0"/>
              <a:t>Kotona on tärkeää </a:t>
            </a:r>
            <a:r>
              <a:rPr lang="fi-FI" b="1" dirty="0"/>
              <a:t>käydä keskustelua lapsen ja nuoren kanssa</a:t>
            </a:r>
            <a:r>
              <a:rPr lang="fi-FI" dirty="0"/>
              <a:t> kohteliaasta käytöksestä ja asiallisesta puheesta. Huoltajan on tärkeää tehdä lapselle selväksi, että </a:t>
            </a:r>
            <a:r>
              <a:rPr lang="fi-FI" b="1" dirty="0"/>
              <a:t>hän ei hyväksy epäasiallista käytöstä ja puhetta, tai väkivaltaa toista ihmistä kohtaan.</a:t>
            </a:r>
            <a:endParaRPr lang="fi-FI" b="1" dirty="0">
              <a:cs typeface="Calibri"/>
            </a:endParaRPr>
          </a:p>
          <a:p>
            <a:pPr marL="171450" indent="-171450">
              <a:buFont typeface="Arial" panose="020B0604020202020204" pitchFamily="34" charset="0"/>
              <a:buChar char="•"/>
            </a:pPr>
            <a:r>
              <a:rPr lang="fi-FI" b="1" dirty="0"/>
              <a:t>Opettajalta tulleeseen viestiin on tärkeä puuttua </a:t>
            </a:r>
            <a:r>
              <a:rPr lang="fi-FI" dirty="0"/>
              <a:t>myös kotona, ja tehdä lapselle selväksi, että huoltaja</a:t>
            </a:r>
            <a:r>
              <a:rPr lang="fi-FI" b="1" dirty="0"/>
              <a:t> tukee koulun kasvatustyötä</a:t>
            </a:r>
            <a:r>
              <a:rPr lang="fi-FI" dirty="0"/>
              <a:t>. </a:t>
            </a:r>
          </a:p>
          <a:p>
            <a:pPr marL="171450" indent="-171450">
              <a:buFont typeface="Arial" panose="020B0604020202020204" pitchFamily="34" charset="0"/>
              <a:buChar char="•"/>
            </a:pPr>
            <a:r>
              <a:rPr lang="fi-FI" dirty="0">
                <a:cs typeface="Calibri" panose="020F0502020204030204"/>
              </a:rPr>
              <a:t>Voi tuntua epämiellyttävältä saada opettajalta negatiivista palautetta oman lapsen huonosta käytöksestä. Opettajan tehtävä yhdessä huoltajan kanssa on ohjata lasta/nuorta hyvään käytökseen. Tästä syystä olisi hyvä pitää opettajan puolta tällaisissa tilanteissa, jotta negatiivinen käytös saadaan yhdessä kitkettyä pois.</a:t>
            </a:r>
          </a:p>
          <a:p>
            <a:pPr marL="171450" indent="-171450">
              <a:buFont typeface="Arial" panose="020B0604020202020204" pitchFamily="34" charset="0"/>
              <a:buChar char="•"/>
            </a:pPr>
            <a:r>
              <a:rPr lang="fi-FI" dirty="0">
                <a:cs typeface="Calibri" panose="020F0502020204030204"/>
              </a:rPr>
              <a:t>Aikuisten tehtävänä on näyttää lapselle ja nuorelle omalla käytöksellään, kuinka toisia kohdellaan. Kuinka puhun lapsilleni, puolisolleni, oppilailleni, kollegoilleni, antaa lapselle ja nuorelle esimerkin hyvistä (tai huonoista) käytöstavoista sekä toisen ihmisen kunnioittavasta kohtelusta.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5</a:t>
            </a:fld>
            <a:endParaRPr lang="fi-FI"/>
          </a:p>
        </p:txBody>
      </p:sp>
    </p:spTree>
    <p:extLst>
      <p:ext uri="{BB962C8B-B14F-4D97-AF65-F5344CB8AC3E}">
        <p14:creationId xmlns:p14="http://schemas.microsoft.com/office/powerpoint/2010/main" val="13430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028700" lvl="1" indent="-342900">
              <a:lnSpc>
                <a:spcPct val="90000"/>
              </a:lnSpc>
              <a:spcBef>
                <a:spcPts val="500"/>
              </a:spcBef>
              <a:buFont typeface="Arial,Sans-Serif"/>
              <a:buChar char="•"/>
            </a:pPr>
            <a:r>
              <a:rPr lang="fi-FI" dirty="0"/>
              <a:t>On tärkeää muistaa, että normaaliin kasvuun ja kehitykseen kuuluu haasteita. </a:t>
            </a:r>
          </a:p>
          <a:p>
            <a:pPr marL="1028700" lvl="1" indent="-342900">
              <a:lnSpc>
                <a:spcPct val="90000"/>
              </a:lnSpc>
              <a:spcBef>
                <a:spcPts val="500"/>
              </a:spcBef>
              <a:buFont typeface="Arial,Sans-Serif"/>
              <a:buChar char="•"/>
            </a:pPr>
            <a:r>
              <a:rPr lang="fi-FI" dirty="0"/>
              <a:t>Erimielisyydet ja pienet riidat kuuluvat toisinaan jokaisen ihmisen elämään. </a:t>
            </a:r>
          </a:p>
          <a:p>
            <a:pPr marL="1028700" lvl="1" indent="-342900">
              <a:lnSpc>
                <a:spcPct val="90000"/>
              </a:lnSpc>
              <a:spcBef>
                <a:spcPts val="500"/>
              </a:spcBef>
              <a:buFont typeface="Arial,Sans-Serif"/>
              <a:buChar char="•"/>
            </a:pPr>
            <a:r>
              <a:rPr lang="fi-FI" dirty="0"/>
              <a:t>Lapset ja nuoret harjoittelevat myönteisten sosiaalisten suhteiden luomista ja ylläpitämistä. Näissä tilanteissa eteen voi tulla aikuisia useammin ristiriitatilanteita. Nämä taidot ovat lapsilla ja nuorilla vielä kehittymässä. Taidot kehittyvät vain harjoittelemalla. </a:t>
            </a:r>
          </a:p>
          <a:p>
            <a:pPr marL="1028700" lvl="1" indent="-342900">
              <a:lnSpc>
                <a:spcPct val="90000"/>
              </a:lnSpc>
              <a:spcBef>
                <a:spcPts val="500"/>
              </a:spcBef>
              <a:buFont typeface="Arial,Sans-Serif"/>
              <a:buChar char="•"/>
            </a:pPr>
            <a:r>
              <a:rPr lang="fi-FI" dirty="0"/>
              <a:t>Aikuiset voivat esimerkillään ohjata lapsia ja nuoria myönteisten ihmissuhteisen luomisessa.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6</a:t>
            </a:fld>
            <a:endParaRPr lang="fi-FI"/>
          </a:p>
        </p:txBody>
      </p:sp>
    </p:spTree>
    <p:extLst>
      <p:ext uri="{BB962C8B-B14F-4D97-AF65-F5344CB8AC3E}">
        <p14:creationId xmlns:p14="http://schemas.microsoft.com/office/powerpoint/2010/main" val="16823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028700" lvl="1" indent="-342900">
              <a:lnSpc>
                <a:spcPct val="90000"/>
              </a:lnSpc>
              <a:spcBef>
                <a:spcPts val="500"/>
              </a:spcBef>
              <a:buFont typeface="Arial,Sans-Serif"/>
              <a:buChar char="•"/>
            </a:pPr>
            <a:r>
              <a:rPr lang="fi-FI" dirty="0"/>
              <a:t>Erimielisyyksiä ja riitoja syntyy, kun ihmiset ovat asioista eri mieltä, tai haluavat eri asioita.</a:t>
            </a:r>
          </a:p>
          <a:p>
            <a:pPr marL="1028700" lvl="1" indent="-342900">
              <a:lnSpc>
                <a:spcPct val="90000"/>
              </a:lnSpc>
              <a:spcBef>
                <a:spcPts val="500"/>
              </a:spcBef>
              <a:buFont typeface="Arial,Sans-Serif"/>
              <a:buChar char="•"/>
            </a:pPr>
            <a:r>
              <a:rPr lang="fi-FI" dirty="0"/>
              <a:t>Riitojen ja erimielisyyksien kautta lapset ja nuoret oppivat ristiriitojen selvittelyä sekä tunteiden käsittelyä. Tästä syystä myös riidat ja erimielisyydet ovat tärkeä osa ihmisen elämää.</a:t>
            </a:r>
          </a:p>
          <a:p>
            <a:pPr marL="1028700" lvl="1" indent="-342900">
              <a:lnSpc>
                <a:spcPct val="90000"/>
              </a:lnSpc>
              <a:spcBef>
                <a:spcPts val="500"/>
              </a:spcBef>
              <a:buFont typeface="Arial,Sans-Serif"/>
              <a:buChar char="•"/>
            </a:pPr>
            <a:r>
              <a:rPr lang="fi-FI" dirty="0"/>
              <a:t>Riidat ja erimielisyydet eroavat kiusaamisesta siten, että riidat ovat yleensä ohimeneviä, eikä niiden kohteeksi joudu aina yksi ja sama henkilö.</a:t>
            </a:r>
          </a:p>
          <a:p>
            <a:pPr marL="1028700" lvl="1" indent="-342900">
              <a:lnSpc>
                <a:spcPct val="90000"/>
              </a:lnSpc>
              <a:spcBef>
                <a:spcPts val="500"/>
              </a:spcBef>
              <a:buFont typeface="Arial,Sans-Serif"/>
              <a:buChar char="•"/>
            </a:pPr>
            <a:r>
              <a:rPr lang="fi-FI" dirty="0"/>
              <a:t>Myös riidat ja erimielisyydet on tärkeä selvittää tarvittaessa aikuisen johdolla.</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7</a:t>
            </a:fld>
            <a:endParaRPr lang="fi-FI"/>
          </a:p>
        </p:txBody>
      </p:sp>
    </p:spTree>
    <p:extLst>
      <p:ext uri="{BB962C8B-B14F-4D97-AF65-F5344CB8AC3E}">
        <p14:creationId xmlns:p14="http://schemas.microsoft.com/office/powerpoint/2010/main" val="6224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028700" lvl="1" indent="-342900">
              <a:lnSpc>
                <a:spcPct val="90000"/>
              </a:lnSpc>
              <a:spcBef>
                <a:spcPts val="500"/>
              </a:spcBef>
              <a:buFont typeface="Arial"/>
              <a:buChar char="•"/>
            </a:pPr>
            <a:r>
              <a:rPr lang="fi-FI" dirty="0"/>
              <a:t>Riidat ja erimielisyydet sekä pitkäkestoinen kiusaaminen </a:t>
            </a:r>
            <a:r>
              <a:rPr lang="fi-FI" b="1" dirty="0"/>
              <a:t>selvitetään aina koulussa.</a:t>
            </a:r>
            <a:endParaRPr lang="fi-FI" dirty="0">
              <a:cs typeface="Calibri" panose="020F0502020204030204"/>
            </a:endParaRPr>
          </a:p>
          <a:p>
            <a:pPr marL="1028700" lvl="1" indent="-342900">
              <a:lnSpc>
                <a:spcPct val="90000"/>
              </a:lnSpc>
              <a:spcBef>
                <a:spcPts val="500"/>
              </a:spcBef>
              <a:buFont typeface="Arial,Sans-Serif"/>
              <a:buChar char="•"/>
            </a:pPr>
            <a:r>
              <a:rPr lang="fi-FI" dirty="0"/>
              <a:t>Opettaja selvittää kiusaamistilanteet. </a:t>
            </a:r>
            <a:r>
              <a:rPr lang="fi-FI" b="1" dirty="0"/>
              <a:t>Tilanteet selvitetään aina keskustelemalla, kaikkia osapuolia kuunnellen. Opettaja on tilanteessa puolueeton. </a:t>
            </a:r>
            <a:endParaRPr lang="fi-FI" dirty="0">
              <a:cs typeface="Calibri"/>
            </a:endParaRPr>
          </a:p>
          <a:p>
            <a:pPr marL="1028700" lvl="1" indent="-342900">
              <a:lnSpc>
                <a:spcPct val="90000"/>
              </a:lnSpc>
              <a:spcBef>
                <a:spcPts val="500"/>
              </a:spcBef>
              <a:buFont typeface="Arial"/>
              <a:buChar char="•"/>
            </a:pPr>
            <a:r>
              <a:rPr lang="fi-FI" dirty="0"/>
              <a:t>Välitunneilla tapahtuvat riidat selvittää </a:t>
            </a:r>
            <a:r>
              <a:rPr lang="fi-FI" b="1" dirty="0"/>
              <a:t>välituntivalvoja</a:t>
            </a:r>
            <a:r>
              <a:rPr lang="fi-FI" dirty="0"/>
              <a:t>. Tarvittaessa välituntivalvoja on yhteydessä luokanopettajaan tai ryhmäohjaajaan. </a:t>
            </a:r>
            <a:endParaRPr lang="fi-FI" dirty="0">
              <a:cs typeface="Calibri"/>
            </a:endParaRPr>
          </a:p>
          <a:p>
            <a:pPr marL="1028700" lvl="1" indent="-342900">
              <a:lnSpc>
                <a:spcPct val="90000"/>
              </a:lnSpc>
              <a:spcBef>
                <a:spcPts val="500"/>
              </a:spcBef>
              <a:buFont typeface="Arial"/>
              <a:buChar char="•"/>
            </a:pPr>
            <a:r>
              <a:rPr lang="fi-FI" dirty="0"/>
              <a:t>Vakavimmissa tilanteissa ollaan aina yhteydessä huoltajaan.</a:t>
            </a:r>
            <a:endParaRPr lang="fi-FI" dirty="0">
              <a:cs typeface="Calibri" panose="020F0502020204030204"/>
            </a:endParaRPr>
          </a:p>
          <a:p>
            <a:pPr marL="1028700" lvl="1" indent="-342900">
              <a:lnSpc>
                <a:spcPct val="90000"/>
              </a:lnSpc>
              <a:spcBef>
                <a:spcPts val="500"/>
              </a:spcBef>
              <a:buFont typeface="Arial"/>
              <a:buChar char="•"/>
            </a:pPr>
            <a:r>
              <a:rPr lang="fi-FI" dirty="0"/>
              <a:t>Huoltajat eivät keskenään selvitä koulussa tapahtuneita riitoja tai kiusaamista, vaan riidat ja kiusaamiset selvitetään aina opettajan johdolla.</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8</a:t>
            </a:fld>
            <a:endParaRPr lang="fi-FI"/>
          </a:p>
        </p:txBody>
      </p:sp>
    </p:spTree>
    <p:extLst>
      <p:ext uri="{BB962C8B-B14F-4D97-AF65-F5344CB8AC3E}">
        <p14:creationId xmlns:p14="http://schemas.microsoft.com/office/powerpoint/2010/main" val="135678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028700" lvl="1" indent="-342900">
              <a:lnSpc>
                <a:spcPct val="90000"/>
              </a:lnSpc>
              <a:spcBef>
                <a:spcPts val="500"/>
              </a:spcBef>
              <a:buFont typeface="Arial"/>
              <a:buChar char="•"/>
            </a:pPr>
            <a:r>
              <a:rPr lang="fi-FI" dirty="0"/>
              <a:t>Jos huoltaja kuulee, että lasta kiusataan tai lapsi kiusaa koulussa, tulee siitä ilmoittaa opettajalle. </a:t>
            </a:r>
          </a:p>
          <a:p>
            <a:pPr marL="1028700" lvl="1" indent="-342900">
              <a:lnSpc>
                <a:spcPct val="90000"/>
              </a:lnSpc>
              <a:spcBef>
                <a:spcPts val="500"/>
              </a:spcBef>
              <a:buFont typeface="Arial"/>
              <a:buChar char="•"/>
            </a:pPr>
            <a:r>
              <a:rPr lang="fi-FI" dirty="0"/>
              <a:t>Tarvittaessa huoltajat kutsutaan kouluun tilanteen selvittelyn tiimoilta. Huoltajat itse eivät tule kouluun sopimatta. </a:t>
            </a:r>
          </a:p>
          <a:p>
            <a:pPr marL="1028700" lvl="1" indent="-342900">
              <a:lnSpc>
                <a:spcPct val="90000"/>
              </a:lnSpc>
              <a:spcBef>
                <a:spcPts val="500"/>
              </a:spcBef>
              <a:buFont typeface="Arial"/>
              <a:buChar char="•"/>
            </a:pPr>
            <a:r>
              <a:rPr lang="fi-FI" dirty="0"/>
              <a:t>Huoltajia informoidaan selvitetyistä tilanteista. </a:t>
            </a:r>
          </a:p>
          <a:p>
            <a:pPr marL="1028700" lvl="1" indent="-342900">
              <a:lnSpc>
                <a:spcPct val="90000"/>
              </a:lnSpc>
              <a:spcBef>
                <a:spcPts val="500"/>
              </a:spcBef>
              <a:buFont typeface="Arial"/>
              <a:buChar char="•"/>
            </a:pPr>
            <a:r>
              <a:rPr lang="fi-FI" dirty="0"/>
              <a:t>Koulun taholta voi olla seurauksena kasvatuskeskustelu tai jälki-istunto. </a:t>
            </a:r>
          </a:p>
          <a:p>
            <a:pPr marL="1028700" lvl="1" indent="-342900">
              <a:lnSpc>
                <a:spcPct val="90000"/>
              </a:lnSpc>
              <a:spcBef>
                <a:spcPts val="500"/>
              </a:spcBef>
              <a:buFont typeface="Arial"/>
              <a:buChar char="•"/>
            </a:pPr>
            <a:r>
              <a:rPr lang="fi-FI" dirty="0"/>
              <a:t>Koulu voi ohjata toista huoltajaa tekemään rikosilmoituksen tai vahingonkorvausvaateen.</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9</a:t>
            </a:fld>
            <a:endParaRPr lang="fi-FI"/>
          </a:p>
        </p:txBody>
      </p:sp>
    </p:spTree>
    <p:extLst>
      <p:ext uri="{BB962C8B-B14F-4D97-AF65-F5344CB8AC3E}">
        <p14:creationId xmlns:p14="http://schemas.microsoft.com/office/powerpoint/2010/main" val="39762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Kiusaaminen on sitä, että yhdelle ja samalle henkilölle aiheutetaan toistuvasti ja tahallaan pahaa joko henkisesti tai fyysisesti.</a:t>
            </a:r>
          </a:p>
          <a:p>
            <a:pPr marL="171450" indent="-171450">
              <a:buFont typeface="Arial" panose="020B0604020202020204" pitchFamily="34" charset="0"/>
              <a:buChar char="•"/>
            </a:pPr>
            <a:r>
              <a:rPr lang="fi-FI" dirty="0"/>
              <a:t>Tekijöinä on henkilö tai henkilöt, joita vastaan kiusatun on vaikea puolustautua. Tällöin ajatellaan, että kiusattu on jollain tavoin kiusaajaan nähden heikommassa asemassa.</a:t>
            </a:r>
          </a:p>
          <a:p>
            <a:pPr marL="171450" indent="-171450">
              <a:buFont typeface="Arial" panose="020B0604020202020204" pitchFamily="34" charset="0"/>
              <a:buChar char="•"/>
            </a:pPr>
            <a:r>
              <a:rPr lang="fi-FI" dirty="0"/>
              <a:t>Toistuvuus tarkoittaa sitä, että sama henkilö joutuu yhä uudelleen muiden ilkeän tai vahingoittavan käytöksen kohteeksi.</a:t>
            </a:r>
          </a:p>
          <a:p>
            <a:pPr marL="171450" indent="-171450">
              <a:buFont typeface="Arial" panose="020B0604020202020204" pitchFamily="34" charset="0"/>
              <a:buChar char="•"/>
            </a:pPr>
            <a:r>
              <a:rPr lang="fi-FI" dirty="0"/>
              <a:t>Tahallisuus tarkoittaa sitä, että tekojen tarkoituksena on aiheuttaa vahinkoa tai pahaa mieltä kiusatulle.</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10</a:t>
            </a:fld>
            <a:endParaRPr lang="fi-FI"/>
          </a:p>
        </p:txBody>
      </p:sp>
    </p:spTree>
    <p:extLst>
      <p:ext uri="{BB962C8B-B14F-4D97-AF65-F5344CB8AC3E}">
        <p14:creationId xmlns:p14="http://schemas.microsoft.com/office/powerpoint/2010/main" val="166947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12.7.2023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80559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12.7.2023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9586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a:t>
            </a:r>
            <a:br>
              <a:rPr lang="fi-FI" dirty="0"/>
            </a:br>
            <a:r>
              <a:rPr lang="fi-FI" dirty="0"/>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dirty="0"/>
            </a:br>
            <a:r>
              <a:rPr lang="fi-FI" dirty="0"/>
              <a:t> </a:t>
            </a:r>
            <a:br>
              <a:rPr lang="fi-FI" dirty="0"/>
            </a:br>
            <a:r>
              <a:rPr lang="fi-FI" dirty="0"/>
              <a:t>Jos käytät </a:t>
            </a:r>
            <a:r>
              <a:rPr lang="fi-FI" dirty="0" err="1"/>
              <a:t>Kameleo</a:t>
            </a:r>
            <a:r>
              <a:rPr lang="fi-FI" dirty="0"/>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 id="2147483722" r:id="rId14"/>
    <p:sldLayoutId id="2147483723" r:id="rId15"/>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p:txBody>
          <a:bodyPr/>
          <a:lstStyle/>
          <a:p>
            <a:pPr algn="ctr"/>
            <a:r>
              <a:rPr lang="fi-FI" sz="4800" dirty="0"/>
              <a:t>Koulu turvallisena tilana</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734510" y="3082248"/>
            <a:ext cx="7733052" cy="1011706"/>
          </a:xfrm>
        </p:spPr>
        <p:txBody>
          <a:bodyPr/>
          <a:lstStyle/>
          <a:p>
            <a:pPr algn="ctr"/>
            <a:r>
              <a:rPr lang="fi-FI" dirty="0"/>
              <a:t>Tervetuloa iltakahveille!</a:t>
            </a:r>
          </a:p>
        </p:txBody>
      </p:sp>
      <p:sp>
        <p:nvSpPr>
          <p:cNvPr id="4" name="Tekstin paikkamerkki 3">
            <a:extLst>
              <a:ext uri="{FF2B5EF4-FFF2-40B4-BE49-F238E27FC236}">
                <a16:creationId xmlns:a16="http://schemas.microsoft.com/office/drawing/2014/main" id="{B3C5D05A-648F-4BD0-9007-4EC4F55D2D48}"/>
              </a:ext>
            </a:extLst>
          </p:cNvPr>
          <p:cNvSpPr>
            <a:spLocks noGrp="1"/>
          </p:cNvSpPr>
          <p:nvPr>
            <p:ph type="body" sz="quarter" idx="10"/>
          </p:nvPr>
        </p:nvSpPr>
        <p:spPr/>
        <p:txBody>
          <a:bodyPr/>
          <a:lstStyle/>
          <a:p>
            <a:r>
              <a:rPr lang="fi-FI" dirty="0"/>
              <a:t>Aika ja paikka</a:t>
            </a:r>
          </a:p>
        </p:txBody>
      </p:sp>
      <p:pic>
        <p:nvPicPr>
          <p:cNvPr id="5" name="Kuva 4">
            <a:extLst>
              <a:ext uri="{FF2B5EF4-FFF2-40B4-BE49-F238E27FC236}">
                <a16:creationId xmlns:a16="http://schemas.microsoft.com/office/drawing/2014/main" id="{34CF50F9-AEEE-981D-2BFF-68E23256BAAC}"/>
              </a:ext>
            </a:extLst>
          </p:cNvPr>
          <p:cNvPicPr>
            <a:picLocks noChangeAspect="1"/>
          </p:cNvPicPr>
          <p:nvPr/>
        </p:nvPicPr>
        <p:blipFill>
          <a:blip r:embed="rId2"/>
          <a:stretch>
            <a:fillRect/>
          </a:stretch>
        </p:blipFill>
        <p:spPr>
          <a:xfrm>
            <a:off x="7312501" y="3534562"/>
            <a:ext cx="1155060" cy="1109763"/>
          </a:xfrm>
          <a:prstGeom prst="rect">
            <a:avLst/>
          </a:prstGeom>
        </p:spPr>
      </p:pic>
    </p:spTree>
    <p:extLst>
      <p:ext uri="{BB962C8B-B14F-4D97-AF65-F5344CB8AC3E}">
        <p14:creationId xmlns:p14="http://schemas.microsoft.com/office/powerpoint/2010/main" val="34011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763330-6F1D-3D49-EC48-6D853667B5A5}"/>
              </a:ext>
            </a:extLst>
          </p:cNvPr>
          <p:cNvSpPr>
            <a:spLocks noGrp="1"/>
          </p:cNvSpPr>
          <p:nvPr>
            <p:ph type="title"/>
          </p:nvPr>
        </p:nvSpPr>
        <p:spPr>
          <a:xfrm>
            <a:off x="654564" y="535920"/>
            <a:ext cx="4862657" cy="789446"/>
          </a:xfrm>
        </p:spPr>
        <p:txBody>
          <a:bodyPr/>
          <a:lstStyle/>
          <a:p>
            <a:r>
              <a:rPr lang="fi-FI" dirty="0"/>
              <a:t>Mitä on kiusaaminen?</a:t>
            </a:r>
          </a:p>
        </p:txBody>
      </p:sp>
      <p:sp>
        <p:nvSpPr>
          <p:cNvPr id="3" name="Tekstin paikkamerkki 2">
            <a:extLst>
              <a:ext uri="{FF2B5EF4-FFF2-40B4-BE49-F238E27FC236}">
                <a16:creationId xmlns:a16="http://schemas.microsoft.com/office/drawing/2014/main" id="{377DFED2-670E-799D-02EF-4A0C68BB3578}"/>
              </a:ext>
            </a:extLst>
          </p:cNvPr>
          <p:cNvSpPr>
            <a:spLocks noGrp="1"/>
          </p:cNvSpPr>
          <p:nvPr>
            <p:ph type="body" sz="quarter" idx="12"/>
          </p:nvPr>
        </p:nvSpPr>
        <p:spPr>
          <a:xfrm>
            <a:off x="654565" y="1921266"/>
            <a:ext cx="4286025" cy="2436549"/>
          </a:xfrm>
        </p:spPr>
        <p:txBody>
          <a:bodyPr/>
          <a:lstStyle/>
          <a:p>
            <a:r>
              <a:rPr lang="fi-FI" sz="2000" dirty="0"/>
              <a:t>Kohteena on yksi ja sama henkilö.</a:t>
            </a:r>
          </a:p>
          <a:p>
            <a:r>
              <a:rPr lang="fi-FI" sz="2000" dirty="0"/>
              <a:t>Aiheutetaan toiselle toistuvasti pahaa.</a:t>
            </a:r>
          </a:p>
          <a:p>
            <a:r>
              <a:rPr lang="fi-FI" sz="2000" dirty="0"/>
              <a:t>Kiusatun on vaikea puolustautua. </a:t>
            </a:r>
          </a:p>
          <a:p>
            <a:r>
              <a:rPr lang="fi-FI" sz="2000" dirty="0"/>
              <a:t>Toistuvuus</a:t>
            </a:r>
          </a:p>
          <a:p>
            <a:r>
              <a:rPr lang="fi-FI" sz="2000" dirty="0"/>
              <a:t>Tahallisuus</a:t>
            </a:r>
          </a:p>
          <a:p>
            <a:endParaRPr lang="fi-FI" dirty="0"/>
          </a:p>
        </p:txBody>
      </p:sp>
      <p:pic>
        <p:nvPicPr>
          <p:cNvPr id="6" name="Kuvan paikkamerkki 5">
            <a:extLst>
              <a:ext uri="{FF2B5EF4-FFF2-40B4-BE49-F238E27FC236}">
                <a16:creationId xmlns:a16="http://schemas.microsoft.com/office/drawing/2014/main" id="{1836BDA8-9658-3DE1-F395-79635B06A5EF}"/>
              </a:ext>
            </a:extLst>
          </p:cNvPr>
          <p:cNvPicPr>
            <a:picLocks noGrp="1" noChangeAspect="1"/>
          </p:cNvPicPr>
          <p:nvPr>
            <p:ph type="pic" sz="quarter" idx="13"/>
          </p:nvPr>
        </p:nvPicPr>
        <p:blipFill>
          <a:blip r:embed="rId3"/>
          <a:srcRect t="6381" b="6381"/>
          <a:stretch>
            <a:fillRect/>
          </a:stretch>
        </p:blipFill>
        <p:spPr>
          <a:xfrm>
            <a:off x="5517221" y="0"/>
            <a:ext cx="3626779" cy="5143500"/>
          </a:xfrm>
          <a:prstGeom prst="rect">
            <a:avLst/>
          </a:prstGeom>
        </p:spPr>
      </p:pic>
      <p:sp>
        <p:nvSpPr>
          <p:cNvPr id="5" name="Tekstin paikkamerkki 4">
            <a:extLst>
              <a:ext uri="{FF2B5EF4-FFF2-40B4-BE49-F238E27FC236}">
                <a16:creationId xmlns:a16="http://schemas.microsoft.com/office/drawing/2014/main" id="{BA251716-8A3E-6936-B3EC-16897DEEAA69}"/>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18415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763330-6F1D-3D49-EC48-6D853667B5A5}"/>
              </a:ext>
            </a:extLst>
          </p:cNvPr>
          <p:cNvSpPr>
            <a:spLocks noGrp="1"/>
          </p:cNvSpPr>
          <p:nvPr>
            <p:ph type="title"/>
          </p:nvPr>
        </p:nvSpPr>
        <p:spPr/>
        <p:txBody>
          <a:bodyPr/>
          <a:lstStyle/>
          <a:p>
            <a:r>
              <a:rPr lang="fi-FI" dirty="0"/>
              <a:t>Kiusaamisen muodot</a:t>
            </a:r>
          </a:p>
        </p:txBody>
      </p:sp>
      <p:sp>
        <p:nvSpPr>
          <p:cNvPr id="3" name="Tekstin paikkamerkki 2">
            <a:extLst>
              <a:ext uri="{FF2B5EF4-FFF2-40B4-BE49-F238E27FC236}">
                <a16:creationId xmlns:a16="http://schemas.microsoft.com/office/drawing/2014/main" id="{377DFED2-670E-799D-02EF-4A0C68BB3578}"/>
              </a:ext>
            </a:extLst>
          </p:cNvPr>
          <p:cNvSpPr>
            <a:spLocks noGrp="1"/>
          </p:cNvSpPr>
          <p:nvPr>
            <p:ph type="body" sz="quarter" idx="12"/>
          </p:nvPr>
        </p:nvSpPr>
        <p:spPr>
          <a:xfrm>
            <a:off x="654565" y="2044556"/>
            <a:ext cx="4286025" cy="2313259"/>
          </a:xfrm>
        </p:spPr>
        <p:txBody>
          <a:bodyPr/>
          <a:lstStyle/>
          <a:p>
            <a:r>
              <a:rPr lang="fi-FI" sz="2000" dirty="0"/>
              <a:t>Sanallinen kiusaaminen</a:t>
            </a:r>
          </a:p>
          <a:p>
            <a:r>
              <a:rPr lang="fi-FI" sz="2000" dirty="0"/>
              <a:t>Epäsuora kiusaaminen</a:t>
            </a:r>
          </a:p>
          <a:p>
            <a:r>
              <a:rPr lang="fi-FI" sz="2000" dirty="0"/>
              <a:t>Fyysinen kiusaaminen</a:t>
            </a:r>
          </a:p>
          <a:p>
            <a:r>
              <a:rPr lang="fi-FI" sz="2000" dirty="0"/>
              <a:t>Kiusaaminen sosiaalisessa mediassa</a:t>
            </a:r>
          </a:p>
          <a:p>
            <a:endParaRPr lang="fi-FI" dirty="0"/>
          </a:p>
        </p:txBody>
      </p:sp>
      <p:pic>
        <p:nvPicPr>
          <p:cNvPr id="11" name="Kuvan paikkamerkki 10">
            <a:extLst>
              <a:ext uri="{FF2B5EF4-FFF2-40B4-BE49-F238E27FC236}">
                <a16:creationId xmlns:a16="http://schemas.microsoft.com/office/drawing/2014/main" id="{8FE63F27-EE49-FA35-AEDE-CB25C0DB1123}"/>
              </a:ext>
            </a:extLst>
          </p:cNvPr>
          <p:cNvPicPr>
            <a:picLocks noGrp="1" noChangeAspect="1"/>
          </p:cNvPicPr>
          <p:nvPr>
            <p:ph type="pic" sz="quarter" idx="13"/>
          </p:nvPr>
        </p:nvPicPr>
        <p:blipFill rotWithShape="1">
          <a:blip r:embed="rId3"/>
          <a:srcRect l="9905" r="39169"/>
          <a:stretch/>
        </p:blipFill>
        <p:spPr>
          <a:xfrm>
            <a:off x="5301465" y="0"/>
            <a:ext cx="3842535" cy="5143500"/>
          </a:xfrm>
          <a:prstGeom prst="rect">
            <a:avLst/>
          </a:prstGeom>
        </p:spPr>
      </p:pic>
      <p:sp>
        <p:nvSpPr>
          <p:cNvPr id="10" name="Tekstin paikkamerkki 9">
            <a:extLst>
              <a:ext uri="{FF2B5EF4-FFF2-40B4-BE49-F238E27FC236}">
                <a16:creationId xmlns:a16="http://schemas.microsoft.com/office/drawing/2014/main" id="{7E8B4F85-7F47-514D-6656-E124B40394B8}"/>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37581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D70D5D-27B6-59AB-9B60-850525614ABC}"/>
              </a:ext>
            </a:extLst>
          </p:cNvPr>
          <p:cNvSpPr>
            <a:spLocks noGrp="1"/>
          </p:cNvSpPr>
          <p:nvPr>
            <p:ph type="title"/>
          </p:nvPr>
        </p:nvSpPr>
        <p:spPr>
          <a:xfrm>
            <a:off x="654565" y="535920"/>
            <a:ext cx="4400319" cy="1082472"/>
          </a:xfrm>
        </p:spPr>
        <p:txBody>
          <a:bodyPr/>
          <a:lstStyle/>
          <a:p>
            <a:r>
              <a:rPr lang="fi-FI" dirty="0"/>
              <a:t>Milloin kiusaaminen on rikos?</a:t>
            </a:r>
          </a:p>
        </p:txBody>
      </p:sp>
      <p:sp>
        <p:nvSpPr>
          <p:cNvPr id="3" name="Tekstin paikkamerkki 2">
            <a:extLst>
              <a:ext uri="{FF2B5EF4-FFF2-40B4-BE49-F238E27FC236}">
                <a16:creationId xmlns:a16="http://schemas.microsoft.com/office/drawing/2014/main" id="{A86391E5-6021-A508-2B6E-4AE58AFB1F88}"/>
              </a:ext>
            </a:extLst>
          </p:cNvPr>
          <p:cNvSpPr>
            <a:spLocks noGrp="1"/>
          </p:cNvSpPr>
          <p:nvPr>
            <p:ph type="body" sz="quarter" idx="12"/>
          </p:nvPr>
        </p:nvSpPr>
        <p:spPr>
          <a:xfrm>
            <a:off x="654565" y="1892318"/>
            <a:ext cx="4286025" cy="2609336"/>
          </a:xfrm>
        </p:spPr>
        <p:txBody>
          <a:bodyPr/>
          <a:lstStyle/>
          <a:p>
            <a:r>
              <a:rPr lang="fi-FI" sz="2000" dirty="0"/>
              <a:t>Lainvastainen teko on rikos. </a:t>
            </a:r>
          </a:p>
          <a:p>
            <a:r>
              <a:rPr lang="fi-FI" sz="2000" dirty="0"/>
              <a:t>Alle 15-vuotias ei ole rikosoikeudellisessa vastuussa.</a:t>
            </a:r>
          </a:p>
          <a:p>
            <a:r>
              <a:rPr lang="fi-FI" sz="2000" dirty="0"/>
              <a:t>Tekoja tulee kuvata niiden oikeilla nimillä ja tekotavoilla. </a:t>
            </a:r>
          </a:p>
          <a:p>
            <a:endParaRPr lang="fi-FI" dirty="0"/>
          </a:p>
        </p:txBody>
      </p:sp>
      <p:pic>
        <p:nvPicPr>
          <p:cNvPr id="6" name="Kuvan paikkamerkki 5">
            <a:extLst>
              <a:ext uri="{FF2B5EF4-FFF2-40B4-BE49-F238E27FC236}">
                <a16:creationId xmlns:a16="http://schemas.microsoft.com/office/drawing/2014/main" id="{8BD892AE-0404-AAC6-D0E9-D84B5EB612EB}"/>
              </a:ext>
            </a:extLst>
          </p:cNvPr>
          <p:cNvPicPr>
            <a:picLocks noGrp="1" noChangeAspect="1"/>
          </p:cNvPicPr>
          <p:nvPr>
            <p:ph type="pic" sz="quarter" idx="13"/>
          </p:nvPr>
        </p:nvPicPr>
        <p:blipFill>
          <a:blip r:embed="rId3"/>
          <a:srcRect l="24537" r="24537"/>
          <a:stretch>
            <a:fillRect/>
          </a:stretch>
        </p:blipFill>
        <p:spPr>
          <a:prstGeom prst="rect">
            <a:avLst/>
          </a:prstGeom>
        </p:spPr>
      </p:pic>
      <p:sp>
        <p:nvSpPr>
          <p:cNvPr id="5" name="Tekstin paikkamerkki 4">
            <a:extLst>
              <a:ext uri="{FF2B5EF4-FFF2-40B4-BE49-F238E27FC236}">
                <a16:creationId xmlns:a16="http://schemas.microsoft.com/office/drawing/2014/main" id="{CB4533C5-FBD8-B928-3EA9-7DB1F7E8011C}"/>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152156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2CCCA6-8178-D712-1208-351558F14D29}"/>
              </a:ext>
            </a:extLst>
          </p:cNvPr>
          <p:cNvSpPr>
            <a:spLocks noGrp="1"/>
          </p:cNvSpPr>
          <p:nvPr>
            <p:ph type="title"/>
          </p:nvPr>
        </p:nvSpPr>
        <p:spPr/>
        <p:txBody>
          <a:bodyPr/>
          <a:lstStyle/>
          <a:p>
            <a:r>
              <a:rPr lang="fi-FI" dirty="0"/>
              <a:t>Pahoinpitely</a:t>
            </a:r>
            <a:br>
              <a:rPr lang="fi-FI" dirty="0"/>
            </a:br>
            <a:endParaRPr lang="fi-FI" dirty="0"/>
          </a:p>
        </p:txBody>
      </p:sp>
      <p:sp>
        <p:nvSpPr>
          <p:cNvPr id="3" name="Tekstin paikkamerkki 2">
            <a:extLst>
              <a:ext uri="{FF2B5EF4-FFF2-40B4-BE49-F238E27FC236}">
                <a16:creationId xmlns:a16="http://schemas.microsoft.com/office/drawing/2014/main" id="{B5A1B87A-6E26-EAA9-2169-8D01B0667EA1}"/>
              </a:ext>
            </a:extLst>
          </p:cNvPr>
          <p:cNvSpPr>
            <a:spLocks noGrp="1"/>
          </p:cNvSpPr>
          <p:nvPr>
            <p:ph type="body" sz="quarter" idx="12"/>
          </p:nvPr>
        </p:nvSpPr>
        <p:spPr>
          <a:xfrm>
            <a:off x="654565" y="1444752"/>
            <a:ext cx="4286025" cy="2913064"/>
          </a:xfrm>
        </p:spPr>
        <p:txBody>
          <a:bodyPr/>
          <a:lstStyle/>
          <a:p>
            <a:pPr marL="385763" indent="-385763">
              <a:buAutoNum type="arabicPeriod"/>
            </a:pPr>
            <a:r>
              <a:rPr lang="fi-FI" dirty="0">
                <a:cs typeface="Calibri"/>
              </a:rPr>
              <a:t>oppilas lyö tai potkii toista</a:t>
            </a:r>
            <a:endParaRPr lang="fi-FI" b="1" dirty="0">
              <a:cs typeface="Calibri"/>
            </a:endParaRPr>
          </a:p>
          <a:p>
            <a:pPr marL="385763" indent="-385763">
              <a:buAutoNum type="arabicPeriod"/>
            </a:pPr>
            <a:r>
              <a:rPr lang="fi-FI" dirty="0">
                <a:cs typeface="Calibri"/>
              </a:rPr>
              <a:t>kaataa toisen maahan </a:t>
            </a:r>
            <a:endParaRPr lang="fi-FI" b="1" dirty="0">
              <a:cs typeface="Calibri"/>
            </a:endParaRPr>
          </a:p>
          <a:p>
            <a:pPr marL="385763" indent="-385763">
              <a:buAutoNum type="arabicPeriod"/>
            </a:pPr>
            <a:r>
              <a:rPr lang="fi-FI" dirty="0">
                <a:cs typeface="Calibri"/>
              </a:rPr>
              <a:t>työntää toisen päin seinää</a:t>
            </a:r>
            <a:endParaRPr lang="fi-FI" b="1" dirty="0">
              <a:cs typeface="Calibri"/>
            </a:endParaRPr>
          </a:p>
          <a:p>
            <a:pPr marL="385763" indent="-385763">
              <a:buAutoNum type="arabicPeriod"/>
            </a:pPr>
            <a:r>
              <a:rPr lang="fi-FI" dirty="0">
                <a:cs typeface="Calibri"/>
              </a:rPr>
              <a:t>puree, raapii, vetää toista hiuksista </a:t>
            </a:r>
            <a:endParaRPr lang="fi-FI" b="1" dirty="0">
              <a:cs typeface="Calibri"/>
            </a:endParaRPr>
          </a:p>
          <a:p>
            <a:pPr marL="385763" indent="-385763">
              <a:buAutoNum type="arabicPeriod"/>
            </a:pPr>
            <a:r>
              <a:rPr lang="fi-FI" dirty="0">
                <a:cs typeface="Calibri"/>
              </a:rPr>
              <a:t>tai muuten aiheuttaa toiselle kipua tai vamman</a:t>
            </a:r>
            <a:endParaRPr lang="fi-FI" b="1" dirty="0">
              <a:cs typeface="Calibri"/>
            </a:endParaRPr>
          </a:p>
          <a:p>
            <a:pPr marL="385763" indent="-385763">
              <a:buAutoNum type="arabicPeriod"/>
            </a:pPr>
            <a:r>
              <a:rPr lang="fi-FI" dirty="0">
                <a:cs typeface="Calibri"/>
              </a:rPr>
              <a:t>tai väkivaltaa käyttämättä vahingoittaa toisen terveyttä. </a:t>
            </a:r>
          </a:p>
          <a:p>
            <a:r>
              <a:rPr lang="fi-FI" dirty="0">
                <a:cs typeface="Calibri"/>
              </a:rPr>
              <a:t>RL 21:5§ virallisen syytteen alainen teko.</a:t>
            </a:r>
          </a:p>
          <a:p>
            <a:endParaRPr lang="fi-FI" dirty="0"/>
          </a:p>
        </p:txBody>
      </p:sp>
      <p:pic>
        <p:nvPicPr>
          <p:cNvPr id="6" name="Kuvan paikkamerkki 5">
            <a:extLst>
              <a:ext uri="{FF2B5EF4-FFF2-40B4-BE49-F238E27FC236}">
                <a16:creationId xmlns:a16="http://schemas.microsoft.com/office/drawing/2014/main" id="{6451E6A1-899C-BCC8-2529-EE6E9F56463B}"/>
              </a:ext>
            </a:extLst>
          </p:cNvPr>
          <p:cNvPicPr>
            <a:picLocks noGrp="1" noChangeAspect="1"/>
          </p:cNvPicPr>
          <p:nvPr>
            <p:ph type="pic" sz="quarter" idx="13"/>
          </p:nvPr>
        </p:nvPicPr>
        <p:blipFill>
          <a:blip r:embed="rId2"/>
          <a:srcRect l="20817" r="20817"/>
          <a:stretch>
            <a:fillRect/>
          </a:stretch>
        </p:blipFill>
        <p:spPr>
          <a:prstGeom prst="rect">
            <a:avLst/>
          </a:prstGeom>
        </p:spPr>
      </p:pic>
      <p:sp>
        <p:nvSpPr>
          <p:cNvPr id="5" name="Tekstin paikkamerkki 4">
            <a:extLst>
              <a:ext uri="{FF2B5EF4-FFF2-40B4-BE49-F238E27FC236}">
                <a16:creationId xmlns:a16="http://schemas.microsoft.com/office/drawing/2014/main" id="{F379485C-F71F-557A-1268-E3D58AAAC65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07408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90264-6A4C-B003-49C6-6D25F5641761}"/>
              </a:ext>
            </a:extLst>
          </p:cNvPr>
          <p:cNvSpPr>
            <a:spLocks noGrp="1"/>
          </p:cNvSpPr>
          <p:nvPr>
            <p:ph type="title"/>
          </p:nvPr>
        </p:nvSpPr>
        <p:spPr>
          <a:xfrm>
            <a:off x="654565" y="535920"/>
            <a:ext cx="4559607" cy="1082472"/>
          </a:xfrm>
        </p:spPr>
        <p:txBody>
          <a:bodyPr/>
          <a:lstStyle/>
          <a:p>
            <a:r>
              <a:rPr lang="fi-FI" dirty="0"/>
              <a:t>Tappeluun osallistuminen</a:t>
            </a:r>
          </a:p>
        </p:txBody>
      </p:sp>
      <p:sp>
        <p:nvSpPr>
          <p:cNvPr id="3" name="Tekstin paikkamerkki 2">
            <a:extLst>
              <a:ext uri="{FF2B5EF4-FFF2-40B4-BE49-F238E27FC236}">
                <a16:creationId xmlns:a16="http://schemas.microsoft.com/office/drawing/2014/main" id="{01032EF6-BD75-B27B-F1DA-26303F32BAC3}"/>
              </a:ext>
            </a:extLst>
          </p:cNvPr>
          <p:cNvSpPr>
            <a:spLocks noGrp="1"/>
          </p:cNvSpPr>
          <p:nvPr>
            <p:ph type="body" sz="quarter" idx="12"/>
          </p:nvPr>
        </p:nvSpPr>
        <p:spPr>
          <a:xfrm>
            <a:off x="654565" y="1901952"/>
            <a:ext cx="4286025" cy="2455864"/>
          </a:xfrm>
        </p:spPr>
        <p:txBody>
          <a:bodyPr/>
          <a:lstStyle/>
          <a:p>
            <a:r>
              <a:rPr lang="fi-FI" dirty="0"/>
              <a:t>oppilas osallistuu usean ihmisen tappeluun väkivaltaa käyttäen</a:t>
            </a:r>
          </a:p>
          <a:p>
            <a:r>
              <a:rPr lang="fi-FI" dirty="0"/>
              <a:t>tai muutoin osallistuu siihen esimerkiksi kuvaamalla ja kannustamalla. </a:t>
            </a:r>
          </a:p>
          <a:p>
            <a:r>
              <a:rPr lang="fi-FI" dirty="0"/>
              <a:t>RL 21:12§ virallisen syytteen alainen teko.</a:t>
            </a:r>
          </a:p>
          <a:p>
            <a:endParaRPr lang="fi-FI" dirty="0"/>
          </a:p>
        </p:txBody>
      </p:sp>
      <p:pic>
        <p:nvPicPr>
          <p:cNvPr id="6" name="Kuvan paikkamerkki 5">
            <a:extLst>
              <a:ext uri="{FF2B5EF4-FFF2-40B4-BE49-F238E27FC236}">
                <a16:creationId xmlns:a16="http://schemas.microsoft.com/office/drawing/2014/main" id="{7EEB9C65-87BD-A47A-99FA-A4536EDBE166}"/>
              </a:ext>
            </a:extLst>
          </p:cNvPr>
          <p:cNvPicPr>
            <a:picLocks noGrp="1" noChangeAspect="1"/>
          </p:cNvPicPr>
          <p:nvPr>
            <p:ph type="pic" sz="quarter" idx="13"/>
          </p:nvPr>
        </p:nvPicPr>
        <p:blipFill>
          <a:blip r:embed="rId2"/>
          <a:srcRect l="20101" r="20101"/>
          <a:stretch>
            <a:fillRect/>
          </a:stretch>
        </p:blipFill>
        <p:spPr>
          <a:prstGeom prst="rect">
            <a:avLst/>
          </a:prstGeom>
        </p:spPr>
      </p:pic>
      <p:sp>
        <p:nvSpPr>
          <p:cNvPr id="5" name="Tekstin paikkamerkki 4">
            <a:extLst>
              <a:ext uri="{FF2B5EF4-FFF2-40B4-BE49-F238E27FC236}">
                <a16:creationId xmlns:a16="http://schemas.microsoft.com/office/drawing/2014/main" id="{324FB3FC-93AC-5960-99F6-576A2D3C8E2C}"/>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28798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1EF62B-6B9A-5182-F129-5A8A5696884A}"/>
              </a:ext>
            </a:extLst>
          </p:cNvPr>
          <p:cNvSpPr>
            <a:spLocks noGrp="1"/>
          </p:cNvSpPr>
          <p:nvPr>
            <p:ph type="title"/>
          </p:nvPr>
        </p:nvSpPr>
        <p:spPr>
          <a:xfrm>
            <a:off x="654566" y="535920"/>
            <a:ext cx="4286024" cy="762528"/>
          </a:xfrm>
        </p:spPr>
        <p:txBody>
          <a:bodyPr/>
          <a:lstStyle/>
          <a:p>
            <a:r>
              <a:rPr lang="fi-FI" dirty="0"/>
              <a:t>Laiton uhkaus</a:t>
            </a:r>
          </a:p>
        </p:txBody>
      </p:sp>
      <p:sp>
        <p:nvSpPr>
          <p:cNvPr id="3" name="Tekstin paikkamerkki 2">
            <a:extLst>
              <a:ext uri="{FF2B5EF4-FFF2-40B4-BE49-F238E27FC236}">
                <a16:creationId xmlns:a16="http://schemas.microsoft.com/office/drawing/2014/main" id="{1F144FAB-03DB-A447-28B6-A8760D28BE97}"/>
              </a:ext>
            </a:extLst>
          </p:cNvPr>
          <p:cNvSpPr>
            <a:spLocks noGrp="1"/>
          </p:cNvSpPr>
          <p:nvPr>
            <p:ph type="body" sz="quarter" idx="12"/>
          </p:nvPr>
        </p:nvSpPr>
        <p:spPr/>
        <p:txBody>
          <a:bodyPr/>
          <a:lstStyle/>
          <a:p>
            <a:r>
              <a:rPr lang="fi-FI" dirty="0"/>
              <a:t>oppilas uhkaa toista rikoksella siten, että uhatulla on perusteltu syy olettaa joutuvansa rikoksen uhriksi.</a:t>
            </a:r>
          </a:p>
          <a:p>
            <a:r>
              <a:rPr lang="fi-FI" dirty="0"/>
              <a:t>tai uhatun omaisuuteen uhataan kohdistuvan rikos. </a:t>
            </a:r>
          </a:p>
          <a:p>
            <a:r>
              <a:rPr lang="fi-FI" dirty="0"/>
              <a:t>RL25:7§ asianomistajarikos</a:t>
            </a:r>
          </a:p>
          <a:p>
            <a:endParaRPr lang="fi-FI" dirty="0"/>
          </a:p>
        </p:txBody>
      </p:sp>
      <p:pic>
        <p:nvPicPr>
          <p:cNvPr id="6" name="Kuvan paikkamerkki 5">
            <a:extLst>
              <a:ext uri="{FF2B5EF4-FFF2-40B4-BE49-F238E27FC236}">
                <a16:creationId xmlns:a16="http://schemas.microsoft.com/office/drawing/2014/main" id="{801922E9-2E01-E5C4-D1A7-38954DDD355F}"/>
              </a:ext>
            </a:extLst>
          </p:cNvPr>
          <p:cNvPicPr>
            <a:picLocks noGrp="1" noChangeAspect="1"/>
          </p:cNvPicPr>
          <p:nvPr>
            <p:ph type="pic" sz="quarter" idx="13"/>
          </p:nvPr>
        </p:nvPicPr>
        <p:blipFill>
          <a:blip r:embed="rId2"/>
          <a:srcRect l="24537" r="24537"/>
          <a:stretch>
            <a:fillRect/>
          </a:stretch>
        </p:blipFill>
        <p:spPr>
          <a:prstGeom prst="rect">
            <a:avLst/>
          </a:prstGeom>
        </p:spPr>
      </p:pic>
      <p:sp>
        <p:nvSpPr>
          <p:cNvPr id="5" name="Tekstin paikkamerkki 4">
            <a:extLst>
              <a:ext uri="{FF2B5EF4-FFF2-40B4-BE49-F238E27FC236}">
                <a16:creationId xmlns:a16="http://schemas.microsoft.com/office/drawing/2014/main" id="{43A8C816-C49E-BEFE-3614-F5667861FEC0}"/>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57941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2AD7ED-670C-BC4D-D7C8-BF985610FC9F}"/>
              </a:ext>
            </a:extLst>
          </p:cNvPr>
          <p:cNvSpPr>
            <a:spLocks noGrp="1"/>
          </p:cNvSpPr>
          <p:nvPr>
            <p:ph type="title"/>
          </p:nvPr>
        </p:nvSpPr>
        <p:spPr>
          <a:xfrm>
            <a:off x="654566" y="530352"/>
            <a:ext cx="5261602" cy="1335024"/>
          </a:xfrm>
        </p:spPr>
        <p:txBody>
          <a:bodyPr/>
          <a:lstStyle/>
          <a:p>
            <a:r>
              <a:rPr lang="en-US" dirty="0" err="1"/>
              <a:t>Varkaus</a:t>
            </a:r>
            <a:r>
              <a:rPr lang="en-US" dirty="0"/>
              <a:t> tai </a:t>
            </a:r>
            <a:r>
              <a:rPr lang="en-US" dirty="0" err="1"/>
              <a:t>näpistys</a:t>
            </a:r>
            <a:br>
              <a:rPr lang="en-US" dirty="0"/>
            </a:br>
            <a:endParaRPr lang="en-US" dirty="0"/>
          </a:p>
        </p:txBody>
      </p:sp>
      <p:sp>
        <p:nvSpPr>
          <p:cNvPr id="13" name="Text Placeholder 2">
            <a:extLst>
              <a:ext uri="{FF2B5EF4-FFF2-40B4-BE49-F238E27FC236}">
                <a16:creationId xmlns:a16="http://schemas.microsoft.com/office/drawing/2014/main" id="{105D390E-B71B-577B-799D-2F3C54EF857D}"/>
              </a:ext>
            </a:extLst>
          </p:cNvPr>
          <p:cNvSpPr>
            <a:spLocks noGrp="1"/>
          </p:cNvSpPr>
          <p:nvPr>
            <p:ph type="body" sz="quarter" idx="12"/>
          </p:nvPr>
        </p:nvSpPr>
        <p:spPr>
          <a:xfrm>
            <a:off x="654565" y="2020824"/>
            <a:ext cx="4286025" cy="2336992"/>
          </a:xfrm>
        </p:spPr>
        <p:txBody>
          <a:bodyPr/>
          <a:lstStyle/>
          <a:p>
            <a:r>
              <a:rPr lang="fi-FI" dirty="0"/>
              <a:t>oppilas anastaa toisen omaisuutta.</a:t>
            </a:r>
          </a:p>
          <a:p>
            <a:r>
              <a:rPr lang="fi-FI" dirty="0"/>
              <a:t>RL 28:1 ja 3§, anastetun omaisuuden arvosta riippuen virallisen syytteen alainen rikos tai asianomistajarikos.</a:t>
            </a:r>
          </a:p>
          <a:p>
            <a:endParaRPr lang="en-US" dirty="0"/>
          </a:p>
        </p:txBody>
      </p:sp>
      <p:pic>
        <p:nvPicPr>
          <p:cNvPr id="6" name="Kuvan paikkamerkki 5">
            <a:extLst>
              <a:ext uri="{FF2B5EF4-FFF2-40B4-BE49-F238E27FC236}">
                <a16:creationId xmlns:a16="http://schemas.microsoft.com/office/drawing/2014/main" id="{F9AFCC10-7E3E-85D0-52C3-51CFDCD239BB}"/>
              </a:ext>
            </a:extLst>
          </p:cNvPr>
          <p:cNvPicPr>
            <a:picLocks noGrp="1" noChangeAspect="1"/>
          </p:cNvPicPr>
          <p:nvPr>
            <p:ph type="pic" sz="quarter" idx="13"/>
          </p:nvPr>
        </p:nvPicPr>
        <p:blipFill rotWithShape="1">
          <a:blip r:embed="rId2"/>
          <a:srcRect t="15018"/>
          <a:stretch/>
        </p:blipFill>
        <p:spPr>
          <a:xfrm>
            <a:off x="5167884" y="1563008"/>
            <a:ext cx="3780000" cy="2088000"/>
          </a:xfrm>
          <a:prstGeom prst="rect">
            <a:avLst/>
          </a:prstGeom>
          <a:noFill/>
        </p:spPr>
      </p:pic>
      <p:sp>
        <p:nvSpPr>
          <p:cNvPr id="15" name="Text Placeholder 4">
            <a:extLst>
              <a:ext uri="{FF2B5EF4-FFF2-40B4-BE49-F238E27FC236}">
                <a16:creationId xmlns:a16="http://schemas.microsoft.com/office/drawing/2014/main" id="{621F99B4-B14C-DFE5-0084-16A57042C852}"/>
              </a:ext>
            </a:extLst>
          </p:cNvPr>
          <p:cNvSpPr>
            <a:spLocks noGrp="1"/>
          </p:cNvSpPr>
          <p:nvPr>
            <p:ph type="body" sz="quarter" idx="16"/>
          </p:nvPr>
        </p:nvSpPr>
        <p:spPr>
          <a:xfrm>
            <a:off x="6872748" y="2452534"/>
            <a:ext cx="2051244" cy="154474"/>
          </a:xfrm>
        </p:spPr>
        <p:txBody>
          <a:bodyPr/>
          <a:lstStyle/>
          <a:p>
            <a:endParaRPr lang="en-US"/>
          </a:p>
        </p:txBody>
      </p:sp>
      <p:sp>
        <p:nvSpPr>
          <p:cNvPr id="17" name="Picture Placeholder 5">
            <a:extLst>
              <a:ext uri="{FF2B5EF4-FFF2-40B4-BE49-F238E27FC236}">
                <a16:creationId xmlns:a16="http://schemas.microsoft.com/office/drawing/2014/main" id="{9B91F246-00FE-7B2F-1717-5EAB9201DA6D}"/>
              </a:ext>
            </a:extLst>
          </p:cNvPr>
          <p:cNvSpPr>
            <a:spLocks noGrp="1"/>
          </p:cNvSpPr>
          <p:nvPr>
            <p:ph type="pic" sz="quarter" idx="17"/>
          </p:nvPr>
        </p:nvSpPr>
        <p:spPr>
          <a:xfrm>
            <a:off x="5143992" y="2710948"/>
            <a:ext cx="3780000" cy="2088000"/>
          </a:xfrm>
        </p:spPr>
      </p:sp>
      <p:sp>
        <p:nvSpPr>
          <p:cNvPr id="19" name="Text Placeholder 6">
            <a:extLst>
              <a:ext uri="{FF2B5EF4-FFF2-40B4-BE49-F238E27FC236}">
                <a16:creationId xmlns:a16="http://schemas.microsoft.com/office/drawing/2014/main" id="{14CC64AA-04AE-4913-5899-D028F6D08651}"/>
              </a:ext>
            </a:extLst>
          </p:cNvPr>
          <p:cNvSpPr>
            <a:spLocks noGrp="1"/>
          </p:cNvSpPr>
          <p:nvPr>
            <p:ph type="body" sz="quarter" idx="18"/>
          </p:nvPr>
        </p:nvSpPr>
        <p:spPr>
          <a:xfrm>
            <a:off x="6872748" y="4828396"/>
            <a:ext cx="2051244" cy="154474"/>
          </a:xfrm>
        </p:spPr>
        <p:txBody>
          <a:bodyPr/>
          <a:lstStyle/>
          <a:p>
            <a:endParaRPr lang="en-US"/>
          </a:p>
        </p:txBody>
      </p:sp>
    </p:spTree>
    <p:extLst>
      <p:ext uri="{BB962C8B-B14F-4D97-AF65-F5344CB8AC3E}">
        <p14:creationId xmlns:p14="http://schemas.microsoft.com/office/powerpoint/2010/main" val="90666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CC6D8A-733F-4822-3000-CA0321B08B88}"/>
              </a:ext>
            </a:extLst>
          </p:cNvPr>
          <p:cNvSpPr>
            <a:spLocks noGrp="1"/>
          </p:cNvSpPr>
          <p:nvPr>
            <p:ph type="title"/>
          </p:nvPr>
        </p:nvSpPr>
        <p:spPr/>
        <p:txBody>
          <a:bodyPr/>
          <a:lstStyle/>
          <a:p>
            <a:r>
              <a:rPr lang="fi-FI" dirty="0"/>
              <a:t>Vahingonteko</a:t>
            </a:r>
            <a:br>
              <a:rPr lang="fi-FI" dirty="0"/>
            </a:br>
            <a:endParaRPr lang="fi-FI" dirty="0"/>
          </a:p>
        </p:txBody>
      </p:sp>
      <p:sp>
        <p:nvSpPr>
          <p:cNvPr id="3" name="Tekstin paikkamerkki 2">
            <a:extLst>
              <a:ext uri="{FF2B5EF4-FFF2-40B4-BE49-F238E27FC236}">
                <a16:creationId xmlns:a16="http://schemas.microsoft.com/office/drawing/2014/main" id="{E6A3A950-5BAA-97C2-CB61-FF3BF59F4065}"/>
              </a:ext>
            </a:extLst>
          </p:cNvPr>
          <p:cNvSpPr>
            <a:spLocks noGrp="1"/>
          </p:cNvSpPr>
          <p:nvPr>
            <p:ph type="body" sz="quarter" idx="12"/>
          </p:nvPr>
        </p:nvSpPr>
        <p:spPr/>
        <p:txBody>
          <a:bodyPr/>
          <a:lstStyle/>
          <a:p>
            <a:r>
              <a:rPr lang="fi-FI" dirty="0"/>
              <a:t>oppilas rikkoo tahallaan toisen omaisuutta</a:t>
            </a:r>
          </a:p>
          <a:p>
            <a:r>
              <a:rPr lang="fi-FI" dirty="0"/>
              <a:t>tai aiheuttaa niin ikään tahallaan omaisuusvahingon</a:t>
            </a:r>
          </a:p>
          <a:p>
            <a:r>
              <a:rPr lang="fi-FI" dirty="0"/>
              <a:t>RL 35:1§ asianomistajarikos</a:t>
            </a:r>
          </a:p>
          <a:p>
            <a:endParaRPr lang="fi-FI" dirty="0"/>
          </a:p>
        </p:txBody>
      </p:sp>
      <p:pic>
        <p:nvPicPr>
          <p:cNvPr id="6" name="Kuvan paikkamerkki 5">
            <a:extLst>
              <a:ext uri="{FF2B5EF4-FFF2-40B4-BE49-F238E27FC236}">
                <a16:creationId xmlns:a16="http://schemas.microsoft.com/office/drawing/2014/main" id="{1BEE19F2-268B-1F4C-84A4-1FB4127532D9}"/>
              </a:ext>
            </a:extLst>
          </p:cNvPr>
          <p:cNvPicPr>
            <a:picLocks noGrp="1" noChangeAspect="1"/>
          </p:cNvPicPr>
          <p:nvPr>
            <p:ph type="pic" sz="quarter" idx="13"/>
          </p:nvPr>
        </p:nvPicPr>
        <p:blipFill>
          <a:blip r:embed="rId2"/>
          <a:srcRect l="24517" r="24517"/>
          <a:stretch>
            <a:fillRect/>
          </a:stretch>
        </p:blipFill>
        <p:spPr>
          <a:prstGeom prst="rect">
            <a:avLst/>
          </a:prstGeom>
        </p:spPr>
      </p:pic>
      <p:sp>
        <p:nvSpPr>
          <p:cNvPr id="5" name="Tekstin paikkamerkki 4">
            <a:extLst>
              <a:ext uri="{FF2B5EF4-FFF2-40B4-BE49-F238E27FC236}">
                <a16:creationId xmlns:a16="http://schemas.microsoft.com/office/drawing/2014/main" id="{720E9D50-D222-B919-BC60-F52A6D8536A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417540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EC4266-6A94-6E9F-77A9-5348CEEDBBC6}"/>
              </a:ext>
            </a:extLst>
          </p:cNvPr>
          <p:cNvSpPr>
            <a:spLocks noGrp="1"/>
          </p:cNvSpPr>
          <p:nvPr>
            <p:ph type="title"/>
          </p:nvPr>
        </p:nvSpPr>
        <p:spPr/>
        <p:txBody>
          <a:bodyPr/>
          <a:lstStyle/>
          <a:p>
            <a:r>
              <a:rPr lang="fi-FI" dirty="0"/>
              <a:t>Yksityiselämää loukkaavan tiedon levittäminen</a:t>
            </a:r>
          </a:p>
        </p:txBody>
      </p:sp>
      <p:sp>
        <p:nvSpPr>
          <p:cNvPr id="3" name="Tekstin paikkamerkki 2">
            <a:extLst>
              <a:ext uri="{FF2B5EF4-FFF2-40B4-BE49-F238E27FC236}">
                <a16:creationId xmlns:a16="http://schemas.microsoft.com/office/drawing/2014/main" id="{F2D2514D-B396-9706-75EB-6B3F9489AF2D}"/>
              </a:ext>
            </a:extLst>
          </p:cNvPr>
          <p:cNvSpPr>
            <a:spLocks noGrp="1"/>
          </p:cNvSpPr>
          <p:nvPr>
            <p:ph type="body" sz="quarter" idx="12"/>
          </p:nvPr>
        </p:nvSpPr>
        <p:spPr>
          <a:xfrm>
            <a:off x="654565" y="1947672"/>
            <a:ext cx="4286025" cy="2410144"/>
          </a:xfrm>
        </p:spPr>
        <p:txBody>
          <a:bodyPr/>
          <a:lstStyle/>
          <a:p>
            <a:r>
              <a:rPr lang="fi-FI" dirty="0"/>
              <a:t>oppilas julkaisee toisesta tiedotusvälineissä halventavia tai pilkkaavia kuvia tai muita tietoja</a:t>
            </a:r>
          </a:p>
          <a:p>
            <a:r>
              <a:rPr lang="fi-FI" dirty="0"/>
              <a:t>tai muulla tavoin </a:t>
            </a:r>
            <a:r>
              <a:rPr lang="fi-FI" dirty="0" err="1"/>
              <a:t>julkaiseen</a:t>
            </a:r>
            <a:r>
              <a:rPr lang="fi-FI" dirty="0"/>
              <a:t> sellaisia suuren joukon tietoon esimerkiksi netin keskusteluryhmissä</a:t>
            </a:r>
          </a:p>
          <a:p>
            <a:r>
              <a:rPr lang="fi-FI" dirty="0"/>
              <a:t>RL 24:8§, asianomistajarikos</a:t>
            </a:r>
          </a:p>
          <a:p>
            <a:endParaRPr lang="fi-FI" dirty="0"/>
          </a:p>
        </p:txBody>
      </p:sp>
      <p:pic>
        <p:nvPicPr>
          <p:cNvPr id="6" name="Kuvan paikkamerkki 5">
            <a:extLst>
              <a:ext uri="{FF2B5EF4-FFF2-40B4-BE49-F238E27FC236}">
                <a16:creationId xmlns:a16="http://schemas.microsoft.com/office/drawing/2014/main" id="{75D199D7-3E8D-6A2A-36D8-126FB5170078}"/>
              </a:ext>
            </a:extLst>
          </p:cNvPr>
          <p:cNvPicPr>
            <a:picLocks noGrp="1" noChangeAspect="1"/>
          </p:cNvPicPr>
          <p:nvPr>
            <p:ph type="pic" sz="quarter" idx="13"/>
          </p:nvPr>
        </p:nvPicPr>
        <p:blipFill>
          <a:blip r:embed="rId2"/>
          <a:srcRect l="33708" r="33708"/>
          <a:stretch>
            <a:fillRect/>
          </a:stretch>
        </p:blipFill>
        <p:spPr>
          <a:prstGeom prst="rect">
            <a:avLst/>
          </a:prstGeom>
        </p:spPr>
      </p:pic>
      <p:sp>
        <p:nvSpPr>
          <p:cNvPr id="5" name="Tekstin paikkamerkki 4">
            <a:extLst>
              <a:ext uri="{FF2B5EF4-FFF2-40B4-BE49-F238E27FC236}">
                <a16:creationId xmlns:a16="http://schemas.microsoft.com/office/drawing/2014/main" id="{099576A9-3710-7D73-5531-24F04BB2371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160922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94FC14-EB81-FD38-DBCB-A6B2E6AABB3C}"/>
              </a:ext>
            </a:extLst>
          </p:cNvPr>
          <p:cNvSpPr>
            <a:spLocks noGrp="1"/>
          </p:cNvSpPr>
          <p:nvPr>
            <p:ph type="title"/>
          </p:nvPr>
        </p:nvSpPr>
        <p:spPr>
          <a:xfrm>
            <a:off x="654566" y="147536"/>
            <a:ext cx="8407138" cy="1082472"/>
          </a:xfrm>
        </p:spPr>
        <p:txBody>
          <a:bodyPr/>
          <a:lstStyle/>
          <a:p>
            <a:r>
              <a:rPr lang="fi-FI" dirty="0"/>
              <a:t>Kunnianloukkaus</a:t>
            </a:r>
          </a:p>
        </p:txBody>
      </p:sp>
      <p:sp>
        <p:nvSpPr>
          <p:cNvPr id="3" name="Tekstin paikkamerkki 2">
            <a:extLst>
              <a:ext uri="{FF2B5EF4-FFF2-40B4-BE49-F238E27FC236}">
                <a16:creationId xmlns:a16="http://schemas.microsoft.com/office/drawing/2014/main" id="{9B6909DF-CD6B-7BF4-7624-11288B6D8C2F}"/>
              </a:ext>
            </a:extLst>
          </p:cNvPr>
          <p:cNvSpPr>
            <a:spLocks noGrp="1"/>
          </p:cNvSpPr>
          <p:nvPr>
            <p:ph type="body" sz="quarter" idx="12"/>
          </p:nvPr>
        </p:nvSpPr>
        <p:spPr>
          <a:xfrm>
            <a:off x="654565" y="1748480"/>
            <a:ext cx="7949939" cy="1612080"/>
          </a:xfrm>
        </p:spPr>
        <p:txBody>
          <a:bodyPr/>
          <a:lstStyle/>
          <a:p>
            <a:r>
              <a:rPr lang="fi-FI" dirty="0"/>
              <a:t>oppilas levittää julkisesti perätöntä tietoa, joka aiheuttaa toiselle vahinkoa, kärsimystä tai muuten halventaa häntä</a:t>
            </a:r>
          </a:p>
          <a:p>
            <a:r>
              <a:rPr lang="fi-FI" dirty="0"/>
              <a:t>tai muuten julkisesti halventaa toista.</a:t>
            </a:r>
          </a:p>
          <a:p>
            <a:r>
              <a:rPr lang="fi-FI" dirty="0"/>
              <a:t>RL 24:9§ asianomistajarikos</a:t>
            </a:r>
          </a:p>
          <a:p>
            <a:endParaRPr lang="fi-FI" dirty="0"/>
          </a:p>
        </p:txBody>
      </p:sp>
      <p:sp>
        <p:nvSpPr>
          <p:cNvPr id="5" name="Tekstin paikkamerkki 4">
            <a:extLst>
              <a:ext uri="{FF2B5EF4-FFF2-40B4-BE49-F238E27FC236}">
                <a16:creationId xmlns:a16="http://schemas.microsoft.com/office/drawing/2014/main" id="{C04CC0BC-2E35-A55D-E480-1C79B89155BB}"/>
              </a:ext>
            </a:extLst>
          </p:cNvPr>
          <p:cNvSpPr>
            <a:spLocks noGrp="1"/>
          </p:cNvSpPr>
          <p:nvPr>
            <p:ph type="body" sz="quarter" idx="17"/>
          </p:nvPr>
        </p:nvSpPr>
        <p:spPr/>
        <p:txBody>
          <a:bodyPr/>
          <a:lstStyle/>
          <a:p>
            <a:endParaRPr lang="fi-FI"/>
          </a:p>
        </p:txBody>
      </p:sp>
      <p:pic>
        <p:nvPicPr>
          <p:cNvPr id="7" name="Kuva 6">
            <a:extLst>
              <a:ext uri="{FF2B5EF4-FFF2-40B4-BE49-F238E27FC236}">
                <a16:creationId xmlns:a16="http://schemas.microsoft.com/office/drawing/2014/main" id="{F5CA4A09-19DB-FC4F-6691-C913829CA42B}"/>
              </a:ext>
            </a:extLst>
          </p:cNvPr>
          <p:cNvPicPr>
            <a:picLocks noChangeAspect="1"/>
          </p:cNvPicPr>
          <p:nvPr/>
        </p:nvPicPr>
        <p:blipFill>
          <a:blip r:embed="rId2"/>
          <a:stretch>
            <a:fillRect/>
          </a:stretch>
        </p:blipFill>
        <p:spPr>
          <a:xfrm>
            <a:off x="4664550" y="2130552"/>
            <a:ext cx="4479450" cy="2988633"/>
          </a:xfrm>
          <a:prstGeom prst="rect">
            <a:avLst/>
          </a:prstGeom>
        </p:spPr>
      </p:pic>
      <p:sp>
        <p:nvSpPr>
          <p:cNvPr id="9" name="Kuvan paikkamerkki 8">
            <a:extLst>
              <a:ext uri="{FF2B5EF4-FFF2-40B4-BE49-F238E27FC236}">
                <a16:creationId xmlns:a16="http://schemas.microsoft.com/office/drawing/2014/main" id="{E20E3055-CBCE-F795-E3CC-6A60AE48869C}"/>
              </a:ext>
            </a:extLst>
          </p:cNvPr>
          <p:cNvSpPr>
            <a:spLocks noGrp="1"/>
          </p:cNvSpPr>
          <p:nvPr>
            <p:ph type="pic" sz="quarter" idx="13"/>
          </p:nvPr>
        </p:nvSpPr>
        <p:spPr/>
      </p:sp>
    </p:spTree>
    <p:extLst>
      <p:ext uri="{BB962C8B-B14F-4D97-AF65-F5344CB8AC3E}">
        <p14:creationId xmlns:p14="http://schemas.microsoft.com/office/powerpoint/2010/main" val="185329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FB3E97-205F-4073-B1C9-4EA611D712B0}"/>
              </a:ext>
            </a:extLst>
          </p:cNvPr>
          <p:cNvSpPr>
            <a:spLocks noGrp="1"/>
          </p:cNvSpPr>
          <p:nvPr>
            <p:ph type="title"/>
          </p:nvPr>
        </p:nvSpPr>
        <p:spPr>
          <a:xfrm>
            <a:off x="871266" y="559548"/>
            <a:ext cx="7633369" cy="536498"/>
          </a:xfrm>
        </p:spPr>
        <p:txBody>
          <a:bodyPr/>
          <a:lstStyle/>
          <a:p>
            <a:r>
              <a:rPr lang="fi-FI" dirty="0"/>
              <a:t>Ohjelma</a:t>
            </a:r>
          </a:p>
        </p:txBody>
      </p:sp>
      <p:sp>
        <p:nvSpPr>
          <p:cNvPr id="3" name="Tekstin paikkamerkki 2">
            <a:extLst>
              <a:ext uri="{FF2B5EF4-FFF2-40B4-BE49-F238E27FC236}">
                <a16:creationId xmlns:a16="http://schemas.microsoft.com/office/drawing/2014/main" id="{18C30B4A-303B-4B3D-99BC-6B22B843F6DC}"/>
              </a:ext>
            </a:extLst>
          </p:cNvPr>
          <p:cNvSpPr>
            <a:spLocks noGrp="1"/>
          </p:cNvSpPr>
          <p:nvPr>
            <p:ph type="body" idx="1"/>
          </p:nvPr>
        </p:nvSpPr>
        <p:spPr>
          <a:xfrm>
            <a:off x="871268" y="1096046"/>
            <a:ext cx="7633368" cy="3487905"/>
          </a:xfrm>
        </p:spPr>
        <p:txBody>
          <a:bodyPr/>
          <a:lstStyle/>
          <a:p>
            <a:pPr marL="0" indent="0">
              <a:buNone/>
            </a:pPr>
            <a:r>
              <a:rPr lang="fi-FI" dirty="0"/>
              <a:t>18–18.15 Kahvi</a:t>
            </a:r>
          </a:p>
          <a:p>
            <a:pPr marL="0" indent="0">
              <a:buNone/>
            </a:pPr>
            <a:r>
              <a:rPr lang="fi-FI" dirty="0"/>
              <a:t>18.15–18.40 Koulu turvallisena tilana</a:t>
            </a:r>
          </a:p>
          <a:p>
            <a:pPr marL="457200" lvl="1" indent="0">
              <a:buNone/>
            </a:pPr>
            <a:r>
              <a:rPr lang="fi-FI" dirty="0"/>
              <a:t>Suomalainen yhteiskunta on moniarvoinen</a:t>
            </a:r>
          </a:p>
          <a:p>
            <a:pPr marL="457200" lvl="1" indent="0">
              <a:buNone/>
            </a:pPr>
            <a:r>
              <a:rPr lang="fi-FI" dirty="0"/>
              <a:t>Koulun rooli</a:t>
            </a:r>
          </a:p>
          <a:p>
            <a:pPr marL="457200" lvl="1" indent="0">
              <a:buNone/>
            </a:pPr>
            <a:r>
              <a:rPr lang="fi-FI" dirty="0"/>
              <a:t>Kodin rooli</a:t>
            </a:r>
          </a:p>
          <a:p>
            <a:pPr marL="457200" lvl="1" indent="0">
              <a:buNone/>
            </a:pPr>
            <a:r>
              <a:rPr lang="fi-FI" dirty="0"/>
              <a:t>Riidat ja erimielisyydet</a:t>
            </a:r>
          </a:p>
          <a:p>
            <a:pPr marL="457200" lvl="1" indent="0">
              <a:buNone/>
            </a:pPr>
            <a:r>
              <a:rPr lang="fi-FI" dirty="0"/>
              <a:t>Kiusaaminen</a:t>
            </a:r>
          </a:p>
          <a:p>
            <a:pPr marL="457200" lvl="1" indent="0">
              <a:buNone/>
            </a:pPr>
            <a:r>
              <a:rPr lang="fi-FI" dirty="0"/>
              <a:t>Muut lainvastaiset teot</a:t>
            </a:r>
          </a:p>
          <a:p>
            <a:pPr marL="457200" lvl="1" indent="0">
              <a:buNone/>
            </a:pPr>
            <a:r>
              <a:rPr lang="fi-FI" dirty="0"/>
              <a:t>Toimenpiteet koulussa</a:t>
            </a:r>
          </a:p>
          <a:p>
            <a:pPr marL="0" indent="0">
              <a:buNone/>
            </a:pPr>
            <a:r>
              <a:rPr lang="fi-FI" dirty="0"/>
              <a:t>18.40–19.05 Ryhmäkeskustelut</a:t>
            </a:r>
          </a:p>
          <a:p>
            <a:pPr marL="0" indent="0">
              <a:buNone/>
            </a:pPr>
            <a:r>
              <a:rPr lang="fi-FI" dirty="0"/>
              <a:t>19.05–19.25 Keskustelujen purku</a:t>
            </a:r>
          </a:p>
          <a:p>
            <a:endParaRPr lang="fi-FI" dirty="0"/>
          </a:p>
          <a:p>
            <a:endParaRPr lang="fi-FI" dirty="0"/>
          </a:p>
          <a:p>
            <a:endParaRPr lang="fi-FI" dirty="0"/>
          </a:p>
        </p:txBody>
      </p:sp>
    </p:spTree>
    <p:extLst>
      <p:ext uri="{BB962C8B-B14F-4D97-AF65-F5344CB8AC3E}">
        <p14:creationId xmlns:p14="http://schemas.microsoft.com/office/powerpoint/2010/main" val="2127540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FF7EA9-A844-3C64-BCC8-9060191CF3B0}"/>
              </a:ext>
            </a:extLst>
          </p:cNvPr>
          <p:cNvSpPr>
            <a:spLocks noGrp="1"/>
          </p:cNvSpPr>
          <p:nvPr>
            <p:ph type="title"/>
          </p:nvPr>
        </p:nvSpPr>
        <p:spPr>
          <a:xfrm>
            <a:off x="654566" y="535920"/>
            <a:ext cx="5151874" cy="771672"/>
          </a:xfrm>
        </p:spPr>
        <p:txBody>
          <a:bodyPr/>
          <a:lstStyle/>
          <a:p>
            <a:r>
              <a:rPr lang="en-US" dirty="0" err="1"/>
              <a:t>Toimenpiteet</a:t>
            </a:r>
            <a:r>
              <a:rPr lang="en-US" dirty="0"/>
              <a:t> </a:t>
            </a:r>
            <a:r>
              <a:rPr lang="en-US" dirty="0" err="1"/>
              <a:t>koulussa</a:t>
            </a:r>
            <a:endParaRPr lang="en-US" dirty="0"/>
          </a:p>
        </p:txBody>
      </p:sp>
      <p:sp>
        <p:nvSpPr>
          <p:cNvPr id="13" name="Text Placeholder 2">
            <a:extLst>
              <a:ext uri="{FF2B5EF4-FFF2-40B4-BE49-F238E27FC236}">
                <a16:creationId xmlns:a16="http://schemas.microsoft.com/office/drawing/2014/main" id="{6D5C2AA9-537C-4B75-4127-B59CA46945AF}"/>
              </a:ext>
            </a:extLst>
          </p:cNvPr>
          <p:cNvSpPr>
            <a:spLocks noGrp="1"/>
          </p:cNvSpPr>
          <p:nvPr>
            <p:ph type="body" sz="quarter" idx="12"/>
          </p:nvPr>
        </p:nvSpPr>
        <p:spPr>
          <a:xfrm>
            <a:off x="654565" y="1748480"/>
            <a:ext cx="4286025" cy="2609336"/>
          </a:xfrm>
        </p:spPr>
        <p:txBody>
          <a:bodyPr/>
          <a:lstStyle/>
          <a:p>
            <a:r>
              <a:rPr lang="fi-FI" dirty="0"/>
              <a:t>Teon välitön keskeyttäminen</a:t>
            </a:r>
          </a:p>
          <a:p>
            <a:r>
              <a:rPr lang="fi-FI" dirty="0"/>
              <a:t>Ilmoitus kaikkien osapuolten huoltajille</a:t>
            </a:r>
          </a:p>
          <a:p>
            <a:r>
              <a:rPr lang="fi-FI" dirty="0"/>
              <a:t>Lastensuojeluilmoitus</a:t>
            </a:r>
          </a:p>
          <a:p>
            <a:r>
              <a:rPr lang="fi-FI" dirty="0"/>
              <a:t>Ilmoitus poliisille (tarvittaessa)</a:t>
            </a:r>
          </a:p>
          <a:p>
            <a:r>
              <a:rPr lang="fi-FI" dirty="0"/>
              <a:t>Koulun toimenpiteet, mikäli ei rikosilmoitusta</a:t>
            </a:r>
          </a:p>
          <a:p>
            <a:r>
              <a:rPr lang="fi-FI" dirty="0"/>
              <a:t>Jatkotoimet ennaltaehkäisyn varmistamiseksi</a:t>
            </a:r>
          </a:p>
          <a:p>
            <a:r>
              <a:rPr lang="fi-FI" dirty="0"/>
              <a:t>Rangaistusasteikko 15 vuotta täyttäneelle on sakkoa tai enintään 1-2 vuotta vankeutta rikoksesta riippuen.</a:t>
            </a:r>
          </a:p>
          <a:p>
            <a:endParaRPr lang="en-US" dirty="0"/>
          </a:p>
        </p:txBody>
      </p:sp>
      <p:pic>
        <p:nvPicPr>
          <p:cNvPr id="6" name="Kuvan paikkamerkki 5" descr="Kuva, joka sisältää kohteen siluetti, kuvitus&#10;&#10;Kuvaus luotu automaattisesti">
            <a:extLst>
              <a:ext uri="{FF2B5EF4-FFF2-40B4-BE49-F238E27FC236}">
                <a16:creationId xmlns:a16="http://schemas.microsoft.com/office/drawing/2014/main" id="{DB2D2529-6655-A197-74D5-247CDB6E868B}"/>
              </a:ext>
            </a:extLst>
          </p:cNvPr>
          <p:cNvPicPr>
            <a:picLocks noGrp="1" noChangeAspect="1"/>
          </p:cNvPicPr>
          <p:nvPr>
            <p:ph type="pic" sz="quarter" idx="13"/>
          </p:nvPr>
        </p:nvPicPr>
        <p:blipFill rotWithShape="1">
          <a:blip r:embed="rId2"/>
          <a:srcRect t="5181" b="16744"/>
          <a:stretch/>
        </p:blipFill>
        <p:spPr>
          <a:xfrm>
            <a:off x="5143992" y="1747909"/>
            <a:ext cx="3780000" cy="2088000"/>
          </a:xfrm>
          <a:prstGeom prst="rect">
            <a:avLst/>
          </a:prstGeom>
          <a:noFill/>
        </p:spPr>
      </p:pic>
      <p:sp>
        <p:nvSpPr>
          <p:cNvPr id="15" name="Text Placeholder 4">
            <a:extLst>
              <a:ext uri="{FF2B5EF4-FFF2-40B4-BE49-F238E27FC236}">
                <a16:creationId xmlns:a16="http://schemas.microsoft.com/office/drawing/2014/main" id="{C797C7F2-19F8-8A82-71F9-F3282D70AEA6}"/>
              </a:ext>
            </a:extLst>
          </p:cNvPr>
          <p:cNvSpPr>
            <a:spLocks noGrp="1"/>
          </p:cNvSpPr>
          <p:nvPr>
            <p:ph type="body" sz="quarter" idx="16"/>
          </p:nvPr>
        </p:nvSpPr>
        <p:spPr>
          <a:xfrm>
            <a:off x="6872748" y="2452534"/>
            <a:ext cx="2051244" cy="154474"/>
          </a:xfrm>
        </p:spPr>
        <p:txBody>
          <a:bodyPr/>
          <a:lstStyle/>
          <a:p>
            <a:endParaRPr lang="en-US"/>
          </a:p>
        </p:txBody>
      </p:sp>
      <p:sp>
        <p:nvSpPr>
          <p:cNvPr id="17" name="Picture Placeholder 5">
            <a:extLst>
              <a:ext uri="{FF2B5EF4-FFF2-40B4-BE49-F238E27FC236}">
                <a16:creationId xmlns:a16="http://schemas.microsoft.com/office/drawing/2014/main" id="{30C04C64-197D-325A-DB48-837195EAC4E8}"/>
              </a:ext>
            </a:extLst>
          </p:cNvPr>
          <p:cNvSpPr>
            <a:spLocks noGrp="1"/>
          </p:cNvSpPr>
          <p:nvPr>
            <p:ph type="pic" sz="quarter" idx="17"/>
          </p:nvPr>
        </p:nvSpPr>
        <p:spPr>
          <a:xfrm>
            <a:off x="5143992" y="2710948"/>
            <a:ext cx="3780000" cy="2088000"/>
          </a:xfrm>
        </p:spPr>
      </p:sp>
      <p:sp>
        <p:nvSpPr>
          <p:cNvPr id="19" name="Text Placeholder 6">
            <a:extLst>
              <a:ext uri="{FF2B5EF4-FFF2-40B4-BE49-F238E27FC236}">
                <a16:creationId xmlns:a16="http://schemas.microsoft.com/office/drawing/2014/main" id="{6F23F01B-A3F8-D546-8741-4A28A9360953}"/>
              </a:ext>
            </a:extLst>
          </p:cNvPr>
          <p:cNvSpPr>
            <a:spLocks noGrp="1"/>
          </p:cNvSpPr>
          <p:nvPr>
            <p:ph type="body" sz="quarter" idx="18"/>
          </p:nvPr>
        </p:nvSpPr>
        <p:spPr>
          <a:xfrm>
            <a:off x="6872748" y="4828396"/>
            <a:ext cx="2051244" cy="154474"/>
          </a:xfrm>
        </p:spPr>
        <p:txBody>
          <a:bodyPr/>
          <a:lstStyle/>
          <a:p>
            <a:endParaRPr lang="en-US"/>
          </a:p>
        </p:txBody>
      </p:sp>
    </p:spTree>
    <p:extLst>
      <p:ext uri="{BB962C8B-B14F-4D97-AF65-F5344CB8AC3E}">
        <p14:creationId xmlns:p14="http://schemas.microsoft.com/office/powerpoint/2010/main" val="181663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EBE3AB-5892-B73F-DC20-419E70483170}"/>
              </a:ext>
            </a:extLst>
          </p:cNvPr>
          <p:cNvSpPr>
            <a:spLocks noGrp="1"/>
          </p:cNvSpPr>
          <p:nvPr>
            <p:ph type="title"/>
          </p:nvPr>
        </p:nvSpPr>
        <p:spPr/>
        <p:txBody>
          <a:bodyPr/>
          <a:lstStyle/>
          <a:p>
            <a:r>
              <a:rPr lang="fi-FI" dirty="0"/>
              <a:t>Lähteet:</a:t>
            </a:r>
          </a:p>
        </p:txBody>
      </p:sp>
      <p:sp>
        <p:nvSpPr>
          <p:cNvPr id="3" name="Tekstin paikkamerkki 2">
            <a:extLst>
              <a:ext uri="{FF2B5EF4-FFF2-40B4-BE49-F238E27FC236}">
                <a16:creationId xmlns:a16="http://schemas.microsoft.com/office/drawing/2014/main" id="{4C0C29D6-E25E-79D7-F8F8-80D00D3C55BB}"/>
              </a:ext>
            </a:extLst>
          </p:cNvPr>
          <p:cNvSpPr>
            <a:spLocks noGrp="1"/>
          </p:cNvSpPr>
          <p:nvPr>
            <p:ph type="body" idx="1"/>
          </p:nvPr>
        </p:nvSpPr>
        <p:spPr>
          <a:xfrm>
            <a:off x="678317" y="1257817"/>
            <a:ext cx="7826319" cy="3163414"/>
          </a:xfrm>
        </p:spPr>
        <p:txBody>
          <a:bodyPr/>
          <a:lstStyle/>
          <a:p>
            <a:r>
              <a:rPr lang="fi-FI" dirty="0"/>
              <a:t>KIVA-koulu: Vanhempien opas Vanhempien opas - </a:t>
            </a:r>
            <a:r>
              <a:rPr lang="fi-FI" dirty="0" err="1"/>
              <a:t>KiVa</a:t>
            </a:r>
            <a:r>
              <a:rPr lang="fi-FI" dirty="0"/>
              <a:t> Koulu</a:t>
            </a:r>
          </a:p>
          <a:p>
            <a:r>
              <a:rPr lang="fi-FI" dirty="0"/>
              <a:t>Poliisin ohjeistus lainvastaisiin tekoihin: Voiko "kiusaaminen" olla rikos?</a:t>
            </a:r>
          </a:p>
          <a:p>
            <a:endParaRPr lang="fi-FI" dirty="0"/>
          </a:p>
        </p:txBody>
      </p:sp>
    </p:spTree>
    <p:extLst>
      <p:ext uri="{BB962C8B-B14F-4D97-AF65-F5344CB8AC3E}">
        <p14:creationId xmlns:p14="http://schemas.microsoft.com/office/powerpoint/2010/main" val="11323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677F8-33DF-403B-8A29-7D0AE59FCB21}"/>
              </a:ext>
            </a:extLst>
          </p:cNvPr>
          <p:cNvSpPr>
            <a:spLocks noGrp="1"/>
          </p:cNvSpPr>
          <p:nvPr>
            <p:ph type="title"/>
          </p:nvPr>
        </p:nvSpPr>
        <p:spPr>
          <a:xfrm>
            <a:off x="654566" y="277402"/>
            <a:ext cx="4286024" cy="616450"/>
          </a:xfrm>
        </p:spPr>
        <p:txBody>
          <a:bodyPr/>
          <a:lstStyle/>
          <a:p>
            <a:r>
              <a:rPr lang="fi-FI" dirty="0"/>
              <a:t>Ryhmäkeskustelu</a:t>
            </a:r>
          </a:p>
        </p:txBody>
      </p:sp>
      <p:sp>
        <p:nvSpPr>
          <p:cNvPr id="3" name="Tekstin paikkamerkki 2">
            <a:extLst>
              <a:ext uri="{FF2B5EF4-FFF2-40B4-BE49-F238E27FC236}">
                <a16:creationId xmlns:a16="http://schemas.microsoft.com/office/drawing/2014/main" id="{0A347C77-058C-47DC-A30B-11D5BF0DE43F}"/>
              </a:ext>
            </a:extLst>
          </p:cNvPr>
          <p:cNvSpPr>
            <a:spLocks noGrp="1"/>
          </p:cNvSpPr>
          <p:nvPr>
            <p:ph type="body" sz="quarter" idx="12"/>
          </p:nvPr>
        </p:nvSpPr>
        <p:spPr>
          <a:xfrm>
            <a:off x="654565" y="965771"/>
            <a:ext cx="5047342" cy="3392045"/>
          </a:xfrm>
        </p:spPr>
        <p:txBody>
          <a:bodyPr/>
          <a:lstStyle/>
          <a:p>
            <a:pPr marL="342900" indent="-342900" algn="l" rtl="0" fontAlgn="base">
              <a:buFont typeface="+mj-lt"/>
              <a:buAutoNum type="arabicPeriod"/>
            </a:pPr>
            <a:endParaRPr lang="fi-FI" b="0" i="0" dirty="0">
              <a:solidFill>
                <a:srgbClr val="000000"/>
              </a:solidFill>
              <a:effectLst/>
              <a:latin typeface="Segoe UI" panose="020B0502040204020203" pitchFamily="34" charset="0"/>
            </a:endParaRP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Minun lastani kiusataan. Mitä voin tehdä?</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Minun lapseni kiusaa. Mitä voin tehdä?</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Mistä tiedän, onko kyseessä riita vai kiusaaminen?</a:t>
            </a:r>
          </a:p>
          <a:p>
            <a:endParaRPr lang="fi-FI" dirty="0"/>
          </a:p>
        </p:txBody>
      </p:sp>
      <p:pic>
        <p:nvPicPr>
          <p:cNvPr id="7" name="Kuvan paikkamerkki 6">
            <a:extLst>
              <a:ext uri="{FF2B5EF4-FFF2-40B4-BE49-F238E27FC236}">
                <a16:creationId xmlns:a16="http://schemas.microsoft.com/office/drawing/2014/main" id="{F5DB5F01-0358-2536-8DD1-9BAB39C51007}"/>
              </a:ext>
            </a:extLst>
          </p:cNvPr>
          <p:cNvPicPr>
            <a:picLocks noGrp="1" noChangeAspect="1"/>
          </p:cNvPicPr>
          <p:nvPr>
            <p:ph type="pic" sz="quarter" idx="13"/>
          </p:nvPr>
        </p:nvPicPr>
        <p:blipFill>
          <a:blip r:embed="rId2"/>
          <a:srcRect l="15708" r="15708"/>
          <a:stretch>
            <a:fillRect/>
          </a:stretch>
        </p:blipFill>
        <p:spPr>
          <a:xfrm>
            <a:off x="5701907" y="2968625"/>
            <a:ext cx="3349625" cy="2174875"/>
          </a:xfrm>
          <a:prstGeom prst="rect">
            <a:avLst/>
          </a:prstGeom>
        </p:spPr>
      </p:pic>
      <p:sp>
        <p:nvSpPr>
          <p:cNvPr id="5" name="Tekstin paikkamerkki 4">
            <a:extLst>
              <a:ext uri="{FF2B5EF4-FFF2-40B4-BE49-F238E27FC236}">
                <a16:creationId xmlns:a16="http://schemas.microsoft.com/office/drawing/2014/main" id="{CFB58DD4-35AD-4678-0AA7-0340C43A41B5}"/>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94952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p>
            <a:r>
              <a:rPr lang="fi-FI" dirty="0"/>
              <a:t>Keskustelun purku:</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a:xfrm>
            <a:off x="811658" y="1257817"/>
            <a:ext cx="7692978" cy="3163414"/>
          </a:xfrm>
        </p:spPr>
        <p:txBody>
          <a:bodyPr/>
          <a:lstStyle/>
          <a:p>
            <a:pPr marL="0" indent="0">
              <a:buNone/>
            </a:pPr>
            <a:r>
              <a:rPr lang="fi-FI" sz="2000" dirty="0"/>
              <a:t>Keskeiset nostot ryhmistä:</a:t>
            </a:r>
          </a:p>
          <a:p>
            <a:pPr marL="0" indent="0">
              <a:buNone/>
            </a:pPr>
            <a:r>
              <a:rPr lang="fi-FI" sz="2000" dirty="0"/>
              <a:t>1.</a:t>
            </a:r>
          </a:p>
          <a:p>
            <a:pPr marL="0" indent="0">
              <a:buNone/>
            </a:pPr>
            <a:endParaRPr lang="fi-FI" sz="2000" dirty="0"/>
          </a:p>
          <a:p>
            <a:pPr marL="0" indent="0">
              <a:buNone/>
            </a:pPr>
            <a:endParaRPr lang="fi-FI" sz="2000" dirty="0"/>
          </a:p>
          <a:p>
            <a:pPr marL="0" indent="0">
              <a:buNone/>
            </a:pPr>
            <a:r>
              <a:rPr lang="fi-FI" sz="2000" dirty="0"/>
              <a:t>2.</a:t>
            </a:r>
          </a:p>
          <a:p>
            <a:pPr marL="0" indent="0">
              <a:buNone/>
            </a:pPr>
            <a:endParaRPr lang="fi-FI" sz="2000" dirty="0"/>
          </a:p>
          <a:p>
            <a:pPr marL="0" indent="0">
              <a:buNone/>
            </a:pPr>
            <a:endParaRPr lang="fi-FI" sz="2000" dirty="0"/>
          </a:p>
          <a:p>
            <a:pPr marL="0" indent="0">
              <a:buNone/>
            </a:pPr>
            <a:r>
              <a:rPr lang="fi-FI" sz="2000" dirty="0"/>
              <a:t>3.</a:t>
            </a:r>
          </a:p>
          <a:p>
            <a:pPr marL="0" indent="0">
              <a:buNone/>
            </a:pPr>
            <a:endParaRPr lang="fi-FI" dirty="0"/>
          </a:p>
          <a:p>
            <a:endParaRPr lang="fi-FI" dirty="0"/>
          </a:p>
        </p:txBody>
      </p:sp>
    </p:spTree>
    <p:extLst>
      <p:ext uri="{BB962C8B-B14F-4D97-AF65-F5344CB8AC3E}">
        <p14:creationId xmlns:p14="http://schemas.microsoft.com/office/powerpoint/2010/main" val="223847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AB48E-9D68-4407-839E-1409BDAF5708}"/>
              </a:ext>
            </a:extLst>
          </p:cNvPr>
          <p:cNvSpPr>
            <a:spLocks noGrp="1"/>
          </p:cNvSpPr>
          <p:nvPr>
            <p:ph type="title"/>
          </p:nvPr>
        </p:nvSpPr>
        <p:spPr/>
        <p:txBody>
          <a:bodyPr/>
          <a:lstStyle/>
          <a:p>
            <a:r>
              <a:rPr lang="fi-FI" dirty="0"/>
              <a:t>Kiitos!</a:t>
            </a:r>
          </a:p>
        </p:txBody>
      </p:sp>
    </p:spTree>
    <p:extLst>
      <p:ext uri="{BB962C8B-B14F-4D97-AF65-F5344CB8AC3E}">
        <p14:creationId xmlns:p14="http://schemas.microsoft.com/office/powerpoint/2010/main" val="18091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D976648-F5BA-8622-C84E-0621BAC1DF46}"/>
              </a:ext>
            </a:extLst>
          </p:cNvPr>
          <p:cNvSpPr>
            <a:spLocks noGrp="1"/>
          </p:cNvSpPr>
          <p:nvPr>
            <p:ph type="title"/>
          </p:nvPr>
        </p:nvSpPr>
        <p:spPr>
          <a:xfrm>
            <a:off x="783029" y="535920"/>
            <a:ext cx="4302679" cy="1611378"/>
          </a:xfrm>
        </p:spPr>
        <p:txBody>
          <a:bodyPr/>
          <a:lstStyle/>
          <a:p>
            <a:r>
              <a:rPr lang="fi-FI" dirty="0"/>
              <a:t>Moniarvoinen yhteiskunta</a:t>
            </a:r>
            <a:br>
              <a:rPr lang="fi-FI" dirty="0"/>
            </a:br>
            <a:endParaRPr lang="fi-FI" dirty="0"/>
          </a:p>
        </p:txBody>
      </p:sp>
      <p:sp>
        <p:nvSpPr>
          <p:cNvPr id="2" name="Tekstin paikkamerkki 1">
            <a:extLst>
              <a:ext uri="{FF2B5EF4-FFF2-40B4-BE49-F238E27FC236}">
                <a16:creationId xmlns:a16="http://schemas.microsoft.com/office/drawing/2014/main" id="{577CC6EB-E948-06FE-6E26-FC147D1C062D}"/>
              </a:ext>
            </a:extLst>
          </p:cNvPr>
          <p:cNvSpPr>
            <a:spLocks noGrp="1"/>
          </p:cNvSpPr>
          <p:nvPr>
            <p:ph type="body" sz="quarter" idx="12"/>
          </p:nvPr>
        </p:nvSpPr>
        <p:spPr>
          <a:xfrm>
            <a:off x="783029" y="2147298"/>
            <a:ext cx="4431144" cy="2210517"/>
          </a:xfrm>
        </p:spPr>
        <p:txBody>
          <a:bodyPr/>
          <a:lstStyle/>
          <a:p>
            <a:r>
              <a:rPr lang="fi-FI" sz="2000" dirty="0"/>
              <a:t>Suomessa jokainen ihminen on yhtä tärkeä ja arvokas.</a:t>
            </a:r>
          </a:p>
          <a:p>
            <a:r>
              <a:rPr lang="fi-FI" sz="2000" dirty="0"/>
              <a:t>Oikeus elää omalla tavallaan.</a:t>
            </a:r>
          </a:p>
          <a:p>
            <a:r>
              <a:rPr lang="fi-FI" sz="2000" dirty="0"/>
              <a:t>Toinen ihminen ei voi määrätä.</a:t>
            </a:r>
          </a:p>
          <a:p>
            <a:endParaRPr lang="fi-FI" sz="2000" dirty="0"/>
          </a:p>
          <a:p>
            <a:endParaRPr lang="fi-FI" sz="2000" dirty="0"/>
          </a:p>
          <a:p>
            <a:endParaRPr lang="fi-FI" sz="2000" dirty="0"/>
          </a:p>
        </p:txBody>
      </p:sp>
      <p:pic>
        <p:nvPicPr>
          <p:cNvPr id="8" name="Kuvan paikkamerkki 7">
            <a:extLst>
              <a:ext uri="{FF2B5EF4-FFF2-40B4-BE49-F238E27FC236}">
                <a16:creationId xmlns:a16="http://schemas.microsoft.com/office/drawing/2014/main" id="{9FC91F5E-C9C7-D536-7D1A-3D1BD5B64862}"/>
              </a:ext>
            </a:extLst>
          </p:cNvPr>
          <p:cNvPicPr>
            <a:picLocks noGrp="1" noChangeAspect="1"/>
          </p:cNvPicPr>
          <p:nvPr>
            <p:ph type="pic" sz="quarter" idx="13"/>
          </p:nvPr>
        </p:nvPicPr>
        <p:blipFill>
          <a:blip r:embed="rId3"/>
          <a:srcRect l="22995" r="22995"/>
          <a:stretch>
            <a:fillRect/>
          </a:stretch>
        </p:blipFill>
        <p:spPr>
          <a:prstGeom prst="rect">
            <a:avLst/>
          </a:prstGeom>
        </p:spPr>
      </p:pic>
      <p:sp>
        <p:nvSpPr>
          <p:cNvPr id="7" name="Tekstin paikkamerkki 6">
            <a:extLst>
              <a:ext uri="{FF2B5EF4-FFF2-40B4-BE49-F238E27FC236}">
                <a16:creationId xmlns:a16="http://schemas.microsoft.com/office/drawing/2014/main" id="{0F1E788A-A2D6-FB3A-1497-D9B420C1DF7B}"/>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0414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a:xfrm>
            <a:off x="654566" y="535920"/>
            <a:ext cx="4286024" cy="625060"/>
          </a:xfrm>
        </p:spPr>
        <p:txBody>
          <a:bodyPr/>
          <a:lstStyle/>
          <a:p>
            <a:r>
              <a:rPr lang="fi-FI" sz="3600" b="1" dirty="0">
                <a:solidFill>
                  <a:schemeClr val="tx2"/>
                </a:solidFill>
                <a:cs typeface="Calibri Light"/>
              </a:rPr>
              <a:t>Koulun rooli</a:t>
            </a:r>
            <a:endParaRPr lang="fi-FI" dirty="0"/>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sz="quarter" idx="12"/>
          </p:nvPr>
        </p:nvSpPr>
        <p:spPr>
          <a:xfrm>
            <a:off x="654565" y="1284270"/>
            <a:ext cx="4286025" cy="3073546"/>
          </a:xfrm>
        </p:spPr>
        <p:txBody>
          <a:bodyPr/>
          <a:lstStyle/>
          <a:p>
            <a:pPr rtl="0" fontAlgn="base"/>
            <a:r>
              <a:rPr lang="fi-FI" sz="2000" b="0" i="0" dirty="0">
                <a:solidFill>
                  <a:srgbClr val="000000"/>
                </a:solidFill>
                <a:effectLst/>
                <a:latin typeface="Calibri" panose="020F0502020204030204" pitchFamily="34" charset="0"/>
              </a:rPr>
              <a:t>Itsensä ja toisten hyväksyminen.</a:t>
            </a:r>
          </a:p>
          <a:p>
            <a:pPr rtl="0" fontAlgn="base"/>
            <a:r>
              <a:rPr lang="fi-FI" sz="2000" b="0" i="0" dirty="0">
                <a:solidFill>
                  <a:srgbClr val="000000"/>
                </a:solidFill>
                <a:effectLst/>
                <a:latin typeface="Calibri" panose="020F0502020204030204" pitchFamily="34" charset="0"/>
              </a:rPr>
              <a:t>Henkinen ja fyysinen koskemattomuus.</a:t>
            </a:r>
          </a:p>
          <a:p>
            <a:pPr rtl="0" fontAlgn="base"/>
            <a:r>
              <a:rPr lang="fi-FI" sz="2000" b="0" i="0" dirty="0">
                <a:solidFill>
                  <a:srgbClr val="000000"/>
                </a:solidFill>
                <a:effectLst/>
                <a:latin typeface="Calibri" panose="020F0502020204030204" pitchFamily="34" charset="0"/>
              </a:rPr>
              <a:t>Välituntikäyttäytyminen</a:t>
            </a:r>
          </a:p>
          <a:p>
            <a:pPr rtl="0" fontAlgn="base"/>
            <a:r>
              <a:rPr lang="fi-FI" sz="2000" b="0" i="0" dirty="0">
                <a:solidFill>
                  <a:srgbClr val="000000"/>
                </a:solidFill>
                <a:effectLst/>
                <a:latin typeface="Calibri" panose="020F0502020204030204" pitchFamily="34" charset="0"/>
              </a:rPr>
              <a:t>Aikuisen mahdollisuudet puuttua tilanteisiin.</a:t>
            </a:r>
          </a:p>
          <a:p>
            <a:pPr rtl="0" fontAlgn="base"/>
            <a:r>
              <a:rPr lang="fi-FI" sz="2000" b="0" i="0" dirty="0">
                <a:solidFill>
                  <a:srgbClr val="000000"/>
                </a:solidFill>
                <a:effectLst/>
                <a:latin typeface="Calibri" panose="020F0502020204030204" pitchFamily="34" charset="0"/>
              </a:rPr>
              <a:t>Käytöstavat ja puhetyyli kouluissa on muuttunut epäasiallisemmiksi.</a:t>
            </a:r>
          </a:p>
          <a:p>
            <a:pPr rtl="0" fontAlgn="base"/>
            <a:r>
              <a:rPr lang="fi-FI" sz="2000" b="0" i="0" dirty="0">
                <a:solidFill>
                  <a:srgbClr val="000000"/>
                </a:solidFill>
                <a:effectLst/>
                <a:latin typeface="Calibri" panose="020F0502020204030204" pitchFamily="34" charset="0"/>
              </a:rPr>
              <a:t>Seurauksena levottomuutta ja turvattomuuden tunnetta.</a:t>
            </a:r>
          </a:p>
          <a:p>
            <a:pPr algn="just" rtl="0" fontAlgn="base"/>
            <a:endParaRPr lang="fi-FI" sz="2000" b="0" i="0" dirty="0">
              <a:solidFill>
                <a:srgbClr val="000000"/>
              </a:solidFill>
              <a:effectLst/>
              <a:latin typeface="Calibri" panose="020F0502020204030204" pitchFamily="34" charset="0"/>
            </a:endParaRPr>
          </a:p>
          <a:p>
            <a:pPr marL="0" indent="0">
              <a:buNone/>
            </a:pPr>
            <a:endParaRPr lang="fi-FI" dirty="0"/>
          </a:p>
        </p:txBody>
      </p:sp>
      <p:pic>
        <p:nvPicPr>
          <p:cNvPr id="6" name="Kuvan paikkamerkki 5">
            <a:extLst>
              <a:ext uri="{FF2B5EF4-FFF2-40B4-BE49-F238E27FC236}">
                <a16:creationId xmlns:a16="http://schemas.microsoft.com/office/drawing/2014/main" id="{85C4139E-75BB-5145-2216-F314E6896F63}"/>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94DCBA72-6498-6B33-9BB1-E0C8A37C5DA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8975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F0870-CC5D-4D50-AA39-D5EAC343C52A}"/>
              </a:ext>
            </a:extLst>
          </p:cNvPr>
          <p:cNvSpPr>
            <a:spLocks noGrp="1"/>
          </p:cNvSpPr>
          <p:nvPr>
            <p:ph type="title"/>
          </p:nvPr>
        </p:nvSpPr>
        <p:spPr/>
        <p:txBody>
          <a:bodyPr/>
          <a:lstStyle/>
          <a:p>
            <a:r>
              <a:rPr lang="fi-FI" dirty="0"/>
              <a:t>Kodin rooli</a:t>
            </a:r>
          </a:p>
        </p:txBody>
      </p:sp>
      <p:sp>
        <p:nvSpPr>
          <p:cNvPr id="3" name="Tekstin paikkamerkki 2">
            <a:extLst>
              <a:ext uri="{FF2B5EF4-FFF2-40B4-BE49-F238E27FC236}">
                <a16:creationId xmlns:a16="http://schemas.microsoft.com/office/drawing/2014/main" id="{1E248309-31C7-41F3-AC50-8925A5E4FD1D}"/>
              </a:ext>
            </a:extLst>
          </p:cNvPr>
          <p:cNvSpPr>
            <a:spLocks noGrp="1"/>
          </p:cNvSpPr>
          <p:nvPr>
            <p:ph type="body" sz="quarter" idx="12"/>
          </p:nvPr>
        </p:nvSpPr>
        <p:spPr/>
        <p:txBody>
          <a:bodyPr/>
          <a:lstStyle/>
          <a:p>
            <a:r>
              <a:rPr lang="fi-FI" sz="2000" b="0" i="0" dirty="0">
                <a:solidFill>
                  <a:srgbClr val="000000"/>
                </a:solidFill>
                <a:effectLst/>
                <a:latin typeface="Calibri" panose="020F0502020204030204" pitchFamily="34" charset="0"/>
              </a:rPr>
              <a:t>Kotona käytävä keskustelu.</a:t>
            </a:r>
          </a:p>
          <a:p>
            <a:r>
              <a:rPr lang="fi-FI" sz="2000" b="0" i="0" dirty="0">
                <a:solidFill>
                  <a:srgbClr val="000000"/>
                </a:solidFill>
                <a:effectLst/>
                <a:latin typeface="Calibri" panose="020F0502020204030204" pitchFamily="34" charset="0"/>
              </a:rPr>
              <a:t>Huoltajan tuki koulun kasvatustyössä.</a:t>
            </a:r>
          </a:p>
          <a:p>
            <a:r>
              <a:rPr lang="fi-FI" sz="2000" b="0" i="0" dirty="0">
                <a:solidFill>
                  <a:srgbClr val="000000"/>
                </a:solidFill>
                <a:effectLst/>
                <a:latin typeface="Calibri" panose="020F0502020204030204" pitchFamily="34" charset="0"/>
              </a:rPr>
              <a:t>Aikuisen esimerkki kotona.</a:t>
            </a:r>
          </a:p>
        </p:txBody>
      </p:sp>
      <p:pic>
        <p:nvPicPr>
          <p:cNvPr id="6" name="Kuvan paikkamerkki 5">
            <a:extLst>
              <a:ext uri="{FF2B5EF4-FFF2-40B4-BE49-F238E27FC236}">
                <a16:creationId xmlns:a16="http://schemas.microsoft.com/office/drawing/2014/main" id="{73BEC64F-C2C6-DB68-8FC6-740EF36C3289}"/>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CF875084-20EC-D0B6-E998-8AE78569F429}"/>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79726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484388-7F16-4AE8-A928-8E4F70E67AED}"/>
              </a:ext>
            </a:extLst>
          </p:cNvPr>
          <p:cNvSpPr>
            <a:spLocks noGrp="1"/>
          </p:cNvSpPr>
          <p:nvPr>
            <p:ph type="title"/>
          </p:nvPr>
        </p:nvSpPr>
        <p:spPr>
          <a:xfrm>
            <a:off x="750012" y="535920"/>
            <a:ext cx="7582329" cy="1082472"/>
          </a:xfrm>
        </p:spPr>
        <p:txBody>
          <a:bodyPr/>
          <a:lstStyle/>
          <a:p>
            <a:r>
              <a:rPr lang="fi-FI" sz="3600" b="1" dirty="0">
                <a:solidFill>
                  <a:schemeClr val="tx2"/>
                </a:solidFill>
                <a:cs typeface="Calibri Light"/>
              </a:rPr>
              <a:t>Riidat ja erimielisyydet</a:t>
            </a:r>
            <a:endParaRPr lang="fi-FI" dirty="0"/>
          </a:p>
        </p:txBody>
      </p:sp>
      <p:sp>
        <p:nvSpPr>
          <p:cNvPr id="3" name="Tekstin paikkamerkki 2">
            <a:extLst>
              <a:ext uri="{FF2B5EF4-FFF2-40B4-BE49-F238E27FC236}">
                <a16:creationId xmlns:a16="http://schemas.microsoft.com/office/drawing/2014/main" id="{F1053DD5-C501-42DD-BCC9-1DF24210E0EE}"/>
              </a:ext>
            </a:extLst>
          </p:cNvPr>
          <p:cNvSpPr>
            <a:spLocks noGrp="1"/>
          </p:cNvSpPr>
          <p:nvPr>
            <p:ph type="body" sz="quarter" idx="12"/>
          </p:nvPr>
        </p:nvSpPr>
        <p:spPr>
          <a:xfrm>
            <a:off x="750013" y="1748480"/>
            <a:ext cx="4900774" cy="2609336"/>
          </a:xfrm>
        </p:spPr>
        <p:txBody>
          <a:bodyPr/>
          <a:lstStyle/>
          <a:p>
            <a:pPr fontAlgn="base"/>
            <a:r>
              <a:rPr lang="fi-FI" sz="2000" dirty="0">
                <a:solidFill>
                  <a:srgbClr val="000000"/>
                </a:solidFill>
                <a:latin typeface="Calibri" panose="020F0502020204030204" pitchFamily="34" charset="0"/>
              </a:rPr>
              <a:t>Kuuluvat normaaliin kasvuun ja kehitykseen.</a:t>
            </a:r>
          </a:p>
          <a:p>
            <a:pPr fontAlgn="base"/>
            <a:r>
              <a:rPr lang="fi-FI" sz="2000" dirty="0">
                <a:solidFill>
                  <a:srgbClr val="000000"/>
                </a:solidFill>
                <a:latin typeface="Calibri" panose="020F0502020204030204" pitchFamily="34" charset="0"/>
              </a:rPr>
              <a:t>Ihmissuhteiden luomisessa ja ylläpitämisessä tulee välillä vastaan ristiriitatilanteita.</a:t>
            </a:r>
          </a:p>
          <a:p>
            <a:pPr fontAlgn="base"/>
            <a:r>
              <a:rPr lang="fi-FI" sz="2000" dirty="0">
                <a:solidFill>
                  <a:srgbClr val="000000"/>
                </a:solidFill>
                <a:latin typeface="Calibri" panose="020F0502020204030204" pitchFamily="34" charset="0"/>
              </a:rPr>
              <a:t>Lapset ja nuoret harjoittelevat näitä taitoja, jotka kehittyvät vain harjoittelemalla.</a:t>
            </a:r>
          </a:p>
          <a:p>
            <a:endParaRPr lang="fi-FI" dirty="0"/>
          </a:p>
        </p:txBody>
      </p:sp>
      <p:pic>
        <p:nvPicPr>
          <p:cNvPr id="6" name="Kuvan paikkamerkki 5">
            <a:extLst>
              <a:ext uri="{FF2B5EF4-FFF2-40B4-BE49-F238E27FC236}">
                <a16:creationId xmlns:a16="http://schemas.microsoft.com/office/drawing/2014/main" id="{12F77CE1-CCFF-DDDF-F614-EE43A0A00B23}"/>
              </a:ext>
            </a:extLst>
          </p:cNvPr>
          <p:cNvPicPr>
            <a:picLocks noGrp="1" noChangeAspect="1"/>
          </p:cNvPicPr>
          <p:nvPr>
            <p:ph type="pic" sz="quarter" idx="13"/>
          </p:nvPr>
        </p:nvPicPr>
        <p:blipFill>
          <a:blip r:embed="rId3"/>
          <a:srcRect l="15674" r="15674"/>
          <a:stretch>
            <a:fillRect/>
          </a:stretch>
        </p:blipFill>
        <p:spPr>
          <a:xfrm>
            <a:off x="5796968" y="1412602"/>
            <a:ext cx="3347032" cy="3462179"/>
          </a:xfrm>
          <a:prstGeom prst="rect">
            <a:avLst/>
          </a:prstGeom>
        </p:spPr>
      </p:pic>
      <p:sp>
        <p:nvSpPr>
          <p:cNvPr id="5" name="Tekstin paikkamerkki 4">
            <a:extLst>
              <a:ext uri="{FF2B5EF4-FFF2-40B4-BE49-F238E27FC236}">
                <a16:creationId xmlns:a16="http://schemas.microsoft.com/office/drawing/2014/main" id="{FD12A791-5C87-A10A-07A8-B5F630B5066F}"/>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76756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484388-7F16-4AE8-A928-8E4F70E67AED}"/>
              </a:ext>
            </a:extLst>
          </p:cNvPr>
          <p:cNvSpPr>
            <a:spLocks noGrp="1"/>
          </p:cNvSpPr>
          <p:nvPr>
            <p:ph type="title"/>
          </p:nvPr>
        </p:nvSpPr>
        <p:spPr>
          <a:xfrm>
            <a:off x="750012" y="535920"/>
            <a:ext cx="7828909" cy="876682"/>
          </a:xfrm>
        </p:spPr>
        <p:txBody>
          <a:bodyPr/>
          <a:lstStyle/>
          <a:p>
            <a:r>
              <a:rPr lang="fi-FI" sz="3600" b="1" dirty="0">
                <a:solidFill>
                  <a:schemeClr val="tx2"/>
                </a:solidFill>
                <a:cs typeface="Calibri Light"/>
              </a:rPr>
              <a:t>Riidat, erimielisyydet, kiusaaminen</a:t>
            </a:r>
            <a:endParaRPr lang="fi-FI" dirty="0"/>
          </a:p>
        </p:txBody>
      </p:sp>
      <p:sp>
        <p:nvSpPr>
          <p:cNvPr id="3" name="Tekstin paikkamerkki 2">
            <a:extLst>
              <a:ext uri="{FF2B5EF4-FFF2-40B4-BE49-F238E27FC236}">
                <a16:creationId xmlns:a16="http://schemas.microsoft.com/office/drawing/2014/main" id="{F1053DD5-C501-42DD-BCC9-1DF24210E0EE}"/>
              </a:ext>
            </a:extLst>
          </p:cNvPr>
          <p:cNvSpPr>
            <a:spLocks noGrp="1"/>
          </p:cNvSpPr>
          <p:nvPr>
            <p:ph type="body" sz="quarter" idx="12"/>
          </p:nvPr>
        </p:nvSpPr>
        <p:spPr>
          <a:xfrm>
            <a:off x="750013" y="1748480"/>
            <a:ext cx="4900774" cy="2609336"/>
          </a:xfrm>
        </p:spPr>
        <p:txBody>
          <a:bodyPr/>
          <a:lstStyle/>
          <a:p>
            <a:pPr fontAlgn="base"/>
            <a:r>
              <a:rPr lang="fi-FI" sz="2000" dirty="0">
                <a:solidFill>
                  <a:srgbClr val="000000"/>
                </a:solidFill>
                <a:latin typeface="Calibri" panose="020F0502020204030204" pitchFamily="34" charset="0"/>
              </a:rPr>
              <a:t>Kuinka erimielisyydet ja riidat syntyvät?</a:t>
            </a:r>
          </a:p>
          <a:p>
            <a:pPr fontAlgn="base"/>
            <a:r>
              <a:rPr lang="fi-FI" sz="2000" dirty="0">
                <a:solidFill>
                  <a:srgbClr val="000000"/>
                </a:solidFill>
                <a:latin typeface="Calibri" panose="020F0502020204030204" pitchFamily="34" charset="0"/>
              </a:rPr>
              <a:t>Harjoitellaan ristiriitojen selvittelyä sekä tunteiden käsittelyä. </a:t>
            </a:r>
          </a:p>
          <a:p>
            <a:pPr fontAlgn="base"/>
            <a:r>
              <a:rPr lang="fi-FI" sz="2000" dirty="0">
                <a:solidFill>
                  <a:srgbClr val="000000"/>
                </a:solidFill>
                <a:latin typeface="Calibri" panose="020F0502020204030204" pitchFamily="34" charset="0"/>
              </a:rPr>
              <a:t>Riidat ovat yleensä ohimeneviä.</a:t>
            </a:r>
          </a:p>
          <a:p>
            <a:pPr fontAlgn="base"/>
            <a:r>
              <a:rPr lang="fi-FI" sz="2000" dirty="0">
                <a:solidFill>
                  <a:srgbClr val="000000"/>
                </a:solidFill>
                <a:latin typeface="Calibri" panose="020F0502020204030204" pitchFamily="34" charset="0"/>
              </a:rPr>
              <a:t>Selvittään tarvittaessa aikuisen johdolla.</a:t>
            </a:r>
          </a:p>
          <a:p>
            <a:endParaRPr lang="fi-FI" dirty="0"/>
          </a:p>
        </p:txBody>
      </p:sp>
      <p:pic>
        <p:nvPicPr>
          <p:cNvPr id="6" name="Kuvan paikkamerkki 5">
            <a:extLst>
              <a:ext uri="{FF2B5EF4-FFF2-40B4-BE49-F238E27FC236}">
                <a16:creationId xmlns:a16="http://schemas.microsoft.com/office/drawing/2014/main" id="{12F77CE1-CCFF-DDDF-F614-EE43A0A00B23}"/>
              </a:ext>
            </a:extLst>
          </p:cNvPr>
          <p:cNvPicPr>
            <a:picLocks noGrp="1" noChangeAspect="1"/>
          </p:cNvPicPr>
          <p:nvPr>
            <p:ph type="pic" sz="quarter" idx="13"/>
          </p:nvPr>
        </p:nvPicPr>
        <p:blipFill>
          <a:blip r:embed="rId3"/>
          <a:srcRect l="15674" r="15674"/>
          <a:stretch>
            <a:fillRect/>
          </a:stretch>
        </p:blipFill>
        <p:spPr>
          <a:xfrm>
            <a:off x="5796968" y="1412602"/>
            <a:ext cx="3347032" cy="3462179"/>
          </a:xfrm>
          <a:prstGeom prst="rect">
            <a:avLst/>
          </a:prstGeom>
        </p:spPr>
      </p:pic>
      <p:sp>
        <p:nvSpPr>
          <p:cNvPr id="5" name="Tekstin paikkamerkki 4">
            <a:extLst>
              <a:ext uri="{FF2B5EF4-FFF2-40B4-BE49-F238E27FC236}">
                <a16:creationId xmlns:a16="http://schemas.microsoft.com/office/drawing/2014/main" id="{FD12A791-5C87-A10A-07A8-B5F630B5066F}"/>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108553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AE122-F913-1D82-7287-6A49BB42AF59}"/>
              </a:ext>
            </a:extLst>
          </p:cNvPr>
          <p:cNvSpPr>
            <a:spLocks noGrp="1"/>
          </p:cNvSpPr>
          <p:nvPr>
            <p:ph type="title"/>
          </p:nvPr>
        </p:nvSpPr>
        <p:spPr>
          <a:xfrm>
            <a:off x="770562" y="164387"/>
            <a:ext cx="4170028" cy="1119883"/>
          </a:xfrm>
        </p:spPr>
        <p:txBody>
          <a:bodyPr/>
          <a:lstStyle/>
          <a:p>
            <a:r>
              <a:rPr lang="fi-FI" dirty="0"/>
              <a:t>Miten riitatilanteet selvitetään?</a:t>
            </a:r>
          </a:p>
        </p:txBody>
      </p:sp>
      <p:sp>
        <p:nvSpPr>
          <p:cNvPr id="3" name="Tekstin paikkamerkki 2">
            <a:extLst>
              <a:ext uri="{FF2B5EF4-FFF2-40B4-BE49-F238E27FC236}">
                <a16:creationId xmlns:a16="http://schemas.microsoft.com/office/drawing/2014/main" id="{FA6BE634-E97F-1EAF-1F9A-D34DC271BDBD}"/>
              </a:ext>
            </a:extLst>
          </p:cNvPr>
          <p:cNvSpPr>
            <a:spLocks noGrp="1"/>
          </p:cNvSpPr>
          <p:nvPr>
            <p:ph type="body" sz="quarter" idx="12"/>
          </p:nvPr>
        </p:nvSpPr>
        <p:spPr>
          <a:xfrm>
            <a:off x="770562" y="1284270"/>
            <a:ext cx="4286024" cy="3073546"/>
          </a:xfrm>
        </p:spPr>
        <p:txBody>
          <a:bodyPr/>
          <a:lstStyle/>
          <a:p>
            <a:r>
              <a:rPr lang="fi-FI" sz="2000" dirty="0"/>
              <a:t>Selvitetään aina koulussa keskustelemalla. </a:t>
            </a:r>
          </a:p>
          <a:p>
            <a:r>
              <a:rPr lang="fi-FI" sz="2000" dirty="0"/>
              <a:t>Kaikkia osapuolia kuunnellaan puolueettomasti.</a:t>
            </a:r>
          </a:p>
          <a:p>
            <a:r>
              <a:rPr lang="fi-FI" sz="2000" dirty="0"/>
              <a:t>Välitunneilla tapahtuvat riidat selvittää välituntivalvoja.</a:t>
            </a:r>
          </a:p>
          <a:p>
            <a:r>
              <a:rPr lang="fi-FI" sz="2000" dirty="0"/>
              <a:t>Vakavimmissa tilanteissa ollaan aina yhteydessä huoltajaan.</a:t>
            </a:r>
          </a:p>
          <a:p>
            <a:r>
              <a:rPr lang="fi-FI" sz="2000" dirty="0"/>
              <a:t>Vanhemmat eivät keskenään selvitä koulussa tapahtuneita riitoja tai kiusaamista.</a:t>
            </a:r>
          </a:p>
        </p:txBody>
      </p:sp>
      <p:pic>
        <p:nvPicPr>
          <p:cNvPr id="7" name="Kuvan paikkamerkki 6">
            <a:extLst>
              <a:ext uri="{FF2B5EF4-FFF2-40B4-BE49-F238E27FC236}">
                <a16:creationId xmlns:a16="http://schemas.microsoft.com/office/drawing/2014/main" id="{EED016A8-74A4-0580-8171-FBE013D37A5F}"/>
              </a:ext>
            </a:extLst>
          </p:cNvPr>
          <p:cNvPicPr>
            <a:picLocks noGrp="1" noChangeAspect="1"/>
          </p:cNvPicPr>
          <p:nvPr>
            <p:ph type="pic" sz="quarter" idx="13"/>
          </p:nvPr>
        </p:nvPicPr>
        <p:blipFill>
          <a:blip r:embed="rId3"/>
          <a:srcRect l="11806" r="11806"/>
          <a:stretch>
            <a:fillRect/>
          </a:stretch>
        </p:blipFill>
        <p:spPr>
          <a:prstGeom prst="rect">
            <a:avLst/>
          </a:prstGeom>
        </p:spPr>
      </p:pic>
      <p:sp>
        <p:nvSpPr>
          <p:cNvPr id="5" name="Tekstin paikkamerkki 4">
            <a:extLst>
              <a:ext uri="{FF2B5EF4-FFF2-40B4-BE49-F238E27FC236}">
                <a16:creationId xmlns:a16="http://schemas.microsoft.com/office/drawing/2014/main" id="{86AD527B-76BC-BBAC-CE7D-3BAC8696BDB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86355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AE122-F913-1D82-7287-6A49BB42AF59}"/>
              </a:ext>
            </a:extLst>
          </p:cNvPr>
          <p:cNvSpPr>
            <a:spLocks noGrp="1"/>
          </p:cNvSpPr>
          <p:nvPr>
            <p:ph type="title"/>
          </p:nvPr>
        </p:nvSpPr>
        <p:spPr>
          <a:xfrm>
            <a:off x="770562" y="164387"/>
            <a:ext cx="4170028" cy="1119883"/>
          </a:xfrm>
        </p:spPr>
        <p:txBody>
          <a:bodyPr/>
          <a:lstStyle/>
          <a:p>
            <a:r>
              <a:rPr lang="fi-FI" dirty="0"/>
              <a:t>Miten riitatilanteet selvitetään?</a:t>
            </a:r>
          </a:p>
        </p:txBody>
      </p:sp>
      <p:sp>
        <p:nvSpPr>
          <p:cNvPr id="3" name="Tekstin paikkamerkki 2">
            <a:extLst>
              <a:ext uri="{FF2B5EF4-FFF2-40B4-BE49-F238E27FC236}">
                <a16:creationId xmlns:a16="http://schemas.microsoft.com/office/drawing/2014/main" id="{FA6BE634-E97F-1EAF-1F9A-D34DC271BDBD}"/>
              </a:ext>
            </a:extLst>
          </p:cNvPr>
          <p:cNvSpPr>
            <a:spLocks noGrp="1"/>
          </p:cNvSpPr>
          <p:nvPr>
            <p:ph type="body" sz="quarter" idx="12"/>
          </p:nvPr>
        </p:nvSpPr>
        <p:spPr>
          <a:xfrm>
            <a:off x="770562" y="1469204"/>
            <a:ext cx="4286024" cy="2888612"/>
          </a:xfrm>
        </p:spPr>
        <p:txBody>
          <a:bodyPr/>
          <a:lstStyle/>
          <a:p>
            <a:r>
              <a:rPr lang="fi-FI" sz="2000" dirty="0"/>
              <a:t>Ilmoitus opettajalle</a:t>
            </a:r>
          </a:p>
          <a:p>
            <a:r>
              <a:rPr lang="fi-FI" sz="2000" dirty="0"/>
              <a:t>Huoltajat tulevat kouluun opettajan kutsusta.</a:t>
            </a:r>
          </a:p>
          <a:p>
            <a:r>
              <a:rPr lang="fi-FI" sz="2000" dirty="0"/>
              <a:t>Huoltajia informoidaan selvitetyistä tilanteista. </a:t>
            </a:r>
          </a:p>
          <a:p>
            <a:r>
              <a:rPr lang="fi-FI" sz="2000" dirty="0"/>
              <a:t>Kasvatuskeskustelu tai jälki-istunto. </a:t>
            </a:r>
          </a:p>
          <a:p>
            <a:r>
              <a:rPr lang="fi-FI" sz="2000" dirty="0"/>
              <a:t>Mahdollinen rikosilmoituksen tai vahingonkorvausvaateen tekeminen.</a:t>
            </a:r>
          </a:p>
        </p:txBody>
      </p:sp>
      <p:pic>
        <p:nvPicPr>
          <p:cNvPr id="7" name="Kuvan paikkamerkki 6">
            <a:extLst>
              <a:ext uri="{FF2B5EF4-FFF2-40B4-BE49-F238E27FC236}">
                <a16:creationId xmlns:a16="http://schemas.microsoft.com/office/drawing/2014/main" id="{EED016A8-74A4-0580-8171-FBE013D37A5F}"/>
              </a:ext>
            </a:extLst>
          </p:cNvPr>
          <p:cNvPicPr>
            <a:picLocks noGrp="1" noChangeAspect="1"/>
          </p:cNvPicPr>
          <p:nvPr>
            <p:ph type="pic" sz="quarter" idx="13"/>
          </p:nvPr>
        </p:nvPicPr>
        <p:blipFill>
          <a:blip r:embed="rId3"/>
          <a:srcRect l="11806" r="11806"/>
          <a:stretch>
            <a:fillRect/>
          </a:stretch>
        </p:blipFill>
        <p:spPr>
          <a:prstGeom prst="rect">
            <a:avLst/>
          </a:prstGeom>
        </p:spPr>
      </p:pic>
      <p:sp>
        <p:nvSpPr>
          <p:cNvPr id="5" name="Tekstin paikkamerkki 4">
            <a:extLst>
              <a:ext uri="{FF2B5EF4-FFF2-40B4-BE49-F238E27FC236}">
                <a16:creationId xmlns:a16="http://schemas.microsoft.com/office/drawing/2014/main" id="{86AD527B-76BC-BBAC-CE7D-3BAC8696BDB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954363554"/>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934DF857-1862-4454-A464-105457798266}" vid="{EB738106-AF4D-4813-A67E-08A096C3513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b60bbb-7114-4eae-8fe4-8adc972c933e" xsi:nil="true"/>
    <lcf76f155ced4ddcb4097134ff3c332f xmlns="fa988d95-2783-49b2-9d80-dabe6af3635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27A05EABDE3543B194CE00A2ADECE0" ma:contentTypeVersion="11" ma:contentTypeDescription="Create a new document." ma:contentTypeScope="" ma:versionID="02b46355c2755ec3d2ccb9632ebc14af">
  <xsd:schema xmlns:xsd="http://www.w3.org/2001/XMLSchema" xmlns:xs="http://www.w3.org/2001/XMLSchema" xmlns:p="http://schemas.microsoft.com/office/2006/metadata/properties" xmlns:ns2="fa988d95-2783-49b2-9d80-dabe6af3635f" xmlns:ns3="c8b60bbb-7114-4eae-8fe4-8adc972c933e" targetNamespace="http://schemas.microsoft.com/office/2006/metadata/properties" ma:root="true" ma:fieldsID="7796974a94b0b1455c55b63c4e03413a" ns2:_="" ns3:_="">
    <xsd:import namespace="fa988d95-2783-49b2-9d80-dabe6af3635f"/>
    <xsd:import namespace="c8b60bbb-7114-4eae-8fe4-8adc972c9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88d95-2783-49b2-9d80-dabe6af36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b60bbb-7114-4eae-8fe4-8adc972c93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793e71-d812-4176-9335-4b5bf48093c8}" ma:internalName="TaxCatchAll" ma:showField="CatchAllData" ma:web="c8b60bbb-7114-4eae-8fe4-8adc972c9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30E45-4219-4191-B47D-7A46637DD451}">
  <ds:schemaRefs>
    <ds:schemaRef ds:uri="http://purl.org/dc/terms/"/>
    <ds:schemaRef ds:uri="http://schemas.microsoft.com/office/2006/metadata/properties"/>
    <ds:schemaRef ds:uri="http://www.w3.org/XML/1998/namespace"/>
    <ds:schemaRef ds:uri="http://schemas.microsoft.com/office/2006/documentManagement/types"/>
    <ds:schemaRef ds:uri="c8b60bbb-7114-4eae-8fe4-8adc972c933e"/>
    <ds:schemaRef ds:uri="http://purl.org/dc/elements/1.1/"/>
    <ds:schemaRef ds:uri="http://schemas.microsoft.com/office/infopath/2007/PartnerControls"/>
    <ds:schemaRef ds:uri="http://schemas.openxmlformats.org/package/2006/metadata/core-properties"/>
    <ds:schemaRef ds:uri="fa988d95-2783-49b2-9d80-dabe6af3635f"/>
    <ds:schemaRef ds:uri="http://purl.org/dc/dcmitype/"/>
  </ds:schemaRefs>
</ds:datastoreItem>
</file>

<file path=customXml/itemProps2.xml><?xml version="1.0" encoding="utf-8"?>
<ds:datastoreItem xmlns:ds="http://schemas.openxmlformats.org/officeDocument/2006/customXml" ds:itemID="{86CE0C7C-D52A-4E1B-8CBE-EC5203A7C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88d95-2783-49b2-9d80-dabe6af3635f"/>
    <ds:schemaRef ds:uri="c8b60bbb-7114-4eae-8fe4-8adc972c9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EEA7-9FE3-4AF7-9243-C46B5DE08E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TURUN_PPT_POHJA_16-9_FI_SVE_2021 (2)</Template>
  <TotalTime>8006</TotalTime>
  <Words>1503</Words>
  <Application>Microsoft Office PowerPoint</Application>
  <PresentationFormat>Näytössä katseltava esitys (16:9)</PresentationFormat>
  <Paragraphs>185</Paragraphs>
  <Slides>24</Slides>
  <Notes>11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24</vt:i4>
      </vt:variant>
    </vt:vector>
  </HeadingPairs>
  <TitlesOfParts>
    <vt:vector size="31" baseType="lpstr">
      <vt:lpstr>Arial</vt:lpstr>
      <vt:lpstr>Arial,Sans-Serif</vt:lpstr>
      <vt:lpstr>Calibri</vt:lpstr>
      <vt:lpstr>Courier New</vt:lpstr>
      <vt:lpstr>Lucida Grande</vt:lpstr>
      <vt:lpstr>Segoe UI</vt:lpstr>
      <vt:lpstr>Turun kaupunki perustyyli</vt:lpstr>
      <vt:lpstr>Koulu turvallisena tilana</vt:lpstr>
      <vt:lpstr>Ohjelma</vt:lpstr>
      <vt:lpstr>Moniarvoinen yhteiskunta </vt:lpstr>
      <vt:lpstr>Koulun rooli</vt:lpstr>
      <vt:lpstr>Kodin rooli</vt:lpstr>
      <vt:lpstr>Riidat ja erimielisyydet</vt:lpstr>
      <vt:lpstr>Riidat, erimielisyydet, kiusaaminen</vt:lpstr>
      <vt:lpstr>Miten riitatilanteet selvitetään?</vt:lpstr>
      <vt:lpstr>Miten riitatilanteet selvitetään?</vt:lpstr>
      <vt:lpstr>Mitä on kiusaaminen?</vt:lpstr>
      <vt:lpstr>Kiusaamisen muodot</vt:lpstr>
      <vt:lpstr>Milloin kiusaaminen on rikos?</vt:lpstr>
      <vt:lpstr>Pahoinpitely </vt:lpstr>
      <vt:lpstr>Tappeluun osallistuminen</vt:lpstr>
      <vt:lpstr>Laiton uhkaus</vt:lpstr>
      <vt:lpstr>Varkaus tai näpistys </vt:lpstr>
      <vt:lpstr>Vahingonteko </vt:lpstr>
      <vt:lpstr>Yksityiselämää loukkaavan tiedon levittäminen</vt:lpstr>
      <vt:lpstr>Kunnianloukkaus</vt:lpstr>
      <vt:lpstr>Toimenpiteet koulussa</vt:lpstr>
      <vt:lpstr>Lähteet:</vt:lpstr>
      <vt:lpstr>Ryhmäkeskustelu</vt:lpstr>
      <vt:lpstr>Keskustelun purku:</vt:lpstr>
      <vt:lpstr>Kiitos!</vt:lpstr>
    </vt:vector>
  </TitlesOfParts>
  <Company>Turun kaupunki (hallinto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Olethan huomioinut saavutettavuuden?</dc:title>
  <dc:creator>Kilpinen Jaana</dc:creator>
  <cp:lastModifiedBy>Ilmasti Lotta</cp:lastModifiedBy>
  <cp:revision>4</cp:revision>
  <cp:lastPrinted>2015-03-30T13:04:50Z</cp:lastPrinted>
  <dcterms:created xsi:type="dcterms:W3CDTF">2021-12-02T12:16:36Z</dcterms:created>
  <dcterms:modified xsi:type="dcterms:W3CDTF">2023-07-12T07:47:43Z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0x0101007C27A05EABDE3543B194CE00A2ADECE0</vt:lpwstr>
  </property>
  <property fmtid="{D5CDD505-2E9C-101B-9397-08002B2CF9AE}" pid="3" name="dt_keyword">
    <vt:lpwstr/>
  </property>
  <property fmtid="{D5CDD505-2E9C-101B-9397-08002B2CF9AE}" pid="4" name="dt_businesssector">
    <vt:lpwstr/>
  </property>
  <property fmtid="{D5CDD505-2E9C-101B-9397-08002B2CF9AE}" pid="5" name="dt_unit">
    <vt:lpwstr/>
  </property>
  <property fmtid="{D5CDD505-2E9C-101B-9397-08002B2CF9AE}" pid="6" name="dt_category">
    <vt:lpwstr/>
  </property>
  <property fmtid="{D5CDD505-2E9C-101B-9397-08002B2CF9AE}" pid="7" name="dt_office">
    <vt:lpwstr/>
  </property>
  <property fmtid="{D5CDD505-2E9C-101B-9397-08002B2CF9AE}" pid="8" name="dt_role">
    <vt:lpwstr/>
  </property>
  <property fmtid="{D5CDD505-2E9C-101B-9397-08002B2CF9AE}" pid="9" name="dt_matrix">
    <vt:lpwstr/>
  </property>
</Properties>
</file>