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2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AE95A-B854-4549-A9B5-BE44AAADC44C}" type="datetimeFigureOut">
              <a:rPr lang="fi-FI" smtClean="0"/>
              <a:t>16.1.2015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042FD-7713-44BB-B202-ACCD21F3AD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916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042FD-7713-44BB-B202-ACCD21F3AD28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4736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042FD-7713-44BB-B202-ACCD21F3AD28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2639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F049-150A-4C36-A7DA-1B1A369DA644}" type="datetimeFigureOut">
              <a:rPr lang="fi-FI" smtClean="0"/>
              <a:t>16.1.2015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9B6E-9DA8-4FFD-8021-5A0D629370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001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F049-150A-4C36-A7DA-1B1A369DA644}" type="datetimeFigureOut">
              <a:rPr lang="fi-FI" smtClean="0"/>
              <a:t>16.1.2015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9B6E-9DA8-4FFD-8021-5A0D629370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32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F049-150A-4C36-A7DA-1B1A369DA644}" type="datetimeFigureOut">
              <a:rPr lang="fi-FI" smtClean="0"/>
              <a:t>16.1.2015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9B6E-9DA8-4FFD-8021-5A0D629370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395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F049-150A-4C36-A7DA-1B1A369DA644}" type="datetimeFigureOut">
              <a:rPr lang="fi-FI" smtClean="0"/>
              <a:t>16.1.2015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9B6E-9DA8-4FFD-8021-5A0D629370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600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F049-150A-4C36-A7DA-1B1A369DA644}" type="datetimeFigureOut">
              <a:rPr lang="fi-FI" smtClean="0"/>
              <a:t>16.1.2015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9B6E-9DA8-4FFD-8021-5A0D629370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606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F049-150A-4C36-A7DA-1B1A369DA644}" type="datetimeFigureOut">
              <a:rPr lang="fi-FI" smtClean="0"/>
              <a:t>16.1.2015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9B6E-9DA8-4FFD-8021-5A0D629370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38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F049-150A-4C36-A7DA-1B1A369DA644}" type="datetimeFigureOut">
              <a:rPr lang="fi-FI" smtClean="0"/>
              <a:t>16.1.2015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9B6E-9DA8-4FFD-8021-5A0D629370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76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F049-150A-4C36-A7DA-1B1A369DA644}" type="datetimeFigureOut">
              <a:rPr lang="fi-FI" smtClean="0"/>
              <a:t>16.1.2015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9B6E-9DA8-4FFD-8021-5A0D629370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899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F049-150A-4C36-A7DA-1B1A369DA644}" type="datetimeFigureOut">
              <a:rPr lang="fi-FI" smtClean="0"/>
              <a:t>16.1.2015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9B6E-9DA8-4FFD-8021-5A0D629370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701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F049-150A-4C36-A7DA-1B1A369DA644}" type="datetimeFigureOut">
              <a:rPr lang="fi-FI" smtClean="0"/>
              <a:t>16.1.2015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9B6E-9DA8-4FFD-8021-5A0D629370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01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F049-150A-4C36-A7DA-1B1A369DA644}" type="datetimeFigureOut">
              <a:rPr lang="fi-FI" smtClean="0"/>
              <a:t>16.1.2015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9B6E-9DA8-4FFD-8021-5A0D629370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0705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1F049-150A-4C36-A7DA-1B1A369DA644}" type="datetimeFigureOut">
              <a:rPr lang="fi-FI" smtClean="0"/>
              <a:t>16.1.2015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19B6E-9DA8-4FFD-8021-5A0D629370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772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7772400" cy="1470025"/>
          </a:xfrm>
        </p:spPr>
        <p:txBody>
          <a:bodyPr/>
          <a:lstStyle/>
          <a:p>
            <a:r>
              <a:rPr lang="fi-FI" dirty="0" smtClean="0">
                <a:latin typeface="Comic Sans MS" panose="030F0702030302020204" pitchFamily="66" charset="0"/>
              </a:rPr>
              <a:t>Moision päivähoitoyksikkö</a:t>
            </a:r>
            <a:endParaRPr lang="fi-FI" dirty="0">
              <a:latin typeface="Comic Sans MS" panose="030F0702030302020204" pitchFamily="66" charset="0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Kiusaamisen ehkäisy suunnitelma</a:t>
            </a:r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58631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Arvot ja päiväkodin näkemys siitä, mitä kiusaaminen on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Varhaiskasvatuksen arvopohjan mukaan jokaista lasta on kohdeltava tasavertaisesti  ja jokaisen lapsen persoonallisuutta on kunnioitettava.</a:t>
            </a:r>
          </a:p>
          <a:p>
            <a:r>
              <a:rPr lang="fi-FI" dirty="0"/>
              <a:t> Lasten on voitava luottaa aikuisiin ja tuntea olonsa turvalliseksi päivähoidossa.</a:t>
            </a:r>
          </a:p>
          <a:p>
            <a:r>
              <a:rPr lang="fi-FI" dirty="0" smtClean="0"/>
              <a:t>Lapsille taataan ympäristö, jossa he voivat leikkiä ja toimia monipuolisesti.</a:t>
            </a:r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775586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/>
          <a:lstStyle/>
          <a:p>
            <a:r>
              <a:rPr lang="fi-FI" dirty="0" smtClean="0"/>
              <a:t>Varhaiskasvatushenkilöstön, lasten ja vanhempien välisessä yhteistyössä tärkeää on rehellisyys ja avoimuus.</a:t>
            </a:r>
          </a:p>
          <a:p>
            <a:r>
              <a:rPr lang="fi-FI" dirty="0" smtClean="0"/>
              <a:t>Tavoitteena on, että lapsi tuntee kuuluvansa ryhmään ja on tietoinen oikeuksistaan ja velvollisuuksistaan ryhmässä, sekä ottaa huomioon ryhmän toiset lapset.</a:t>
            </a:r>
          </a:p>
        </p:txBody>
      </p:sp>
    </p:spTree>
    <p:extLst>
      <p:ext uri="{BB962C8B-B14F-4D97-AF65-F5344CB8AC3E}">
        <p14:creationId xmlns:p14="http://schemas.microsoft.com/office/powerpoint/2010/main" val="1977354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Kiusaaminen on: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Fyysistä, sanallista ja psyykkistä.</a:t>
            </a:r>
          </a:p>
          <a:p>
            <a:r>
              <a:rPr lang="fi-FI" dirty="0" smtClean="0"/>
              <a:t>Lasten välistä, mutta voi olla myös lapsen ja aikuisen välistä.</a:t>
            </a:r>
          </a:p>
          <a:p>
            <a:r>
              <a:rPr lang="fi-FI" dirty="0" smtClean="0"/>
              <a:t>Toistuvaa ja tahallista.</a:t>
            </a:r>
          </a:p>
          <a:p>
            <a:r>
              <a:rPr lang="fi-FI" dirty="0" smtClean="0"/>
              <a:t>Loukkaa yksityisyyden rajaa.</a:t>
            </a:r>
          </a:p>
          <a:p>
            <a:r>
              <a:rPr lang="fi-FI" dirty="0" smtClean="0"/>
              <a:t>Vallan ja voiman väärinkäyttöä ja voi sisältää aggressiivisuutta.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2964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Miten ennaltaehkäisemme kiusaamista: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853136"/>
          </a:xfrm>
        </p:spPr>
        <p:txBody>
          <a:bodyPr>
            <a:normAutofit fontScale="62500" lnSpcReduction="20000"/>
          </a:bodyPr>
          <a:lstStyle/>
          <a:p>
            <a:r>
              <a:rPr lang="fi-FI" dirty="0" smtClean="0"/>
              <a:t>Päivähoitoyksikön yhteiset toimintamallit ja tavat.</a:t>
            </a:r>
          </a:p>
          <a:p>
            <a:pPr marL="0" indent="0">
              <a:buNone/>
            </a:pPr>
            <a:r>
              <a:rPr lang="fi-FI" dirty="0"/>
              <a:t>  </a:t>
            </a:r>
            <a:r>
              <a:rPr lang="fi-FI" dirty="0" smtClean="0"/>
              <a:t>    - ohjaavat asiakirjat: laki ja asetukset, Turun kaupungin   </a:t>
            </a:r>
          </a:p>
          <a:p>
            <a:pPr marL="0" indent="0">
              <a:buNone/>
            </a:pPr>
            <a:r>
              <a:rPr lang="fi-FI" dirty="0" smtClean="0"/>
              <a:t>        varhaiskasvatussuunnitelma</a:t>
            </a:r>
          </a:p>
          <a:p>
            <a:r>
              <a:rPr lang="fi-FI" dirty="0" smtClean="0"/>
              <a:t>Henkilökunnan </a:t>
            </a:r>
            <a:r>
              <a:rPr lang="fi-FI" dirty="0"/>
              <a:t>tiimisopimuksessa auki puhutut säännöt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smtClean="0"/>
              <a:t>      - tiimisopimukset tehdään syksyllä toimintakauden alussa, tarkastetaan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tammikuussa ja touko-kesäkuussa</a:t>
            </a:r>
            <a:endParaRPr lang="fi-FI" dirty="0"/>
          </a:p>
          <a:p>
            <a:r>
              <a:rPr lang="fi-FI" dirty="0" smtClean="0"/>
              <a:t>Pienryhmätoiminta</a:t>
            </a:r>
          </a:p>
          <a:p>
            <a:pPr marL="0" indent="0">
              <a:buNone/>
            </a:pPr>
            <a:r>
              <a:rPr lang="fi-FI" dirty="0" smtClean="0"/>
              <a:t>      - pienemmissä ryhmissä pystytään antamaan lapsille enemmän </a:t>
            </a:r>
          </a:p>
          <a:p>
            <a:pPr marL="0" indent="0">
              <a:buNone/>
            </a:pPr>
            <a:r>
              <a:rPr lang="fi-FI" dirty="0" smtClean="0"/>
              <a:t>        henkilökohtaista huomiota, rauhoittaa ryhmää</a:t>
            </a:r>
          </a:p>
          <a:p>
            <a:r>
              <a:rPr lang="fi-FI" dirty="0" smtClean="0"/>
              <a:t>Ryhmäsäännöt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- aikuisten keskenään sopimia sekä aikuisten ja lasten yhdessä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 laatimia sopimuksia toimintatavoista</a:t>
            </a:r>
          </a:p>
          <a:p>
            <a:r>
              <a:rPr lang="fi-FI" dirty="0"/>
              <a:t>Hyvistä käytöstavoista kiinnipitäminen</a:t>
            </a:r>
          </a:p>
          <a:p>
            <a:pPr marL="0" indent="0">
              <a:buNone/>
            </a:pPr>
            <a:r>
              <a:rPr lang="fi-FI" dirty="0"/>
              <a:t>    - </a:t>
            </a:r>
            <a:r>
              <a:rPr lang="fi-FI" dirty="0" smtClean="0"/>
              <a:t>   kaikissa </a:t>
            </a:r>
            <a:r>
              <a:rPr lang="fi-FI" dirty="0"/>
              <a:t>toimintatilanteissa esim. ruokailu, leikki, </a:t>
            </a:r>
          </a:p>
          <a:p>
            <a:pPr marL="0" indent="0">
              <a:buNone/>
            </a:pPr>
            <a:r>
              <a:rPr lang="fi-FI" dirty="0"/>
              <a:t>       </a:t>
            </a:r>
            <a:r>
              <a:rPr lang="fi-FI" dirty="0" smtClean="0"/>
              <a:t>   ulkoilu </a:t>
            </a:r>
            <a:r>
              <a:rPr lang="fi-FI" dirty="0"/>
              <a:t>jne.</a:t>
            </a:r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671586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476672"/>
            <a:ext cx="8301608" cy="6048672"/>
          </a:xfrm>
        </p:spPr>
        <p:txBody>
          <a:bodyPr>
            <a:normAutofit fontScale="77500" lnSpcReduction="20000"/>
          </a:bodyPr>
          <a:lstStyle/>
          <a:p>
            <a:r>
              <a:rPr lang="fi-FI" dirty="0" smtClean="0"/>
              <a:t>Tunteiden </a:t>
            </a:r>
            <a:r>
              <a:rPr lang="fi-FI" dirty="0"/>
              <a:t>sanottaminen ja </a:t>
            </a:r>
            <a:r>
              <a:rPr lang="fi-FI" dirty="0" smtClean="0"/>
              <a:t>kuvaaminen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- käytössä esim. kuvat, Lions </a:t>
            </a:r>
            <a:r>
              <a:rPr lang="fi-FI" dirty="0" err="1" smtClean="0"/>
              <a:t>Quest</a:t>
            </a:r>
            <a:r>
              <a:rPr lang="fi-FI" dirty="0" smtClean="0"/>
              <a:t>, tunnekiekot,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 keskustelut</a:t>
            </a:r>
            <a:endParaRPr lang="fi-FI" dirty="0"/>
          </a:p>
          <a:p>
            <a:r>
              <a:rPr lang="fi-FI" dirty="0"/>
              <a:t>Erilaisuuteen </a:t>
            </a:r>
            <a:r>
              <a:rPr lang="fi-FI" dirty="0" smtClean="0"/>
              <a:t>tutustuminen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- aikuinen avainasemassa omalla esimerkillään</a:t>
            </a:r>
            <a:endParaRPr lang="fi-FI" dirty="0"/>
          </a:p>
          <a:p>
            <a:r>
              <a:rPr lang="fi-FI" dirty="0" smtClean="0"/>
              <a:t>Henkilökunnan valppaus ja tietoisuus siitä, mitä lapsiryhmässä tapahtuu</a:t>
            </a:r>
          </a:p>
          <a:p>
            <a:r>
              <a:rPr lang="fi-FI" dirty="0" smtClean="0"/>
              <a:t>Henkilökunnan pedagogisten taitojen kehittäminen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- koulutukset, työpaikan pedagogiset keskustelut</a:t>
            </a:r>
          </a:p>
          <a:p>
            <a:r>
              <a:rPr lang="fi-FI" dirty="0" smtClean="0"/>
              <a:t>Lasten ja vanhempien osallisuus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- yhteisten sääntöjen laatiminen lasten kanssa,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vanhempainillat ja muu järjestetty yhteinen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 toiminta, vanhempainyhdistys</a:t>
            </a:r>
          </a:p>
          <a:p>
            <a:r>
              <a:rPr lang="fi-FI" dirty="0" smtClean="0"/>
              <a:t>Keskustelut vanhempien kanssa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- alku - ja vanhempain keskustelut</a:t>
            </a:r>
          </a:p>
          <a:p>
            <a:r>
              <a:rPr lang="fi-FI" dirty="0" smtClean="0"/>
              <a:t>Luottamuksellinen ja avoin ilmapiiri vanhempien kanssa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4976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Jos kiusaamista havaitaan: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Lasten kanssa keskustellaan</a:t>
            </a:r>
          </a:p>
          <a:p>
            <a:r>
              <a:rPr lang="fi-FI" dirty="0" smtClean="0"/>
              <a:t>Henkilökunta pohtii ja työstää asiaa keskenään</a:t>
            </a:r>
          </a:p>
          <a:p>
            <a:r>
              <a:rPr lang="fi-FI" dirty="0" smtClean="0"/>
              <a:t>Käydään läpi sovitut toimintamallit</a:t>
            </a:r>
          </a:p>
          <a:p>
            <a:r>
              <a:rPr lang="fi-FI" dirty="0" smtClean="0"/>
              <a:t>Dokumentoidaan tapahtuma ja sen selvittämisen eteneminen ylös</a:t>
            </a:r>
          </a:p>
          <a:p>
            <a:r>
              <a:rPr lang="fi-FI" dirty="0" smtClean="0"/>
              <a:t>Keskustellaan vanhempien kanssa</a:t>
            </a:r>
          </a:p>
          <a:p>
            <a:r>
              <a:rPr lang="fi-FI" dirty="0" smtClean="0"/>
              <a:t>Lasten kanssa käsitellään aihetta esim. kirjojen ja leikin kautta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0230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Suunnitelman työstäminen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Kiusaamisen ehkäisy on työyhteisössämme jatkuva prosessi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- Sitä käsitellään viikkopalavereissa,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pedagogisissa palavereissa ja suunnittelu-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ja arviointipäivissä sekä päivittäisissä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keskusteluissa</a:t>
            </a:r>
          </a:p>
          <a:p>
            <a:pPr marL="0" indent="0">
              <a:buNone/>
            </a:pPr>
            <a:r>
              <a:rPr lang="fi-FI" dirty="0" smtClean="0">
                <a:latin typeface="Comic Sans MS" panose="030F0702030302020204" pitchFamily="66" charset="0"/>
              </a:rPr>
              <a:t>     Jokainen työntekijä on velvollinen      puuttumaan kiusaamiseen heti ja luomaan</a:t>
            </a:r>
          </a:p>
          <a:p>
            <a:pPr marL="0" indent="0">
              <a:buNone/>
            </a:pPr>
            <a:r>
              <a:rPr lang="fi-FI" dirty="0">
                <a:latin typeface="Comic Sans MS" panose="030F0702030302020204" pitchFamily="66" charset="0"/>
              </a:rPr>
              <a:t> </a:t>
            </a:r>
            <a:r>
              <a:rPr lang="fi-FI" dirty="0" smtClean="0">
                <a:latin typeface="Comic Sans MS" panose="030F0702030302020204" pitchFamily="66" charset="0"/>
              </a:rPr>
              <a:t>     turvallisen ilmapiirin työpaikalleen!</a:t>
            </a:r>
            <a:endParaRPr lang="fi-FI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043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381</Words>
  <Application>Microsoft Office PowerPoint</Application>
  <PresentationFormat>Näytössä katseltava diaesitys (4:3)</PresentationFormat>
  <Paragraphs>67</Paragraphs>
  <Slides>8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Office-teema</vt:lpstr>
      <vt:lpstr>Moision päivähoitoyksikkö</vt:lpstr>
      <vt:lpstr>Arvot ja päiväkodin näkemys siitä, mitä kiusaaminen on</vt:lpstr>
      <vt:lpstr>PowerPoint-esitys</vt:lpstr>
      <vt:lpstr>Kiusaaminen on:</vt:lpstr>
      <vt:lpstr>Miten ennaltaehkäisemme kiusaamista:</vt:lpstr>
      <vt:lpstr>PowerPoint-esitys</vt:lpstr>
      <vt:lpstr> Jos kiusaamista havaitaan:</vt:lpstr>
      <vt:lpstr>Suunnitelman työstäminen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Moision päivähoitoyksikkö</dc:title>
  <dc:creator>Kinnala Pauliina</dc:creator>
  <cp:lastModifiedBy>Korhonen Tuire</cp:lastModifiedBy>
  <cp:revision>23</cp:revision>
  <dcterms:created xsi:type="dcterms:W3CDTF">2013-10-15T08:24:22Z</dcterms:created>
  <dcterms:modified xsi:type="dcterms:W3CDTF">2015-01-16T12:51:55Z</dcterms:modified>
</cp:coreProperties>
</file>