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94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55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741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496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75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94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367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6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38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622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5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73A4-3B03-4189-BF69-EA6765BA5E29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EFCEA-A78F-413D-A2BE-3DDD726912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63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Kulmapeli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Mika Rantanen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554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155575" y="82788"/>
            <a:ext cx="8064789" cy="54151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fi-FI" sz="4000" b="1" dirty="0">
                <a:solidFill>
                  <a:srgbClr val="FF0000"/>
                </a:solidFill>
              </a:rPr>
              <a:t>Piirrä</a:t>
            </a:r>
            <a:r>
              <a:rPr lang="fi-FI" sz="4000" dirty="0"/>
              <a:t> </a:t>
            </a:r>
            <a:r>
              <a:rPr lang="fi-FI" sz="4000" dirty="0" smtClean="0"/>
              <a:t>kortin kulma </a:t>
            </a:r>
            <a:r>
              <a:rPr lang="fi-FI" sz="4000" dirty="0" err="1" smtClean="0"/>
              <a:t>geokolmiolla</a:t>
            </a:r>
            <a:endParaRPr lang="fi-FI" sz="4000" dirty="0" smtClean="0"/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fi-FI" sz="4000" b="1" dirty="0" smtClean="0">
                <a:solidFill>
                  <a:srgbClr val="FF0000"/>
                </a:solidFill>
              </a:rPr>
              <a:t>Esitä</a:t>
            </a:r>
            <a:r>
              <a:rPr lang="fi-FI" sz="4000" dirty="0" smtClean="0"/>
              <a:t> </a:t>
            </a:r>
            <a:r>
              <a:rPr lang="fi-FI" sz="4000" dirty="0"/>
              <a:t>käsillä </a:t>
            </a:r>
            <a:r>
              <a:rPr lang="fi-FI" sz="4000" dirty="0" smtClean="0"/>
              <a:t>piirretty kulma</a:t>
            </a:r>
            <a:endParaRPr lang="fi-FI" sz="4000" dirty="0"/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fi-FI" sz="4000" b="1" dirty="0">
                <a:solidFill>
                  <a:srgbClr val="FF0000"/>
                </a:solidFill>
              </a:rPr>
              <a:t>Piirrä</a:t>
            </a:r>
            <a:r>
              <a:rPr lang="fi-FI" sz="4000" dirty="0"/>
              <a:t> </a:t>
            </a:r>
            <a:r>
              <a:rPr lang="fi-FI" sz="4000" dirty="0" smtClean="0"/>
              <a:t>esitetty kulma</a:t>
            </a:r>
            <a:endParaRPr lang="fi-FI" sz="4000" dirty="0"/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fi-FI" sz="4000" b="1" dirty="0">
                <a:solidFill>
                  <a:srgbClr val="FF0000"/>
                </a:solidFill>
              </a:rPr>
              <a:t>Mittaa</a:t>
            </a:r>
            <a:r>
              <a:rPr lang="fi-FI" sz="4000" dirty="0"/>
              <a:t> </a:t>
            </a:r>
            <a:r>
              <a:rPr lang="fi-FI" sz="4000" dirty="0" smtClean="0"/>
              <a:t>kulma </a:t>
            </a:r>
            <a:r>
              <a:rPr lang="fi-FI" sz="4000" dirty="0" err="1" smtClean="0"/>
              <a:t>geokolmiolla</a:t>
            </a:r>
            <a:endParaRPr lang="fi-FI" sz="4000" dirty="0"/>
          </a:p>
          <a:p>
            <a:pPr algn="ctr"/>
            <a:endParaRPr lang="fi-FI" dirty="0"/>
          </a:p>
        </p:txBody>
      </p:sp>
      <p:sp>
        <p:nvSpPr>
          <p:cNvPr id="3" name="Pyöristetty suorakulmio 2"/>
          <p:cNvSpPr/>
          <p:nvPr/>
        </p:nvSpPr>
        <p:spPr>
          <a:xfrm rot="2386247">
            <a:off x="6701384" y="234826"/>
            <a:ext cx="736209" cy="4917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2800" dirty="0"/>
              <a:t>2</a:t>
            </a:r>
            <a:r>
              <a:rPr lang="fi-FI" sz="2800" dirty="0" smtClean="0"/>
              <a:t>0°</a:t>
            </a:r>
            <a:endParaRPr lang="fi-FI" sz="2800" dirty="0"/>
          </a:p>
          <a:p>
            <a:pPr algn="ctr"/>
            <a:endParaRPr lang="fi-FI" sz="4800" dirty="0"/>
          </a:p>
        </p:txBody>
      </p:sp>
      <p:sp>
        <p:nvSpPr>
          <p:cNvPr id="4" name="Alanuoli 3"/>
          <p:cNvSpPr/>
          <p:nvPr/>
        </p:nvSpPr>
        <p:spPr>
          <a:xfrm>
            <a:off x="3314613" y="1303485"/>
            <a:ext cx="832513" cy="5357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Alanuoli 8"/>
          <p:cNvSpPr/>
          <p:nvPr/>
        </p:nvSpPr>
        <p:spPr>
          <a:xfrm>
            <a:off x="3314612" y="2524182"/>
            <a:ext cx="832513" cy="5357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Alanuoli 9"/>
          <p:cNvSpPr/>
          <p:nvPr/>
        </p:nvSpPr>
        <p:spPr>
          <a:xfrm>
            <a:off x="3314611" y="3758266"/>
            <a:ext cx="832513" cy="5357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AutoShape 2" descr="Kuvahaun tulos: geokolm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5" name="Kuva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0963">
            <a:off x="6750341" y="3904952"/>
            <a:ext cx="1308732" cy="778044"/>
          </a:xfrm>
          <a:prstGeom prst="rect">
            <a:avLst/>
          </a:prstGeom>
        </p:spPr>
      </p:pic>
      <p:sp>
        <p:nvSpPr>
          <p:cNvPr id="17" name="Pyöristetty suorakulmio 16"/>
          <p:cNvSpPr/>
          <p:nvPr/>
        </p:nvSpPr>
        <p:spPr>
          <a:xfrm>
            <a:off x="9217891" y="279403"/>
            <a:ext cx="2592409" cy="20481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000" dirty="0"/>
              <a:t>t</a:t>
            </a:r>
            <a:r>
              <a:rPr lang="fi-FI" sz="4000" dirty="0" smtClean="0"/>
              <a:t>erävä</a:t>
            </a:r>
          </a:p>
          <a:p>
            <a:pPr algn="ctr"/>
            <a:r>
              <a:rPr lang="fi-FI" sz="4000" dirty="0"/>
              <a:t>k</a:t>
            </a:r>
            <a:r>
              <a:rPr lang="fi-FI" sz="4000" dirty="0" smtClean="0"/>
              <a:t>ulma</a:t>
            </a:r>
          </a:p>
          <a:p>
            <a:pPr algn="ctr"/>
            <a:r>
              <a:rPr lang="fi-FI" sz="4000" dirty="0" smtClean="0"/>
              <a:t>0-90°</a:t>
            </a:r>
            <a:endParaRPr lang="fi-FI" sz="4000" dirty="0"/>
          </a:p>
          <a:p>
            <a:pPr algn="ctr"/>
            <a:endParaRPr lang="fi-FI" sz="4800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9217891" y="2493822"/>
            <a:ext cx="2592409" cy="2041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000" dirty="0"/>
              <a:t>t</a:t>
            </a:r>
            <a:r>
              <a:rPr lang="fi-FI" sz="4000" dirty="0" smtClean="0"/>
              <a:t>ylppä</a:t>
            </a:r>
          </a:p>
          <a:p>
            <a:pPr algn="ctr"/>
            <a:r>
              <a:rPr lang="fi-FI" sz="4000" dirty="0" smtClean="0"/>
              <a:t>Kulma</a:t>
            </a:r>
          </a:p>
          <a:p>
            <a:pPr algn="ctr"/>
            <a:r>
              <a:rPr lang="fi-FI" sz="4000" dirty="0" smtClean="0"/>
              <a:t>90-180°</a:t>
            </a:r>
            <a:endParaRPr lang="fi-FI" sz="4000" dirty="0"/>
          </a:p>
          <a:p>
            <a:pPr algn="ctr"/>
            <a:endParaRPr lang="fi-FI" sz="4800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9217891" y="4701311"/>
            <a:ext cx="2592409" cy="20689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000" dirty="0"/>
              <a:t>k</a:t>
            </a:r>
            <a:r>
              <a:rPr lang="fi-FI" sz="4000" dirty="0" smtClean="0"/>
              <a:t>upera</a:t>
            </a:r>
          </a:p>
          <a:p>
            <a:pPr algn="ctr"/>
            <a:r>
              <a:rPr lang="fi-FI" sz="4000" dirty="0" smtClean="0"/>
              <a:t>kulma</a:t>
            </a:r>
          </a:p>
          <a:p>
            <a:pPr algn="ctr"/>
            <a:r>
              <a:rPr lang="fi-FI" sz="4000" dirty="0" smtClean="0"/>
              <a:t>180-360°</a:t>
            </a:r>
            <a:endParaRPr lang="fi-FI" sz="4000" dirty="0"/>
          </a:p>
          <a:p>
            <a:pPr algn="ctr"/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49628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7813964" y="3957779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250°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7813964" y="2770909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230°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7813964" y="1584039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210°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7813964" y="422567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190°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9568871" y="3930072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340°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9568871" y="2759364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320°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1" name="Pyöristetty suorakulmio 20"/>
          <p:cNvSpPr/>
          <p:nvPr/>
        </p:nvSpPr>
        <p:spPr>
          <a:xfrm>
            <a:off x="9568871" y="1588656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290°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2" name="Pyöristetty suorakulmio 21"/>
          <p:cNvSpPr/>
          <p:nvPr/>
        </p:nvSpPr>
        <p:spPr>
          <a:xfrm>
            <a:off x="9568872" y="417948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270°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3" name="Pyöristetty suorakulmio 22"/>
          <p:cNvSpPr/>
          <p:nvPr/>
        </p:nvSpPr>
        <p:spPr>
          <a:xfrm>
            <a:off x="4322618" y="3957779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160°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4" name="Pyöristetty suorakulmio 23"/>
          <p:cNvSpPr/>
          <p:nvPr/>
        </p:nvSpPr>
        <p:spPr>
          <a:xfrm>
            <a:off x="4322618" y="2770909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140°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5" name="Pyöristetty suorakulmio 24"/>
          <p:cNvSpPr/>
          <p:nvPr/>
        </p:nvSpPr>
        <p:spPr>
          <a:xfrm>
            <a:off x="4322618" y="1584039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120°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6" name="Pyöristetty suorakulmio 25"/>
          <p:cNvSpPr/>
          <p:nvPr/>
        </p:nvSpPr>
        <p:spPr>
          <a:xfrm>
            <a:off x="4322618" y="422567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100°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7" name="Pyöristetty suorakulmio 26"/>
          <p:cNvSpPr/>
          <p:nvPr/>
        </p:nvSpPr>
        <p:spPr>
          <a:xfrm>
            <a:off x="6077525" y="3930072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170°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8" name="Pyöristetty suorakulmio 27"/>
          <p:cNvSpPr/>
          <p:nvPr/>
        </p:nvSpPr>
        <p:spPr>
          <a:xfrm>
            <a:off x="6077525" y="2759364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150°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9" name="Pyöristetty suorakulmio 28"/>
          <p:cNvSpPr/>
          <p:nvPr/>
        </p:nvSpPr>
        <p:spPr>
          <a:xfrm>
            <a:off x="6077525" y="1588656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130°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0" name="Pyöristetty suorakulmio 29"/>
          <p:cNvSpPr/>
          <p:nvPr/>
        </p:nvSpPr>
        <p:spPr>
          <a:xfrm>
            <a:off x="6077526" y="417948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110°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1" name="Pyöristetty suorakulmio 30"/>
          <p:cNvSpPr/>
          <p:nvPr/>
        </p:nvSpPr>
        <p:spPr>
          <a:xfrm>
            <a:off x="812802" y="3957779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70°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2" name="Pyöristetty suorakulmio 31"/>
          <p:cNvSpPr/>
          <p:nvPr/>
        </p:nvSpPr>
        <p:spPr>
          <a:xfrm>
            <a:off x="812802" y="2770909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/>
              <a:t>5</a:t>
            </a:r>
            <a:r>
              <a:rPr lang="fi-FI" sz="4800" dirty="0" smtClean="0"/>
              <a:t>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3" name="Pyöristetty suorakulmio 32"/>
          <p:cNvSpPr/>
          <p:nvPr/>
        </p:nvSpPr>
        <p:spPr>
          <a:xfrm>
            <a:off x="812802" y="1584039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30°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4" name="Pyöristetty suorakulmio 33"/>
          <p:cNvSpPr/>
          <p:nvPr/>
        </p:nvSpPr>
        <p:spPr>
          <a:xfrm>
            <a:off x="812802" y="422567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/>
              <a:t>1</a:t>
            </a:r>
            <a:r>
              <a:rPr lang="fi-FI" sz="4800" dirty="0" smtClean="0"/>
              <a:t>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5" name="Pyöristetty suorakulmio 34"/>
          <p:cNvSpPr/>
          <p:nvPr/>
        </p:nvSpPr>
        <p:spPr>
          <a:xfrm>
            <a:off x="2567709" y="3930072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/>
              <a:t>8</a:t>
            </a:r>
            <a:r>
              <a:rPr lang="fi-FI" sz="4800" dirty="0" smtClean="0"/>
              <a:t>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6" name="Pyöristetty suorakulmio 35"/>
          <p:cNvSpPr/>
          <p:nvPr/>
        </p:nvSpPr>
        <p:spPr>
          <a:xfrm>
            <a:off x="2567709" y="2759364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/>
              <a:t>6</a:t>
            </a:r>
            <a:r>
              <a:rPr lang="fi-FI" sz="4800" dirty="0" smtClean="0"/>
              <a:t>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7" name="Pyöristetty suorakulmio 36"/>
          <p:cNvSpPr/>
          <p:nvPr/>
        </p:nvSpPr>
        <p:spPr>
          <a:xfrm>
            <a:off x="2567709" y="1588656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/>
              <a:t>4</a:t>
            </a:r>
            <a:r>
              <a:rPr lang="fi-FI" sz="4800" dirty="0" smtClean="0"/>
              <a:t>0°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8" name="Pyöristetty suorakulmio 37"/>
          <p:cNvSpPr/>
          <p:nvPr/>
        </p:nvSpPr>
        <p:spPr>
          <a:xfrm>
            <a:off x="2567710" y="417948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/>
              <a:t>2</a:t>
            </a:r>
            <a:r>
              <a:rPr lang="fi-FI" sz="4800" dirty="0" smtClean="0"/>
              <a:t>0°</a:t>
            </a:r>
            <a:endParaRPr lang="fi-FI" sz="4800" dirty="0"/>
          </a:p>
          <a:p>
            <a:pPr algn="ctr"/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270208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7813964" y="3957779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255°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7813964" y="2770909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235°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7813964" y="1584039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215°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7813964" y="422567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195°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9568871" y="3930072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345°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9568871" y="2759364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325°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1" name="Pyöristetty suorakulmio 20"/>
          <p:cNvSpPr/>
          <p:nvPr/>
        </p:nvSpPr>
        <p:spPr>
          <a:xfrm>
            <a:off x="9568871" y="1588656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295°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2" name="Pyöristetty suorakulmio 21"/>
          <p:cNvSpPr/>
          <p:nvPr/>
        </p:nvSpPr>
        <p:spPr>
          <a:xfrm>
            <a:off x="9568872" y="417948"/>
            <a:ext cx="1560945" cy="1122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275°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3" name="Pyöristetty suorakulmio 22"/>
          <p:cNvSpPr/>
          <p:nvPr/>
        </p:nvSpPr>
        <p:spPr>
          <a:xfrm>
            <a:off x="4322618" y="3957779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165°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4" name="Pyöristetty suorakulmio 23"/>
          <p:cNvSpPr/>
          <p:nvPr/>
        </p:nvSpPr>
        <p:spPr>
          <a:xfrm>
            <a:off x="4322618" y="2770909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145°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5" name="Pyöristetty suorakulmio 24"/>
          <p:cNvSpPr/>
          <p:nvPr/>
        </p:nvSpPr>
        <p:spPr>
          <a:xfrm>
            <a:off x="4322618" y="1584039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125°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6" name="Pyöristetty suorakulmio 25"/>
          <p:cNvSpPr/>
          <p:nvPr/>
        </p:nvSpPr>
        <p:spPr>
          <a:xfrm>
            <a:off x="4322618" y="422567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105°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7" name="Pyöristetty suorakulmio 26"/>
          <p:cNvSpPr/>
          <p:nvPr/>
        </p:nvSpPr>
        <p:spPr>
          <a:xfrm>
            <a:off x="6077525" y="3930072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175°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8" name="Pyöristetty suorakulmio 27"/>
          <p:cNvSpPr/>
          <p:nvPr/>
        </p:nvSpPr>
        <p:spPr>
          <a:xfrm>
            <a:off x="6077525" y="2759364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155°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29" name="Pyöristetty suorakulmio 28"/>
          <p:cNvSpPr/>
          <p:nvPr/>
        </p:nvSpPr>
        <p:spPr>
          <a:xfrm>
            <a:off x="6077525" y="1588656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135°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0" name="Pyöristetty suorakulmio 29"/>
          <p:cNvSpPr/>
          <p:nvPr/>
        </p:nvSpPr>
        <p:spPr>
          <a:xfrm>
            <a:off x="6077526" y="417948"/>
            <a:ext cx="1560945" cy="11222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115°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1" name="Pyöristetty suorakulmio 30"/>
          <p:cNvSpPr/>
          <p:nvPr/>
        </p:nvSpPr>
        <p:spPr>
          <a:xfrm>
            <a:off x="812802" y="3957779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75°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2" name="Pyöristetty suorakulmio 31"/>
          <p:cNvSpPr/>
          <p:nvPr/>
        </p:nvSpPr>
        <p:spPr>
          <a:xfrm>
            <a:off x="812802" y="2770909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5</a:t>
            </a:r>
            <a:r>
              <a:rPr lang="fi-FI" sz="4800" dirty="0"/>
              <a:t>5</a:t>
            </a:r>
            <a:r>
              <a:rPr lang="fi-FI" sz="4800" dirty="0" smtClean="0"/>
              <a:t>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3" name="Pyöristetty suorakulmio 32"/>
          <p:cNvSpPr/>
          <p:nvPr/>
        </p:nvSpPr>
        <p:spPr>
          <a:xfrm>
            <a:off x="812802" y="1584039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35°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4" name="Pyöristetty suorakulmio 33"/>
          <p:cNvSpPr/>
          <p:nvPr/>
        </p:nvSpPr>
        <p:spPr>
          <a:xfrm>
            <a:off x="812802" y="422567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1</a:t>
            </a:r>
            <a:r>
              <a:rPr lang="fi-FI" sz="4800" dirty="0"/>
              <a:t>5</a:t>
            </a:r>
            <a:r>
              <a:rPr lang="fi-FI" sz="4800" dirty="0" smtClean="0"/>
              <a:t>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5" name="Pyöristetty suorakulmio 34"/>
          <p:cNvSpPr/>
          <p:nvPr/>
        </p:nvSpPr>
        <p:spPr>
          <a:xfrm>
            <a:off x="2567709" y="3930072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8</a:t>
            </a:r>
            <a:r>
              <a:rPr lang="fi-FI" sz="4800" dirty="0"/>
              <a:t>5</a:t>
            </a:r>
            <a:r>
              <a:rPr lang="fi-FI" sz="4800" dirty="0" smtClean="0"/>
              <a:t>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6" name="Pyöristetty suorakulmio 35"/>
          <p:cNvSpPr/>
          <p:nvPr/>
        </p:nvSpPr>
        <p:spPr>
          <a:xfrm>
            <a:off x="2567709" y="2759364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6</a:t>
            </a:r>
            <a:r>
              <a:rPr lang="fi-FI" sz="4800" dirty="0"/>
              <a:t>5</a:t>
            </a:r>
            <a:r>
              <a:rPr lang="fi-FI" sz="4800" dirty="0" smtClean="0"/>
              <a:t>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7" name="Pyöristetty suorakulmio 36"/>
          <p:cNvSpPr/>
          <p:nvPr/>
        </p:nvSpPr>
        <p:spPr>
          <a:xfrm>
            <a:off x="2567709" y="1588656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4</a:t>
            </a:r>
            <a:r>
              <a:rPr lang="fi-FI" sz="4800" dirty="0"/>
              <a:t>5</a:t>
            </a:r>
            <a:r>
              <a:rPr lang="fi-FI" sz="4800" dirty="0" smtClean="0"/>
              <a:t>°</a:t>
            </a:r>
            <a:endParaRPr lang="fi-FI" sz="4800" dirty="0"/>
          </a:p>
          <a:p>
            <a:pPr algn="ctr"/>
            <a:endParaRPr lang="fi-FI" sz="4800" dirty="0"/>
          </a:p>
        </p:txBody>
      </p:sp>
      <p:sp>
        <p:nvSpPr>
          <p:cNvPr id="38" name="Pyöristetty suorakulmio 37"/>
          <p:cNvSpPr/>
          <p:nvPr/>
        </p:nvSpPr>
        <p:spPr>
          <a:xfrm>
            <a:off x="2567710" y="417948"/>
            <a:ext cx="1560945" cy="11222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4800" dirty="0" smtClean="0"/>
              <a:t>2</a:t>
            </a:r>
            <a:r>
              <a:rPr lang="fi-FI" sz="4800" dirty="0"/>
              <a:t>5</a:t>
            </a:r>
            <a:r>
              <a:rPr lang="fi-FI" sz="4800" dirty="0" smtClean="0"/>
              <a:t>°</a:t>
            </a:r>
            <a:endParaRPr lang="fi-FI" sz="4800" dirty="0"/>
          </a:p>
          <a:p>
            <a:pPr algn="ctr"/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374405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BA80C88F000B478F8A9171E1D6522D" ma:contentTypeVersion="32" ma:contentTypeDescription="Create a new document." ma:contentTypeScope="" ma:versionID="3aa3d2ba203300259b13b2b370415bdc">
  <xsd:schema xmlns:xsd="http://www.w3.org/2001/XMLSchema" xmlns:xs="http://www.w3.org/2001/XMLSchema" xmlns:p="http://schemas.microsoft.com/office/2006/metadata/properties" xmlns:ns3="5b299dde-e8cc-4b2a-a8c2-b430b1c0e475" xmlns:ns4="93acfb42-cc79-46ed-a90f-67468bc17ab4" targetNamespace="http://schemas.microsoft.com/office/2006/metadata/properties" ma:root="true" ma:fieldsID="a46b13a2a380cdd573be52d5fd9e8eb8" ns3:_="" ns4:_="">
    <xsd:import namespace="5b299dde-e8cc-4b2a-a8c2-b430b1c0e475"/>
    <xsd:import namespace="93acfb42-cc79-46ed-a90f-67468bc17a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99dde-e8cc-4b2a-a8c2-b430b1c0e4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cfb42-cc79-46ed-a90f-67468bc17ab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93acfb42-cc79-46ed-a90f-67468bc17ab4" xsi:nil="true"/>
    <Is_Collaboration_Space_Locked xmlns="93acfb42-cc79-46ed-a90f-67468bc17ab4" xsi:nil="true"/>
    <Has_Teacher_Only_SectionGroup xmlns="93acfb42-cc79-46ed-a90f-67468bc17ab4" xsi:nil="true"/>
    <CultureName xmlns="93acfb42-cc79-46ed-a90f-67468bc17ab4" xsi:nil="true"/>
    <Invited_Teachers xmlns="93acfb42-cc79-46ed-a90f-67468bc17ab4" xsi:nil="true"/>
    <Self_Registration_Enabled xmlns="93acfb42-cc79-46ed-a90f-67468bc17ab4" xsi:nil="true"/>
    <FolderType xmlns="93acfb42-cc79-46ed-a90f-67468bc17ab4" xsi:nil="true"/>
    <Teachers xmlns="93acfb42-cc79-46ed-a90f-67468bc17ab4">
      <UserInfo>
        <DisplayName/>
        <AccountId xsi:nil="true"/>
        <AccountType/>
      </UserInfo>
    </Teachers>
    <AppVersion xmlns="93acfb42-cc79-46ed-a90f-67468bc17ab4" xsi:nil="true"/>
    <DefaultSectionNames xmlns="93acfb42-cc79-46ed-a90f-67468bc17ab4" xsi:nil="true"/>
    <Math_Settings xmlns="93acfb42-cc79-46ed-a90f-67468bc17ab4" xsi:nil="true"/>
    <LMS_Mappings xmlns="93acfb42-cc79-46ed-a90f-67468bc17ab4" xsi:nil="true"/>
    <IsNotebookLocked xmlns="93acfb42-cc79-46ed-a90f-67468bc17ab4" xsi:nil="true"/>
    <Owner xmlns="93acfb42-cc79-46ed-a90f-67468bc17ab4">
      <UserInfo>
        <DisplayName/>
        <AccountId xsi:nil="true"/>
        <AccountType/>
      </UserInfo>
    </Owner>
    <Distribution_Groups xmlns="93acfb42-cc79-46ed-a90f-67468bc17ab4" xsi:nil="true"/>
    <TeamsChannelId xmlns="93acfb42-cc79-46ed-a90f-67468bc17ab4" xsi:nil="true"/>
    <Self_Registration_Enabled0 xmlns="93acfb42-cc79-46ed-a90f-67468bc17ab4" xsi:nil="true"/>
    <Templates xmlns="93acfb42-cc79-46ed-a90f-67468bc17ab4" xsi:nil="true"/>
    <NotebookType xmlns="93acfb42-cc79-46ed-a90f-67468bc17ab4" xsi:nil="true"/>
    <Students xmlns="93acfb42-cc79-46ed-a90f-67468bc17ab4">
      <UserInfo>
        <DisplayName/>
        <AccountId xsi:nil="true"/>
        <AccountType/>
      </UserInfo>
    </Students>
    <Student_Groups xmlns="93acfb42-cc79-46ed-a90f-67468bc17ab4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629CE63E-2765-4B84-873C-064AD7B7F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299dde-e8cc-4b2a-a8c2-b430b1c0e475"/>
    <ds:schemaRef ds:uri="93acfb42-cc79-46ed-a90f-67468bc17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B883C4-9FDC-41C6-BF39-25F1C5AA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CA321-C69A-4E1C-8FA8-83C204B3046E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93acfb42-cc79-46ed-a90f-67468bc17ab4"/>
    <ds:schemaRef ds:uri="http://purl.org/dc/dcmitype/"/>
    <ds:schemaRef ds:uri="http://schemas.microsoft.com/office/infopath/2007/PartnerControls"/>
    <ds:schemaRef ds:uri="5b299dde-e8cc-4b2a-a8c2-b430b1c0e4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127</Words>
  <Application>Microsoft Office PowerPoint</Application>
  <PresentationFormat>Laajakuva</PresentationFormat>
  <Paragraphs>64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Kulmapeli</vt:lpstr>
      <vt:lpstr>PowerPoint-esitys</vt:lpstr>
      <vt:lpstr>PowerPoint-esitys</vt:lpstr>
      <vt:lpstr>PowerPoint-esitys</vt:lpstr>
    </vt:vector>
  </TitlesOfParts>
  <Company>Turun kaupunki (Opetus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Mika Rantanen</dc:creator>
  <cp:lastModifiedBy>Mika Rantanen</cp:lastModifiedBy>
  <cp:revision>7</cp:revision>
  <dcterms:created xsi:type="dcterms:W3CDTF">2021-02-12T09:19:59Z</dcterms:created>
  <dcterms:modified xsi:type="dcterms:W3CDTF">2021-02-12T10:38:22Z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0x010100AFBA80C88F000B478F8A9171E1D6522D</vt:lpwstr>
  </property>
</Properties>
</file>