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9C2C5-5507-414C-A3D1-573258AC269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8C59FC9-EB41-4C85-A10E-53AF22B0B7EB}">
      <dgm:prSet phldrT="[Teksti]"/>
      <dgm:spPr/>
      <dgm:t>
        <a:bodyPr/>
        <a:lstStyle/>
        <a:p>
          <a:r>
            <a:rPr lang="fi-FI" dirty="0" smtClean="0"/>
            <a:t>6</a:t>
          </a:r>
          <a:endParaRPr lang="fi-FI" dirty="0"/>
        </a:p>
      </dgm:t>
    </dgm:pt>
    <dgm:pt modelId="{D3363015-4204-4E8C-B0C0-C4DC5790EEA8}" type="parTrans" cxnId="{A21A40FC-2ED5-4C08-95C1-ED5055CCFA94}">
      <dgm:prSet/>
      <dgm:spPr/>
      <dgm:t>
        <a:bodyPr/>
        <a:lstStyle/>
        <a:p>
          <a:endParaRPr lang="fi-FI"/>
        </a:p>
      </dgm:t>
    </dgm:pt>
    <dgm:pt modelId="{08BD74A4-6555-4C7B-8322-F1AFA5B95A90}" type="sibTrans" cxnId="{A21A40FC-2ED5-4C08-95C1-ED5055CCFA94}">
      <dgm:prSet/>
      <dgm:spPr/>
      <dgm:t>
        <a:bodyPr/>
        <a:lstStyle/>
        <a:p>
          <a:r>
            <a:rPr lang="fi-FI" dirty="0" smtClean="0"/>
            <a:t>2</a:t>
          </a:r>
          <a:endParaRPr lang="fi-FI" dirty="0"/>
        </a:p>
      </dgm:t>
    </dgm:pt>
    <dgm:pt modelId="{360BFEBD-097D-447D-B923-D62F2D8B627F}">
      <dgm:prSet phldrT="[Teksti]"/>
      <dgm:spPr/>
      <dgm:t>
        <a:bodyPr/>
        <a:lstStyle/>
        <a:p>
          <a:r>
            <a:rPr lang="fi-FI" dirty="0" smtClean="0"/>
            <a:t>12</a:t>
          </a:r>
          <a:endParaRPr lang="fi-FI" dirty="0"/>
        </a:p>
      </dgm:t>
    </dgm:pt>
    <dgm:pt modelId="{98DA597C-EED8-4C7A-8084-138FEBB1A0BE}" type="parTrans" cxnId="{0626CBB6-7455-4195-ACE2-295CC4288A35}">
      <dgm:prSet/>
      <dgm:spPr/>
      <dgm:t>
        <a:bodyPr/>
        <a:lstStyle/>
        <a:p>
          <a:endParaRPr lang="fi-FI"/>
        </a:p>
      </dgm:t>
    </dgm:pt>
    <dgm:pt modelId="{C28057A2-F424-4C16-9166-D04FE5465353}" type="sibTrans" cxnId="{0626CBB6-7455-4195-ACE2-295CC4288A35}">
      <dgm:prSet/>
      <dgm:spPr/>
      <dgm:t>
        <a:bodyPr/>
        <a:lstStyle/>
        <a:p>
          <a:endParaRPr lang="fi-FI"/>
        </a:p>
      </dgm:t>
    </dgm:pt>
    <dgm:pt modelId="{A8B5A6F0-492D-4879-839A-A05DB0E0EEF8}">
      <dgm:prSet phldrT="[Teksti]"/>
      <dgm:spPr/>
      <dgm:t>
        <a:bodyPr/>
        <a:lstStyle/>
        <a:p>
          <a:r>
            <a:rPr lang="fi-FI" dirty="0" smtClean="0"/>
            <a:t>7</a:t>
          </a:r>
          <a:endParaRPr lang="fi-FI" dirty="0"/>
        </a:p>
      </dgm:t>
    </dgm:pt>
    <dgm:pt modelId="{EF47039D-D4F5-427D-B7E9-88860D4CCCEA}" type="parTrans" cxnId="{636A7873-B01D-413A-B9FB-298BFDEE0CC8}">
      <dgm:prSet/>
      <dgm:spPr/>
      <dgm:t>
        <a:bodyPr/>
        <a:lstStyle/>
        <a:p>
          <a:endParaRPr lang="fi-FI"/>
        </a:p>
      </dgm:t>
    </dgm:pt>
    <dgm:pt modelId="{6242BD6C-9845-49EF-859B-E585F8B7C12B}" type="sibTrans" cxnId="{636A7873-B01D-413A-B9FB-298BFDEE0CC8}">
      <dgm:prSet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CAAB2C9C-88F5-456E-A23F-81F573A4B829}">
      <dgm:prSet phldrT="[Teksti]"/>
      <dgm:spPr/>
      <dgm:t>
        <a:bodyPr/>
        <a:lstStyle/>
        <a:p>
          <a:endParaRPr lang="fi-FI" dirty="0"/>
        </a:p>
      </dgm:t>
    </dgm:pt>
    <dgm:pt modelId="{5D21E608-FBB9-4000-B00E-7284A871E655}" type="parTrans" cxnId="{F138138E-6BF1-486B-B067-EC21BBC7DA6F}">
      <dgm:prSet/>
      <dgm:spPr/>
      <dgm:t>
        <a:bodyPr/>
        <a:lstStyle/>
        <a:p>
          <a:endParaRPr lang="fi-FI"/>
        </a:p>
      </dgm:t>
    </dgm:pt>
    <dgm:pt modelId="{EC095F25-4917-4399-ADE1-7D6102AFF899}" type="sibTrans" cxnId="{F138138E-6BF1-486B-B067-EC21BBC7DA6F}">
      <dgm:prSet/>
      <dgm:spPr/>
      <dgm:t>
        <a:bodyPr/>
        <a:lstStyle/>
        <a:p>
          <a:endParaRPr lang="fi-FI"/>
        </a:p>
      </dgm:t>
    </dgm:pt>
    <dgm:pt modelId="{F859ED97-FCDC-414C-8F46-910B499469AC}">
      <dgm:prSet phldrT="[Teksti]"/>
      <dgm:spPr/>
      <dgm:t>
        <a:bodyPr/>
        <a:lstStyle/>
        <a:p>
          <a:r>
            <a:rPr lang="fi-FI" dirty="0" smtClean="0"/>
            <a:t>3</a:t>
          </a:r>
          <a:endParaRPr lang="fi-FI" dirty="0"/>
        </a:p>
      </dgm:t>
    </dgm:pt>
    <dgm:pt modelId="{521CD84C-DEF8-4A39-810D-47BA9BE16881}" type="parTrans" cxnId="{F055FB2A-6F6A-49BB-9CA2-AA4E6B2622AA}">
      <dgm:prSet/>
      <dgm:spPr/>
      <dgm:t>
        <a:bodyPr/>
        <a:lstStyle/>
        <a:p>
          <a:endParaRPr lang="fi-FI"/>
        </a:p>
      </dgm:t>
    </dgm:pt>
    <dgm:pt modelId="{7E10E457-C1E7-41F1-83E9-C70A5E2BE290}" type="sibTrans" cxnId="{F055FB2A-6F6A-49BB-9CA2-AA4E6B2622AA}">
      <dgm:prSet/>
      <dgm:spPr/>
      <dgm:t>
        <a:bodyPr/>
        <a:lstStyle/>
        <a:p>
          <a:r>
            <a:rPr lang="fi-FI" dirty="0" smtClean="0"/>
            <a:t>8</a:t>
          </a:r>
          <a:endParaRPr lang="fi-FI" dirty="0"/>
        </a:p>
      </dgm:t>
    </dgm:pt>
    <dgm:pt modelId="{B296D7A6-0B24-440F-96EA-6A299606627B}">
      <dgm:prSet phldrT="[Teksti]"/>
      <dgm:spPr/>
      <dgm:t>
        <a:bodyPr/>
        <a:lstStyle/>
        <a:p>
          <a:r>
            <a:rPr lang="fi-FI" dirty="0" smtClean="0"/>
            <a:t>24</a:t>
          </a:r>
          <a:endParaRPr lang="fi-FI" dirty="0"/>
        </a:p>
      </dgm:t>
    </dgm:pt>
    <dgm:pt modelId="{CD4D4155-8AEF-4C56-9D5D-4A3CAA142FB1}" type="parTrans" cxnId="{14EFB1AC-7D7A-44FE-8C9F-013177BB9049}">
      <dgm:prSet/>
      <dgm:spPr/>
      <dgm:t>
        <a:bodyPr/>
        <a:lstStyle/>
        <a:p>
          <a:endParaRPr lang="fi-FI"/>
        </a:p>
      </dgm:t>
    </dgm:pt>
    <dgm:pt modelId="{62ECE144-8673-473C-83ED-C028BDBD0560}" type="sibTrans" cxnId="{14EFB1AC-7D7A-44FE-8C9F-013177BB9049}">
      <dgm:prSet/>
      <dgm:spPr/>
      <dgm:t>
        <a:bodyPr/>
        <a:lstStyle/>
        <a:p>
          <a:endParaRPr lang="fi-FI"/>
        </a:p>
      </dgm:t>
    </dgm:pt>
    <dgm:pt modelId="{15EBFFE5-817C-4E38-92A4-9561C01A9971}" type="pres">
      <dgm:prSet presAssocID="{1CB9C2C5-5507-414C-A3D1-573258AC2690}" presName="Name0" presStyleCnt="0">
        <dgm:presLayoutVars>
          <dgm:chMax/>
          <dgm:chPref/>
          <dgm:dir/>
          <dgm:animLvl val="lvl"/>
        </dgm:presLayoutVars>
      </dgm:prSet>
      <dgm:spPr/>
    </dgm:pt>
    <dgm:pt modelId="{8C6C13EA-0E9B-4EA0-8A01-5A84949F8E04}" type="pres">
      <dgm:prSet presAssocID="{98C59FC9-EB41-4C85-A10E-53AF22B0B7EB}" presName="composite" presStyleCnt="0"/>
      <dgm:spPr/>
    </dgm:pt>
    <dgm:pt modelId="{96048D41-0E46-47EC-91F2-F20DA3BAC4AA}" type="pres">
      <dgm:prSet presAssocID="{98C59FC9-EB41-4C85-A10E-53AF22B0B7E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F0FF2F2A-3522-41E2-B8FA-86870DB42DD3}" type="pres">
      <dgm:prSet presAssocID="{98C59FC9-EB41-4C85-A10E-53AF22B0B7EB}" presName="Childtext1" presStyleLbl="revTx" presStyleIdx="0" presStyleCnt="3" custLinFactNeighborX="21054" custLinFactNeighborY="28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93D43BE-9D3B-4300-9963-6DCF843B8F12}" type="pres">
      <dgm:prSet presAssocID="{98C59FC9-EB41-4C85-A10E-53AF22B0B7EB}" presName="BalanceSpacing" presStyleCnt="0"/>
      <dgm:spPr/>
    </dgm:pt>
    <dgm:pt modelId="{8239CFE0-D4C8-4743-AEF5-30B018CA94DD}" type="pres">
      <dgm:prSet presAssocID="{98C59FC9-EB41-4C85-A10E-53AF22B0B7EB}" presName="BalanceSpacing1" presStyleCnt="0"/>
      <dgm:spPr/>
    </dgm:pt>
    <dgm:pt modelId="{7F193C7A-C4A8-42C1-96FF-F5D3ED444614}" type="pres">
      <dgm:prSet presAssocID="{08BD74A4-6555-4C7B-8322-F1AFA5B95A90}" presName="Accent1Text" presStyleLbl="node1" presStyleIdx="1" presStyleCnt="6"/>
      <dgm:spPr/>
    </dgm:pt>
    <dgm:pt modelId="{9232473B-461D-4238-A644-00DBE796183D}" type="pres">
      <dgm:prSet presAssocID="{08BD74A4-6555-4C7B-8322-F1AFA5B95A90}" presName="spaceBetweenRectangles" presStyleCnt="0"/>
      <dgm:spPr/>
    </dgm:pt>
    <dgm:pt modelId="{175049E5-AF3F-460F-B3F0-8F4507A13F59}" type="pres">
      <dgm:prSet presAssocID="{A8B5A6F0-492D-4879-839A-A05DB0E0EEF8}" presName="composite" presStyleCnt="0"/>
      <dgm:spPr/>
    </dgm:pt>
    <dgm:pt modelId="{F41A8965-DAB2-458C-A454-7C01E324EDD0}" type="pres">
      <dgm:prSet presAssocID="{A8B5A6F0-492D-4879-839A-A05DB0E0EEF8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718CB64E-5E20-403D-9BC2-68F1CC8D42D5}" type="pres">
      <dgm:prSet presAssocID="{A8B5A6F0-492D-4879-839A-A05DB0E0EEF8}" presName="Childtext1" presStyleLbl="revTx" presStyleIdx="1" presStyleCnt="3" custLinFactNeighborX="-191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5F45F32-CBA7-4927-BC2E-A12D05EB6EDF}" type="pres">
      <dgm:prSet presAssocID="{A8B5A6F0-492D-4879-839A-A05DB0E0EEF8}" presName="BalanceSpacing" presStyleCnt="0"/>
      <dgm:spPr/>
    </dgm:pt>
    <dgm:pt modelId="{809B1D03-C430-4B63-AF98-C616A212FD81}" type="pres">
      <dgm:prSet presAssocID="{A8B5A6F0-492D-4879-839A-A05DB0E0EEF8}" presName="BalanceSpacing1" presStyleCnt="0"/>
      <dgm:spPr/>
    </dgm:pt>
    <dgm:pt modelId="{3861183F-3581-4E91-A81F-A6E8E8212BAC}" type="pres">
      <dgm:prSet presAssocID="{6242BD6C-9845-49EF-859B-E585F8B7C12B}" presName="Accent1Text" presStyleLbl="node1" presStyleIdx="3" presStyleCnt="6"/>
      <dgm:spPr/>
      <dgm:t>
        <a:bodyPr/>
        <a:lstStyle/>
        <a:p>
          <a:endParaRPr lang="fi-FI"/>
        </a:p>
      </dgm:t>
    </dgm:pt>
    <dgm:pt modelId="{B67094E5-01E4-46FC-B480-01C1A97A952D}" type="pres">
      <dgm:prSet presAssocID="{6242BD6C-9845-49EF-859B-E585F8B7C12B}" presName="spaceBetweenRectangles" presStyleCnt="0"/>
      <dgm:spPr/>
    </dgm:pt>
    <dgm:pt modelId="{7E0F2926-7BAB-43C3-A37A-90ADF961AE3D}" type="pres">
      <dgm:prSet presAssocID="{F859ED97-FCDC-414C-8F46-910B499469AC}" presName="composite" presStyleCnt="0"/>
      <dgm:spPr/>
    </dgm:pt>
    <dgm:pt modelId="{0E8E78CB-0759-41F3-923B-FA117492E5F0}" type="pres">
      <dgm:prSet presAssocID="{F859ED97-FCDC-414C-8F46-910B499469A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9E7F783-27B1-43A7-9336-68FFB08FA2DF}" type="pres">
      <dgm:prSet presAssocID="{F859ED97-FCDC-414C-8F46-910B499469AC}" presName="Childtext1" presStyleLbl="revTx" presStyleIdx="2" presStyleCnt="3" custLinFactNeighborX="21054" custLinFactNeighborY="-9551">
        <dgm:presLayoutVars>
          <dgm:chMax val="0"/>
          <dgm:chPref val="0"/>
          <dgm:bulletEnabled val="1"/>
        </dgm:presLayoutVars>
      </dgm:prSet>
      <dgm:spPr/>
    </dgm:pt>
    <dgm:pt modelId="{45F6A110-9450-4BD2-81A8-A6ABCC2E755D}" type="pres">
      <dgm:prSet presAssocID="{F859ED97-FCDC-414C-8F46-910B499469AC}" presName="BalanceSpacing" presStyleCnt="0"/>
      <dgm:spPr/>
    </dgm:pt>
    <dgm:pt modelId="{7E5CE424-1AA5-4761-A37D-974BAF5CBE9E}" type="pres">
      <dgm:prSet presAssocID="{F859ED97-FCDC-414C-8F46-910B499469AC}" presName="BalanceSpacing1" presStyleCnt="0"/>
      <dgm:spPr/>
    </dgm:pt>
    <dgm:pt modelId="{08AA6F14-D881-419D-AC45-161BAA117BC3}" type="pres">
      <dgm:prSet presAssocID="{7E10E457-C1E7-41F1-83E9-C70A5E2BE290}" presName="Accent1Text" presStyleLbl="node1" presStyleIdx="5" presStyleCnt="6"/>
      <dgm:spPr/>
      <dgm:t>
        <a:bodyPr/>
        <a:lstStyle/>
        <a:p>
          <a:endParaRPr lang="fi-FI"/>
        </a:p>
      </dgm:t>
    </dgm:pt>
  </dgm:ptLst>
  <dgm:cxnLst>
    <dgm:cxn modelId="{38A19EB6-A80D-44DE-8237-CEA0DA05B188}" type="presOf" srcId="{6242BD6C-9845-49EF-859B-E585F8B7C12B}" destId="{3861183F-3581-4E91-A81F-A6E8E8212BAC}" srcOrd="0" destOrd="0" presId="urn:microsoft.com/office/officeart/2008/layout/AlternatingHexagons"/>
    <dgm:cxn modelId="{636A7873-B01D-413A-B9FB-298BFDEE0CC8}" srcId="{1CB9C2C5-5507-414C-A3D1-573258AC2690}" destId="{A8B5A6F0-492D-4879-839A-A05DB0E0EEF8}" srcOrd="1" destOrd="0" parTransId="{EF47039D-D4F5-427D-B7E9-88860D4CCCEA}" sibTransId="{6242BD6C-9845-49EF-859B-E585F8B7C12B}"/>
    <dgm:cxn modelId="{E22940C4-2591-4A91-9AA5-63B8649B40C5}" type="presOf" srcId="{B296D7A6-0B24-440F-96EA-6A299606627B}" destId="{39E7F783-27B1-43A7-9336-68FFB08FA2DF}" srcOrd="0" destOrd="0" presId="urn:microsoft.com/office/officeart/2008/layout/AlternatingHexagons"/>
    <dgm:cxn modelId="{D04C639F-0475-42AA-8B4B-C0B20EC4DE84}" type="presOf" srcId="{7E10E457-C1E7-41F1-83E9-C70A5E2BE290}" destId="{08AA6F14-D881-419D-AC45-161BAA117BC3}" srcOrd="0" destOrd="0" presId="urn:microsoft.com/office/officeart/2008/layout/AlternatingHexagons"/>
    <dgm:cxn modelId="{BEFA779B-845E-44BF-A9C0-4A30FBC51FCB}" type="presOf" srcId="{98C59FC9-EB41-4C85-A10E-53AF22B0B7EB}" destId="{96048D41-0E46-47EC-91F2-F20DA3BAC4AA}" srcOrd="0" destOrd="0" presId="urn:microsoft.com/office/officeart/2008/layout/AlternatingHexagons"/>
    <dgm:cxn modelId="{14EFB1AC-7D7A-44FE-8C9F-013177BB9049}" srcId="{F859ED97-FCDC-414C-8F46-910B499469AC}" destId="{B296D7A6-0B24-440F-96EA-6A299606627B}" srcOrd="0" destOrd="0" parTransId="{CD4D4155-8AEF-4C56-9D5D-4A3CAA142FB1}" sibTransId="{62ECE144-8673-473C-83ED-C028BDBD0560}"/>
    <dgm:cxn modelId="{F138138E-6BF1-486B-B067-EC21BBC7DA6F}" srcId="{A8B5A6F0-492D-4879-839A-A05DB0E0EEF8}" destId="{CAAB2C9C-88F5-456E-A23F-81F573A4B829}" srcOrd="0" destOrd="0" parTransId="{5D21E608-FBB9-4000-B00E-7284A871E655}" sibTransId="{EC095F25-4917-4399-ADE1-7D6102AFF899}"/>
    <dgm:cxn modelId="{A21A40FC-2ED5-4C08-95C1-ED5055CCFA94}" srcId="{1CB9C2C5-5507-414C-A3D1-573258AC2690}" destId="{98C59FC9-EB41-4C85-A10E-53AF22B0B7EB}" srcOrd="0" destOrd="0" parTransId="{D3363015-4204-4E8C-B0C0-C4DC5790EEA8}" sibTransId="{08BD74A4-6555-4C7B-8322-F1AFA5B95A90}"/>
    <dgm:cxn modelId="{0626CBB6-7455-4195-ACE2-295CC4288A35}" srcId="{98C59FC9-EB41-4C85-A10E-53AF22B0B7EB}" destId="{360BFEBD-097D-447D-B923-D62F2D8B627F}" srcOrd="0" destOrd="0" parTransId="{98DA597C-EED8-4C7A-8084-138FEBB1A0BE}" sibTransId="{C28057A2-F424-4C16-9166-D04FE5465353}"/>
    <dgm:cxn modelId="{CD0C28CD-7045-4E40-B771-7EF857020F19}" type="presOf" srcId="{F859ED97-FCDC-414C-8F46-910B499469AC}" destId="{0E8E78CB-0759-41F3-923B-FA117492E5F0}" srcOrd="0" destOrd="0" presId="urn:microsoft.com/office/officeart/2008/layout/AlternatingHexagons"/>
    <dgm:cxn modelId="{6A801B09-0AB4-4CB2-B1F0-ACB7A0BCA14E}" type="presOf" srcId="{08BD74A4-6555-4C7B-8322-F1AFA5B95A90}" destId="{7F193C7A-C4A8-42C1-96FF-F5D3ED444614}" srcOrd="0" destOrd="0" presId="urn:microsoft.com/office/officeart/2008/layout/AlternatingHexagons"/>
    <dgm:cxn modelId="{93823CBA-4E7D-4EF5-8CBD-A568CA661558}" type="presOf" srcId="{A8B5A6F0-492D-4879-839A-A05DB0E0EEF8}" destId="{F41A8965-DAB2-458C-A454-7C01E324EDD0}" srcOrd="0" destOrd="0" presId="urn:microsoft.com/office/officeart/2008/layout/AlternatingHexagons"/>
    <dgm:cxn modelId="{F055FB2A-6F6A-49BB-9CA2-AA4E6B2622AA}" srcId="{1CB9C2C5-5507-414C-A3D1-573258AC2690}" destId="{F859ED97-FCDC-414C-8F46-910B499469AC}" srcOrd="2" destOrd="0" parTransId="{521CD84C-DEF8-4A39-810D-47BA9BE16881}" sibTransId="{7E10E457-C1E7-41F1-83E9-C70A5E2BE290}"/>
    <dgm:cxn modelId="{1625884C-1A05-4944-8586-F0AF345AAA5E}" type="presOf" srcId="{360BFEBD-097D-447D-B923-D62F2D8B627F}" destId="{F0FF2F2A-3522-41E2-B8FA-86870DB42DD3}" srcOrd="0" destOrd="0" presId="urn:microsoft.com/office/officeart/2008/layout/AlternatingHexagons"/>
    <dgm:cxn modelId="{21C84B3A-08DA-46B2-91A7-79C3C1472B9A}" type="presOf" srcId="{1CB9C2C5-5507-414C-A3D1-573258AC2690}" destId="{15EBFFE5-817C-4E38-92A4-9561C01A9971}" srcOrd="0" destOrd="0" presId="urn:microsoft.com/office/officeart/2008/layout/AlternatingHexagons"/>
    <dgm:cxn modelId="{6E6027BD-87A8-4B89-A4E9-3ACE6BB1E70D}" type="presOf" srcId="{CAAB2C9C-88F5-456E-A23F-81F573A4B829}" destId="{718CB64E-5E20-403D-9BC2-68F1CC8D42D5}" srcOrd="0" destOrd="0" presId="urn:microsoft.com/office/officeart/2008/layout/AlternatingHexagons"/>
    <dgm:cxn modelId="{08021BBD-6502-4836-AD5B-07FD34F4D0EB}" type="presParOf" srcId="{15EBFFE5-817C-4E38-92A4-9561C01A9971}" destId="{8C6C13EA-0E9B-4EA0-8A01-5A84949F8E04}" srcOrd="0" destOrd="0" presId="urn:microsoft.com/office/officeart/2008/layout/AlternatingHexagons"/>
    <dgm:cxn modelId="{2E8482B1-242A-4EAE-8DAE-3EE2D055B1CA}" type="presParOf" srcId="{8C6C13EA-0E9B-4EA0-8A01-5A84949F8E04}" destId="{96048D41-0E46-47EC-91F2-F20DA3BAC4AA}" srcOrd="0" destOrd="0" presId="urn:microsoft.com/office/officeart/2008/layout/AlternatingHexagons"/>
    <dgm:cxn modelId="{80AA057A-FD87-4818-AE16-AE73C4F96F32}" type="presParOf" srcId="{8C6C13EA-0E9B-4EA0-8A01-5A84949F8E04}" destId="{F0FF2F2A-3522-41E2-B8FA-86870DB42DD3}" srcOrd="1" destOrd="0" presId="urn:microsoft.com/office/officeart/2008/layout/AlternatingHexagons"/>
    <dgm:cxn modelId="{73B16BBD-FD1F-4A4D-BFD8-BBD909C022D7}" type="presParOf" srcId="{8C6C13EA-0E9B-4EA0-8A01-5A84949F8E04}" destId="{293D43BE-9D3B-4300-9963-6DCF843B8F12}" srcOrd="2" destOrd="0" presId="urn:microsoft.com/office/officeart/2008/layout/AlternatingHexagons"/>
    <dgm:cxn modelId="{32E80698-5C35-45E9-A9CF-80CC2278F56C}" type="presParOf" srcId="{8C6C13EA-0E9B-4EA0-8A01-5A84949F8E04}" destId="{8239CFE0-D4C8-4743-AEF5-30B018CA94DD}" srcOrd="3" destOrd="0" presId="urn:microsoft.com/office/officeart/2008/layout/AlternatingHexagons"/>
    <dgm:cxn modelId="{8A42A5A9-5257-4628-8F14-C0DCC8758C09}" type="presParOf" srcId="{8C6C13EA-0E9B-4EA0-8A01-5A84949F8E04}" destId="{7F193C7A-C4A8-42C1-96FF-F5D3ED444614}" srcOrd="4" destOrd="0" presId="urn:microsoft.com/office/officeart/2008/layout/AlternatingHexagons"/>
    <dgm:cxn modelId="{8265F5E3-9617-4542-A178-A5B11C487326}" type="presParOf" srcId="{15EBFFE5-817C-4E38-92A4-9561C01A9971}" destId="{9232473B-461D-4238-A644-00DBE796183D}" srcOrd="1" destOrd="0" presId="urn:microsoft.com/office/officeart/2008/layout/AlternatingHexagons"/>
    <dgm:cxn modelId="{F9D1C7FA-7959-4D02-B8B1-DAC17615C6F9}" type="presParOf" srcId="{15EBFFE5-817C-4E38-92A4-9561C01A9971}" destId="{175049E5-AF3F-460F-B3F0-8F4507A13F59}" srcOrd="2" destOrd="0" presId="urn:microsoft.com/office/officeart/2008/layout/AlternatingHexagons"/>
    <dgm:cxn modelId="{27693DA0-8532-4358-8905-D680ABAC9A06}" type="presParOf" srcId="{175049E5-AF3F-460F-B3F0-8F4507A13F59}" destId="{F41A8965-DAB2-458C-A454-7C01E324EDD0}" srcOrd="0" destOrd="0" presId="urn:microsoft.com/office/officeart/2008/layout/AlternatingHexagons"/>
    <dgm:cxn modelId="{E52AF823-38FB-438E-BF23-A4B18CA81E8D}" type="presParOf" srcId="{175049E5-AF3F-460F-B3F0-8F4507A13F59}" destId="{718CB64E-5E20-403D-9BC2-68F1CC8D42D5}" srcOrd="1" destOrd="0" presId="urn:microsoft.com/office/officeart/2008/layout/AlternatingHexagons"/>
    <dgm:cxn modelId="{FCB038F6-3FD9-41EE-870F-7D15A1C913E3}" type="presParOf" srcId="{175049E5-AF3F-460F-B3F0-8F4507A13F59}" destId="{15F45F32-CBA7-4927-BC2E-A12D05EB6EDF}" srcOrd="2" destOrd="0" presId="urn:microsoft.com/office/officeart/2008/layout/AlternatingHexagons"/>
    <dgm:cxn modelId="{7F039B23-3FEE-4BE6-B016-A10F13035C26}" type="presParOf" srcId="{175049E5-AF3F-460F-B3F0-8F4507A13F59}" destId="{809B1D03-C430-4B63-AF98-C616A212FD81}" srcOrd="3" destOrd="0" presId="urn:microsoft.com/office/officeart/2008/layout/AlternatingHexagons"/>
    <dgm:cxn modelId="{161B7A63-B395-44D2-8301-7148C63AF949}" type="presParOf" srcId="{175049E5-AF3F-460F-B3F0-8F4507A13F59}" destId="{3861183F-3581-4E91-A81F-A6E8E8212BAC}" srcOrd="4" destOrd="0" presId="urn:microsoft.com/office/officeart/2008/layout/AlternatingHexagons"/>
    <dgm:cxn modelId="{65EABAD1-AE29-423C-80C3-8624AE106709}" type="presParOf" srcId="{15EBFFE5-817C-4E38-92A4-9561C01A9971}" destId="{B67094E5-01E4-46FC-B480-01C1A97A952D}" srcOrd="3" destOrd="0" presId="urn:microsoft.com/office/officeart/2008/layout/AlternatingHexagons"/>
    <dgm:cxn modelId="{918A872E-0DBE-4553-BCBA-B7B73D8BBD22}" type="presParOf" srcId="{15EBFFE5-817C-4E38-92A4-9561C01A9971}" destId="{7E0F2926-7BAB-43C3-A37A-90ADF961AE3D}" srcOrd="4" destOrd="0" presId="urn:microsoft.com/office/officeart/2008/layout/AlternatingHexagons"/>
    <dgm:cxn modelId="{BBF3ADF8-3945-4F06-8F8B-CF02F147BE74}" type="presParOf" srcId="{7E0F2926-7BAB-43C3-A37A-90ADF961AE3D}" destId="{0E8E78CB-0759-41F3-923B-FA117492E5F0}" srcOrd="0" destOrd="0" presId="urn:microsoft.com/office/officeart/2008/layout/AlternatingHexagons"/>
    <dgm:cxn modelId="{43AC3D73-293B-432F-8BF7-BB51EE1EE83F}" type="presParOf" srcId="{7E0F2926-7BAB-43C3-A37A-90ADF961AE3D}" destId="{39E7F783-27B1-43A7-9336-68FFB08FA2DF}" srcOrd="1" destOrd="0" presId="urn:microsoft.com/office/officeart/2008/layout/AlternatingHexagons"/>
    <dgm:cxn modelId="{A829FD09-E2C8-4E2B-BEBE-0E6CF69CC044}" type="presParOf" srcId="{7E0F2926-7BAB-43C3-A37A-90ADF961AE3D}" destId="{45F6A110-9450-4BD2-81A8-A6ABCC2E755D}" srcOrd="2" destOrd="0" presId="urn:microsoft.com/office/officeart/2008/layout/AlternatingHexagons"/>
    <dgm:cxn modelId="{7DB2B6BD-FDBC-4F16-93EC-F4977C7CEB6C}" type="presParOf" srcId="{7E0F2926-7BAB-43C3-A37A-90ADF961AE3D}" destId="{7E5CE424-1AA5-4761-A37D-974BAF5CBE9E}" srcOrd="3" destOrd="0" presId="urn:microsoft.com/office/officeart/2008/layout/AlternatingHexagons"/>
    <dgm:cxn modelId="{9ECBA0E1-39BB-4011-8BF8-24EB66BE05DE}" type="presParOf" srcId="{7E0F2926-7BAB-43C3-A37A-90ADF961AE3D}" destId="{08AA6F14-D881-419D-AC45-161BAA117BC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9AF04-7D06-456E-8293-54242F890CE0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3CCE1761-DF12-4D08-9F9F-3D3D5325BADB}">
      <dgm:prSet phldrT="[Teksti]"/>
      <dgm:spPr/>
      <dgm:t>
        <a:bodyPr/>
        <a:lstStyle/>
        <a:p>
          <a:endParaRPr lang="fi-FI" dirty="0"/>
        </a:p>
      </dgm:t>
    </dgm:pt>
    <dgm:pt modelId="{3131FC2C-EC69-447B-A33C-ED2D390912E8}" type="parTrans" cxnId="{059B109E-0F01-4DA0-BDB9-EC4F31D1CD71}">
      <dgm:prSet/>
      <dgm:spPr/>
      <dgm:t>
        <a:bodyPr/>
        <a:lstStyle/>
        <a:p>
          <a:endParaRPr lang="fi-FI"/>
        </a:p>
      </dgm:t>
    </dgm:pt>
    <dgm:pt modelId="{8F818442-7F70-4B11-BCF1-67EA21C0DD8A}" type="sibTrans" cxnId="{059B109E-0F01-4DA0-BDB9-EC4F31D1CD71}">
      <dgm:prSet/>
      <dgm:spPr/>
      <dgm:t>
        <a:bodyPr/>
        <a:lstStyle/>
        <a:p>
          <a:endParaRPr lang="fi-FI"/>
        </a:p>
      </dgm:t>
    </dgm:pt>
    <dgm:pt modelId="{AB5714A6-B15D-4C25-9543-67C606124293}">
      <dgm:prSet phldrT="[Teksti]"/>
      <dgm:spPr/>
      <dgm:t>
        <a:bodyPr/>
        <a:lstStyle/>
        <a:p>
          <a:pPr algn="ctr"/>
          <a:r>
            <a:rPr lang="fi-FI" dirty="0" smtClean="0"/>
            <a:t>?  	8  	16  	</a:t>
          </a:r>
          <a:endParaRPr lang="fi-FI" dirty="0"/>
        </a:p>
      </dgm:t>
    </dgm:pt>
    <dgm:pt modelId="{7EA32857-4B83-41D4-B978-6628464A8445}" type="parTrans" cxnId="{BBCF9082-89F8-4545-B1D8-D13E018D2450}">
      <dgm:prSet/>
      <dgm:spPr/>
      <dgm:t>
        <a:bodyPr/>
        <a:lstStyle/>
        <a:p>
          <a:endParaRPr lang="fi-FI"/>
        </a:p>
      </dgm:t>
    </dgm:pt>
    <dgm:pt modelId="{BE88DC1B-A612-495C-AE2A-0D761B3E74BD}" type="sibTrans" cxnId="{BBCF9082-89F8-4545-B1D8-D13E018D2450}">
      <dgm:prSet/>
      <dgm:spPr/>
      <dgm:t>
        <a:bodyPr/>
        <a:lstStyle/>
        <a:p>
          <a:endParaRPr lang="fi-FI"/>
        </a:p>
      </dgm:t>
    </dgm:pt>
    <dgm:pt modelId="{EC2AEBCE-EC3A-4102-B114-E10F1D938F87}">
      <dgm:prSet phldrT="[Teksti]"/>
      <dgm:spPr/>
      <dgm:t>
        <a:bodyPr/>
        <a:lstStyle/>
        <a:p>
          <a:endParaRPr lang="fi-FI" dirty="0"/>
        </a:p>
      </dgm:t>
    </dgm:pt>
    <dgm:pt modelId="{988E1D9F-39F5-4306-933E-7803FB57CBAB}" type="parTrans" cxnId="{3E4C0306-4415-423E-BCC7-48E30ACE500A}">
      <dgm:prSet/>
      <dgm:spPr/>
      <dgm:t>
        <a:bodyPr/>
        <a:lstStyle/>
        <a:p>
          <a:endParaRPr lang="fi-FI"/>
        </a:p>
      </dgm:t>
    </dgm:pt>
    <dgm:pt modelId="{4BBF87F8-39AF-453A-9702-BA084EAA6B8F}" type="sibTrans" cxnId="{3E4C0306-4415-423E-BCC7-48E30ACE500A}">
      <dgm:prSet/>
      <dgm:spPr/>
      <dgm:t>
        <a:bodyPr/>
        <a:lstStyle/>
        <a:p>
          <a:endParaRPr lang="fi-FI"/>
        </a:p>
      </dgm:t>
    </dgm:pt>
    <dgm:pt modelId="{A3161AAF-6E03-4A6A-B17C-EE55BCE644DB}">
      <dgm:prSet phldrT="[Teksti]"/>
      <dgm:spPr/>
      <dgm:t>
        <a:bodyPr/>
        <a:lstStyle/>
        <a:p>
          <a:pPr algn="ctr"/>
          <a:r>
            <a:rPr lang="fi-FI" dirty="0" smtClean="0"/>
            <a:t>16	?	1	</a:t>
          </a:r>
          <a:endParaRPr lang="fi-FI" dirty="0"/>
        </a:p>
      </dgm:t>
    </dgm:pt>
    <dgm:pt modelId="{CA995E0C-4FC2-4C6A-86E3-EF23FA6EAB12}" type="parTrans" cxnId="{47737714-FD8F-41F4-83C3-338A2DC7431C}">
      <dgm:prSet/>
      <dgm:spPr/>
      <dgm:t>
        <a:bodyPr/>
        <a:lstStyle/>
        <a:p>
          <a:endParaRPr lang="fi-FI"/>
        </a:p>
      </dgm:t>
    </dgm:pt>
    <dgm:pt modelId="{AADC6D8E-55CC-4BD6-9638-5E3B3917BFC0}" type="sibTrans" cxnId="{47737714-FD8F-41F4-83C3-338A2DC7431C}">
      <dgm:prSet/>
      <dgm:spPr/>
      <dgm:t>
        <a:bodyPr/>
        <a:lstStyle/>
        <a:p>
          <a:endParaRPr lang="fi-FI"/>
        </a:p>
      </dgm:t>
    </dgm:pt>
    <dgm:pt modelId="{0745FD27-BFDA-43E2-A2B1-9E223BDB5DFF}">
      <dgm:prSet phldrT="[Teksti]"/>
      <dgm:spPr/>
      <dgm:t>
        <a:bodyPr/>
        <a:lstStyle/>
        <a:p>
          <a:endParaRPr lang="fi-FI" dirty="0"/>
        </a:p>
      </dgm:t>
    </dgm:pt>
    <dgm:pt modelId="{1BF763AB-3C53-4CBA-A919-D9415F601FC7}" type="parTrans" cxnId="{32C685DA-192E-4044-ABFE-B36F3B1AB035}">
      <dgm:prSet/>
      <dgm:spPr/>
      <dgm:t>
        <a:bodyPr/>
        <a:lstStyle/>
        <a:p>
          <a:endParaRPr lang="fi-FI"/>
        </a:p>
      </dgm:t>
    </dgm:pt>
    <dgm:pt modelId="{D4CD5856-8DEB-470C-9082-AAD3FBEE8812}" type="sibTrans" cxnId="{32C685DA-192E-4044-ABFE-B36F3B1AB035}">
      <dgm:prSet/>
      <dgm:spPr/>
      <dgm:t>
        <a:bodyPr/>
        <a:lstStyle/>
        <a:p>
          <a:endParaRPr lang="fi-FI"/>
        </a:p>
      </dgm:t>
    </dgm:pt>
    <dgm:pt modelId="{76E315B4-F0C8-4784-A535-5A6B10921D76}">
      <dgm:prSet phldrT="[Teksti]"/>
      <dgm:spPr/>
      <dgm:t>
        <a:bodyPr/>
        <a:lstStyle/>
        <a:p>
          <a:pPr algn="ctr"/>
          <a:r>
            <a:rPr lang="fi-FI" dirty="0" smtClean="0"/>
            <a:t>?	12	36	</a:t>
          </a:r>
          <a:endParaRPr lang="fi-FI" dirty="0"/>
        </a:p>
      </dgm:t>
    </dgm:pt>
    <dgm:pt modelId="{603C165C-6673-47C3-AD85-2D6FD396F69C}" type="parTrans" cxnId="{685250A2-1376-4F6D-B020-478906E922B9}">
      <dgm:prSet/>
      <dgm:spPr/>
      <dgm:t>
        <a:bodyPr/>
        <a:lstStyle/>
        <a:p>
          <a:endParaRPr lang="fi-FI"/>
        </a:p>
      </dgm:t>
    </dgm:pt>
    <dgm:pt modelId="{8149073B-018D-4796-98F4-A3B0C76BF77C}" type="sibTrans" cxnId="{685250A2-1376-4F6D-B020-478906E922B9}">
      <dgm:prSet/>
      <dgm:spPr/>
      <dgm:t>
        <a:bodyPr/>
        <a:lstStyle/>
        <a:p>
          <a:endParaRPr lang="fi-FI"/>
        </a:p>
      </dgm:t>
    </dgm:pt>
    <dgm:pt modelId="{640E5F49-856C-4039-B664-BFB666BB4518}" type="pres">
      <dgm:prSet presAssocID="{C159AF04-7D06-456E-8293-54242F890CE0}" presName="Name0" presStyleCnt="0">
        <dgm:presLayoutVars>
          <dgm:chMax/>
          <dgm:chPref/>
          <dgm:dir/>
        </dgm:presLayoutVars>
      </dgm:prSet>
      <dgm:spPr/>
    </dgm:pt>
    <dgm:pt modelId="{811914DE-8CD0-4178-ACCC-A16B78C11579}" type="pres">
      <dgm:prSet presAssocID="{3CCE1761-DF12-4D08-9F9F-3D3D5325BADB}" presName="parenttextcomposite" presStyleCnt="0"/>
      <dgm:spPr/>
    </dgm:pt>
    <dgm:pt modelId="{E73D79A2-EDAC-4EB1-8C2A-EDAC9D7E96BA}" type="pres">
      <dgm:prSet presAssocID="{3CCE1761-DF12-4D08-9F9F-3D3D5325BADB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F63BE42-8BC2-4E8F-AA6F-500B413E749E}" type="pres">
      <dgm:prSet presAssocID="{3CCE1761-DF12-4D08-9F9F-3D3D5325BADB}" presName="composite" presStyleCnt="0"/>
      <dgm:spPr/>
    </dgm:pt>
    <dgm:pt modelId="{22CD0F1B-A239-49E3-ADFB-DE6DBE252F9B}" type="pres">
      <dgm:prSet presAssocID="{3CCE1761-DF12-4D08-9F9F-3D3D5325BADB}" presName="chevron1" presStyleLbl="alignNode1" presStyleIdx="0" presStyleCnt="21"/>
      <dgm:spPr/>
    </dgm:pt>
    <dgm:pt modelId="{00F5A5EF-8AA4-4B9B-995A-C0110E7D7F20}" type="pres">
      <dgm:prSet presAssocID="{3CCE1761-DF12-4D08-9F9F-3D3D5325BADB}" presName="chevron2" presStyleLbl="alignNode1" presStyleIdx="1" presStyleCnt="21"/>
      <dgm:spPr/>
    </dgm:pt>
    <dgm:pt modelId="{7FFFD9B0-8256-4C94-9FEE-BAC1CEF925C3}" type="pres">
      <dgm:prSet presAssocID="{3CCE1761-DF12-4D08-9F9F-3D3D5325BADB}" presName="chevron3" presStyleLbl="alignNode1" presStyleIdx="2" presStyleCnt="21"/>
      <dgm:spPr/>
    </dgm:pt>
    <dgm:pt modelId="{EE21E822-D007-4462-8D8C-F96F72FA0E9A}" type="pres">
      <dgm:prSet presAssocID="{3CCE1761-DF12-4D08-9F9F-3D3D5325BADB}" presName="chevron4" presStyleLbl="alignNode1" presStyleIdx="3" presStyleCnt="21"/>
      <dgm:spPr/>
    </dgm:pt>
    <dgm:pt modelId="{7B371C22-0C0C-47FC-85DD-5A25E7ADC7CA}" type="pres">
      <dgm:prSet presAssocID="{3CCE1761-DF12-4D08-9F9F-3D3D5325BADB}" presName="chevron5" presStyleLbl="alignNode1" presStyleIdx="4" presStyleCnt="21"/>
      <dgm:spPr/>
    </dgm:pt>
    <dgm:pt modelId="{BC1E27A4-F080-402B-87A2-E3947A250F58}" type="pres">
      <dgm:prSet presAssocID="{3CCE1761-DF12-4D08-9F9F-3D3D5325BADB}" presName="chevron6" presStyleLbl="alignNode1" presStyleIdx="5" presStyleCnt="21"/>
      <dgm:spPr/>
    </dgm:pt>
    <dgm:pt modelId="{BDB37534-474C-4C03-B7B8-16337C6C270F}" type="pres">
      <dgm:prSet presAssocID="{3CCE1761-DF12-4D08-9F9F-3D3D5325BADB}" presName="chevron7" presStyleLbl="alignNode1" presStyleIdx="6" presStyleCnt="21"/>
      <dgm:spPr/>
    </dgm:pt>
    <dgm:pt modelId="{3E5F8929-BB46-4807-899A-4375721C962A}" type="pres">
      <dgm:prSet presAssocID="{3CCE1761-DF12-4D08-9F9F-3D3D5325BADB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65CAF24-C9A1-40CD-8543-BFA16C70DDDB}" type="pres">
      <dgm:prSet presAssocID="{8F818442-7F70-4B11-BCF1-67EA21C0DD8A}" presName="sibTrans" presStyleCnt="0"/>
      <dgm:spPr/>
    </dgm:pt>
    <dgm:pt modelId="{67752746-AFCA-4FB5-A228-6E9EB2188D3B}" type="pres">
      <dgm:prSet presAssocID="{EC2AEBCE-EC3A-4102-B114-E10F1D938F87}" presName="parenttextcomposite" presStyleCnt="0"/>
      <dgm:spPr/>
    </dgm:pt>
    <dgm:pt modelId="{0F8F9E65-542B-4117-87BE-9A7F843C9AB7}" type="pres">
      <dgm:prSet presAssocID="{EC2AEBCE-EC3A-4102-B114-E10F1D938F87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47C8A25-56F3-4811-9777-D6E5C4FE3E3E}" type="pres">
      <dgm:prSet presAssocID="{EC2AEBCE-EC3A-4102-B114-E10F1D938F87}" presName="composite" presStyleCnt="0"/>
      <dgm:spPr/>
    </dgm:pt>
    <dgm:pt modelId="{9E2040ED-4203-439D-88CF-310EC1163136}" type="pres">
      <dgm:prSet presAssocID="{EC2AEBCE-EC3A-4102-B114-E10F1D938F87}" presName="chevron1" presStyleLbl="alignNode1" presStyleIdx="7" presStyleCnt="21"/>
      <dgm:spPr/>
    </dgm:pt>
    <dgm:pt modelId="{038253E3-04B3-4C39-87EA-22A592CB34B8}" type="pres">
      <dgm:prSet presAssocID="{EC2AEBCE-EC3A-4102-B114-E10F1D938F87}" presName="chevron2" presStyleLbl="alignNode1" presStyleIdx="8" presStyleCnt="21"/>
      <dgm:spPr/>
    </dgm:pt>
    <dgm:pt modelId="{41019E11-C2A6-4992-9FE9-507357E37DBC}" type="pres">
      <dgm:prSet presAssocID="{EC2AEBCE-EC3A-4102-B114-E10F1D938F87}" presName="chevron3" presStyleLbl="alignNode1" presStyleIdx="9" presStyleCnt="21"/>
      <dgm:spPr/>
    </dgm:pt>
    <dgm:pt modelId="{B72E95E9-FFCB-4DE0-80C5-1218E786F08D}" type="pres">
      <dgm:prSet presAssocID="{EC2AEBCE-EC3A-4102-B114-E10F1D938F87}" presName="chevron4" presStyleLbl="alignNode1" presStyleIdx="10" presStyleCnt="21"/>
      <dgm:spPr/>
    </dgm:pt>
    <dgm:pt modelId="{9505E114-68A2-4B34-B9B4-0599E0043095}" type="pres">
      <dgm:prSet presAssocID="{EC2AEBCE-EC3A-4102-B114-E10F1D938F87}" presName="chevron5" presStyleLbl="alignNode1" presStyleIdx="11" presStyleCnt="21"/>
      <dgm:spPr/>
    </dgm:pt>
    <dgm:pt modelId="{253CFDAD-67A8-4C2A-A333-66014036E1AE}" type="pres">
      <dgm:prSet presAssocID="{EC2AEBCE-EC3A-4102-B114-E10F1D938F87}" presName="chevron6" presStyleLbl="alignNode1" presStyleIdx="12" presStyleCnt="21"/>
      <dgm:spPr/>
    </dgm:pt>
    <dgm:pt modelId="{9A726512-9176-4AF9-9DB1-F868CF1FB2E9}" type="pres">
      <dgm:prSet presAssocID="{EC2AEBCE-EC3A-4102-B114-E10F1D938F87}" presName="chevron7" presStyleLbl="alignNode1" presStyleIdx="13" presStyleCnt="21"/>
      <dgm:spPr/>
    </dgm:pt>
    <dgm:pt modelId="{EA1EE2AD-237E-41D7-88DE-ECD71C0A967B}" type="pres">
      <dgm:prSet presAssocID="{EC2AEBCE-EC3A-4102-B114-E10F1D938F8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0F0F9AE-9609-456E-8B3A-36E1FEE73837}" type="pres">
      <dgm:prSet presAssocID="{4BBF87F8-39AF-453A-9702-BA084EAA6B8F}" presName="sibTrans" presStyleCnt="0"/>
      <dgm:spPr/>
    </dgm:pt>
    <dgm:pt modelId="{0E647FE7-79E3-402B-B302-7B920B167041}" type="pres">
      <dgm:prSet presAssocID="{0745FD27-BFDA-43E2-A2B1-9E223BDB5DFF}" presName="parenttextcomposite" presStyleCnt="0"/>
      <dgm:spPr/>
    </dgm:pt>
    <dgm:pt modelId="{9C60D92B-581A-4CC9-A19B-380625B16A71}" type="pres">
      <dgm:prSet presAssocID="{0745FD27-BFDA-43E2-A2B1-9E223BDB5DFF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9C3326C-EE71-4195-B8FC-FC15911A8545}" type="pres">
      <dgm:prSet presAssocID="{0745FD27-BFDA-43E2-A2B1-9E223BDB5DFF}" presName="composite" presStyleCnt="0"/>
      <dgm:spPr/>
    </dgm:pt>
    <dgm:pt modelId="{0EFE00C0-FA94-4FFE-88D5-632B0D97D387}" type="pres">
      <dgm:prSet presAssocID="{0745FD27-BFDA-43E2-A2B1-9E223BDB5DFF}" presName="chevron1" presStyleLbl="alignNode1" presStyleIdx="14" presStyleCnt="21"/>
      <dgm:spPr/>
    </dgm:pt>
    <dgm:pt modelId="{9A838E7D-9CC7-4021-97F6-1BC86EFDE8F7}" type="pres">
      <dgm:prSet presAssocID="{0745FD27-BFDA-43E2-A2B1-9E223BDB5DFF}" presName="chevron2" presStyleLbl="alignNode1" presStyleIdx="15" presStyleCnt="21"/>
      <dgm:spPr/>
    </dgm:pt>
    <dgm:pt modelId="{AA897A95-B3E7-4BD9-9A02-A14B1EB732BD}" type="pres">
      <dgm:prSet presAssocID="{0745FD27-BFDA-43E2-A2B1-9E223BDB5DFF}" presName="chevron3" presStyleLbl="alignNode1" presStyleIdx="16" presStyleCnt="21"/>
      <dgm:spPr/>
    </dgm:pt>
    <dgm:pt modelId="{278A5A2E-DF8F-4354-BAF6-3104E2C895ED}" type="pres">
      <dgm:prSet presAssocID="{0745FD27-BFDA-43E2-A2B1-9E223BDB5DFF}" presName="chevron4" presStyleLbl="alignNode1" presStyleIdx="17" presStyleCnt="21"/>
      <dgm:spPr/>
    </dgm:pt>
    <dgm:pt modelId="{7E2ABB73-A542-48D4-951D-4CC895CDDF2F}" type="pres">
      <dgm:prSet presAssocID="{0745FD27-BFDA-43E2-A2B1-9E223BDB5DFF}" presName="chevron5" presStyleLbl="alignNode1" presStyleIdx="18" presStyleCnt="21"/>
      <dgm:spPr/>
    </dgm:pt>
    <dgm:pt modelId="{A734FDE8-6C3A-46BD-BE7C-043EB2FA31A9}" type="pres">
      <dgm:prSet presAssocID="{0745FD27-BFDA-43E2-A2B1-9E223BDB5DFF}" presName="chevron6" presStyleLbl="alignNode1" presStyleIdx="19" presStyleCnt="21"/>
      <dgm:spPr/>
    </dgm:pt>
    <dgm:pt modelId="{1F0F61DE-2B2B-4BC3-9FCA-F93AB1BF0929}" type="pres">
      <dgm:prSet presAssocID="{0745FD27-BFDA-43E2-A2B1-9E223BDB5DFF}" presName="chevron7" presStyleLbl="alignNode1" presStyleIdx="20" presStyleCnt="21"/>
      <dgm:spPr/>
    </dgm:pt>
    <dgm:pt modelId="{999C7A45-A47E-433A-A495-5BCBB221B629}" type="pres">
      <dgm:prSet presAssocID="{0745FD27-BFDA-43E2-A2B1-9E223BDB5DFF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9AFAC75-13C2-4764-BDDA-010B3261512B}" type="presOf" srcId="{C159AF04-7D06-456E-8293-54242F890CE0}" destId="{640E5F49-856C-4039-B664-BFB666BB4518}" srcOrd="0" destOrd="0" presId="urn:microsoft.com/office/officeart/2008/layout/VerticalAccentList"/>
    <dgm:cxn modelId="{685250A2-1376-4F6D-B020-478906E922B9}" srcId="{0745FD27-BFDA-43E2-A2B1-9E223BDB5DFF}" destId="{76E315B4-F0C8-4784-A535-5A6B10921D76}" srcOrd="0" destOrd="0" parTransId="{603C165C-6673-47C3-AD85-2D6FD396F69C}" sibTransId="{8149073B-018D-4796-98F4-A3B0C76BF77C}"/>
    <dgm:cxn modelId="{259573D4-C891-4154-9BFD-478EE8F27E29}" type="presOf" srcId="{76E315B4-F0C8-4784-A535-5A6B10921D76}" destId="{999C7A45-A47E-433A-A495-5BCBB221B629}" srcOrd="0" destOrd="0" presId="urn:microsoft.com/office/officeart/2008/layout/VerticalAccentList"/>
    <dgm:cxn modelId="{DB9699EA-314A-42E6-800C-1BFC33EE8A36}" type="presOf" srcId="{EC2AEBCE-EC3A-4102-B114-E10F1D938F87}" destId="{0F8F9E65-542B-4117-87BE-9A7F843C9AB7}" srcOrd="0" destOrd="0" presId="urn:microsoft.com/office/officeart/2008/layout/VerticalAccentList"/>
    <dgm:cxn modelId="{104C6E5D-2214-4A09-B56F-00B80F230408}" type="presOf" srcId="{A3161AAF-6E03-4A6A-B17C-EE55BCE644DB}" destId="{EA1EE2AD-237E-41D7-88DE-ECD71C0A967B}" srcOrd="0" destOrd="0" presId="urn:microsoft.com/office/officeart/2008/layout/VerticalAccentList"/>
    <dgm:cxn modelId="{47737714-FD8F-41F4-83C3-338A2DC7431C}" srcId="{EC2AEBCE-EC3A-4102-B114-E10F1D938F87}" destId="{A3161AAF-6E03-4A6A-B17C-EE55BCE644DB}" srcOrd="0" destOrd="0" parTransId="{CA995E0C-4FC2-4C6A-86E3-EF23FA6EAB12}" sibTransId="{AADC6D8E-55CC-4BD6-9638-5E3B3917BFC0}"/>
    <dgm:cxn modelId="{A0DE767D-85CD-4ADF-B214-B42F07CAE9A3}" type="presOf" srcId="{0745FD27-BFDA-43E2-A2B1-9E223BDB5DFF}" destId="{9C60D92B-581A-4CC9-A19B-380625B16A71}" srcOrd="0" destOrd="0" presId="urn:microsoft.com/office/officeart/2008/layout/VerticalAccentList"/>
    <dgm:cxn modelId="{A3599480-E053-4274-8CBB-0A310734B3C2}" type="presOf" srcId="{3CCE1761-DF12-4D08-9F9F-3D3D5325BADB}" destId="{E73D79A2-EDAC-4EB1-8C2A-EDAC9D7E96BA}" srcOrd="0" destOrd="0" presId="urn:microsoft.com/office/officeart/2008/layout/VerticalAccentList"/>
    <dgm:cxn modelId="{059B109E-0F01-4DA0-BDB9-EC4F31D1CD71}" srcId="{C159AF04-7D06-456E-8293-54242F890CE0}" destId="{3CCE1761-DF12-4D08-9F9F-3D3D5325BADB}" srcOrd="0" destOrd="0" parTransId="{3131FC2C-EC69-447B-A33C-ED2D390912E8}" sibTransId="{8F818442-7F70-4B11-BCF1-67EA21C0DD8A}"/>
    <dgm:cxn modelId="{BBCF9082-89F8-4545-B1D8-D13E018D2450}" srcId="{3CCE1761-DF12-4D08-9F9F-3D3D5325BADB}" destId="{AB5714A6-B15D-4C25-9543-67C606124293}" srcOrd="0" destOrd="0" parTransId="{7EA32857-4B83-41D4-B978-6628464A8445}" sibTransId="{BE88DC1B-A612-495C-AE2A-0D761B3E74BD}"/>
    <dgm:cxn modelId="{3E4C0306-4415-423E-BCC7-48E30ACE500A}" srcId="{C159AF04-7D06-456E-8293-54242F890CE0}" destId="{EC2AEBCE-EC3A-4102-B114-E10F1D938F87}" srcOrd="1" destOrd="0" parTransId="{988E1D9F-39F5-4306-933E-7803FB57CBAB}" sibTransId="{4BBF87F8-39AF-453A-9702-BA084EAA6B8F}"/>
    <dgm:cxn modelId="{32C685DA-192E-4044-ABFE-B36F3B1AB035}" srcId="{C159AF04-7D06-456E-8293-54242F890CE0}" destId="{0745FD27-BFDA-43E2-A2B1-9E223BDB5DFF}" srcOrd="2" destOrd="0" parTransId="{1BF763AB-3C53-4CBA-A919-D9415F601FC7}" sibTransId="{D4CD5856-8DEB-470C-9082-AAD3FBEE8812}"/>
    <dgm:cxn modelId="{71801FF3-C6FB-4AF2-BB4C-27C440179B92}" type="presOf" srcId="{AB5714A6-B15D-4C25-9543-67C606124293}" destId="{3E5F8929-BB46-4807-899A-4375721C962A}" srcOrd="0" destOrd="0" presId="urn:microsoft.com/office/officeart/2008/layout/VerticalAccentList"/>
    <dgm:cxn modelId="{712CF188-6A73-4ECC-AA2B-5E8E252975D3}" type="presParOf" srcId="{640E5F49-856C-4039-B664-BFB666BB4518}" destId="{811914DE-8CD0-4178-ACCC-A16B78C11579}" srcOrd="0" destOrd="0" presId="urn:microsoft.com/office/officeart/2008/layout/VerticalAccentList"/>
    <dgm:cxn modelId="{1BFFE9DE-FAB9-4AE8-92EA-2F91FD532E19}" type="presParOf" srcId="{811914DE-8CD0-4178-ACCC-A16B78C11579}" destId="{E73D79A2-EDAC-4EB1-8C2A-EDAC9D7E96BA}" srcOrd="0" destOrd="0" presId="urn:microsoft.com/office/officeart/2008/layout/VerticalAccentList"/>
    <dgm:cxn modelId="{336AACBB-02A5-4A5D-80DA-2787DFB71DC2}" type="presParOf" srcId="{640E5F49-856C-4039-B664-BFB666BB4518}" destId="{DF63BE42-8BC2-4E8F-AA6F-500B413E749E}" srcOrd="1" destOrd="0" presId="urn:microsoft.com/office/officeart/2008/layout/VerticalAccentList"/>
    <dgm:cxn modelId="{F5FB4073-B689-4E70-8A7B-7BD6B617AC36}" type="presParOf" srcId="{DF63BE42-8BC2-4E8F-AA6F-500B413E749E}" destId="{22CD0F1B-A239-49E3-ADFB-DE6DBE252F9B}" srcOrd="0" destOrd="0" presId="urn:microsoft.com/office/officeart/2008/layout/VerticalAccentList"/>
    <dgm:cxn modelId="{CDC2AFFE-261E-44B3-81A3-2CD1ED9C4CEA}" type="presParOf" srcId="{DF63BE42-8BC2-4E8F-AA6F-500B413E749E}" destId="{00F5A5EF-8AA4-4B9B-995A-C0110E7D7F20}" srcOrd="1" destOrd="0" presId="urn:microsoft.com/office/officeart/2008/layout/VerticalAccentList"/>
    <dgm:cxn modelId="{D4D274B9-737D-475D-AC98-83014CED38F1}" type="presParOf" srcId="{DF63BE42-8BC2-4E8F-AA6F-500B413E749E}" destId="{7FFFD9B0-8256-4C94-9FEE-BAC1CEF925C3}" srcOrd="2" destOrd="0" presId="urn:microsoft.com/office/officeart/2008/layout/VerticalAccentList"/>
    <dgm:cxn modelId="{D7DD121F-3A31-49F0-B5D9-896EF460352F}" type="presParOf" srcId="{DF63BE42-8BC2-4E8F-AA6F-500B413E749E}" destId="{EE21E822-D007-4462-8D8C-F96F72FA0E9A}" srcOrd="3" destOrd="0" presId="urn:microsoft.com/office/officeart/2008/layout/VerticalAccentList"/>
    <dgm:cxn modelId="{869C48E0-D0DF-4D4C-8CA1-3E1D21B2A6B4}" type="presParOf" srcId="{DF63BE42-8BC2-4E8F-AA6F-500B413E749E}" destId="{7B371C22-0C0C-47FC-85DD-5A25E7ADC7CA}" srcOrd="4" destOrd="0" presId="urn:microsoft.com/office/officeart/2008/layout/VerticalAccentList"/>
    <dgm:cxn modelId="{95F1966F-B1CA-42EE-852C-B5F4FE4325DF}" type="presParOf" srcId="{DF63BE42-8BC2-4E8F-AA6F-500B413E749E}" destId="{BC1E27A4-F080-402B-87A2-E3947A250F58}" srcOrd="5" destOrd="0" presId="urn:microsoft.com/office/officeart/2008/layout/VerticalAccentList"/>
    <dgm:cxn modelId="{3805961F-AE22-4DC8-AC6D-9E626EE8009A}" type="presParOf" srcId="{DF63BE42-8BC2-4E8F-AA6F-500B413E749E}" destId="{BDB37534-474C-4C03-B7B8-16337C6C270F}" srcOrd="6" destOrd="0" presId="urn:microsoft.com/office/officeart/2008/layout/VerticalAccentList"/>
    <dgm:cxn modelId="{4F5CD922-22B8-495E-A876-35AD044A5AA1}" type="presParOf" srcId="{DF63BE42-8BC2-4E8F-AA6F-500B413E749E}" destId="{3E5F8929-BB46-4807-899A-4375721C962A}" srcOrd="7" destOrd="0" presId="urn:microsoft.com/office/officeart/2008/layout/VerticalAccentList"/>
    <dgm:cxn modelId="{881EADE2-76BD-4BC2-A009-44A189B7E1F5}" type="presParOf" srcId="{640E5F49-856C-4039-B664-BFB666BB4518}" destId="{B65CAF24-C9A1-40CD-8543-BFA16C70DDDB}" srcOrd="2" destOrd="0" presId="urn:microsoft.com/office/officeart/2008/layout/VerticalAccentList"/>
    <dgm:cxn modelId="{B075BB6D-D792-441F-9BA0-1754CB06B0AD}" type="presParOf" srcId="{640E5F49-856C-4039-B664-BFB666BB4518}" destId="{67752746-AFCA-4FB5-A228-6E9EB2188D3B}" srcOrd="3" destOrd="0" presId="urn:microsoft.com/office/officeart/2008/layout/VerticalAccentList"/>
    <dgm:cxn modelId="{9464AAC0-E366-444C-9EE1-85725E0A322A}" type="presParOf" srcId="{67752746-AFCA-4FB5-A228-6E9EB2188D3B}" destId="{0F8F9E65-542B-4117-87BE-9A7F843C9AB7}" srcOrd="0" destOrd="0" presId="urn:microsoft.com/office/officeart/2008/layout/VerticalAccentList"/>
    <dgm:cxn modelId="{0CB36B34-2AA0-4AAA-8EF6-02773F45454E}" type="presParOf" srcId="{640E5F49-856C-4039-B664-BFB666BB4518}" destId="{547C8A25-56F3-4811-9777-D6E5C4FE3E3E}" srcOrd="4" destOrd="0" presId="urn:microsoft.com/office/officeart/2008/layout/VerticalAccentList"/>
    <dgm:cxn modelId="{42045AB5-6433-4949-98A0-7A9165FA529E}" type="presParOf" srcId="{547C8A25-56F3-4811-9777-D6E5C4FE3E3E}" destId="{9E2040ED-4203-439D-88CF-310EC1163136}" srcOrd="0" destOrd="0" presId="urn:microsoft.com/office/officeart/2008/layout/VerticalAccentList"/>
    <dgm:cxn modelId="{F426FBED-5514-4CD8-BB95-92AC4EC57E5B}" type="presParOf" srcId="{547C8A25-56F3-4811-9777-D6E5C4FE3E3E}" destId="{038253E3-04B3-4C39-87EA-22A592CB34B8}" srcOrd="1" destOrd="0" presId="urn:microsoft.com/office/officeart/2008/layout/VerticalAccentList"/>
    <dgm:cxn modelId="{7C13D4C5-6406-4F48-96C1-9C059F5C1EFF}" type="presParOf" srcId="{547C8A25-56F3-4811-9777-D6E5C4FE3E3E}" destId="{41019E11-C2A6-4992-9FE9-507357E37DBC}" srcOrd="2" destOrd="0" presId="urn:microsoft.com/office/officeart/2008/layout/VerticalAccentList"/>
    <dgm:cxn modelId="{21DB71D4-9E67-4BC3-B955-003078E0A5C0}" type="presParOf" srcId="{547C8A25-56F3-4811-9777-D6E5C4FE3E3E}" destId="{B72E95E9-FFCB-4DE0-80C5-1218E786F08D}" srcOrd="3" destOrd="0" presId="urn:microsoft.com/office/officeart/2008/layout/VerticalAccentList"/>
    <dgm:cxn modelId="{CB0A4EEE-2FAF-441A-97C3-9DFFBA5AC997}" type="presParOf" srcId="{547C8A25-56F3-4811-9777-D6E5C4FE3E3E}" destId="{9505E114-68A2-4B34-B9B4-0599E0043095}" srcOrd="4" destOrd="0" presId="urn:microsoft.com/office/officeart/2008/layout/VerticalAccentList"/>
    <dgm:cxn modelId="{DA2689BC-26C1-4C24-8385-045A81AD11A3}" type="presParOf" srcId="{547C8A25-56F3-4811-9777-D6E5C4FE3E3E}" destId="{253CFDAD-67A8-4C2A-A333-66014036E1AE}" srcOrd="5" destOrd="0" presId="urn:microsoft.com/office/officeart/2008/layout/VerticalAccentList"/>
    <dgm:cxn modelId="{3CBD3758-3684-4102-9491-5D19C86AD980}" type="presParOf" srcId="{547C8A25-56F3-4811-9777-D6E5C4FE3E3E}" destId="{9A726512-9176-4AF9-9DB1-F868CF1FB2E9}" srcOrd="6" destOrd="0" presId="urn:microsoft.com/office/officeart/2008/layout/VerticalAccentList"/>
    <dgm:cxn modelId="{C35B5151-F172-4C49-BC08-F1602719170F}" type="presParOf" srcId="{547C8A25-56F3-4811-9777-D6E5C4FE3E3E}" destId="{EA1EE2AD-237E-41D7-88DE-ECD71C0A967B}" srcOrd="7" destOrd="0" presId="urn:microsoft.com/office/officeart/2008/layout/VerticalAccentList"/>
    <dgm:cxn modelId="{23A1C0F0-4FBE-46D3-8921-184B0C5D394E}" type="presParOf" srcId="{640E5F49-856C-4039-B664-BFB666BB4518}" destId="{90F0F9AE-9609-456E-8B3A-36E1FEE73837}" srcOrd="5" destOrd="0" presId="urn:microsoft.com/office/officeart/2008/layout/VerticalAccentList"/>
    <dgm:cxn modelId="{F4062B7E-B2EF-414E-BEFD-44BA92E42188}" type="presParOf" srcId="{640E5F49-856C-4039-B664-BFB666BB4518}" destId="{0E647FE7-79E3-402B-B302-7B920B167041}" srcOrd="6" destOrd="0" presId="urn:microsoft.com/office/officeart/2008/layout/VerticalAccentList"/>
    <dgm:cxn modelId="{D9F9165F-243B-4886-990A-D760EB4E2C2A}" type="presParOf" srcId="{0E647FE7-79E3-402B-B302-7B920B167041}" destId="{9C60D92B-581A-4CC9-A19B-380625B16A71}" srcOrd="0" destOrd="0" presId="urn:microsoft.com/office/officeart/2008/layout/VerticalAccentList"/>
    <dgm:cxn modelId="{36C3D3C0-55BA-4C1D-9522-C8E4072F1B0E}" type="presParOf" srcId="{640E5F49-856C-4039-B664-BFB666BB4518}" destId="{39C3326C-EE71-4195-B8FC-FC15911A8545}" srcOrd="7" destOrd="0" presId="urn:microsoft.com/office/officeart/2008/layout/VerticalAccentList"/>
    <dgm:cxn modelId="{C86C67B6-1A4B-407F-8AE9-B19514BB944E}" type="presParOf" srcId="{39C3326C-EE71-4195-B8FC-FC15911A8545}" destId="{0EFE00C0-FA94-4FFE-88D5-632B0D97D387}" srcOrd="0" destOrd="0" presId="urn:microsoft.com/office/officeart/2008/layout/VerticalAccentList"/>
    <dgm:cxn modelId="{96306481-53CF-46A5-AD3D-76A89BFD5CDA}" type="presParOf" srcId="{39C3326C-EE71-4195-B8FC-FC15911A8545}" destId="{9A838E7D-9CC7-4021-97F6-1BC86EFDE8F7}" srcOrd="1" destOrd="0" presId="urn:microsoft.com/office/officeart/2008/layout/VerticalAccentList"/>
    <dgm:cxn modelId="{BBB620D7-6E03-438F-8119-491F8DE2AE91}" type="presParOf" srcId="{39C3326C-EE71-4195-B8FC-FC15911A8545}" destId="{AA897A95-B3E7-4BD9-9A02-A14B1EB732BD}" srcOrd="2" destOrd="0" presId="urn:microsoft.com/office/officeart/2008/layout/VerticalAccentList"/>
    <dgm:cxn modelId="{DD18836C-3D6B-409F-A471-B27FE13A7A3B}" type="presParOf" srcId="{39C3326C-EE71-4195-B8FC-FC15911A8545}" destId="{278A5A2E-DF8F-4354-BAF6-3104E2C895ED}" srcOrd="3" destOrd="0" presId="urn:microsoft.com/office/officeart/2008/layout/VerticalAccentList"/>
    <dgm:cxn modelId="{9B599ACF-FF2E-45CF-AF14-BC8E204496D1}" type="presParOf" srcId="{39C3326C-EE71-4195-B8FC-FC15911A8545}" destId="{7E2ABB73-A542-48D4-951D-4CC895CDDF2F}" srcOrd="4" destOrd="0" presId="urn:microsoft.com/office/officeart/2008/layout/VerticalAccentList"/>
    <dgm:cxn modelId="{0712BD82-D2DE-4B0D-8D93-DE179F59422A}" type="presParOf" srcId="{39C3326C-EE71-4195-B8FC-FC15911A8545}" destId="{A734FDE8-6C3A-46BD-BE7C-043EB2FA31A9}" srcOrd="5" destOrd="0" presId="urn:microsoft.com/office/officeart/2008/layout/VerticalAccentList"/>
    <dgm:cxn modelId="{34E59578-97EC-4759-A8FD-C3EE1CC64152}" type="presParOf" srcId="{39C3326C-EE71-4195-B8FC-FC15911A8545}" destId="{1F0F61DE-2B2B-4BC3-9FCA-F93AB1BF0929}" srcOrd="6" destOrd="0" presId="urn:microsoft.com/office/officeart/2008/layout/VerticalAccentList"/>
    <dgm:cxn modelId="{31617988-3758-4090-A68C-262322D51AAB}" type="presParOf" srcId="{39C3326C-EE71-4195-B8FC-FC15911A8545}" destId="{999C7A45-A47E-433A-A495-5BCBB221B629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2A1FA3-7226-4E4C-B93F-48587EB9A69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D99AFF2A-61F3-4544-9B36-79C0044CA40F}">
      <dgm:prSet phldrT="[Teksti]"/>
      <dgm:spPr/>
      <dgm:t>
        <a:bodyPr/>
        <a:lstStyle/>
        <a:p>
          <a:r>
            <a:rPr lang="fi-FI" dirty="0" smtClean="0"/>
            <a:t>+</a:t>
          </a:r>
          <a:endParaRPr lang="fi-FI" dirty="0"/>
        </a:p>
      </dgm:t>
    </dgm:pt>
    <dgm:pt modelId="{0CF65E5B-B02C-47C2-A222-763AF7AEE8DB}" type="parTrans" cxnId="{290F7492-CA12-4D7D-BD69-D92CBB0FA2F2}">
      <dgm:prSet/>
      <dgm:spPr/>
      <dgm:t>
        <a:bodyPr/>
        <a:lstStyle/>
        <a:p>
          <a:endParaRPr lang="fi-FI"/>
        </a:p>
      </dgm:t>
    </dgm:pt>
    <dgm:pt modelId="{E0B62F07-6C61-446D-8329-508FE2F2F459}" type="sibTrans" cxnId="{290F7492-CA12-4D7D-BD69-D92CBB0FA2F2}">
      <dgm:prSet/>
      <dgm:spPr/>
      <dgm:t>
        <a:bodyPr/>
        <a:lstStyle/>
        <a:p>
          <a:endParaRPr lang="fi-FI"/>
        </a:p>
      </dgm:t>
    </dgm:pt>
    <dgm:pt modelId="{6ABFA8C8-4C1D-4F01-B283-4070F4845E70}">
      <dgm:prSet phldrT="[Teksti]"/>
      <dgm:spPr/>
      <dgm:t>
        <a:bodyPr/>
        <a:lstStyle/>
        <a:p>
          <a:r>
            <a:rPr lang="fi-FI" dirty="0" smtClean="0"/>
            <a:t>2</a:t>
          </a:r>
          <a:endParaRPr lang="fi-FI" dirty="0"/>
        </a:p>
      </dgm:t>
    </dgm:pt>
    <dgm:pt modelId="{68EB4FE7-740E-40D4-87CB-995E29DB648D}" type="parTrans" cxnId="{A3E926D1-0F69-4B0D-9FE1-520FE2D6B5AF}">
      <dgm:prSet/>
      <dgm:spPr/>
      <dgm:t>
        <a:bodyPr/>
        <a:lstStyle/>
        <a:p>
          <a:endParaRPr lang="fi-FI"/>
        </a:p>
      </dgm:t>
    </dgm:pt>
    <dgm:pt modelId="{5CD9E6A7-2255-4143-AD86-B6D93BF69E6A}" type="sibTrans" cxnId="{A3E926D1-0F69-4B0D-9FE1-520FE2D6B5AF}">
      <dgm:prSet/>
      <dgm:spPr/>
      <dgm:t>
        <a:bodyPr/>
        <a:lstStyle/>
        <a:p>
          <a:endParaRPr lang="fi-FI"/>
        </a:p>
      </dgm:t>
    </dgm:pt>
    <dgm:pt modelId="{0609E4CE-A6BF-4FA8-A847-D8A17A28F70E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61D4AE4-6F13-4E27-88CA-371F1DF563A6}" type="parTrans" cxnId="{28FE37FE-E9EE-43B3-A187-B5E518C4AA8B}">
      <dgm:prSet/>
      <dgm:spPr/>
      <dgm:t>
        <a:bodyPr/>
        <a:lstStyle/>
        <a:p>
          <a:endParaRPr lang="fi-FI"/>
        </a:p>
      </dgm:t>
    </dgm:pt>
    <dgm:pt modelId="{501F62B4-82E7-4D8B-92FB-2D594049C46B}" type="sibTrans" cxnId="{28FE37FE-E9EE-43B3-A187-B5E518C4AA8B}">
      <dgm:prSet/>
      <dgm:spPr/>
      <dgm:t>
        <a:bodyPr/>
        <a:lstStyle/>
        <a:p>
          <a:endParaRPr lang="fi-FI"/>
        </a:p>
      </dgm:t>
    </dgm:pt>
    <dgm:pt modelId="{798EC566-FFFF-4F88-99A3-D2383E0B9BC5}">
      <dgm:prSet phldrT="[Teksti]"/>
      <dgm:spPr/>
      <dgm:t>
        <a:bodyPr/>
        <a:lstStyle/>
        <a:p>
          <a:r>
            <a:rPr lang="fi-FI" dirty="0" smtClean="0"/>
            <a:t>-</a:t>
          </a:r>
          <a:endParaRPr lang="fi-FI" dirty="0"/>
        </a:p>
      </dgm:t>
    </dgm:pt>
    <dgm:pt modelId="{07626813-45B7-4917-A7B6-0457262F81FD}" type="parTrans" cxnId="{80871AFA-3D17-4E13-8830-C2F40315AFAD}">
      <dgm:prSet/>
      <dgm:spPr/>
      <dgm:t>
        <a:bodyPr/>
        <a:lstStyle/>
        <a:p>
          <a:endParaRPr lang="fi-FI"/>
        </a:p>
      </dgm:t>
    </dgm:pt>
    <dgm:pt modelId="{2603F1FD-89DB-4CDC-9E38-3BC526D41BE3}" type="sibTrans" cxnId="{80871AFA-3D17-4E13-8830-C2F40315AFAD}">
      <dgm:prSet/>
      <dgm:spPr/>
      <dgm:t>
        <a:bodyPr/>
        <a:lstStyle/>
        <a:p>
          <a:endParaRPr lang="fi-FI"/>
        </a:p>
      </dgm:t>
    </dgm:pt>
    <dgm:pt modelId="{7799139A-7E52-4333-9976-20E027ED8180}">
      <dgm:prSet phldrT="[Teksti]"/>
      <dgm:spPr/>
      <dgm:t>
        <a:bodyPr/>
        <a:lstStyle/>
        <a:p>
          <a:r>
            <a:rPr lang="fi-FI" dirty="0" smtClean="0"/>
            <a:t>8</a:t>
          </a:r>
          <a:endParaRPr lang="fi-FI" dirty="0"/>
        </a:p>
      </dgm:t>
    </dgm:pt>
    <dgm:pt modelId="{CC13AAA4-C4CD-48BB-8649-3CE48A9B7876}" type="parTrans" cxnId="{B0AE1C5A-0333-431F-A5BD-B5FD883D5749}">
      <dgm:prSet/>
      <dgm:spPr/>
      <dgm:t>
        <a:bodyPr/>
        <a:lstStyle/>
        <a:p>
          <a:endParaRPr lang="fi-FI"/>
        </a:p>
      </dgm:t>
    </dgm:pt>
    <dgm:pt modelId="{400FC729-0B55-462F-ADBE-52661FD043EF}" type="sibTrans" cxnId="{B0AE1C5A-0333-431F-A5BD-B5FD883D5749}">
      <dgm:prSet/>
      <dgm:spPr/>
      <dgm:t>
        <a:bodyPr/>
        <a:lstStyle/>
        <a:p>
          <a:endParaRPr lang="fi-FI"/>
        </a:p>
      </dgm:t>
    </dgm:pt>
    <dgm:pt modelId="{513DFA84-31C6-4781-A19E-2084F94DF5E3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6DDD4AFF-D754-4589-8B5F-C62B01085A9E}" type="parTrans" cxnId="{2790F29F-2A89-4A4F-A154-282985226438}">
      <dgm:prSet/>
      <dgm:spPr/>
      <dgm:t>
        <a:bodyPr/>
        <a:lstStyle/>
        <a:p>
          <a:endParaRPr lang="fi-FI"/>
        </a:p>
      </dgm:t>
    </dgm:pt>
    <dgm:pt modelId="{5423D5A5-D6D2-493C-9545-E12AB39BBFBC}" type="sibTrans" cxnId="{2790F29F-2A89-4A4F-A154-282985226438}">
      <dgm:prSet/>
      <dgm:spPr/>
      <dgm:t>
        <a:bodyPr/>
        <a:lstStyle/>
        <a:p>
          <a:endParaRPr lang="fi-FI"/>
        </a:p>
      </dgm:t>
    </dgm:pt>
    <dgm:pt modelId="{E8BB5701-676B-4588-8162-454155F83AB2}">
      <dgm:prSet phldrT="[Teksti]"/>
      <dgm:spPr/>
      <dgm:t>
        <a:bodyPr/>
        <a:lstStyle/>
        <a:p>
          <a:r>
            <a:rPr lang="fi-FI" dirty="0" smtClean="0"/>
            <a:t>*</a:t>
          </a:r>
          <a:endParaRPr lang="fi-FI" dirty="0"/>
        </a:p>
      </dgm:t>
    </dgm:pt>
    <dgm:pt modelId="{C26742FF-9B11-4691-8411-37FDECA5BC82}" type="parTrans" cxnId="{48E3A11B-473D-40C6-BE4B-6861B38517A3}">
      <dgm:prSet/>
      <dgm:spPr/>
      <dgm:t>
        <a:bodyPr/>
        <a:lstStyle/>
        <a:p>
          <a:endParaRPr lang="fi-FI"/>
        </a:p>
      </dgm:t>
    </dgm:pt>
    <dgm:pt modelId="{3AEE162F-50D0-41C7-9A22-1D9C08940BF7}" type="sibTrans" cxnId="{48E3A11B-473D-40C6-BE4B-6861B38517A3}">
      <dgm:prSet/>
      <dgm:spPr/>
      <dgm:t>
        <a:bodyPr/>
        <a:lstStyle/>
        <a:p>
          <a:endParaRPr lang="fi-FI"/>
        </a:p>
      </dgm:t>
    </dgm:pt>
    <dgm:pt modelId="{7D96178E-22C0-4AAE-8E8E-9B7F8E198D9F}">
      <dgm:prSet phldrT="[Teksti]"/>
      <dgm:spPr/>
      <dgm:t>
        <a:bodyPr/>
        <a:lstStyle/>
        <a:p>
          <a:r>
            <a:rPr lang="fi-FI" dirty="0" smtClean="0"/>
            <a:t>:</a:t>
          </a:r>
          <a:endParaRPr lang="fi-FI" dirty="0"/>
        </a:p>
      </dgm:t>
    </dgm:pt>
    <dgm:pt modelId="{2F61DC00-C360-46AF-9DBA-B8182A7EAC61}" type="parTrans" cxnId="{59A4E1A3-E0B3-4DBD-B38C-22ECE06A290E}">
      <dgm:prSet/>
      <dgm:spPr/>
      <dgm:t>
        <a:bodyPr/>
        <a:lstStyle/>
        <a:p>
          <a:endParaRPr lang="fi-FI"/>
        </a:p>
      </dgm:t>
    </dgm:pt>
    <dgm:pt modelId="{2E048991-3677-49CE-9905-BF4339C1340C}" type="sibTrans" cxnId="{59A4E1A3-E0B3-4DBD-B38C-22ECE06A290E}">
      <dgm:prSet/>
      <dgm:spPr/>
      <dgm:t>
        <a:bodyPr/>
        <a:lstStyle/>
        <a:p>
          <a:endParaRPr lang="fi-FI"/>
        </a:p>
      </dgm:t>
    </dgm:pt>
    <dgm:pt modelId="{8C52736F-552E-4443-B139-E7035282E23C}">
      <dgm:prSet/>
      <dgm:spPr/>
      <dgm:t>
        <a:bodyPr/>
        <a:lstStyle/>
        <a:p>
          <a:r>
            <a:rPr lang="fi-FI" dirty="0" smtClean="0"/>
            <a:t>1</a:t>
          </a:r>
          <a:endParaRPr lang="fi-FI" dirty="0"/>
        </a:p>
      </dgm:t>
    </dgm:pt>
    <dgm:pt modelId="{987EAE69-B9F9-4AB1-BFD5-EA6113EEA215}" type="parTrans" cxnId="{9BF25B37-D832-4112-8D56-B64C9A822A77}">
      <dgm:prSet/>
      <dgm:spPr/>
      <dgm:t>
        <a:bodyPr/>
        <a:lstStyle/>
        <a:p>
          <a:endParaRPr lang="fi-FI"/>
        </a:p>
      </dgm:t>
    </dgm:pt>
    <dgm:pt modelId="{006169FD-61C3-49F8-8141-D01A693F2C4C}" type="sibTrans" cxnId="{9BF25B37-D832-4112-8D56-B64C9A822A77}">
      <dgm:prSet/>
      <dgm:spPr/>
      <dgm:t>
        <a:bodyPr/>
        <a:lstStyle/>
        <a:p>
          <a:endParaRPr lang="fi-FI"/>
        </a:p>
      </dgm:t>
    </dgm:pt>
    <dgm:pt modelId="{D5F9AD49-4EB7-43A2-BC89-7ABD269061A7}">
      <dgm:prSet/>
      <dgm:spPr/>
      <dgm:t>
        <a:bodyPr/>
        <a:lstStyle/>
        <a:p>
          <a:r>
            <a:rPr lang="fi-FI" dirty="0" smtClean="0"/>
            <a:t>5</a:t>
          </a:r>
          <a:endParaRPr lang="fi-FI" dirty="0"/>
        </a:p>
      </dgm:t>
    </dgm:pt>
    <dgm:pt modelId="{18032278-ECAB-4898-A83A-E6143D3D1C66}" type="parTrans" cxnId="{1BFAC38A-E35D-4417-8FD1-D565C4C29C28}">
      <dgm:prSet/>
      <dgm:spPr/>
      <dgm:t>
        <a:bodyPr/>
        <a:lstStyle/>
        <a:p>
          <a:endParaRPr lang="fi-FI"/>
        </a:p>
      </dgm:t>
    </dgm:pt>
    <dgm:pt modelId="{7D5FE130-30D9-4CD3-AFBE-0B853DD1A512}" type="sibTrans" cxnId="{1BFAC38A-E35D-4417-8FD1-D565C4C29C28}">
      <dgm:prSet/>
      <dgm:spPr/>
      <dgm:t>
        <a:bodyPr/>
        <a:lstStyle/>
        <a:p>
          <a:endParaRPr lang="fi-FI"/>
        </a:p>
      </dgm:t>
    </dgm:pt>
    <dgm:pt modelId="{421F7D20-991E-4778-A639-572A6BE0265F}">
      <dgm:prSet phldrT="[Teksti]"/>
      <dgm:spPr/>
      <dgm:t>
        <a:bodyPr/>
        <a:lstStyle/>
        <a:p>
          <a:r>
            <a:rPr lang="fi-FI" dirty="0" smtClean="0"/>
            <a:t>15</a:t>
          </a:r>
          <a:endParaRPr lang="fi-FI" dirty="0"/>
        </a:p>
      </dgm:t>
    </dgm:pt>
    <dgm:pt modelId="{82A4AA4E-BC86-43DD-A613-4A0C6310DE47}" type="parTrans" cxnId="{567CAC09-722F-415B-B638-FC66E33C6914}">
      <dgm:prSet/>
      <dgm:spPr/>
      <dgm:t>
        <a:bodyPr/>
        <a:lstStyle/>
        <a:p>
          <a:endParaRPr lang="fi-FI"/>
        </a:p>
      </dgm:t>
    </dgm:pt>
    <dgm:pt modelId="{E1151C1D-2EFB-4FC6-A530-D75AA46FC27E}" type="sibTrans" cxnId="{567CAC09-722F-415B-B638-FC66E33C6914}">
      <dgm:prSet/>
      <dgm:spPr/>
      <dgm:t>
        <a:bodyPr/>
        <a:lstStyle/>
        <a:p>
          <a:endParaRPr lang="fi-FI"/>
        </a:p>
      </dgm:t>
    </dgm:pt>
    <dgm:pt modelId="{935A27C1-19D6-4938-AADC-C99D65EFA27F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CAB4A6A5-4AE8-4A79-9D15-3B116E6EB317}" type="parTrans" cxnId="{7E2B2DAE-E46A-4FAE-9357-4529E570B7DA}">
      <dgm:prSet/>
      <dgm:spPr/>
      <dgm:t>
        <a:bodyPr/>
        <a:lstStyle/>
        <a:p>
          <a:endParaRPr lang="fi-FI"/>
        </a:p>
      </dgm:t>
    </dgm:pt>
    <dgm:pt modelId="{CCF60A2B-F786-4F10-8E08-5ECECDFAF5E4}" type="sibTrans" cxnId="{7E2B2DAE-E46A-4FAE-9357-4529E570B7DA}">
      <dgm:prSet/>
      <dgm:spPr/>
      <dgm:t>
        <a:bodyPr/>
        <a:lstStyle/>
        <a:p>
          <a:endParaRPr lang="fi-FI"/>
        </a:p>
      </dgm:t>
    </dgm:pt>
    <dgm:pt modelId="{1E1BBDFD-F775-48F0-9204-3062C7ED2834}" type="pres">
      <dgm:prSet presAssocID="{722A1FA3-7226-4E4C-B93F-48587EB9A692}" presName="list" presStyleCnt="0">
        <dgm:presLayoutVars>
          <dgm:dir/>
          <dgm:animLvl val="lvl"/>
        </dgm:presLayoutVars>
      </dgm:prSet>
      <dgm:spPr/>
    </dgm:pt>
    <dgm:pt modelId="{67B020DE-C91C-45E2-9B74-FE03EBC13551}" type="pres">
      <dgm:prSet presAssocID="{D99AFF2A-61F3-4544-9B36-79C0044CA40F}" presName="posSpace" presStyleCnt="0"/>
      <dgm:spPr/>
    </dgm:pt>
    <dgm:pt modelId="{5926C342-A698-4E22-95EC-88743AB6FCAB}" type="pres">
      <dgm:prSet presAssocID="{D99AFF2A-61F3-4544-9B36-79C0044CA40F}" presName="vertFlow" presStyleCnt="0"/>
      <dgm:spPr/>
    </dgm:pt>
    <dgm:pt modelId="{AC9E9F07-456E-4A9D-AC90-F072E51DC4D8}" type="pres">
      <dgm:prSet presAssocID="{D99AFF2A-61F3-4544-9B36-79C0044CA40F}" presName="topSpace" presStyleCnt="0"/>
      <dgm:spPr/>
    </dgm:pt>
    <dgm:pt modelId="{E4A5A069-E931-41E8-B7AD-F278D914492E}" type="pres">
      <dgm:prSet presAssocID="{D99AFF2A-61F3-4544-9B36-79C0044CA40F}" presName="firstComp" presStyleCnt="0"/>
      <dgm:spPr/>
    </dgm:pt>
    <dgm:pt modelId="{4E39274C-5C05-43EF-8692-4072DA535D75}" type="pres">
      <dgm:prSet presAssocID="{D99AFF2A-61F3-4544-9B36-79C0044CA40F}" presName="firstChild" presStyleLbl="bgAccFollowNode1" presStyleIdx="0" presStyleCnt="8"/>
      <dgm:spPr/>
    </dgm:pt>
    <dgm:pt modelId="{ADAD856A-218B-4F4B-A3FA-E18E898C382E}" type="pres">
      <dgm:prSet presAssocID="{D99AFF2A-61F3-4544-9B36-79C0044CA40F}" presName="firstChildTx" presStyleLbl="bgAccFollowNode1" presStyleIdx="0" presStyleCnt="8">
        <dgm:presLayoutVars>
          <dgm:bulletEnabled val="1"/>
        </dgm:presLayoutVars>
      </dgm:prSet>
      <dgm:spPr/>
    </dgm:pt>
    <dgm:pt modelId="{98A21056-2FE5-48FB-952A-EAAF1D01368F}" type="pres">
      <dgm:prSet presAssocID="{0609E4CE-A6BF-4FA8-A847-D8A17A28F70E}" presName="comp" presStyleCnt="0"/>
      <dgm:spPr/>
    </dgm:pt>
    <dgm:pt modelId="{4F01E145-051B-408B-A0DB-841F4425D758}" type="pres">
      <dgm:prSet presAssocID="{0609E4CE-A6BF-4FA8-A847-D8A17A28F70E}" presName="child" presStyleLbl="bgAccFollowNode1" presStyleIdx="1" presStyleCnt="8"/>
      <dgm:spPr/>
    </dgm:pt>
    <dgm:pt modelId="{DCE96ACD-0D4F-4CED-8A38-385027D234BF}" type="pres">
      <dgm:prSet presAssocID="{0609E4CE-A6BF-4FA8-A847-D8A17A28F70E}" presName="childTx" presStyleLbl="bgAccFollowNode1" presStyleIdx="1" presStyleCnt="8">
        <dgm:presLayoutVars>
          <dgm:bulletEnabled val="1"/>
        </dgm:presLayoutVars>
      </dgm:prSet>
      <dgm:spPr/>
    </dgm:pt>
    <dgm:pt modelId="{23C1C636-367D-4C73-821D-EFD71990D8F9}" type="pres">
      <dgm:prSet presAssocID="{D99AFF2A-61F3-4544-9B36-79C0044CA40F}" presName="negSpace" presStyleCnt="0"/>
      <dgm:spPr/>
    </dgm:pt>
    <dgm:pt modelId="{0EFA6218-E815-4503-83D9-EDAEB9C78D9A}" type="pres">
      <dgm:prSet presAssocID="{D99AFF2A-61F3-4544-9B36-79C0044CA40F}" presName="circle" presStyleLbl="node1" presStyleIdx="0" presStyleCnt="4"/>
      <dgm:spPr/>
    </dgm:pt>
    <dgm:pt modelId="{4C8CB86F-4B07-4759-91F9-68BFFB3A36A2}" type="pres">
      <dgm:prSet presAssocID="{E0B62F07-6C61-446D-8329-508FE2F2F459}" presName="transSpace" presStyleCnt="0"/>
      <dgm:spPr/>
    </dgm:pt>
    <dgm:pt modelId="{0E7BDB55-6DE6-4A72-A471-4F3716FF4BE0}" type="pres">
      <dgm:prSet presAssocID="{798EC566-FFFF-4F88-99A3-D2383E0B9BC5}" presName="posSpace" presStyleCnt="0"/>
      <dgm:spPr/>
    </dgm:pt>
    <dgm:pt modelId="{89161F6C-CED6-4B55-9217-DED821E4B3D9}" type="pres">
      <dgm:prSet presAssocID="{798EC566-FFFF-4F88-99A3-D2383E0B9BC5}" presName="vertFlow" presStyleCnt="0"/>
      <dgm:spPr/>
    </dgm:pt>
    <dgm:pt modelId="{838C2739-53CD-483D-962E-AD4B7FB856E3}" type="pres">
      <dgm:prSet presAssocID="{798EC566-FFFF-4F88-99A3-D2383E0B9BC5}" presName="topSpace" presStyleCnt="0"/>
      <dgm:spPr/>
    </dgm:pt>
    <dgm:pt modelId="{F5DD0C03-C69A-4292-8093-5496413C1C68}" type="pres">
      <dgm:prSet presAssocID="{798EC566-FFFF-4F88-99A3-D2383E0B9BC5}" presName="firstComp" presStyleCnt="0"/>
      <dgm:spPr/>
    </dgm:pt>
    <dgm:pt modelId="{F098351C-D3B5-48E4-A90B-DFE0E48D72B6}" type="pres">
      <dgm:prSet presAssocID="{798EC566-FFFF-4F88-99A3-D2383E0B9BC5}" presName="firstChild" presStyleLbl="bgAccFollowNode1" presStyleIdx="2" presStyleCnt="8"/>
      <dgm:spPr/>
      <dgm:t>
        <a:bodyPr/>
        <a:lstStyle/>
        <a:p>
          <a:endParaRPr lang="fi-FI"/>
        </a:p>
      </dgm:t>
    </dgm:pt>
    <dgm:pt modelId="{061F3994-AA02-4D3C-AF07-C13C164B6DEC}" type="pres">
      <dgm:prSet presAssocID="{798EC566-FFFF-4F88-99A3-D2383E0B9BC5}" presName="firstChildTx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5DF3455-A2AE-4B11-844A-465FE7CA61FD}" type="pres">
      <dgm:prSet presAssocID="{513DFA84-31C6-4781-A19E-2084F94DF5E3}" presName="comp" presStyleCnt="0"/>
      <dgm:spPr/>
    </dgm:pt>
    <dgm:pt modelId="{0B604E58-EB39-4853-A4C3-35EA77BE3536}" type="pres">
      <dgm:prSet presAssocID="{513DFA84-31C6-4781-A19E-2084F94DF5E3}" presName="child" presStyleLbl="bgAccFollowNode1" presStyleIdx="3" presStyleCnt="8"/>
      <dgm:spPr/>
    </dgm:pt>
    <dgm:pt modelId="{456508D9-6AC9-490A-B553-BC0AC229DD58}" type="pres">
      <dgm:prSet presAssocID="{513DFA84-31C6-4781-A19E-2084F94DF5E3}" presName="childTx" presStyleLbl="bgAccFollowNode1" presStyleIdx="3" presStyleCnt="8">
        <dgm:presLayoutVars>
          <dgm:bulletEnabled val="1"/>
        </dgm:presLayoutVars>
      </dgm:prSet>
      <dgm:spPr/>
    </dgm:pt>
    <dgm:pt modelId="{D31B82AE-CE5C-4065-889B-C1674C207AEC}" type="pres">
      <dgm:prSet presAssocID="{798EC566-FFFF-4F88-99A3-D2383E0B9BC5}" presName="negSpace" presStyleCnt="0"/>
      <dgm:spPr/>
    </dgm:pt>
    <dgm:pt modelId="{8E0F1043-7A38-4EF6-AD1D-08EE0FB7A353}" type="pres">
      <dgm:prSet presAssocID="{798EC566-FFFF-4F88-99A3-D2383E0B9BC5}" presName="circle" presStyleLbl="node1" presStyleIdx="1" presStyleCnt="4"/>
      <dgm:spPr/>
    </dgm:pt>
    <dgm:pt modelId="{F2A18EAD-B75D-451D-91B1-1BF5A50F298B}" type="pres">
      <dgm:prSet presAssocID="{2603F1FD-89DB-4CDC-9E38-3BC526D41BE3}" presName="transSpace" presStyleCnt="0"/>
      <dgm:spPr/>
    </dgm:pt>
    <dgm:pt modelId="{92B73EBC-59FB-422A-BFAA-D895BD16299E}" type="pres">
      <dgm:prSet presAssocID="{E8BB5701-676B-4588-8162-454155F83AB2}" presName="posSpace" presStyleCnt="0"/>
      <dgm:spPr/>
    </dgm:pt>
    <dgm:pt modelId="{14DED1C4-EB6B-42C4-8238-DAA80C063993}" type="pres">
      <dgm:prSet presAssocID="{E8BB5701-676B-4588-8162-454155F83AB2}" presName="vertFlow" presStyleCnt="0"/>
      <dgm:spPr/>
    </dgm:pt>
    <dgm:pt modelId="{E3B228E6-7447-4515-B87A-2F5A5361D3E3}" type="pres">
      <dgm:prSet presAssocID="{E8BB5701-676B-4588-8162-454155F83AB2}" presName="topSpace" presStyleCnt="0"/>
      <dgm:spPr/>
    </dgm:pt>
    <dgm:pt modelId="{36B58AD1-7F34-4A92-92E3-54AF8BC885C2}" type="pres">
      <dgm:prSet presAssocID="{E8BB5701-676B-4588-8162-454155F83AB2}" presName="firstComp" presStyleCnt="0"/>
      <dgm:spPr/>
    </dgm:pt>
    <dgm:pt modelId="{D987D019-72F6-4EF2-B7E7-725C341CDA81}" type="pres">
      <dgm:prSet presAssocID="{E8BB5701-676B-4588-8162-454155F83AB2}" presName="firstChild" presStyleLbl="bgAccFollowNode1" presStyleIdx="4" presStyleCnt="8"/>
      <dgm:spPr/>
    </dgm:pt>
    <dgm:pt modelId="{E2835704-137B-4318-9707-5A7C7A708135}" type="pres">
      <dgm:prSet presAssocID="{E8BB5701-676B-4588-8162-454155F83AB2}" presName="firstChildTx" presStyleLbl="bgAccFollowNode1" presStyleIdx="4" presStyleCnt="8">
        <dgm:presLayoutVars>
          <dgm:bulletEnabled val="1"/>
        </dgm:presLayoutVars>
      </dgm:prSet>
      <dgm:spPr/>
    </dgm:pt>
    <dgm:pt modelId="{76CAB54D-246B-4794-9628-5EB2E1310CBA}" type="pres">
      <dgm:prSet presAssocID="{D5F9AD49-4EB7-43A2-BC89-7ABD269061A7}" presName="comp" presStyleCnt="0"/>
      <dgm:spPr/>
    </dgm:pt>
    <dgm:pt modelId="{40A3425D-6342-4CDD-984F-E855A0A944D8}" type="pres">
      <dgm:prSet presAssocID="{D5F9AD49-4EB7-43A2-BC89-7ABD269061A7}" presName="child" presStyleLbl="bgAccFollowNode1" presStyleIdx="5" presStyleCnt="8"/>
      <dgm:spPr/>
    </dgm:pt>
    <dgm:pt modelId="{F62CC6F9-68F4-4DE5-9C2A-8324570A9E99}" type="pres">
      <dgm:prSet presAssocID="{D5F9AD49-4EB7-43A2-BC89-7ABD269061A7}" presName="childTx" presStyleLbl="bgAccFollowNode1" presStyleIdx="5" presStyleCnt="8">
        <dgm:presLayoutVars>
          <dgm:bulletEnabled val="1"/>
        </dgm:presLayoutVars>
      </dgm:prSet>
      <dgm:spPr/>
    </dgm:pt>
    <dgm:pt modelId="{117F602A-8FB1-4ACB-A713-138F0C7E025F}" type="pres">
      <dgm:prSet presAssocID="{E8BB5701-676B-4588-8162-454155F83AB2}" presName="negSpace" presStyleCnt="0"/>
      <dgm:spPr/>
    </dgm:pt>
    <dgm:pt modelId="{157E6C77-3EF7-46DD-B2B0-EC85D540CE49}" type="pres">
      <dgm:prSet presAssocID="{E8BB5701-676B-4588-8162-454155F83AB2}" presName="circle" presStyleLbl="node1" presStyleIdx="2" presStyleCnt="4"/>
      <dgm:spPr/>
    </dgm:pt>
    <dgm:pt modelId="{21570A2B-7FAD-4A6D-AF08-BF15906F291B}" type="pres">
      <dgm:prSet presAssocID="{3AEE162F-50D0-41C7-9A22-1D9C08940BF7}" presName="transSpace" presStyleCnt="0"/>
      <dgm:spPr/>
    </dgm:pt>
    <dgm:pt modelId="{363420D5-3532-48E2-9649-71707D183885}" type="pres">
      <dgm:prSet presAssocID="{7D96178E-22C0-4AAE-8E8E-9B7F8E198D9F}" presName="posSpace" presStyleCnt="0"/>
      <dgm:spPr/>
    </dgm:pt>
    <dgm:pt modelId="{0D5B7FB2-070C-4368-9A8E-C604569F1702}" type="pres">
      <dgm:prSet presAssocID="{7D96178E-22C0-4AAE-8E8E-9B7F8E198D9F}" presName="vertFlow" presStyleCnt="0"/>
      <dgm:spPr/>
    </dgm:pt>
    <dgm:pt modelId="{BABE5983-F55C-425E-8D16-83F4CBE0CA23}" type="pres">
      <dgm:prSet presAssocID="{7D96178E-22C0-4AAE-8E8E-9B7F8E198D9F}" presName="topSpace" presStyleCnt="0"/>
      <dgm:spPr/>
    </dgm:pt>
    <dgm:pt modelId="{4C4CDED5-718A-4B61-A9FC-E8CDFDD09C91}" type="pres">
      <dgm:prSet presAssocID="{7D96178E-22C0-4AAE-8E8E-9B7F8E198D9F}" presName="firstComp" presStyleCnt="0"/>
      <dgm:spPr/>
    </dgm:pt>
    <dgm:pt modelId="{7F11A156-2235-4100-88CF-E55E5178DF31}" type="pres">
      <dgm:prSet presAssocID="{7D96178E-22C0-4AAE-8E8E-9B7F8E198D9F}" presName="firstChild" presStyleLbl="bgAccFollowNode1" presStyleIdx="6" presStyleCnt="8"/>
      <dgm:spPr/>
    </dgm:pt>
    <dgm:pt modelId="{6D9AF84D-667D-400F-971E-8EA5033CBBE1}" type="pres">
      <dgm:prSet presAssocID="{7D96178E-22C0-4AAE-8E8E-9B7F8E198D9F}" presName="firstChildTx" presStyleLbl="bgAccFollowNode1" presStyleIdx="6" presStyleCnt="8">
        <dgm:presLayoutVars>
          <dgm:bulletEnabled val="1"/>
        </dgm:presLayoutVars>
      </dgm:prSet>
      <dgm:spPr/>
    </dgm:pt>
    <dgm:pt modelId="{080CC807-F195-4B65-AA50-30072EE17511}" type="pres">
      <dgm:prSet presAssocID="{935A27C1-19D6-4938-AADC-C99D65EFA27F}" presName="comp" presStyleCnt="0"/>
      <dgm:spPr/>
    </dgm:pt>
    <dgm:pt modelId="{5FBC540F-3ABE-42C2-A132-815EBCB7FED7}" type="pres">
      <dgm:prSet presAssocID="{935A27C1-19D6-4938-AADC-C99D65EFA27F}" presName="child" presStyleLbl="bgAccFollowNode1" presStyleIdx="7" presStyleCnt="8"/>
      <dgm:spPr/>
    </dgm:pt>
    <dgm:pt modelId="{89DF615C-58F4-48D3-AE03-36D7BADDBEF7}" type="pres">
      <dgm:prSet presAssocID="{935A27C1-19D6-4938-AADC-C99D65EFA27F}" presName="childTx" presStyleLbl="bgAccFollowNode1" presStyleIdx="7" presStyleCnt="8">
        <dgm:presLayoutVars>
          <dgm:bulletEnabled val="1"/>
        </dgm:presLayoutVars>
      </dgm:prSet>
      <dgm:spPr/>
    </dgm:pt>
    <dgm:pt modelId="{4D1C55AC-ABD0-41C2-B505-16E9CB719DBB}" type="pres">
      <dgm:prSet presAssocID="{7D96178E-22C0-4AAE-8E8E-9B7F8E198D9F}" presName="negSpace" presStyleCnt="0"/>
      <dgm:spPr/>
    </dgm:pt>
    <dgm:pt modelId="{6913D59C-C103-4631-A0E3-28ED7663B047}" type="pres">
      <dgm:prSet presAssocID="{7D96178E-22C0-4AAE-8E8E-9B7F8E198D9F}" presName="circle" presStyleLbl="node1" presStyleIdx="3" presStyleCnt="4"/>
      <dgm:spPr/>
      <dgm:t>
        <a:bodyPr/>
        <a:lstStyle/>
        <a:p>
          <a:endParaRPr lang="fi-FI"/>
        </a:p>
      </dgm:t>
    </dgm:pt>
  </dgm:ptLst>
  <dgm:cxnLst>
    <dgm:cxn modelId="{7E2B2DAE-E46A-4FAE-9357-4529E570B7DA}" srcId="{7D96178E-22C0-4AAE-8E8E-9B7F8E198D9F}" destId="{935A27C1-19D6-4938-AADC-C99D65EFA27F}" srcOrd="1" destOrd="0" parTransId="{CAB4A6A5-4AE8-4A79-9D15-3B116E6EB317}" sibTransId="{CCF60A2B-F786-4F10-8E08-5ECECDFAF5E4}"/>
    <dgm:cxn modelId="{2327A48A-6E4D-407B-A4F8-1E693063217F}" type="presOf" srcId="{D99AFF2A-61F3-4544-9B36-79C0044CA40F}" destId="{0EFA6218-E815-4503-83D9-EDAEB9C78D9A}" srcOrd="0" destOrd="0" presId="urn:microsoft.com/office/officeart/2005/8/layout/hList9"/>
    <dgm:cxn modelId="{D53AE3E5-AFAC-4B73-9974-5180045075CB}" type="presOf" srcId="{D5F9AD49-4EB7-43A2-BC89-7ABD269061A7}" destId="{40A3425D-6342-4CDD-984F-E855A0A944D8}" srcOrd="0" destOrd="0" presId="urn:microsoft.com/office/officeart/2005/8/layout/hList9"/>
    <dgm:cxn modelId="{290F7492-CA12-4D7D-BD69-D92CBB0FA2F2}" srcId="{722A1FA3-7226-4E4C-B93F-48587EB9A692}" destId="{D99AFF2A-61F3-4544-9B36-79C0044CA40F}" srcOrd="0" destOrd="0" parTransId="{0CF65E5B-B02C-47C2-A222-763AF7AEE8DB}" sibTransId="{E0B62F07-6C61-446D-8329-508FE2F2F459}"/>
    <dgm:cxn modelId="{A3E926D1-0F69-4B0D-9FE1-520FE2D6B5AF}" srcId="{D99AFF2A-61F3-4544-9B36-79C0044CA40F}" destId="{6ABFA8C8-4C1D-4F01-B283-4070F4845E70}" srcOrd="0" destOrd="0" parTransId="{68EB4FE7-740E-40D4-87CB-995E29DB648D}" sibTransId="{5CD9E6A7-2255-4143-AD86-B6D93BF69E6A}"/>
    <dgm:cxn modelId="{59A4E1A3-E0B3-4DBD-B38C-22ECE06A290E}" srcId="{722A1FA3-7226-4E4C-B93F-48587EB9A692}" destId="{7D96178E-22C0-4AAE-8E8E-9B7F8E198D9F}" srcOrd="3" destOrd="0" parTransId="{2F61DC00-C360-46AF-9DBA-B8182A7EAC61}" sibTransId="{2E048991-3677-49CE-9905-BF4339C1340C}"/>
    <dgm:cxn modelId="{355B0A83-A775-4178-9C83-447294507E07}" type="presOf" srcId="{513DFA84-31C6-4781-A19E-2084F94DF5E3}" destId="{0B604E58-EB39-4853-A4C3-35EA77BE3536}" srcOrd="0" destOrd="0" presId="urn:microsoft.com/office/officeart/2005/8/layout/hList9"/>
    <dgm:cxn modelId="{A11AE535-E20E-434F-85E8-9B97A3A02203}" type="presOf" srcId="{E8BB5701-676B-4588-8162-454155F83AB2}" destId="{157E6C77-3EF7-46DD-B2B0-EC85D540CE49}" srcOrd="0" destOrd="0" presId="urn:microsoft.com/office/officeart/2005/8/layout/hList9"/>
    <dgm:cxn modelId="{567CAC09-722F-415B-B638-FC66E33C6914}" srcId="{7D96178E-22C0-4AAE-8E8E-9B7F8E198D9F}" destId="{421F7D20-991E-4778-A639-572A6BE0265F}" srcOrd="0" destOrd="0" parTransId="{82A4AA4E-BC86-43DD-A613-4A0C6310DE47}" sibTransId="{E1151C1D-2EFB-4FC6-A530-D75AA46FC27E}"/>
    <dgm:cxn modelId="{F90ECEE9-A96D-40E3-94DF-C9A121C93BCD}" type="presOf" srcId="{935A27C1-19D6-4938-AADC-C99D65EFA27F}" destId="{89DF615C-58F4-48D3-AE03-36D7BADDBEF7}" srcOrd="1" destOrd="0" presId="urn:microsoft.com/office/officeart/2005/8/layout/hList9"/>
    <dgm:cxn modelId="{B4E62DC1-5F70-4FFB-B7FC-680BBCC287BE}" type="presOf" srcId="{8C52736F-552E-4443-B139-E7035282E23C}" destId="{E2835704-137B-4318-9707-5A7C7A708135}" srcOrd="1" destOrd="0" presId="urn:microsoft.com/office/officeart/2005/8/layout/hList9"/>
    <dgm:cxn modelId="{507D4D97-4106-4709-8B44-72482D9C0A47}" type="presOf" srcId="{513DFA84-31C6-4781-A19E-2084F94DF5E3}" destId="{456508D9-6AC9-490A-B553-BC0AC229DD58}" srcOrd="1" destOrd="0" presId="urn:microsoft.com/office/officeart/2005/8/layout/hList9"/>
    <dgm:cxn modelId="{25630B46-E97A-401B-AEDA-F1B5F364E749}" type="presOf" srcId="{0609E4CE-A6BF-4FA8-A847-D8A17A28F70E}" destId="{DCE96ACD-0D4F-4CED-8A38-385027D234BF}" srcOrd="1" destOrd="0" presId="urn:microsoft.com/office/officeart/2005/8/layout/hList9"/>
    <dgm:cxn modelId="{6F80E391-02D1-4D8C-AF1F-434832CACE61}" type="presOf" srcId="{798EC566-FFFF-4F88-99A3-D2383E0B9BC5}" destId="{8E0F1043-7A38-4EF6-AD1D-08EE0FB7A353}" srcOrd="0" destOrd="0" presId="urn:microsoft.com/office/officeart/2005/8/layout/hList9"/>
    <dgm:cxn modelId="{48E3A11B-473D-40C6-BE4B-6861B38517A3}" srcId="{722A1FA3-7226-4E4C-B93F-48587EB9A692}" destId="{E8BB5701-676B-4588-8162-454155F83AB2}" srcOrd="2" destOrd="0" parTransId="{C26742FF-9B11-4691-8411-37FDECA5BC82}" sibTransId="{3AEE162F-50D0-41C7-9A22-1D9C08940BF7}"/>
    <dgm:cxn modelId="{A5C2C77A-764A-4484-B75C-2EBA57581BF1}" type="presOf" srcId="{8C52736F-552E-4443-B139-E7035282E23C}" destId="{D987D019-72F6-4EF2-B7E7-725C341CDA81}" srcOrd="0" destOrd="0" presId="urn:microsoft.com/office/officeart/2005/8/layout/hList9"/>
    <dgm:cxn modelId="{1BFAC38A-E35D-4417-8FD1-D565C4C29C28}" srcId="{E8BB5701-676B-4588-8162-454155F83AB2}" destId="{D5F9AD49-4EB7-43A2-BC89-7ABD269061A7}" srcOrd="1" destOrd="0" parTransId="{18032278-ECAB-4898-A83A-E6143D3D1C66}" sibTransId="{7D5FE130-30D9-4CD3-AFBE-0B853DD1A512}"/>
    <dgm:cxn modelId="{2790F29F-2A89-4A4F-A154-282985226438}" srcId="{798EC566-FFFF-4F88-99A3-D2383E0B9BC5}" destId="{513DFA84-31C6-4781-A19E-2084F94DF5E3}" srcOrd="1" destOrd="0" parTransId="{6DDD4AFF-D754-4589-8B5F-C62B01085A9E}" sibTransId="{5423D5A5-D6D2-493C-9545-E12AB39BBFBC}"/>
    <dgm:cxn modelId="{07730555-9483-4D68-93F8-F6677C2B31DB}" type="presOf" srcId="{6ABFA8C8-4C1D-4F01-B283-4070F4845E70}" destId="{4E39274C-5C05-43EF-8692-4072DA535D75}" srcOrd="0" destOrd="0" presId="urn:microsoft.com/office/officeart/2005/8/layout/hList9"/>
    <dgm:cxn modelId="{9BF25B37-D832-4112-8D56-B64C9A822A77}" srcId="{E8BB5701-676B-4588-8162-454155F83AB2}" destId="{8C52736F-552E-4443-B139-E7035282E23C}" srcOrd="0" destOrd="0" parTransId="{987EAE69-B9F9-4AB1-BFD5-EA6113EEA215}" sibTransId="{006169FD-61C3-49F8-8141-D01A693F2C4C}"/>
    <dgm:cxn modelId="{447F3A19-FC63-4E84-9B68-F7E5AB00D31C}" type="presOf" srcId="{722A1FA3-7226-4E4C-B93F-48587EB9A692}" destId="{1E1BBDFD-F775-48F0-9204-3062C7ED2834}" srcOrd="0" destOrd="0" presId="urn:microsoft.com/office/officeart/2005/8/layout/hList9"/>
    <dgm:cxn modelId="{3CA2FE3F-532B-44B9-A39B-B94DB1693990}" type="presOf" srcId="{6ABFA8C8-4C1D-4F01-B283-4070F4845E70}" destId="{ADAD856A-218B-4F4B-A3FA-E18E898C382E}" srcOrd="1" destOrd="0" presId="urn:microsoft.com/office/officeart/2005/8/layout/hList9"/>
    <dgm:cxn modelId="{D9837A62-D742-45A4-B67B-6343589E2C3B}" type="presOf" srcId="{0609E4CE-A6BF-4FA8-A847-D8A17A28F70E}" destId="{4F01E145-051B-408B-A0DB-841F4425D758}" srcOrd="0" destOrd="0" presId="urn:microsoft.com/office/officeart/2005/8/layout/hList9"/>
    <dgm:cxn modelId="{52645FE0-19E0-4662-8BF2-650E18532D92}" type="presOf" srcId="{7799139A-7E52-4333-9976-20E027ED8180}" destId="{F098351C-D3B5-48E4-A90B-DFE0E48D72B6}" srcOrd="0" destOrd="0" presId="urn:microsoft.com/office/officeart/2005/8/layout/hList9"/>
    <dgm:cxn modelId="{91640D97-FD5C-4C11-BDE0-F11F1A01CDCA}" type="presOf" srcId="{935A27C1-19D6-4938-AADC-C99D65EFA27F}" destId="{5FBC540F-3ABE-42C2-A132-815EBCB7FED7}" srcOrd="0" destOrd="0" presId="urn:microsoft.com/office/officeart/2005/8/layout/hList9"/>
    <dgm:cxn modelId="{5D0FAFA4-45CF-4259-82C1-19ACD8D98131}" type="presOf" srcId="{D5F9AD49-4EB7-43A2-BC89-7ABD269061A7}" destId="{F62CC6F9-68F4-4DE5-9C2A-8324570A9E99}" srcOrd="1" destOrd="0" presId="urn:microsoft.com/office/officeart/2005/8/layout/hList9"/>
    <dgm:cxn modelId="{B0AE1C5A-0333-431F-A5BD-B5FD883D5749}" srcId="{798EC566-FFFF-4F88-99A3-D2383E0B9BC5}" destId="{7799139A-7E52-4333-9976-20E027ED8180}" srcOrd="0" destOrd="0" parTransId="{CC13AAA4-C4CD-48BB-8649-3CE48A9B7876}" sibTransId="{400FC729-0B55-462F-ADBE-52661FD043EF}"/>
    <dgm:cxn modelId="{EE0A6A99-C895-4160-9687-51B2B0113094}" type="presOf" srcId="{421F7D20-991E-4778-A639-572A6BE0265F}" destId="{6D9AF84D-667D-400F-971E-8EA5033CBBE1}" srcOrd="1" destOrd="0" presId="urn:microsoft.com/office/officeart/2005/8/layout/hList9"/>
    <dgm:cxn modelId="{80871AFA-3D17-4E13-8830-C2F40315AFAD}" srcId="{722A1FA3-7226-4E4C-B93F-48587EB9A692}" destId="{798EC566-FFFF-4F88-99A3-D2383E0B9BC5}" srcOrd="1" destOrd="0" parTransId="{07626813-45B7-4917-A7B6-0457262F81FD}" sibTransId="{2603F1FD-89DB-4CDC-9E38-3BC526D41BE3}"/>
    <dgm:cxn modelId="{9489415F-608D-4BE1-9D89-C28AF82F4A71}" type="presOf" srcId="{7D96178E-22C0-4AAE-8E8E-9B7F8E198D9F}" destId="{6913D59C-C103-4631-A0E3-28ED7663B047}" srcOrd="0" destOrd="0" presId="urn:microsoft.com/office/officeart/2005/8/layout/hList9"/>
    <dgm:cxn modelId="{28FE37FE-E9EE-43B3-A187-B5E518C4AA8B}" srcId="{D99AFF2A-61F3-4544-9B36-79C0044CA40F}" destId="{0609E4CE-A6BF-4FA8-A847-D8A17A28F70E}" srcOrd="1" destOrd="0" parTransId="{E61D4AE4-6F13-4E27-88CA-371F1DF563A6}" sibTransId="{501F62B4-82E7-4D8B-92FB-2D594049C46B}"/>
    <dgm:cxn modelId="{6BC0A5C2-435A-428C-AC43-0F2FAE8356A2}" type="presOf" srcId="{7799139A-7E52-4333-9976-20E027ED8180}" destId="{061F3994-AA02-4D3C-AF07-C13C164B6DEC}" srcOrd="1" destOrd="0" presId="urn:microsoft.com/office/officeart/2005/8/layout/hList9"/>
    <dgm:cxn modelId="{2B22F88F-B9B5-488A-A663-CC8F6AC354FD}" type="presOf" srcId="{421F7D20-991E-4778-A639-572A6BE0265F}" destId="{7F11A156-2235-4100-88CF-E55E5178DF31}" srcOrd="0" destOrd="0" presId="urn:microsoft.com/office/officeart/2005/8/layout/hList9"/>
    <dgm:cxn modelId="{63873447-C3E9-47EE-A07D-43B5FF043351}" type="presParOf" srcId="{1E1BBDFD-F775-48F0-9204-3062C7ED2834}" destId="{67B020DE-C91C-45E2-9B74-FE03EBC13551}" srcOrd="0" destOrd="0" presId="urn:microsoft.com/office/officeart/2005/8/layout/hList9"/>
    <dgm:cxn modelId="{D616CE25-29DE-479A-A9CA-6815C66F8F2F}" type="presParOf" srcId="{1E1BBDFD-F775-48F0-9204-3062C7ED2834}" destId="{5926C342-A698-4E22-95EC-88743AB6FCAB}" srcOrd="1" destOrd="0" presId="urn:microsoft.com/office/officeart/2005/8/layout/hList9"/>
    <dgm:cxn modelId="{550ACD1B-3937-4F60-A037-6C9FEC2C2317}" type="presParOf" srcId="{5926C342-A698-4E22-95EC-88743AB6FCAB}" destId="{AC9E9F07-456E-4A9D-AC90-F072E51DC4D8}" srcOrd="0" destOrd="0" presId="urn:microsoft.com/office/officeart/2005/8/layout/hList9"/>
    <dgm:cxn modelId="{7F9D1615-FEC7-47AE-8CF5-3C2A59CFF8F6}" type="presParOf" srcId="{5926C342-A698-4E22-95EC-88743AB6FCAB}" destId="{E4A5A069-E931-41E8-B7AD-F278D914492E}" srcOrd="1" destOrd="0" presId="urn:microsoft.com/office/officeart/2005/8/layout/hList9"/>
    <dgm:cxn modelId="{6C28A2DE-7138-4156-9568-1A1BD0236F97}" type="presParOf" srcId="{E4A5A069-E931-41E8-B7AD-F278D914492E}" destId="{4E39274C-5C05-43EF-8692-4072DA535D75}" srcOrd="0" destOrd="0" presId="urn:microsoft.com/office/officeart/2005/8/layout/hList9"/>
    <dgm:cxn modelId="{B4699683-D1B2-4273-AB44-72BC832988D8}" type="presParOf" srcId="{E4A5A069-E931-41E8-B7AD-F278D914492E}" destId="{ADAD856A-218B-4F4B-A3FA-E18E898C382E}" srcOrd="1" destOrd="0" presId="urn:microsoft.com/office/officeart/2005/8/layout/hList9"/>
    <dgm:cxn modelId="{0D35C2F7-CC23-4420-8A8C-5B53D961424E}" type="presParOf" srcId="{5926C342-A698-4E22-95EC-88743AB6FCAB}" destId="{98A21056-2FE5-48FB-952A-EAAF1D01368F}" srcOrd="2" destOrd="0" presId="urn:microsoft.com/office/officeart/2005/8/layout/hList9"/>
    <dgm:cxn modelId="{4F29A960-6C05-4658-BB8A-432C4CEA8C69}" type="presParOf" srcId="{98A21056-2FE5-48FB-952A-EAAF1D01368F}" destId="{4F01E145-051B-408B-A0DB-841F4425D758}" srcOrd="0" destOrd="0" presId="urn:microsoft.com/office/officeart/2005/8/layout/hList9"/>
    <dgm:cxn modelId="{CCAA06EA-5804-47FA-A0B1-0455B44E6CB5}" type="presParOf" srcId="{98A21056-2FE5-48FB-952A-EAAF1D01368F}" destId="{DCE96ACD-0D4F-4CED-8A38-385027D234BF}" srcOrd="1" destOrd="0" presId="urn:microsoft.com/office/officeart/2005/8/layout/hList9"/>
    <dgm:cxn modelId="{9C3FCDBD-625A-47CA-955D-595EB3E6562B}" type="presParOf" srcId="{1E1BBDFD-F775-48F0-9204-3062C7ED2834}" destId="{23C1C636-367D-4C73-821D-EFD71990D8F9}" srcOrd="2" destOrd="0" presId="urn:microsoft.com/office/officeart/2005/8/layout/hList9"/>
    <dgm:cxn modelId="{EFAA4E3E-24FA-4E83-923E-3E2E71AFE5A6}" type="presParOf" srcId="{1E1BBDFD-F775-48F0-9204-3062C7ED2834}" destId="{0EFA6218-E815-4503-83D9-EDAEB9C78D9A}" srcOrd="3" destOrd="0" presId="urn:microsoft.com/office/officeart/2005/8/layout/hList9"/>
    <dgm:cxn modelId="{15DD5C7F-BFF4-4909-9280-C008B683710D}" type="presParOf" srcId="{1E1BBDFD-F775-48F0-9204-3062C7ED2834}" destId="{4C8CB86F-4B07-4759-91F9-68BFFB3A36A2}" srcOrd="4" destOrd="0" presId="urn:microsoft.com/office/officeart/2005/8/layout/hList9"/>
    <dgm:cxn modelId="{839BBBBF-975A-4D82-BA79-E173AD530278}" type="presParOf" srcId="{1E1BBDFD-F775-48F0-9204-3062C7ED2834}" destId="{0E7BDB55-6DE6-4A72-A471-4F3716FF4BE0}" srcOrd="5" destOrd="0" presId="urn:microsoft.com/office/officeart/2005/8/layout/hList9"/>
    <dgm:cxn modelId="{132FC2F9-6248-4E35-9C8E-00ED6F69B647}" type="presParOf" srcId="{1E1BBDFD-F775-48F0-9204-3062C7ED2834}" destId="{89161F6C-CED6-4B55-9217-DED821E4B3D9}" srcOrd="6" destOrd="0" presId="urn:microsoft.com/office/officeart/2005/8/layout/hList9"/>
    <dgm:cxn modelId="{CAAD6F62-65B9-4141-A23E-24D720874DAA}" type="presParOf" srcId="{89161F6C-CED6-4B55-9217-DED821E4B3D9}" destId="{838C2739-53CD-483D-962E-AD4B7FB856E3}" srcOrd="0" destOrd="0" presId="urn:microsoft.com/office/officeart/2005/8/layout/hList9"/>
    <dgm:cxn modelId="{9362B89F-286D-4ACE-B939-02376391E9B8}" type="presParOf" srcId="{89161F6C-CED6-4B55-9217-DED821E4B3D9}" destId="{F5DD0C03-C69A-4292-8093-5496413C1C68}" srcOrd="1" destOrd="0" presId="urn:microsoft.com/office/officeart/2005/8/layout/hList9"/>
    <dgm:cxn modelId="{D274A670-1D0D-452A-9CA7-7E6701E11AC9}" type="presParOf" srcId="{F5DD0C03-C69A-4292-8093-5496413C1C68}" destId="{F098351C-D3B5-48E4-A90B-DFE0E48D72B6}" srcOrd="0" destOrd="0" presId="urn:microsoft.com/office/officeart/2005/8/layout/hList9"/>
    <dgm:cxn modelId="{6A0F139D-71BE-47A6-AFA6-7C711E1A470C}" type="presParOf" srcId="{F5DD0C03-C69A-4292-8093-5496413C1C68}" destId="{061F3994-AA02-4D3C-AF07-C13C164B6DEC}" srcOrd="1" destOrd="0" presId="urn:microsoft.com/office/officeart/2005/8/layout/hList9"/>
    <dgm:cxn modelId="{79896C6C-84F4-4A8F-A96C-207DD5A37610}" type="presParOf" srcId="{89161F6C-CED6-4B55-9217-DED821E4B3D9}" destId="{45DF3455-A2AE-4B11-844A-465FE7CA61FD}" srcOrd="2" destOrd="0" presId="urn:microsoft.com/office/officeart/2005/8/layout/hList9"/>
    <dgm:cxn modelId="{46586B5B-83B4-4D66-A20C-C8D294E3A42C}" type="presParOf" srcId="{45DF3455-A2AE-4B11-844A-465FE7CA61FD}" destId="{0B604E58-EB39-4853-A4C3-35EA77BE3536}" srcOrd="0" destOrd="0" presId="urn:microsoft.com/office/officeart/2005/8/layout/hList9"/>
    <dgm:cxn modelId="{F8EA3B77-B07E-4D25-A33E-60D3CDDE293D}" type="presParOf" srcId="{45DF3455-A2AE-4B11-844A-465FE7CA61FD}" destId="{456508D9-6AC9-490A-B553-BC0AC229DD58}" srcOrd="1" destOrd="0" presId="urn:microsoft.com/office/officeart/2005/8/layout/hList9"/>
    <dgm:cxn modelId="{A8CC4DD6-8739-49F9-A304-EED54F8DB421}" type="presParOf" srcId="{1E1BBDFD-F775-48F0-9204-3062C7ED2834}" destId="{D31B82AE-CE5C-4065-889B-C1674C207AEC}" srcOrd="7" destOrd="0" presId="urn:microsoft.com/office/officeart/2005/8/layout/hList9"/>
    <dgm:cxn modelId="{9D6571C9-4426-4E9F-A20B-F4FAFC95FAD8}" type="presParOf" srcId="{1E1BBDFD-F775-48F0-9204-3062C7ED2834}" destId="{8E0F1043-7A38-4EF6-AD1D-08EE0FB7A353}" srcOrd="8" destOrd="0" presId="urn:microsoft.com/office/officeart/2005/8/layout/hList9"/>
    <dgm:cxn modelId="{C93094DE-D6DA-44C2-9044-A8C2A25EE215}" type="presParOf" srcId="{1E1BBDFD-F775-48F0-9204-3062C7ED2834}" destId="{F2A18EAD-B75D-451D-91B1-1BF5A50F298B}" srcOrd="9" destOrd="0" presId="urn:microsoft.com/office/officeart/2005/8/layout/hList9"/>
    <dgm:cxn modelId="{7516921F-33D9-4B9D-90E6-CE012779D7E7}" type="presParOf" srcId="{1E1BBDFD-F775-48F0-9204-3062C7ED2834}" destId="{92B73EBC-59FB-422A-BFAA-D895BD16299E}" srcOrd="10" destOrd="0" presId="urn:microsoft.com/office/officeart/2005/8/layout/hList9"/>
    <dgm:cxn modelId="{94B3A958-C75E-4528-822E-E71A3A7064E5}" type="presParOf" srcId="{1E1BBDFD-F775-48F0-9204-3062C7ED2834}" destId="{14DED1C4-EB6B-42C4-8238-DAA80C063993}" srcOrd="11" destOrd="0" presId="urn:microsoft.com/office/officeart/2005/8/layout/hList9"/>
    <dgm:cxn modelId="{BAE5C30A-7A90-4BC8-836E-F39CBB16216C}" type="presParOf" srcId="{14DED1C4-EB6B-42C4-8238-DAA80C063993}" destId="{E3B228E6-7447-4515-B87A-2F5A5361D3E3}" srcOrd="0" destOrd="0" presId="urn:microsoft.com/office/officeart/2005/8/layout/hList9"/>
    <dgm:cxn modelId="{18AF6F10-12F6-4077-8302-F0FB3B00D4A6}" type="presParOf" srcId="{14DED1C4-EB6B-42C4-8238-DAA80C063993}" destId="{36B58AD1-7F34-4A92-92E3-54AF8BC885C2}" srcOrd="1" destOrd="0" presId="urn:microsoft.com/office/officeart/2005/8/layout/hList9"/>
    <dgm:cxn modelId="{E893687A-689D-4404-8F5E-C96703BDD6F2}" type="presParOf" srcId="{36B58AD1-7F34-4A92-92E3-54AF8BC885C2}" destId="{D987D019-72F6-4EF2-B7E7-725C341CDA81}" srcOrd="0" destOrd="0" presId="urn:microsoft.com/office/officeart/2005/8/layout/hList9"/>
    <dgm:cxn modelId="{025D705E-2F54-40D6-A974-6E4BAC7C3C60}" type="presParOf" srcId="{36B58AD1-7F34-4A92-92E3-54AF8BC885C2}" destId="{E2835704-137B-4318-9707-5A7C7A708135}" srcOrd="1" destOrd="0" presId="urn:microsoft.com/office/officeart/2005/8/layout/hList9"/>
    <dgm:cxn modelId="{9C50D1FF-29A8-4E24-B924-0356465131BA}" type="presParOf" srcId="{14DED1C4-EB6B-42C4-8238-DAA80C063993}" destId="{76CAB54D-246B-4794-9628-5EB2E1310CBA}" srcOrd="2" destOrd="0" presId="urn:microsoft.com/office/officeart/2005/8/layout/hList9"/>
    <dgm:cxn modelId="{663BC67C-2A44-4BDC-A256-3585FB027CFB}" type="presParOf" srcId="{76CAB54D-246B-4794-9628-5EB2E1310CBA}" destId="{40A3425D-6342-4CDD-984F-E855A0A944D8}" srcOrd="0" destOrd="0" presId="urn:microsoft.com/office/officeart/2005/8/layout/hList9"/>
    <dgm:cxn modelId="{FBF470FE-77E2-4139-847C-3ABFA4CA0196}" type="presParOf" srcId="{76CAB54D-246B-4794-9628-5EB2E1310CBA}" destId="{F62CC6F9-68F4-4DE5-9C2A-8324570A9E99}" srcOrd="1" destOrd="0" presId="urn:microsoft.com/office/officeart/2005/8/layout/hList9"/>
    <dgm:cxn modelId="{B827958D-2C51-40D1-A29D-08D9EB01318B}" type="presParOf" srcId="{1E1BBDFD-F775-48F0-9204-3062C7ED2834}" destId="{117F602A-8FB1-4ACB-A713-138F0C7E025F}" srcOrd="12" destOrd="0" presId="urn:microsoft.com/office/officeart/2005/8/layout/hList9"/>
    <dgm:cxn modelId="{68B49DAA-DB4B-4B3D-AF9D-269A42BC9950}" type="presParOf" srcId="{1E1BBDFD-F775-48F0-9204-3062C7ED2834}" destId="{157E6C77-3EF7-46DD-B2B0-EC85D540CE49}" srcOrd="13" destOrd="0" presId="urn:microsoft.com/office/officeart/2005/8/layout/hList9"/>
    <dgm:cxn modelId="{415D27B5-BE48-49E4-A1EF-87968DABF588}" type="presParOf" srcId="{1E1BBDFD-F775-48F0-9204-3062C7ED2834}" destId="{21570A2B-7FAD-4A6D-AF08-BF15906F291B}" srcOrd="14" destOrd="0" presId="urn:microsoft.com/office/officeart/2005/8/layout/hList9"/>
    <dgm:cxn modelId="{6E2906E1-66F1-46C3-A556-B2AFDBB96294}" type="presParOf" srcId="{1E1BBDFD-F775-48F0-9204-3062C7ED2834}" destId="{363420D5-3532-48E2-9649-71707D183885}" srcOrd="15" destOrd="0" presId="urn:microsoft.com/office/officeart/2005/8/layout/hList9"/>
    <dgm:cxn modelId="{80271474-FAEF-4CEB-8EBF-561C60CB06AD}" type="presParOf" srcId="{1E1BBDFD-F775-48F0-9204-3062C7ED2834}" destId="{0D5B7FB2-070C-4368-9A8E-C604569F1702}" srcOrd="16" destOrd="0" presId="urn:microsoft.com/office/officeart/2005/8/layout/hList9"/>
    <dgm:cxn modelId="{AC8B900C-8CF3-443A-9BB0-3E9E6FAAB69E}" type="presParOf" srcId="{0D5B7FB2-070C-4368-9A8E-C604569F1702}" destId="{BABE5983-F55C-425E-8D16-83F4CBE0CA23}" srcOrd="0" destOrd="0" presId="urn:microsoft.com/office/officeart/2005/8/layout/hList9"/>
    <dgm:cxn modelId="{DE9A6608-8F6E-4987-98FA-BD4447A9FB2C}" type="presParOf" srcId="{0D5B7FB2-070C-4368-9A8E-C604569F1702}" destId="{4C4CDED5-718A-4B61-A9FC-E8CDFDD09C91}" srcOrd="1" destOrd="0" presId="urn:microsoft.com/office/officeart/2005/8/layout/hList9"/>
    <dgm:cxn modelId="{2C517E22-BF49-4339-92FC-DC2899B5B5C9}" type="presParOf" srcId="{4C4CDED5-718A-4B61-A9FC-E8CDFDD09C91}" destId="{7F11A156-2235-4100-88CF-E55E5178DF31}" srcOrd="0" destOrd="0" presId="urn:microsoft.com/office/officeart/2005/8/layout/hList9"/>
    <dgm:cxn modelId="{479219D5-C299-48CC-8392-A623FBB265AB}" type="presParOf" srcId="{4C4CDED5-718A-4B61-A9FC-E8CDFDD09C91}" destId="{6D9AF84D-667D-400F-971E-8EA5033CBBE1}" srcOrd="1" destOrd="0" presId="urn:microsoft.com/office/officeart/2005/8/layout/hList9"/>
    <dgm:cxn modelId="{4D9764BF-414A-41B3-83D2-14F2D86F4E6B}" type="presParOf" srcId="{0D5B7FB2-070C-4368-9A8E-C604569F1702}" destId="{080CC807-F195-4B65-AA50-30072EE17511}" srcOrd="2" destOrd="0" presId="urn:microsoft.com/office/officeart/2005/8/layout/hList9"/>
    <dgm:cxn modelId="{B9C7A17A-1704-49E5-AEB1-33898C6B2953}" type="presParOf" srcId="{080CC807-F195-4B65-AA50-30072EE17511}" destId="{5FBC540F-3ABE-42C2-A132-815EBCB7FED7}" srcOrd="0" destOrd="0" presId="urn:microsoft.com/office/officeart/2005/8/layout/hList9"/>
    <dgm:cxn modelId="{F6C616D1-6483-4E5A-810A-4D2925AD1218}" type="presParOf" srcId="{080CC807-F195-4B65-AA50-30072EE17511}" destId="{89DF615C-58F4-48D3-AE03-36D7BADDBEF7}" srcOrd="1" destOrd="0" presId="urn:microsoft.com/office/officeart/2005/8/layout/hList9"/>
    <dgm:cxn modelId="{8977F7BD-30B3-4060-9B0B-DE73C4B4B155}" type="presParOf" srcId="{1E1BBDFD-F775-48F0-9204-3062C7ED2834}" destId="{4D1C55AC-ABD0-41C2-B505-16E9CB719DBB}" srcOrd="17" destOrd="0" presId="urn:microsoft.com/office/officeart/2005/8/layout/hList9"/>
    <dgm:cxn modelId="{85A7570A-08C5-4277-B805-329ED91FE962}" type="presParOf" srcId="{1E1BBDFD-F775-48F0-9204-3062C7ED2834}" destId="{6913D59C-C103-4631-A0E3-28ED7663B047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49B491-C97C-451E-861E-860A25D6659E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1E3B9F0-C990-4D87-A83C-8BA1606EBCB5}">
      <dgm:prSet phldrT="[Teksti]"/>
      <dgm:spPr/>
      <dgm:t>
        <a:bodyPr/>
        <a:lstStyle/>
        <a:p>
          <a:r>
            <a:rPr lang="fi-FI" dirty="0" smtClean="0"/>
            <a:t>10</a:t>
          </a:r>
          <a:endParaRPr lang="fi-FI" dirty="0"/>
        </a:p>
      </dgm:t>
    </dgm:pt>
    <dgm:pt modelId="{A368A7F3-8429-4E4B-87F1-848E0BF75633}" type="parTrans" cxnId="{AAFCF8FE-35A1-4A03-BD70-BF19CD48288C}">
      <dgm:prSet/>
      <dgm:spPr/>
      <dgm:t>
        <a:bodyPr/>
        <a:lstStyle/>
        <a:p>
          <a:endParaRPr lang="fi-FI"/>
        </a:p>
      </dgm:t>
    </dgm:pt>
    <dgm:pt modelId="{A6C158FA-5959-4835-88E2-0BE1EF2AC0A4}" type="sibTrans" cxnId="{AAFCF8FE-35A1-4A03-BD70-BF19CD48288C}">
      <dgm:prSet/>
      <dgm:spPr/>
      <dgm:t>
        <a:bodyPr/>
        <a:lstStyle/>
        <a:p>
          <a:endParaRPr lang="fi-FI"/>
        </a:p>
      </dgm:t>
    </dgm:pt>
    <dgm:pt modelId="{1CADEF7B-A21C-416E-8F0E-62762D17F01D}">
      <dgm:prSet phldrT="[Teksti]"/>
      <dgm:spPr>
        <a:solidFill>
          <a:schemeClr val="accent6"/>
        </a:solidFill>
      </dgm:spPr>
      <dgm:t>
        <a:bodyPr/>
        <a:lstStyle/>
        <a:p>
          <a:r>
            <a:rPr lang="fi-FI" dirty="0" smtClean="0"/>
            <a:t>4</a:t>
          </a:r>
          <a:endParaRPr lang="fi-FI" dirty="0"/>
        </a:p>
      </dgm:t>
    </dgm:pt>
    <dgm:pt modelId="{0AB257C8-A3DF-41FC-AA22-680152852C16}" type="parTrans" cxnId="{CE20084D-E6CD-40B7-993B-AAD2F261B025}">
      <dgm:prSet/>
      <dgm:spPr/>
      <dgm:t>
        <a:bodyPr/>
        <a:lstStyle/>
        <a:p>
          <a:endParaRPr lang="fi-FI"/>
        </a:p>
      </dgm:t>
    </dgm:pt>
    <dgm:pt modelId="{EEE34FE6-6BE5-43A5-B624-4ABD7E12A241}" type="sibTrans" cxnId="{CE20084D-E6CD-40B7-993B-AAD2F261B025}">
      <dgm:prSet/>
      <dgm:spPr/>
      <dgm:t>
        <a:bodyPr/>
        <a:lstStyle/>
        <a:p>
          <a:endParaRPr lang="fi-FI"/>
        </a:p>
      </dgm:t>
    </dgm:pt>
    <dgm:pt modelId="{AB42BDB7-104C-4B70-9D45-4338294A47C6}">
      <dgm:prSet phldrT="[Teksti]"/>
      <dgm:spPr/>
      <dgm:t>
        <a:bodyPr/>
        <a:lstStyle/>
        <a:p>
          <a:r>
            <a:rPr lang="fi-FI" dirty="0" smtClean="0"/>
            <a:t>7</a:t>
          </a:r>
          <a:endParaRPr lang="fi-FI" dirty="0"/>
        </a:p>
      </dgm:t>
    </dgm:pt>
    <dgm:pt modelId="{B2BF4E53-C57A-4E25-9391-BFB816580995}" type="parTrans" cxnId="{8D5A09E2-EECC-458B-95B8-49E25A2A6D6F}">
      <dgm:prSet/>
      <dgm:spPr/>
      <dgm:t>
        <a:bodyPr/>
        <a:lstStyle/>
        <a:p>
          <a:endParaRPr lang="fi-FI"/>
        </a:p>
      </dgm:t>
    </dgm:pt>
    <dgm:pt modelId="{C05CED14-C341-4CB1-B194-CBA2BF9B1AA0}" type="sibTrans" cxnId="{8D5A09E2-EECC-458B-95B8-49E25A2A6D6F}">
      <dgm:prSet/>
      <dgm:spPr/>
      <dgm:t>
        <a:bodyPr/>
        <a:lstStyle/>
        <a:p>
          <a:endParaRPr lang="fi-FI"/>
        </a:p>
      </dgm:t>
    </dgm:pt>
    <dgm:pt modelId="{E5185B21-82AF-4DB8-B06E-D66A2F1ED02A}">
      <dgm:prSet phldrT="[Teksti]"/>
      <dgm:spPr>
        <a:solidFill>
          <a:schemeClr val="accent6"/>
        </a:solidFill>
      </dgm:spPr>
      <dgm:t>
        <a:bodyPr/>
        <a:lstStyle/>
        <a:p>
          <a:r>
            <a:rPr lang="fi-FI" dirty="0" smtClean="0"/>
            <a:t>2</a:t>
          </a:r>
          <a:endParaRPr lang="fi-FI" dirty="0"/>
        </a:p>
      </dgm:t>
    </dgm:pt>
    <dgm:pt modelId="{475F2511-3C57-4611-9ED6-514447AF0F7D}" type="parTrans" cxnId="{A35AB825-63AC-4B32-AEEA-1014323D81F6}">
      <dgm:prSet/>
      <dgm:spPr/>
      <dgm:t>
        <a:bodyPr/>
        <a:lstStyle/>
        <a:p>
          <a:endParaRPr lang="fi-FI"/>
        </a:p>
      </dgm:t>
    </dgm:pt>
    <dgm:pt modelId="{ED0FB6CB-CC8B-4601-9933-8B3537AFD8B6}" type="sibTrans" cxnId="{A35AB825-63AC-4B32-AEEA-1014323D81F6}">
      <dgm:prSet/>
      <dgm:spPr/>
      <dgm:t>
        <a:bodyPr/>
        <a:lstStyle/>
        <a:p>
          <a:endParaRPr lang="fi-FI"/>
        </a:p>
      </dgm:t>
    </dgm:pt>
    <dgm:pt modelId="{B2A9206D-8CB0-4605-BCBD-5759DE4804A6}">
      <dgm:prSet phldrT="[Teksti]"/>
      <dgm:spPr/>
      <dgm:t>
        <a:bodyPr/>
        <a:lstStyle/>
        <a:p>
          <a:r>
            <a:rPr lang="fi-FI" dirty="0" smtClean="0"/>
            <a:t>6</a:t>
          </a:r>
          <a:endParaRPr lang="fi-FI" dirty="0"/>
        </a:p>
      </dgm:t>
    </dgm:pt>
    <dgm:pt modelId="{357DFD4D-7531-4E02-85B2-82515F4F1762}" type="parTrans" cxnId="{DD0FB856-9ECF-46F2-AC66-7F8ECE6A36E9}">
      <dgm:prSet/>
      <dgm:spPr/>
      <dgm:t>
        <a:bodyPr/>
        <a:lstStyle/>
        <a:p>
          <a:endParaRPr lang="fi-FI"/>
        </a:p>
      </dgm:t>
    </dgm:pt>
    <dgm:pt modelId="{A8B7F291-073F-475B-BE03-716761BFCD9A}" type="sibTrans" cxnId="{DD0FB856-9ECF-46F2-AC66-7F8ECE6A36E9}">
      <dgm:prSet/>
      <dgm:spPr/>
      <dgm:t>
        <a:bodyPr/>
        <a:lstStyle/>
        <a:p>
          <a:endParaRPr lang="fi-FI"/>
        </a:p>
      </dgm:t>
    </dgm:pt>
    <dgm:pt modelId="{BC063EFC-4945-4EE2-A46A-2E204FFFF25D}">
      <dgm:prSet phldrT="[Teksti]"/>
      <dgm:spPr>
        <a:solidFill>
          <a:schemeClr val="accent6"/>
        </a:solidFill>
      </dgm:spPr>
      <dgm:t>
        <a:bodyPr/>
        <a:lstStyle/>
        <a:p>
          <a:r>
            <a:rPr lang="fi-FI" dirty="0" smtClean="0"/>
            <a:t>2</a:t>
          </a:r>
          <a:endParaRPr lang="fi-FI" dirty="0"/>
        </a:p>
      </dgm:t>
    </dgm:pt>
    <dgm:pt modelId="{AB073A91-0FCA-4052-8327-20CF56E40A7E}" type="parTrans" cxnId="{C02E26FA-BC83-47E7-84BE-F3A531B6F670}">
      <dgm:prSet/>
      <dgm:spPr/>
      <dgm:t>
        <a:bodyPr/>
        <a:lstStyle/>
        <a:p>
          <a:endParaRPr lang="fi-FI"/>
        </a:p>
      </dgm:t>
    </dgm:pt>
    <dgm:pt modelId="{D12DDD82-DFAD-43AF-88B4-D3CCF9EC6FF9}" type="sibTrans" cxnId="{C02E26FA-BC83-47E7-84BE-F3A531B6F670}">
      <dgm:prSet/>
      <dgm:spPr/>
      <dgm:t>
        <a:bodyPr/>
        <a:lstStyle/>
        <a:p>
          <a:endParaRPr lang="fi-FI"/>
        </a:p>
      </dgm:t>
    </dgm:pt>
    <dgm:pt modelId="{CE8473F0-1CE3-42A2-98BB-8BED026E7886}">
      <dgm:prSet phldrT="[Teksti]"/>
      <dgm:spPr/>
      <dgm:t>
        <a:bodyPr/>
        <a:lstStyle/>
        <a:p>
          <a:r>
            <a:rPr lang="fi-FI" dirty="0" smtClean="0"/>
            <a:t>7</a:t>
          </a:r>
          <a:endParaRPr lang="fi-FI" dirty="0"/>
        </a:p>
      </dgm:t>
    </dgm:pt>
    <dgm:pt modelId="{0425E6CE-7040-4BC9-AB93-7B60BE4F38A1}" type="parTrans" cxnId="{AEA9DCAB-B93A-4E51-8017-5610E91503EE}">
      <dgm:prSet/>
      <dgm:spPr/>
      <dgm:t>
        <a:bodyPr/>
        <a:lstStyle/>
        <a:p>
          <a:endParaRPr lang="fi-FI"/>
        </a:p>
      </dgm:t>
    </dgm:pt>
    <dgm:pt modelId="{F95DCB1F-FB05-4009-A3A0-9C7D8D8C9187}" type="sibTrans" cxnId="{AEA9DCAB-B93A-4E51-8017-5610E91503EE}">
      <dgm:prSet/>
      <dgm:spPr/>
      <dgm:t>
        <a:bodyPr/>
        <a:lstStyle/>
        <a:p>
          <a:endParaRPr lang="fi-FI"/>
        </a:p>
      </dgm:t>
    </dgm:pt>
    <dgm:pt modelId="{4B5D6D45-8E9B-4C0A-9AEF-7786659DA23B}">
      <dgm:prSet phldrT="[Teksti]"/>
      <dgm:spPr>
        <a:solidFill>
          <a:schemeClr val="accent6"/>
        </a:solidFill>
      </dgm:spPr>
      <dgm:t>
        <a:bodyPr/>
        <a:lstStyle/>
        <a:p>
          <a:r>
            <a:rPr lang="fi-FI" dirty="0" smtClean="0"/>
            <a:t>4</a:t>
          </a:r>
          <a:endParaRPr lang="fi-FI" dirty="0"/>
        </a:p>
      </dgm:t>
    </dgm:pt>
    <dgm:pt modelId="{C0C718FA-3186-467B-987A-9F9E427BB136}" type="parTrans" cxnId="{C24B4244-2482-4212-B76B-F562E79C71F0}">
      <dgm:prSet/>
      <dgm:spPr/>
      <dgm:t>
        <a:bodyPr/>
        <a:lstStyle/>
        <a:p>
          <a:endParaRPr lang="fi-FI"/>
        </a:p>
      </dgm:t>
    </dgm:pt>
    <dgm:pt modelId="{C026C48E-894E-416F-8C77-B6D1D5C77EC3}" type="sibTrans" cxnId="{C24B4244-2482-4212-B76B-F562E79C71F0}">
      <dgm:prSet/>
      <dgm:spPr/>
      <dgm:t>
        <a:bodyPr/>
        <a:lstStyle/>
        <a:p>
          <a:endParaRPr lang="fi-FI"/>
        </a:p>
      </dgm:t>
    </dgm:pt>
    <dgm:pt modelId="{48791D42-0881-4CBE-80AE-1F4BC37AB3B6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50B8047C-6057-4445-AF4D-2876D1222EBB}" type="parTrans" cxnId="{C10383F1-C199-42EA-876B-54F0A379C43B}">
      <dgm:prSet/>
      <dgm:spPr/>
      <dgm:t>
        <a:bodyPr/>
        <a:lstStyle/>
        <a:p>
          <a:endParaRPr lang="fi-FI"/>
        </a:p>
      </dgm:t>
    </dgm:pt>
    <dgm:pt modelId="{C57E2F95-16AF-40D4-8A02-D718EB95B6CA}" type="sibTrans" cxnId="{C10383F1-C199-42EA-876B-54F0A379C43B}">
      <dgm:prSet/>
      <dgm:spPr/>
      <dgm:t>
        <a:bodyPr/>
        <a:lstStyle/>
        <a:p>
          <a:endParaRPr lang="fi-FI"/>
        </a:p>
      </dgm:t>
    </dgm:pt>
    <dgm:pt modelId="{DB2B6DB4-FD83-4BAD-B01F-32E7DB347013}" type="pres">
      <dgm:prSet presAssocID="{F549B491-C97C-451E-861E-860A25D6659E}" presName="diagram" presStyleCnt="0">
        <dgm:presLayoutVars>
          <dgm:dir/>
          <dgm:resizeHandles/>
        </dgm:presLayoutVars>
      </dgm:prSet>
      <dgm:spPr/>
    </dgm:pt>
    <dgm:pt modelId="{E345F858-0A3C-4491-A6CD-0757C4B860D0}" type="pres">
      <dgm:prSet presAssocID="{91E3B9F0-C990-4D87-A83C-8BA1606EBCB5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752ABE7-1D49-4974-B39C-6E768E1913D9}" type="pres">
      <dgm:prSet presAssocID="{A6C158FA-5959-4835-88E2-0BE1EF2AC0A4}" presName="sibTrans" presStyleLbl="sibTrans2D1" presStyleIdx="0" presStyleCnt="8" custLinFactNeighborY="-5271"/>
      <dgm:spPr/>
    </dgm:pt>
    <dgm:pt modelId="{D2EAA47C-B688-42BE-8B2D-E49B654E6117}" type="pres">
      <dgm:prSet presAssocID="{1CADEF7B-A21C-416E-8F0E-62762D17F01D}" presName="middleNode" presStyleCnt="0"/>
      <dgm:spPr/>
    </dgm:pt>
    <dgm:pt modelId="{79E3E62E-8A45-4FF6-88C3-432EF0B8600F}" type="pres">
      <dgm:prSet presAssocID="{1CADEF7B-A21C-416E-8F0E-62762D17F01D}" presName="padding" presStyleLbl="node1" presStyleIdx="0" presStyleCnt="9"/>
      <dgm:spPr/>
    </dgm:pt>
    <dgm:pt modelId="{85763B6E-8C7D-4F29-B755-F66124528424}" type="pres">
      <dgm:prSet presAssocID="{1CADEF7B-A21C-416E-8F0E-62762D17F01D}" presName="shape" presStyleLbl="node1" presStyleIdx="1" presStyleCnt="9">
        <dgm:presLayoutVars>
          <dgm:bulletEnabled val="1"/>
        </dgm:presLayoutVars>
      </dgm:prSet>
      <dgm:spPr/>
    </dgm:pt>
    <dgm:pt modelId="{2D2F7C6D-08DC-468C-9321-99D82613C3EC}" type="pres">
      <dgm:prSet presAssocID="{EEE34FE6-6BE5-43A5-B624-4ABD7E12A241}" presName="sibTrans" presStyleLbl="sibTrans2D1" presStyleIdx="1" presStyleCnt="8"/>
      <dgm:spPr/>
    </dgm:pt>
    <dgm:pt modelId="{C67E9DD6-EFC0-41E7-8A6A-D27C75E30B6A}" type="pres">
      <dgm:prSet presAssocID="{AB42BDB7-104C-4B70-9D45-4338294A47C6}" presName="middleNode" presStyleCnt="0"/>
      <dgm:spPr/>
    </dgm:pt>
    <dgm:pt modelId="{232B386D-8F59-4E25-AE4A-6A3B3572B5A7}" type="pres">
      <dgm:prSet presAssocID="{AB42BDB7-104C-4B70-9D45-4338294A47C6}" presName="padding" presStyleLbl="node1" presStyleIdx="1" presStyleCnt="9"/>
      <dgm:spPr/>
    </dgm:pt>
    <dgm:pt modelId="{3E1527F3-CF4C-44E6-99C3-B6783411BE6B}" type="pres">
      <dgm:prSet presAssocID="{AB42BDB7-104C-4B70-9D45-4338294A47C6}" presName="shap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0162AFF-A9C7-44C0-A4F5-3EFC36D661D1}" type="pres">
      <dgm:prSet presAssocID="{C05CED14-C341-4CB1-B194-CBA2BF9B1AA0}" presName="sibTrans" presStyleLbl="sibTrans2D1" presStyleIdx="2" presStyleCnt="8"/>
      <dgm:spPr/>
    </dgm:pt>
    <dgm:pt modelId="{0038CC72-F4EB-434E-AD60-AE571B8592E9}" type="pres">
      <dgm:prSet presAssocID="{E5185B21-82AF-4DB8-B06E-D66A2F1ED02A}" presName="middleNode" presStyleCnt="0"/>
      <dgm:spPr/>
    </dgm:pt>
    <dgm:pt modelId="{8A8D949A-3B7E-44D0-A8AF-1F9CC95D9800}" type="pres">
      <dgm:prSet presAssocID="{E5185B21-82AF-4DB8-B06E-D66A2F1ED02A}" presName="padding" presStyleLbl="node1" presStyleIdx="2" presStyleCnt="9"/>
      <dgm:spPr/>
    </dgm:pt>
    <dgm:pt modelId="{485B17BE-5B2B-473C-BA41-61EB9A439CDC}" type="pres">
      <dgm:prSet presAssocID="{E5185B21-82AF-4DB8-B06E-D66A2F1ED02A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84C2356-EDC8-4833-BB1A-049DB1C92F77}" type="pres">
      <dgm:prSet presAssocID="{ED0FB6CB-CC8B-4601-9933-8B3537AFD8B6}" presName="sibTrans" presStyleLbl="sibTrans2D1" presStyleIdx="3" presStyleCnt="8"/>
      <dgm:spPr/>
    </dgm:pt>
    <dgm:pt modelId="{9418DDAE-96FB-41B3-B831-A8597906EC62}" type="pres">
      <dgm:prSet presAssocID="{B2A9206D-8CB0-4605-BCBD-5759DE4804A6}" presName="middleNode" presStyleCnt="0"/>
      <dgm:spPr/>
    </dgm:pt>
    <dgm:pt modelId="{BCDC6267-065E-49F3-9D67-A4A606EA36B0}" type="pres">
      <dgm:prSet presAssocID="{B2A9206D-8CB0-4605-BCBD-5759DE4804A6}" presName="padding" presStyleLbl="node1" presStyleIdx="3" presStyleCnt="9"/>
      <dgm:spPr/>
    </dgm:pt>
    <dgm:pt modelId="{65E705C3-1A29-4459-A984-75EA08163844}" type="pres">
      <dgm:prSet presAssocID="{B2A9206D-8CB0-4605-BCBD-5759DE4804A6}" presName="shap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BC4F3EA-7E66-4BDC-A068-A3DE0AB7DB45}" type="pres">
      <dgm:prSet presAssocID="{A8B7F291-073F-475B-BE03-716761BFCD9A}" presName="sibTrans" presStyleLbl="sibTrans2D1" presStyleIdx="4" presStyleCnt="8"/>
      <dgm:spPr/>
    </dgm:pt>
    <dgm:pt modelId="{EFEC31E4-1321-4C9D-AEC8-0A8E2298F41C}" type="pres">
      <dgm:prSet presAssocID="{BC063EFC-4945-4EE2-A46A-2E204FFFF25D}" presName="middleNode" presStyleCnt="0"/>
      <dgm:spPr/>
    </dgm:pt>
    <dgm:pt modelId="{ED91B3D6-19AA-4638-A3F0-844559E8A255}" type="pres">
      <dgm:prSet presAssocID="{BC063EFC-4945-4EE2-A46A-2E204FFFF25D}" presName="padding" presStyleLbl="node1" presStyleIdx="4" presStyleCnt="9"/>
      <dgm:spPr/>
    </dgm:pt>
    <dgm:pt modelId="{7DFDB015-D2F3-4CB0-B087-73DD8F442F51}" type="pres">
      <dgm:prSet presAssocID="{BC063EFC-4945-4EE2-A46A-2E204FFFF25D}" presName="shape" presStyleLbl="node1" presStyleIdx="5" presStyleCnt="9">
        <dgm:presLayoutVars>
          <dgm:bulletEnabled val="1"/>
        </dgm:presLayoutVars>
      </dgm:prSet>
      <dgm:spPr/>
    </dgm:pt>
    <dgm:pt modelId="{B9C005D5-B8B3-4F1C-AC17-F4D8E432D547}" type="pres">
      <dgm:prSet presAssocID="{D12DDD82-DFAD-43AF-88B4-D3CCF9EC6FF9}" presName="sibTrans" presStyleLbl="sibTrans2D1" presStyleIdx="5" presStyleCnt="8"/>
      <dgm:spPr/>
    </dgm:pt>
    <dgm:pt modelId="{A9342BCD-8301-4E6B-8444-BF84D2CBDFA3}" type="pres">
      <dgm:prSet presAssocID="{CE8473F0-1CE3-42A2-98BB-8BED026E7886}" presName="middleNode" presStyleCnt="0"/>
      <dgm:spPr/>
    </dgm:pt>
    <dgm:pt modelId="{E8F22AA3-ABE4-4223-83EA-FCB2349F8889}" type="pres">
      <dgm:prSet presAssocID="{CE8473F0-1CE3-42A2-98BB-8BED026E7886}" presName="padding" presStyleLbl="node1" presStyleIdx="5" presStyleCnt="9"/>
      <dgm:spPr/>
    </dgm:pt>
    <dgm:pt modelId="{1F5FAFED-9841-4153-B793-71507E3B33B2}" type="pres">
      <dgm:prSet presAssocID="{CE8473F0-1CE3-42A2-98BB-8BED026E7886}" presName="shape" presStyleLbl="node1" presStyleIdx="6" presStyleCnt="9">
        <dgm:presLayoutVars>
          <dgm:bulletEnabled val="1"/>
        </dgm:presLayoutVars>
      </dgm:prSet>
      <dgm:spPr/>
    </dgm:pt>
    <dgm:pt modelId="{1A9771C0-1EB1-4451-9507-C6EB0109A6DC}" type="pres">
      <dgm:prSet presAssocID="{F95DCB1F-FB05-4009-A3A0-9C7D8D8C9187}" presName="sibTrans" presStyleLbl="sibTrans2D1" presStyleIdx="6" presStyleCnt="8"/>
      <dgm:spPr/>
    </dgm:pt>
    <dgm:pt modelId="{194DF729-9B7B-4FB7-9782-8043D3F54F13}" type="pres">
      <dgm:prSet presAssocID="{4B5D6D45-8E9B-4C0A-9AEF-7786659DA23B}" presName="middleNode" presStyleCnt="0"/>
      <dgm:spPr/>
    </dgm:pt>
    <dgm:pt modelId="{0344AD23-6499-4F59-8EB8-B6E6871EA268}" type="pres">
      <dgm:prSet presAssocID="{4B5D6D45-8E9B-4C0A-9AEF-7786659DA23B}" presName="padding" presStyleLbl="node1" presStyleIdx="6" presStyleCnt="9"/>
      <dgm:spPr/>
    </dgm:pt>
    <dgm:pt modelId="{25889468-A895-4B1B-BB83-E941E9349749}" type="pres">
      <dgm:prSet presAssocID="{4B5D6D45-8E9B-4C0A-9AEF-7786659DA23B}" presName="shape" presStyleLbl="node1" presStyleIdx="7" presStyleCnt="9">
        <dgm:presLayoutVars>
          <dgm:bulletEnabled val="1"/>
        </dgm:presLayoutVars>
      </dgm:prSet>
      <dgm:spPr/>
    </dgm:pt>
    <dgm:pt modelId="{5DE99C30-3FD5-41EF-A6C4-3D4BBC4E1591}" type="pres">
      <dgm:prSet presAssocID="{C026C48E-894E-416F-8C77-B6D1D5C77EC3}" presName="sibTrans" presStyleLbl="sibTrans2D1" presStyleIdx="7" presStyleCnt="8"/>
      <dgm:spPr/>
    </dgm:pt>
    <dgm:pt modelId="{91F9A43C-E553-4B72-8E58-0CF6EAB62C58}" type="pres">
      <dgm:prSet presAssocID="{48791D42-0881-4CBE-80AE-1F4BC37AB3B6}" presName="lastNode" presStyleLbl="node1" presStyleIdx="8" presStyleCnt="9">
        <dgm:presLayoutVars>
          <dgm:bulletEnabled val="1"/>
        </dgm:presLayoutVars>
      </dgm:prSet>
      <dgm:spPr/>
    </dgm:pt>
  </dgm:ptLst>
  <dgm:cxnLst>
    <dgm:cxn modelId="{2A58327F-BC17-4B10-97DC-7EC68E64E987}" type="presOf" srcId="{F549B491-C97C-451E-861E-860A25D6659E}" destId="{DB2B6DB4-FD83-4BAD-B01F-32E7DB347013}" srcOrd="0" destOrd="0" presId="urn:microsoft.com/office/officeart/2005/8/layout/bProcess2"/>
    <dgm:cxn modelId="{95A23522-953E-406E-861F-857590EA35F9}" type="presOf" srcId="{BC063EFC-4945-4EE2-A46A-2E204FFFF25D}" destId="{7DFDB015-D2F3-4CB0-B087-73DD8F442F51}" srcOrd="0" destOrd="0" presId="urn:microsoft.com/office/officeart/2005/8/layout/bProcess2"/>
    <dgm:cxn modelId="{1ED39C15-671E-45C8-82A1-F624475C6E74}" type="presOf" srcId="{1CADEF7B-A21C-416E-8F0E-62762D17F01D}" destId="{85763B6E-8C7D-4F29-B755-F66124528424}" srcOrd="0" destOrd="0" presId="urn:microsoft.com/office/officeart/2005/8/layout/bProcess2"/>
    <dgm:cxn modelId="{C2FDE9D0-35AB-4CD9-868B-DC78FAED4E37}" type="presOf" srcId="{CE8473F0-1CE3-42A2-98BB-8BED026E7886}" destId="{1F5FAFED-9841-4153-B793-71507E3B33B2}" srcOrd="0" destOrd="0" presId="urn:microsoft.com/office/officeart/2005/8/layout/bProcess2"/>
    <dgm:cxn modelId="{AAFCF8FE-35A1-4A03-BD70-BF19CD48288C}" srcId="{F549B491-C97C-451E-861E-860A25D6659E}" destId="{91E3B9F0-C990-4D87-A83C-8BA1606EBCB5}" srcOrd="0" destOrd="0" parTransId="{A368A7F3-8429-4E4B-87F1-848E0BF75633}" sibTransId="{A6C158FA-5959-4835-88E2-0BE1EF2AC0A4}"/>
    <dgm:cxn modelId="{F10DC3C6-4D12-4773-86B5-8CD401B735F8}" type="presOf" srcId="{91E3B9F0-C990-4D87-A83C-8BA1606EBCB5}" destId="{E345F858-0A3C-4491-A6CD-0757C4B860D0}" srcOrd="0" destOrd="0" presId="urn:microsoft.com/office/officeart/2005/8/layout/bProcess2"/>
    <dgm:cxn modelId="{C02E26FA-BC83-47E7-84BE-F3A531B6F670}" srcId="{F549B491-C97C-451E-861E-860A25D6659E}" destId="{BC063EFC-4945-4EE2-A46A-2E204FFFF25D}" srcOrd="5" destOrd="0" parTransId="{AB073A91-0FCA-4052-8327-20CF56E40A7E}" sibTransId="{D12DDD82-DFAD-43AF-88B4-D3CCF9EC6FF9}"/>
    <dgm:cxn modelId="{F07EDC34-C935-4BD9-8D3E-0A8CD4D3C555}" type="presOf" srcId="{C05CED14-C341-4CB1-B194-CBA2BF9B1AA0}" destId="{70162AFF-A9C7-44C0-A4F5-3EFC36D661D1}" srcOrd="0" destOrd="0" presId="urn:microsoft.com/office/officeart/2005/8/layout/bProcess2"/>
    <dgm:cxn modelId="{418EB221-7132-4D0A-948E-C152EC975D07}" type="presOf" srcId="{4B5D6D45-8E9B-4C0A-9AEF-7786659DA23B}" destId="{25889468-A895-4B1B-BB83-E941E9349749}" srcOrd="0" destOrd="0" presId="urn:microsoft.com/office/officeart/2005/8/layout/bProcess2"/>
    <dgm:cxn modelId="{1619EE11-A503-4139-B719-6A7A97A84AD3}" type="presOf" srcId="{ED0FB6CB-CC8B-4601-9933-8B3537AFD8B6}" destId="{584C2356-EDC8-4833-BB1A-049DB1C92F77}" srcOrd="0" destOrd="0" presId="urn:microsoft.com/office/officeart/2005/8/layout/bProcess2"/>
    <dgm:cxn modelId="{57320296-69A6-49DD-9068-988764FA17CB}" type="presOf" srcId="{D12DDD82-DFAD-43AF-88B4-D3CCF9EC6FF9}" destId="{B9C005D5-B8B3-4F1C-AC17-F4D8E432D547}" srcOrd="0" destOrd="0" presId="urn:microsoft.com/office/officeart/2005/8/layout/bProcess2"/>
    <dgm:cxn modelId="{C10383F1-C199-42EA-876B-54F0A379C43B}" srcId="{F549B491-C97C-451E-861E-860A25D6659E}" destId="{48791D42-0881-4CBE-80AE-1F4BC37AB3B6}" srcOrd="8" destOrd="0" parTransId="{50B8047C-6057-4445-AF4D-2876D1222EBB}" sibTransId="{C57E2F95-16AF-40D4-8A02-D718EB95B6CA}"/>
    <dgm:cxn modelId="{7D098142-4382-41B2-98E5-F89F21FE6631}" type="presOf" srcId="{A6C158FA-5959-4835-88E2-0BE1EF2AC0A4}" destId="{1752ABE7-1D49-4974-B39C-6E768E1913D9}" srcOrd="0" destOrd="0" presId="urn:microsoft.com/office/officeart/2005/8/layout/bProcess2"/>
    <dgm:cxn modelId="{CE20084D-E6CD-40B7-993B-AAD2F261B025}" srcId="{F549B491-C97C-451E-861E-860A25D6659E}" destId="{1CADEF7B-A21C-416E-8F0E-62762D17F01D}" srcOrd="1" destOrd="0" parTransId="{0AB257C8-A3DF-41FC-AA22-680152852C16}" sibTransId="{EEE34FE6-6BE5-43A5-B624-4ABD7E12A241}"/>
    <dgm:cxn modelId="{C24B4244-2482-4212-B76B-F562E79C71F0}" srcId="{F549B491-C97C-451E-861E-860A25D6659E}" destId="{4B5D6D45-8E9B-4C0A-9AEF-7786659DA23B}" srcOrd="7" destOrd="0" parTransId="{C0C718FA-3186-467B-987A-9F9E427BB136}" sibTransId="{C026C48E-894E-416F-8C77-B6D1D5C77EC3}"/>
    <dgm:cxn modelId="{0CA1A8E6-35B7-4CAC-BDFB-DD9E2EC9D246}" type="presOf" srcId="{C026C48E-894E-416F-8C77-B6D1D5C77EC3}" destId="{5DE99C30-3FD5-41EF-A6C4-3D4BBC4E1591}" srcOrd="0" destOrd="0" presId="urn:microsoft.com/office/officeart/2005/8/layout/bProcess2"/>
    <dgm:cxn modelId="{C196DB46-D821-406B-9F57-3D7FC6B1CEA0}" type="presOf" srcId="{B2A9206D-8CB0-4605-BCBD-5759DE4804A6}" destId="{65E705C3-1A29-4459-A984-75EA08163844}" srcOrd="0" destOrd="0" presId="urn:microsoft.com/office/officeart/2005/8/layout/bProcess2"/>
    <dgm:cxn modelId="{8D5A09E2-EECC-458B-95B8-49E25A2A6D6F}" srcId="{F549B491-C97C-451E-861E-860A25D6659E}" destId="{AB42BDB7-104C-4B70-9D45-4338294A47C6}" srcOrd="2" destOrd="0" parTransId="{B2BF4E53-C57A-4E25-9391-BFB816580995}" sibTransId="{C05CED14-C341-4CB1-B194-CBA2BF9B1AA0}"/>
    <dgm:cxn modelId="{DB4F1341-6A9F-4273-9E35-A2A639BAAE3F}" type="presOf" srcId="{AB42BDB7-104C-4B70-9D45-4338294A47C6}" destId="{3E1527F3-CF4C-44E6-99C3-B6783411BE6B}" srcOrd="0" destOrd="0" presId="urn:microsoft.com/office/officeart/2005/8/layout/bProcess2"/>
    <dgm:cxn modelId="{DBF669CD-2734-45F2-ADBD-84F278C51A67}" type="presOf" srcId="{E5185B21-82AF-4DB8-B06E-D66A2F1ED02A}" destId="{485B17BE-5B2B-473C-BA41-61EB9A439CDC}" srcOrd="0" destOrd="0" presId="urn:microsoft.com/office/officeart/2005/8/layout/bProcess2"/>
    <dgm:cxn modelId="{DD0FB856-9ECF-46F2-AC66-7F8ECE6A36E9}" srcId="{F549B491-C97C-451E-861E-860A25D6659E}" destId="{B2A9206D-8CB0-4605-BCBD-5759DE4804A6}" srcOrd="4" destOrd="0" parTransId="{357DFD4D-7531-4E02-85B2-82515F4F1762}" sibTransId="{A8B7F291-073F-475B-BE03-716761BFCD9A}"/>
    <dgm:cxn modelId="{FBEEB509-DC7D-4D38-9193-3DF47B5BE92F}" type="presOf" srcId="{EEE34FE6-6BE5-43A5-B624-4ABD7E12A241}" destId="{2D2F7C6D-08DC-468C-9321-99D82613C3EC}" srcOrd="0" destOrd="0" presId="urn:microsoft.com/office/officeart/2005/8/layout/bProcess2"/>
    <dgm:cxn modelId="{A35AB825-63AC-4B32-AEEA-1014323D81F6}" srcId="{F549B491-C97C-451E-861E-860A25D6659E}" destId="{E5185B21-82AF-4DB8-B06E-D66A2F1ED02A}" srcOrd="3" destOrd="0" parTransId="{475F2511-3C57-4611-9ED6-514447AF0F7D}" sibTransId="{ED0FB6CB-CC8B-4601-9933-8B3537AFD8B6}"/>
    <dgm:cxn modelId="{AEA9DCAB-B93A-4E51-8017-5610E91503EE}" srcId="{F549B491-C97C-451E-861E-860A25D6659E}" destId="{CE8473F0-1CE3-42A2-98BB-8BED026E7886}" srcOrd="6" destOrd="0" parTransId="{0425E6CE-7040-4BC9-AB93-7B60BE4F38A1}" sibTransId="{F95DCB1F-FB05-4009-A3A0-9C7D8D8C9187}"/>
    <dgm:cxn modelId="{215DB32F-B704-467E-B780-1A02065595F5}" type="presOf" srcId="{A8B7F291-073F-475B-BE03-716761BFCD9A}" destId="{CBC4F3EA-7E66-4BDC-A068-A3DE0AB7DB45}" srcOrd="0" destOrd="0" presId="urn:microsoft.com/office/officeart/2005/8/layout/bProcess2"/>
    <dgm:cxn modelId="{AF4284A1-035A-4639-88AC-E2976AD35526}" type="presOf" srcId="{48791D42-0881-4CBE-80AE-1F4BC37AB3B6}" destId="{91F9A43C-E553-4B72-8E58-0CF6EAB62C58}" srcOrd="0" destOrd="0" presId="urn:microsoft.com/office/officeart/2005/8/layout/bProcess2"/>
    <dgm:cxn modelId="{D1AEBC01-2C02-43E1-A4ED-297EA61CFB1B}" type="presOf" srcId="{F95DCB1F-FB05-4009-A3A0-9C7D8D8C9187}" destId="{1A9771C0-1EB1-4451-9507-C6EB0109A6DC}" srcOrd="0" destOrd="0" presId="urn:microsoft.com/office/officeart/2005/8/layout/bProcess2"/>
    <dgm:cxn modelId="{BC1D6E85-6DC4-4E0D-9A36-ADA4288FD1C4}" type="presParOf" srcId="{DB2B6DB4-FD83-4BAD-B01F-32E7DB347013}" destId="{E345F858-0A3C-4491-A6CD-0757C4B860D0}" srcOrd="0" destOrd="0" presId="urn:microsoft.com/office/officeart/2005/8/layout/bProcess2"/>
    <dgm:cxn modelId="{BADB4A5E-1B8D-4F86-A2FC-083F2DD0C7AD}" type="presParOf" srcId="{DB2B6DB4-FD83-4BAD-B01F-32E7DB347013}" destId="{1752ABE7-1D49-4974-B39C-6E768E1913D9}" srcOrd="1" destOrd="0" presId="urn:microsoft.com/office/officeart/2005/8/layout/bProcess2"/>
    <dgm:cxn modelId="{3E45B37D-6F83-427A-AE00-DA8CF3D5F298}" type="presParOf" srcId="{DB2B6DB4-FD83-4BAD-B01F-32E7DB347013}" destId="{D2EAA47C-B688-42BE-8B2D-E49B654E6117}" srcOrd="2" destOrd="0" presId="urn:microsoft.com/office/officeart/2005/8/layout/bProcess2"/>
    <dgm:cxn modelId="{D0B150D9-B0C8-40FA-830E-519404AB225C}" type="presParOf" srcId="{D2EAA47C-B688-42BE-8B2D-E49B654E6117}" destId="{79E3E62E-8A45-4FF6-88C3-432EF0B8600F}" srcOrd="0" destOrd="0" presId="urn:microsoft.com/office/officeart/2005/8/layout/bProcess2"/>
    <dgm:cxn modelId="{9D7282CD-7C3F-4FF2-B355-D284BE7D36AB}" type="presParOf" srcId="{D2EAA47C-B688-42BE-8B2D-E49B654E6117}" destId="{85763B6E-8C7D-4F29-B755-F66124528424}" srcOrd="1" destOrd="0" presId="urn:microsoft.com/office/officeart/2005/8/layout/bProcess2"/>
    <dgm:cxn modelId="{EBF7109F-2E6C-4FE0-97BA-815AAF056CB9}" type="presParOf" srcId="{DB2B6DB4-FD83-4BAD-B01F-32E7DB347013}" destId="{2D2F7C6D-08DC-468C-9321-99D82613C3EC}" srcOrd="3" destOrd="0" presId="urn:microsoft.com/office/officeart/2005/8/layout/bProcess2"/>
    <dgm:cxn modelId="{F4D60522-BA06-4C4A-AA3A-C4D459FB36C5}" type="presParOf" srcId="{DB2B6DB4-FD83-4BAD-B01F-32E7DB347013}" destId="{C67E9DD6-EFC0-41E7-8A6A-D27C75E30B6A}" srcOrd="4" destOrd="0" presId="urn:microsoft.com/office/officeart/2005/8/layout/bProcess2"/>
    <dgm:cxn modelId="{67CC59DE-1D7F-41D0-B373-90A2745B469B}" type="presParOf" srcId="{C67E9DD6-EFC0-41E7-8A6A-D27C75E30B6A}" destId="{232B386D-8F59-4E25-AE4A-6A3B3572B5A7}" srcOrd="0" destOrd="0" presId="urn:microsoft.com/office/officeart/2005/8/layout/bProcess2"/>
    <dgm:cxn modelId="{FA5BD5B3-BE46-4BD8-94A5-D64F37E7ADED}" type="presParOf" srcId="{C67E9DD6-EFC0-41E7-8A6A-D27C75E30B6A}" destId="{3E1527F3-CF4C-44E6-99C3-B6783411BE6B}" srcOrd="1" destOrd="0" presId="urn:microsoft.com/office/officeart/2005/8/layout/bProcess2"/>
    <dgm:cxn modelId="{7C7BD05E-2240-4D42-9917-991D41185FB4}" type="presParOf" srcId="{DB2B6DB4-FD83-4BAD-B01F-32E7DB347013}" destId="{70162AFF-A9C7-44C0-A4F5-3EFC36D661D1}" srcOrd="5" destOrd="0" presId="urn:microsoft.com/office/officeart/2005/8/layout/bProcess2"/>
    <dgm:cxn modelId="{8696AB20-F7CD-4C9E-BB46-63C51101CD3C}" type="presParOf" srcId="{DB2B6DB4-FD83-4BAD-B01F-32E7DB347013}" destId="{0038CC72-F4EB-434E-AD60-AE571B8592E9}" srcOrd="6" destOrd="0" presId="urn:microsoft.com/office/officeart/2005/8/layout/bProcess2"/>
    <dgm:cxn modelId="{BEFFBA9D-EFCE-4A78-91EC-ED412FE4A4F5}" type="presParOf" srcId="{0038CC72-F4EB-434E-AD60-AE571B8592E9}" destId="{8A8D949A-3B7E-44D0-A8AF-1F9CC95D9800}" srcOrd="0" destOrd="0" presId="urn:microsoft.com/office/officeart/2005/8/layout/bProcess2"/>
    <dgm:cxn modelId="{ECAF4C1D-EFAF-41E5-8438-344F40DB6983}" type="presParOf" srcId="{0038CC72-F4EB-434E-AD60-AE571B8592E9}" destId="{485B17BE-5B2B-473C-BA41-61EB9A439CDC}" srcOrd="1" destOrd="0" presId="urn:microsoft.com/office/officeart/2005/8/layout/bProcess2"/>
    <dgm:cxn modelId="{4FE0D9F8-984F-4898-8083-376DC08B19CF}" type="presParOf" srcId="{DB2B6DB4-FD83-4BAD-B01F-32E7DB347013}" destId="{584C2356-EDC8-4833-BB1A-049DB1C92F77}" srcOrd="7" destOrd="0" presId="urn:microsoft.com/office/officeart/2005/8/layout/bProcess2"/>
    <dgm:cxn modelId="{E0CE6610-F9DD-4861-8216-5378B93AF8CF}" type="presParOf" srcId="{DB2B6DB4-FD83-4BAD-B01F-32E7DB347013}" destId="{9418DDAE-96FB-41B3-B831-A8597906EC62}" srcOrd="8" destOrd="0" presId="urn:microsoft.com/office/officeart/2005/8/layout/bProcess2"/>
    <dgm:cxn modelId="{E9BA5380-8DCD-45C9-B53A-4B37C682DE2D}" type="presParOf" srcId="{9418DDAE-96FB-41B3-B831-A8597906EC62}" destId="{BCDC6267-065E-49F3-9D67-A4A606EA36B0}" srcOrd="0" destOrd="0" presId="urn:microsoft.com/office/officeart/2005/8/layout/bProcess2"/>
    <dgm:cxn modelId="{E4FEDAE2-3C8F-4F67-BBC2-80DE6741FAF8}" type="presParOf" srcId="{9418DDAE-96FB-41B3-B831-A8597906EC62}" destId="{65E705C3-1A29-4459-A984-75EA08163844}" srcOrd="1" destOrd="0" presId="urn:microsoft.com/office/officeart/2005/8/layout/bProcess2"/>
    <dgm:cxn modelId="{C17DEDC6-6AB3-4BDE-A33F-37ED5DE934C2}" type="presParOf" srcId="{DB2B6DB4-FD83-4BAD-B01F-32E7DB347013}" destId="{CBC4F3EA-7E66-4BDC-A068-A3DE0AB7DB45}" srcOrd="9" destOrd="0" presId="urn:microsoft.com/office/officeart/2005/8/layout/bProcess2"/>
    <dgm:cxn modelId="{6E1B438D-B211-4314-A437-6398BE804C38}" type="presParOf" srcId="{DB2B6DB4-FD83-4BAD-B01F-32E7DB347013}" destId="{EFEC31E4-1321-4C9D-AEC8-0A8E2298F41C}" srcOrd="10" destOrd="0" presId="urn:microsoft.com/office/officeart/2005/8/layout/bProcess2"/>
    <dgm:cxn modelId="{00AEB12C-B47E-48E3-B602-554528F17C9F}" type="presParOf" srcId="{EFEC31E4-1321-4C9D-AEC8-0A8E2298F41C}" destId="{ED91B3D6-19AA-4638-A3F0-844559E8A255}" srcOrd="0" destOrd="0" presId="urn:microsoft.com/office/officeart/2005/8/layout/bProcess2"/>
    <dgm:cxn modelId="{12480DA3-8A4B-478F-B1E7-CC3DBC417C38}" type="presParOf" srcId="{EFEC31E4-1321-4C9D-AEC8-0A8E2298F41C}" destId="{7DFDB015-D2F3-4CB0-B087-73DD8F442F51}" srcOrd="1" destOrd="0" presId="urn:microsoft.com/office/officeart/2005/8/layout/bProcess2"/>
    <dgm:cxn modelId="{9EB7DBFE-7A04-48A5-B0AB-87B344094D5D}" type="presParOf" srcId="{DB2B6DB4-FD83-4BAD-B01F-32E7DB347013}" destId="{B9C005D5-B8B3-4F1C-AC17-F4D8E432D547}" srcOrd="11" destOrd="0" presId="urn:microsoft.com/office/officeart/2005/8/layout/bProcess2"/>
    <dgm:cxn modelId="{037B8EAC-B744-4A99-97C6-C48285746AC3}" type="presParOf" srcId="{DB2B6DB4-FD83-4BAD-B01F-32E7DB347013}" destId="{A9342BCD-8301-4E6B-8444-BF84D2CBDFA3}" srcOrd="12" destOrd="0" presId="urn:microsoft.com/office/officeart/2005/8/layout/bProcess2"/>
    <dgm:cxn modelId="{9C1718A8-C74A-4EF8-A43B-15E46D259D70}" type="presParOf" srcId="{A9342BCD-8301-4E6B-8444-BF84D2CBDFA3}" destId="{E8F22AA3-ABE4-4223-83EA-FCB2349F8889}" srcOrd="0" destOrd="0" presId="urn:microsoft.com/office/officeart/2005/8/layout/bProcess2"/>
    <dgm:cxn modelId="{1D39C4BE-D3E0-432F-B99B-28EAAFBE4C86}" type="presParOf" srcId="{A9342BCD-8301-4E6B-8444-BF84D2CBDFA3}" destId="{1F5FAFED-9841-4153-B793-71507E3B33B2}" srcOrd="1" destOrd="0" presId="urn:microsoft.com/office/officeart/2005/8/layout/bProcess2"/>
    <dgm:cxn modelId="{3EB5D66C-D2EE-44AB-8443-71F0AF12AB7C}" type="presParOf" srcId="{DB2B6DB4-FD83-4BAD-B01F-32E7DB347013}" destId="{1A9771C0-1EB1-4451-9507-C6EB0109A6DC}" srcOrd="13" destOrd="0" presId="urn:microsoft.com/office/officeart/2005/8/layout/bProcess2"/>
    <dgm:cxn modelId="{11950652-0C8B-4EC9-AB3D-B9C94C3BBE82}" type="presParOf" srcId="{DB2B6DB4-FD83-4BAD-B01F-32E7DB347013}" destId="{194DF729-9B7B-4FB7-9782-8043D3F54F13}" srcOrd="14" destOrd="0" presId="urn:microsoft.com/office/officeart/2005/8/layout/bProcess2"/>
    <dgm:cxn modelId="{F4398C8F-6844-4DB8-8A34-1991FDABC519}" type="presParOf" srcId="{194DF729-9B7B-4FB7-9782-8043D3F54F13}" destId="{0344AD23-6499-4F59-8EB8-B6E6871EA268}" srcOrd="0" destOrd="0" presId="urn:microsoft.com/office/officeart/2005/8/layout/bProcess2"/>
    <dgm:cxn modelId="{1800C699-887C-4FE6-BE89-6EB186AFA486}" type="presParOf" srcId="{194DF729-9B7B-4FB7-9782-8043D3F54F13}" destId="{25889468-A895-4B1B-BB83-E941E9349749}" srcOrd="1" destOrd="0" presId="urn:microsoft.com/office/officeart/2005/8/layout/bProcess2"/>
    <dgm:cxn modelId="{2CEF53C7-425D-4746-9777-8620D6102674}" type="presParOf" srcId="{DB2B6DB4-FD83-4BAD-B01F-32E7DB347013}" destId="{5DE99C30-3FD5-41EF-A6C4-3D4BBC4E1591}" srcOrd="15" destOrd="0" presId="urn:microsoft.com/office/officeart/2005/8/layout/bProcess2"/>
    <dgm:cxn modelId="{E30C298F-59A3-45C1-95A2-D335B32BD1BA}" type="presParOf" srcId="{DB2B6DB4-FD83-4BAD-B01F-32E7DB347013}" destId="{91F9A43C-E553-4B72-8E58-0CF6EAB62C58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0ED653-CF12-4162-9A6F-577B402E5478}" type="doc">
      <dgm:prSet loTypeId="urn:microsoft.com/office/officeart/2005/8/layout/cycle4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A85798BB-0CFA-4058-B308-8228F6786D94}">
      <dgm:prSet phldrT="[Teksti]"/>
      <dgm:spPr/>
      <dgm:t>
        <a:bodyPr/>
        <a:lstStyle/>
        <a:p>
          <a:r>
            <a:rPr lang="fi-FI" dirty="0" smtClean="0"/>
            <a:t>12</a:t>
          </a:r>
          <a:endParaRPr lang="fi-FI" dirty="0"/>
        </a:p>
      </dgm:t>
    </dgm:pt>
    <dgm:pt modelId="{02D34A64-7F05-4A9D-B39A-B2EE62142E06}" type="parTrans" cxnId="{5B2D242C-2165-46E7-871D-18B1B51F1660}">
      <dgm:prSet/>
      <dgm:spPr/>
      <dgm:t>
        <a:bodyPr/>
        <a:lstStyle/>
        <a:p>
          <a:endParaRPr lang="fi-FI"/>
        </a:p>
      </dgm:t>
    </dgm:pt>
    <dgm:pt modelId="{9BB11384-8454-46C3-9CDE-36209C66FF16}" type="sibTrans" cxnId="{5B2D242C-2165-46E7-871D-18B1B51F1660}">
      <dgm:prSet/>
      <dgm:spPr/>
      <dgm:t>
        <a:bodyPr/>
        <a:lstStyle/>
        <a:p>
          <a:endParaRPr lang="fi-FI"/>
        </a:p>
      </dgm:t>
    </dgm:pt>
    <dgm:pt modelId="{8D88CBEF-4970-4EC9-96D7-16783EC35266}">
      <dgm:prSet phldrT="[Teksti]"/>
      <dgm:spPr/>
      <dgm:t>
        <a:bodyPr/>
        <a:lstStyle/>
        <a:p>
          <a:r>
            <a:rPr lang="fi-FI" dirty="0" smtClean="0"/>
            <a:t>2</a:t>
          </a:r>
          <a:endParaRPr lang="fi-FI" dirty="0"/>
        </a:p>
      </dgm:t>
    </dgm:pt>
    <dgm:pt modelId="{1DCCF3A2-00CB-4E7B-BB7C-3E62F6B9CAFF}" type="parTrans" cxnId="{DCD5E2CA-DB3D-4749-AC21-0498A8EA24FE}">
      <dgm:prSet/>
      <dgm:spPr/>
      <dgm:t>
        <a:bodyPr/>
        <a:lstStyle/>
        <a:p>
          <a:endParaRPr lang="fi-FI"/>
        </a:p>
      </dgm:t>
    </dgm:pt>
    <dgm:pt modelId="{ACD73899-ACF4-4819-A3C8-BA2F532E789C}" type="sibTrans" cxnId="{DCD5E2CA-DB3D-4749-AC21-0498A8EA24FE}">
      <dgm:prSet/>
      <dgm:spPr/>
      <dgm:t>
        <a:bodyPr/>
        <a:lstStyle/>
        <a:p>
          <a:endParaRPr lang="fi-FI"/>
        </a:p>
      </dgm:t>
    </dgm:pt>
    <dgm:pt modelId="{D4E30DCD-4763-4761-9E9D-BBF645A70040}">
      <dgm:prSet phldrT="[Teksti]"/>
      <dgm:spPr/>
      <dgm:t>
        <a:bodyPr/>
        <a:lstStyle/>
        <a:p>
          <a:r>
            <a:rPr lang="fi-FI" dirty="0" smtClean="0"/>
            <a:t>24</a:t>
          </a:r>
          <a:endParaRPr lang="fi-FI" dirty="0"/>
        </a:p>
      </dgm:t>
    </dgm:pt>
    <dgm:pt modelId="{0B9CA8A4-070E-4273-AFB4-7C905E81F49A}" type="parTrans" cxnId="{DF42BBEC-5091-4AD8-B1FF-F073322531BB}">
      <dgm:prSet/>
      <dgm:spPr/>
      <dgm:t>
        <a:bodyPr/>
        <a:lstStyle/>
        <a:p>
          <a:endParaRPr lang="fi-FI"/>
        </a:p>
      </dgm:t>
    </dgm:pt>
    <dgm:pt modelId="{C4CB50AD-62AF-440A-9EE3-065BF420D193}" type="sibTrans" cxnId="{DF42BBEC-5091-4AD8-B1FF-F073322531BB}">
      <dgm:prSet/>
      <dgm:spPr/>
      <dgm:t>
        <a:bodyPr/>
        <a:lstStyle/>
        <a:p>
          <a:endParaRPr lang="fi-FI"/>
        </a:p>
      </dgm:t>
    </dgm:pt>
    <dgm:pt modelId="{A1DE11A4-3420-4D3E-8AD8-CCB8C47507FD}">
      <dgm:prSet phldrT="[Teksti]"/>
      <dgm:spPr/>
      <dgm:t>
        <a:bodyPr/>
        <a:lstStyle/>
        <a:p>
          <a:r>
            <a:rPr lang="fi-FI" dirty="0" smtClean="0">
              <a:solidFill>
                <a:srgbClr val="FF0000"/>
              </a:solidFill>
            </a:rPr>
            <a:t>4</a:t>
          </a:r>
          <a:endParaRPr lang="fi-FI" dirty="0">
            <a:solidFill>
              <a:srgbClr val="FF0000"/>
            </a:solidFill>
          </a:endParaRPr>
        </a:p>
      </dgm:t>
    </dgm:pt>
    <dgm:pt modelId="{22A2CBFC-0EFE-4086-8406-A9534D5312B0}" type="parTrans" cxnId="{F22DE0F4-689F-402F-BEA8-E2D033B549E6}">
      <dgm:prSet/>
      <dgm:spPr/>
      <dgm:t>
        <a:bodyPr/>
        <a:lstStyle/>
        <a:p>
          <a:endParaRPr lang="fi-FI"/>
        </a:p>
      </dgm:t>
    </dgm:pt>
    <dgm:pt modelId="{1DF2FE19-D567-4187-8CD7-59E6F88B7188}" type="sibTrans" cxnId="{F22DE0F4-689F-402F-BEA8-E2D033B549E6}">
      <dgm:prSet/>
      <dgm:spPr/>
      <dgm:t>
        <a:bodyPr/>
        <a:lstStyle/>
        <a:p>
          <a:endParaRPr lang="fi-FI"/>
        </a:p>
      </dgm:t>
    </dgm:pt>
    <dgm:pt modelId="{278EC7D0-4111-478C-93C9-A03111E294EA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494E8461-B52B-45C2-B600-61952F75CA88}" type="parTrans" cxnId="{A48781FF-B392-4E6A-A9BD-B35C11AF7540}">
      <dgm:prSet/>
      <dgm:spPr/>
      <dgm:t>
        <a:bodyPr/>
        <a:lstStyle/>
        <a:p>
          <a:endParaRPr lang="fi-FI"/>
        </a:p>
      </dgm:t>
    </dgm:pt>
    <dgm:pt modelId="{5EE4D194-E200-4A93-AFA2-816262F3AEEF}" type="sibTrans" cxnId="{A48781FF-B392-4E6A-A9BD-B35C11AF7540}">
      <dgm:prSet/>
      <dgm:spPr/>
      <dgm:t>
        <a:bodyPr/>
        <a:lstStyle/>
        <a:p>
          <a:endParaRPr lang="fi-FI"/>
        </a:p>
      </dgm:t>
    </dgm:pt>
    <dgm:pt modelId="{FDE2F85C-ED3E-46C8-94B5-676EDED02F7F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145C22E7-41FE-4E67-AC89-BCD95B753423}" type="parTrans" cxnId="{CE1D5664-9DA9-434D-AD67-17CD3642705D}">
      <dgm:prSet/>
      <dgm:spPr/>
      <dgm:t>
        <a:bodyPr/>
        <a:lstStyle/>
        <a:p>
          <a:endParaRPr lang="fi-FI"/>
        </a:p>
      </dgm:t>
    </dgm:pt>
    <dgm:pt modelId="{80295327-AA2B-46B2-9034-F6EA874B2750}" type="sibTrans" cxnId="{CE1D5664-9DA9-434D-AD67-17CD3642705D}">
      <dgm:prSet/>
      <dgm:spPr/>
      <dgm:t>
        <a:bodyPr/>
        <a:lstStyle/>
        <a:p>
          <a:endParaRPr lang="fi-FI"/>
        </a:p>
      </dgm:t>
    </dgm:pt>
    <dgm:pt modelId="{BB5B34D7-29ED-488A-900E-1BC3CAFDF411}">
      <dgm:prSet phldrT="[Teksti]"/>
      <dgm:spPr/>
      <dgm:t>
        <a:bodyPr/>
        <a:lstStyle/>
        <a:p>
          <a:r>
            <a:rPr lang="fi-FI" dirty="0" smtClean="0"/>
            <a:t>36</a:t>
          </a:r>
          <a:endParaRPr lang="fi-FI" dirty="0"/>
        </a:p>
      </dgm:t>
    </dgm:pt>
    <dgm:pt modelId="{6682A5E0-F051-411A-A631-EB2E3EA2D808}" type="parTrans" cxnId="{0B861F45-9CC2-48BB-82C7-054CC831A47F}">
      <dgm:prSet/>
      <dgm:spPr/>
      <dgm:t>
        <a:bodyPr/>
        <a:lstStyle/>
        <a:p>
          <a:endParaRPr lang="fi-FI"/>
        </a:p>
      </dgm:t>
    </dgm:pt>
    <dgm:pt modelId="{F86EA088-627C-48DB-9169-19B84D46C50E}" type="sibTrans" cxnId="{0B861F45-9CC2-48BB-82C7-054CC831A47F}">
      <dgm:prSet/>
      <dgm:spPr/>
      <dgm:t>
        <a:bodyPr/>
        <a:lstStyle/>
        <a:p>
          <a:endParaRPr lang="fi-FI"/>
        </a:p>
      </dgm:t>
    </dgm:pt>
    <dgm:pt modelId="{CB12BD51-87DE-4A38-84A0-619C118AC724}">
      <dgm:prSet phldrT="[Teksti]"/>
      <dgm:spPr/>
      <dgm:t>
        <a:bodyPr/>
        <a:lstStyle/>
        <a:p>
          <a:r>
            <a:rPr lang="fi-FI" dirty="0" smtClean="0">
              <a:solidFill>
                <a:srgbClr val="FF0000"/>
              </a:solidFill>
            </a:rPr>
            <a:t>4</a:t>
          </a:r>
          <a:endParaRPr lang="fi-FI" dirty="0">
            <a:solidFill>
              <a:srgbClr val="FF0000"/>
            </a:solidFill>
          </a:endParaRPr>
        </a:p>
      </dgm:t>
    </dgm:pt>
    <dgm:pt modelId="{2E44640B-8D0E-49FB-9F8B-37F044DDF748}" type="parTrans" cxnId="{F8E1AA97-38E8-434C-AD8E-BE0E31FACAD1}">
      <dgm:prSet/>
      <dgm:spPr/>
      <dgm:t>
        <a:bodyPr/>
        <a:lstStyle/>
        <a:p>
          <a:endParaRPr lang="fi-FI"/>
        </a:p>
      </dgm:t>
    </dgm:pt>
    <dgm:pt modelId="{AD59D240-86F9-45E6-A2D9-2DEF162A5A0C}" type="sibTrans" cxnId="{F8E1AA97-38E8-434C-AD8E-BE0E31FACAD1}">
      <dgm:prSet/>
      <dgm:spPr/>
      <dgm:t>
        <a:bodyPr/>
        <a:lstStyle/>
        <a:p>
          <a:endParaRPr lang="fi-FI"/>
        </a:p>
      </dgm:t>
    </dgm:pt>
    <dgm:pt modelId="{68DDEA48-AB51-46C2-ADA4-2D11E44204AC}" type="pres">
      <dgm:prSet presAssocID="{790ED653-CF12-4162-9A6F-577B402E547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30A5242D-740B-4DF3-B84A-5D8D5713FE17}" type="pres">
      <dgm:prSet presAssocID="{790ED653-CF12-4162-9A6F-577B402E5478}" presName="children" presStyleCnt="0"/>
      <dgm:spPr/>
    </dgm:pt>
    <dgm:pt modelId="{4297A6E3-7FB1-4E24-B725-4216762C4AB9}" type="pres">
      <dgm:prSet presAssocID="{790ED653-CF12-4162-9A6F-577B402E5478}" presName="child1group" presStyleCnt="0"/>
      <dgm:spPr/>
    </dgm:pt>
    <dgm:pt modelId="{226BDA3E-6765-457F-ADBD-9EBD4D9FE77D}" type="pres">
      <dgm:prSet presAssocID="{790ED653-CF12-4162-9A6F-577B402E5478}" presName="child1" presStyleLbl="bgAcc1" presStyleIdx="0" presStyleCnt="4"/>
      <dgm:spPr/>
      <dgm:t>
        <a:bodyPr/>
        <a:lstStyle/>
        <a:p>
          <a:endParaRPr lang="fi-FI"/>
        </a:p>
      </dgm:t>
    </dgm:pt>
    <dgm:pt modelId="{9FCBE33C-EC1A-4493-A70D-4D1888002556}" type="pres">
      <dgm:prSet presAssocID="{790ED653-CF12-4162-9A6F-577B402E547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A6E0C72-EBE2-4E66-802C-05C429960CA4}" type="pres">
      <dgm:prSet presAssocID="{790ED653-CF12-4162-9A6F-577B402E5478}" presName="child2group" presStyleCnt="0"/>
      <dgm:spPr/>
    </dgm:pt>
    <dgm:pt modelId="{655CCC16-088D-4FBC-9AE0-85443C892F41}" type="pres">
      <dgm:prSet presAssocID="{790ED653-CF12-4162-9A6F-577B402E5478}" presName="child2" presStyleLbl="bgAcc1" presStyleIdx="1" presStyleCnt="4"/>
      <dgm:spPr/>
      <dgm:t>
        <a:bodyPr/>
        <a:lstStyle/>
        <a:p>
          <a:endParaRPr lang="fi-FI"/>
        </a:p>
      </dgm:t>
    </dgm:pt>
    <dgm:pt modelId="{FE026172-7D55-45B6-815E-AD05819E55B5}" type="pres">
      <dgm:prSet presAssocID="{790ED653-CF12-4162-9A6F-577B402E547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4517EC1-7F80-4ED6-9F0E-337895F1820A}" type="pres">
      <dgm:prSet presAssocID="{790ED653-CF12-4162-9A6F-577B402E5478}" presName="child3group" presStyleCnt="0"/>
      <dgm:spPr/>
    </dgm:pt>
    <dgm:pt modelId="{9155BBF3-0F42-4BC2-B2A2-342FD86D92E2}" type="pres">
      <dgm:prSet presAssocID="{790ED653-CF12-4162-9A6F-577B402E5478}" presName="child3" presStyleLbl="bgAcc1" presStyleIdx="2" presStyleCnt="4"/>
      <dgm:spPr/>
      <dgm:t>
        <a:bodyPr/>
        <a:lstStyle/>
        <a:p>
          <a:endParaRPr lang="fi-FI"/>
        </a:p>
      </dgm:t>
    </dgm:pt>
    <dgm:pt modelId="{EC915F7F-BF6B-476B-B68A-B0403B26A449}" type="pres">
      <dgm:prSet presAssocID="{790ED653-CF12-4162-9A6F-577B402E547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7CC84AA-9E14-4A97-8A43-97FE48219F11}" type="pres">
      <dgm:prSet presAssocID="{790ED653-CF12-4162-9A6F-577B402E5478}" presName="child4group" presStyleCnt="0"/>
      <dgm:spPr/>
    </dgm:pt>
    <dgm:pt modelId="{6CB357AF-AD48-4EE7-8F74-CB87CAF9B389}" type="pres">
      <dgm:prSet presAssocID="{790ED653-CF12-4162-9A6F-577B402E5478}" presName="child4" presStyleLbl="bgAcc1" presStyleIdx="3" presStyleCnt="4" custLinFactNeighborX="2578"/>
      <dgm:spPr/>
      <dgm:t>
        <a:bodyPr/>
        <a:lstStyle/>
        <a:p>
          <a:endParaRPr lang="fi-FI"/>
        </a:p>
      </dgm:t>
    </dgm:pt>
    <dgm:pt modelId="{602A0C2E-9EEB-4BCE-8BE5-7EA09B802143}" type="pres">
      <dgm:prSet presAssocID="{790ED653-CF12-4162-9A6F-577B402E547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29DCA61-4FFF-471E-BE92-50AC1339DAF7}" type="pres">
      <dgm:prSet presAssocID="{790ED653-CF12-4162-9A6F-577B402E5478}" presName="childPlaceholder" presStyleCnt="0"/>
      <dgm:spPr/>
    </dgm:pt>
    <dgm:pt modelId="{5CAF9475-5F06-4C9D-9C1C-5659664402D9}" type="pres">
      <dgm:prSet presAssocID="{790ED653-CF12-4162-9A6F-577B402E5478}" presName="circle" presStyleCnt="0"/>
      <dgm:spPr/>
    </dgm:pt>
    <dgm:pt modelId="{B88C2148-14C5-46B9-9E2C-B1F3CED3C01E}" type="pres">
      <dgm:prSet presAssocID="{790ED653-CF12-4162-9A6F-577B402E5478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A54B54DE-594B-43D7-A4AA-21C3F4EFA645}" type="pres">
      <dgm:prSet presAssocID="{790ED653-CF12-4162-9A6F-577B402E5478}" presName="quadrant2" presStyleLbl="node1" presStyleIdx="1" presStyleCnt="4" custLinFactNeighborX="-2309" custLinFactNeighborY="491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0C34DB9-2E3D-444E-B412-36483B157EC4}" type="pres">
      <dgm:prSet presAssocID="{790ED653-CF12-4162-9A6F-577B402E5478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A21FFCC-43ED-40B6-9CCD-C810FC289F71}" type="pres">
      <dgm:prSet presAssocID="{790ED653-CF12-4162-9A6F-577B402E5478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E6885643-54BC-4425-B58E-561FFEF91E87}" type="pres">
      <dgm:prSet presAssocID="{790ED653-CF12-4162-9A6F-577B402E5478}" presName="quadrantPlaceholder" presStyleCnt="0"/>
      <dgm:spPr/>
    </dgm:pt>
    <dgm:pt modelId="{FA84E526-93C4-402F-BBA5-4EB0CA8EBD1C}" type="pres">
      <dgm:prSet presAssocID="{790ED653-CF12-4162-9A6F-577B402E5478}" presName="center1" presStyleLbl="fgShp" presStyleIdx="0" presStyleCnt="2"/>
      <dgm:spPr/>
    </dgm:pt>
    <dgm:pt modelId="{CFE27003-3883-416D-A1EF-49E52D36E290}" type="pres">
      <dgm:prSet presAssocID="{790ED653-CF12-4162-9A6F-577B402E5478}" presName="center2" presStyleLbl="fgShp" presStyleIdx="1" presStyleCnt="2"/>
      <dgm:spPr/>
    </dgm:pt>
  </dgm:ptLst>
  <dgm:cxnLst>
    <dgm:cxn modelId="{5109443D-67DC-412E-934C-19EE61C4D9AA}" type="presOf" srcId="{FDE2F85C-ED3E-46C8-94B5-676EDED02F7F}" destId="{EC915F7F-BF6B-476B-B68A-B0403B26A449}" srcOrd="1" destOrd="0" presId="urn:microsoft.com/office/officeart/2005/8/layout/cycle4"/>
    <dgm:cxn modelId="{DCD5E2CA-DB3D-4749-AC21-0498A8EA24FE}" srcId="{A85798BB-0CFA-4058-B308-8228F6786D94}" destId="{8D88CBEF-4970-4EC9-96D7-16783EC35266}" srcOrd="0" destOrd="0" parTransId="{1DCCF3A2-00CB-4E7B-BB7C-3E62F6B9CAFF}" sibTransId="{ACD73899-ACF4-4819-A3C8-BA2F532E789C}"/>
    <dgm:cxn modelId="{EE74044C-C607-4441-AB68-9CC2C6DCABFD}" type="presOf" srcId="{A85798BB-0CFA-4058-B308-8228F6786D94}" destId="{B88C2148-14C5-46B9-9E2C-B1F3CED3C01E}" srcOrd="0" destOrd="0" presId="urn:microsoft.com/office/officeart/2005/8/layout/cycle4"/>
    <dgm:cxn modelId="{B6B2E52E-3F76-45EA-A604-CF6B04EE54E2}" type="presOf" srcId="{FDE2F85C-ED3E-46C8-94B5-676EDED02F7F}" destId="{9155BBF3-0F42-4BC2-B2A2-342FD86D92E2}" srcOrd="0" destOrd="0" presId="urn:microsoft.com/office/officeart/2005/8/layout/cycle4"/>
    <dgm:cxn modelId="{98B4DA27-2CF1-4F2E-BCFB-AF3D076AB6F0}" type="presOf" srcId="{CB12BD51-87DE-4A38-84A0-619C118AC724}" destId="{6CB357AF-AD48-4EE7-8F74-CB87CAF9B389}" srcOrd="0" destOrd="0" presId="urn:microsoft.com/office/officeart/2005/8/layout/cycle4"/>
    <dgm:cxn modelId="{18B5E8F7-59C8-4A37-91B4-E35DE328D7E5}" type="presOf" srcId="{790ED653-CF12-4162-9A6F-577B402E5478}" destId="{68DDEA48-AB51-46C2-ADA4-2D11E44204AC}" srcOrd="0" destOrd="0" presId="urn:microsoft.com/office/officeart/2005/8/layout/cycle4"/>
    <dgm:cxn modelId="{4D56BBBC-26E0-463B-B351-F271E3304C00}" type="presOf" srcId="{BB5B34D7-29ED-488A-900E-1BC3CAFDF411}" destId="{BA21FFCC-43ED-40B6-9CCD-C810FC289F71}" srcOrd="0" destOrd="0" presId="urn:microsoft.com/office/officeart/2005/8/layout/cycle4"/>
    <dgm:cxn modelId="{F8E1AA97-38E8-434C-AD8E-BE0E31FACAD1}" srcId="{BB5B34D7-29ED-488A-900E-1BC3CAFDF411}" destId="{CB12BD51-87DE-4A38-84A0-619C118AC724}" srcOrd="0" destOrd="0" parTransId="{2E44640B-8D0E-49FB-9F8B-37F044DDF748}" sibTransId="{AD59D240-86F9-45E6-A2D9-2DEF162A5A0C}"/>
    <dgm:cxn modelId="{F22DE0F4-689F-402F-BEA8-E2D033B549E6}" srcId="{D4E30DCD-4763-4761-9E9D-BBF645A70040}" destId="{A1DE11A4-3420-4D3E-8AD8-CCB8C47507FD}" srcOrd="0" destOrd="0" parTransId="{22A2CBFC-0EFE-4086-8406-A9534D5312B0}" sibTransId="{1DF2FE19-D567-4187-8CD7-59E6F88B7188}"/>
    <dgm:cxn modelId="{DF42BBEC-5091-4AD8-B1FF-F073322531BB}" srcId="{790ED653-CF12-4162-9A6F-577B402E5478}" destId="{D4E30DCD-4763-4761-9E9D-BBF645A70040}" srcOrd="1" destOrd="0" parTransId="{0B9CA8A4-070E-4273-AFB4-7C905E81F49A}" sibTransId="{C4CB50AD-62AF-440A-9EE3-065BF420D193}"/>
    <dgm:cxn modelId="{0B861F45-9CC2-48BB-82C7-054CC831A47F}" srcId="{790ED653-CF12-4162-9A6F-577B402E5478}" destId="{BB5B34D7-29ED-488A-900E-1BC3CAFDF411}" srcOrd="3" destOrd="0" parTransId="{6682A5E0-F051-411A-A631-EB2E3EA2D808}" sibTransId="{F86EA088-627C-48DB-9169-19B84D46C50E}"/>
    <dgm:cxn modelId="{FEACDF8A-69BB-4F6F-B82E-C1D03079CFF9}" type="presOf" srcId="{D4E30DCD-4763-4761-9E9D-BBF645A70040}" destId="{A54B54DE-594B-43D7-A4AA-21C3F4EFA645}" srcOrd="0" destOrd="0" presId="urn:microsoft.com/office/officeart/2005/8/layout/cycle4"/>
    <dgm:cxn modelId="{9843844C-DF0E-40EA-BDFA-B544283B5765}" type="presOf" srcId="{A1DE11A4-3420-4D3E-8AD8-CCB8C47507FD}" destId="{FE026172-7D55-45B6-815E-AD05819E55B5}" srcOrd="1" destOrd="0" presId="urn:microsoft.com/office/officeart/2005/8/layout/cycle4"/>
    <dgm:cxn modelId="{5B2D242C-2165-46E7-871D-18B1B51F1660}" srcId="{790ED653-CF12-4162-9A6F-577B402E5478}" destId="{A85798BB-0CFA-4058-B308-8228F6786D94}" srcOrd="0" destOrd="0" parTransId="{02D34A64-7F05-4A9D-B39A-B2EE62142E06}" sibTransId="{9BB11384-8454-46C3-9CDE-36209C66FF16}"/>
    <dgm:cxn modelId="{CC952493-2866-459A-A1E0-063CD67EE761}" type="presOf" srcId="{A1DE11A4-3420-4D3E-8AD8-CCB8C47507FD}" destId="{655CCC16-088D-4FBC-9AE0-85443C892F41}" srcOrd="0" destOrd="0" presId="urn:microsoft.com/office/officeart/2005/8/layout/cycle4"/>
    <dgm:cxn modelId="{CE1D5664-9DA9-434D-AD67-17CD3642705D}" srcId="{278EC7D0-4111-478C-93C9-A03111E294EA}" destId="{FDE2F85C-ED3E-46C8-94B5-676EDED02F7F}" srcOrd="0" destOrd="0" parTransId="{145C22E7-41FE-4E67-AC89-BCD95B753423}" sibTransId="{80295327-AA2B-46B2-9034-F6EA874B2750}"/>
    <dgm:cxn modelId="{E2D542AD-6D44-41B3-A54D-1B0375372FEC}" type="presOf" srcId="{CB12BD51-87DE-4A38-84A0-619C118AC724}" destId="{602A0C2E-9EEB-4BCE-8BE5-7EA09B802143}" srcOrd="1" destOrd="0" presId="urn:microsoft.com/office/officeart/2005/8/layout/cycle4"/>
    <dgm:cxn modelId="{034DE5A3-3887-4E3D-A9E3-021BF32A55DD}" type="presOf" srcId="{278EC7D0-4111-478C-93C9-A03111E294EA}" destId="{E0C34DB9-2E3D-444E-B412-36483B157EC4}" srcOrd="0" destOrd="0" presId="urn:microsoft.com/office/officeart/2005/8/layout/cycle4"/>
    <dgm:cxn modelId="{D286BF3A-212B-498C-81AC-DD1557E013C8}" type="presOf" srcId="{8D88CBEF-4970-4EC9-96D7-16783EC35266}" destId="{9FCBE33C-EC1A-4493-A70D-4D1888002556}" srcOrd="1" destOrd="0" presId="urn:microsoft.com/office/officeart/2005/8/layout/cycle4"/>
    <dgm:cxn modelId="{A48781FF-B392-4E6A-A9BD-B35C11AF7540}" srcId="{790ED653-CF12-4162-9A6F-577B402E5478}" destId="{278EC7D0-4111-478C-93C9-A03111E294EA}" srcOrd="2" destOrd="0" parTransId="{494E8461-B52B-45C2-B600-61952F75CA88}" sibTransId="{5EE4D194-E200-4A93-AFA2-816262F3AEEF}"/>
    <dgm:cxn modelId="{19E3ED98-F1FA-4835-8B13-5997374DC61E}" type="presOf" srcId="{8D88CBEF-4970-4EC9-96D7-16783EC35266}" destId="{226BDA3E-6765-457F-ADBD-9EBD4D9FE77D}" srcOrd="0" destOrd="0" presId="urn:microsoft.com/office/officeart/2005/8/layout/cycle4"/>
    <dgm:cxn modelId="{CBECEB89-5FF3-4B44-837F-0E08767B8978}" type="presParOf" srcId="{68DDEA48-AB51-46C2-ADA4-2D11E44204AC}" destId="{30A5242D-740B-4DF3-B84A-5D8D5713FE17}" srcOrd="0" destOrd="0" presId="urn:microsoft.com/office/officeart/2005/8/layout/cycle4"/>
    <dgm:cxn modelId="{00930AB7-4883-4058-8A5E-32EB16689733}" type="presParOf" srcId="{30A5242D-740B-4DF3-B84A-5D8D5713FE17}" destId="{4297A6E3-7FB1-4E24-B725-4216762C4AB9}" srcOrd="0" destOrd="0" presId="urn:microsoft.com/office/officeart/2005/8/layout/cycle4"/>
    <dgm:cxn modelId="{27304324-FCC6-4A5F-A7FF-0BEC7CA3908D}" type="presParOf" srcId="{4297A6E3-7FB1-4E24-B725-4216762C4AB9}" destId="{226BDA3E-6765-457F-ADBD-9EBD4D9FE77D}" srcOrd="0" destOrd="0" presId="urn:microsoft.com/office/officeart/2005/8/layout/cycle4"/>
    <dgm:cxn modelId="{49E6933E-EB4D-46E3-B054-AC91ABC18188}" type="presParOf" srcId="{4297A6E3-7FB1-4E24-B725-4216762C4AB9}" destId="{9FCBE33C-EC1A-4493-A70D-4D1888002556}" srcOrd="1" destOrd="0" presId="urn:microsoft.com/office/officeart/2005/8/layout/cycle4"/>
    <dgm:cxn modelId="{D565CB83-A162-4284-B8F6-9C6CB6A47A5F}" type="presParOf" srcId="{30A5242D-740B-4DF3-B84A-5D8D5713FE17}" destId="{AA6E0C72-EBE2-4E66-802C-05C429960CA4}" srcOrd="1" destOrd="0" presId="urn:microsoft.com/office/officeart/2005/8/layout/cycle4"/>
    <dgm:cxn modelId="{8A272F30-1296-40B5-8B97-E3752FB06DFF}" type="presParOf" srcId="{AA6E0C72-EBE2-4E66-802C-05C429960CA4}" destId="{655CCC16-088D-4FBC-9AE0-85443C892F41}" srcOrd="0" destOrd="0" presId="urn:microsoft.com/office/officeart/2005/8/layout/cycle4"/>
    <dgm:cxn modelId="{99B35492-AA44-4BCD-816B-A49A0A82451B}" type="presParOf" srcId="{AA6E0C72-EBE2-4E66-802C-05C429960CA4}" destId="{FE026172-7D55-45B6-815E-AD05819E55B5}" srcOrd="1" destOrd="0" presId="urn:microsoft.com/office/officeart/2005/8/layout/cycle4"/>
    <dgm:cxn modelId="{D42A3AAC-0B4C-4909-9E0A-1B01D6E5CD79}" type="presParOf" srcId="{30A5242D-740B-4DF3-B84A-5D8D5713FE17}" destId="{B4517EC1-7F80-4ED6-9F0E-337895F1820A}" srcOrd="2" destOrd="0" presId="urn:microsoft.com/office/officeart/2005/8/layout/cycle4"/>
    <dgm:cxn modelId="{94B830EB-484B-40A5-89A6-565A87A520AC}" type="presParOf" srcId="{B4517EC1-7F80-4ED6-9F0E-337895F1820A}" destId="{9155BBF3-0F42-4BC2-B2A2-342FD86D92E2}" srcOrd="0" destOrd="0" presId="urn:microsoft.com/office/officeart/2005/8/layout/cycle4"/>
    <dgm:cxn modelId="{89A3BD32-480A-4824-8FB5-A85D32FB8002}" type="presParOf" srcId="{B4517EC1-7F80-4ED6-9F0E-337895F1820A}" destId="{EC915F7F-BF6B-476B-B68A-B0403B26A449}" srcOrd="1" destOrd="0" presId="urn:microsoft.com/office/officeart/2005/8/layout/cycle4"/>
    <dgm:cxn modelId="{C487B581-BBE5-4797-9D58-3AF40EC6EBC4}" type="presParOf" srcId="{30A5242D-740B-4DF3-B84A-5D8D5713FE17}" destId="{97CC84AA-9E14-4A97-8A43-97FE48219F11}" srcOrd="3" destOrd="0" presId="urn:microsoft.com/office/officeart/2005/8/layout/cycle4"/>
    <dgm:cxn modelId="{7C502392-5EBC-4330-B433-1A4BB43AE748}" type="presParOf" srcId="{97CC84AA-9E14-4A97-8A43-97FE48219F11}" destId="{6CB357AF-AD48-4EE7-8F74-CB87CAF9B389}" srcOrd="0" destOrd="0" presId="urn:microsoft.com/office/officeart/2005/8/layout/cycle4"/>
    <dgm:cxn modelId="{B466A0CF-1FAA-4D11-B7E4-E5C091E4EEA3}" type="presParOf" srcId="{97CC84AA-9E14-4A97-8A43-97FE48219F11}" destId="{602A0C2E-9EEB-4BCE-8BE5-7EA09B802143}" srcOrd="1" destOrd="0" presId="urn:microsoft.com/office/officeart/2005/8/layout/cycle4"/>
    <dgm:cxn modelId="{E8813425-FA7E-462C-AAE9-4234AC68B0B3}" type="presParOf" srcId="{30A5242D-740B-4DF3-B84A-5D8D5713FE17}" destId="{629DCA61-4FFF-471E-BE92-50AC1339DAF7}" srcOrd="4" destOrd="0" presId="urn:microsoft.com/office/officeart/2005/8/layout/cycle4"/>
    <dgm:cxn modelId="{01C6CB24-0901-489C-AD00-7DB3953AED81}" type="presParOf" srcId="{68DDEA48-AB51-46C2-ADA4-2D11E44204AC}" destId="{5CAF9475-5F06-4C9D-9C1C-5659664402D9}" srcOrd="1" destOrd="0" presId="urn:microsoft.com/office/officeart/2005/8/layout/cycle4"/>
    <dgm:cxn modelId="{CFA98FAC-1715-43A9-BD28-6029E174AB13}" type="presParOf" srcId="{5CAF9475-5F06-4C9D-9C1C-5659664402D9}" destId="{B88C2148-14C5-46B9-9E2C-B1F3CED3C01E}" srcOrd="0" destOrd="0" presId="urn:microsoft.com/office/officeart/2005/8/layout/cycle4"/>
    <dgm:cxn modelId="{495E6D54-5625-422F-B0E5-FA24F79D7BFD}" type="presParOf" srcId="{5CAF9475-5F06-4C9D-9C1C-5659664402D9}" destId="{A54B54DE-594B-43D7-A4AA-21C3F4EFA645}" srcOrd="1" destOrd="0" presId="urn:microsoft.com/office/officeart/2005/8/layout/cycle4"/>
    <dgm:cxn modelId="{B6E64253-EA78-4DF9-9730-39E5BD3ED515}" type="presParOf" srcId="{5CAF9475-5F06-4C9D-9C1C-5659664402D9}" destId="{E0C34DB9-2E3D-444E-B412-36483B157EC4}" srcOrd="2" destOrd="0" presId="urn:microsoft.com/office/officeart/2005/8/layout/cycle4"/>
    <dgm:cxn modelId="{1FC28E55-8349-435E-9D27-5DE1B6467FC8}" type="presParOf" srcId="{5CAF9475-5F06-4C9D-9C1C-5659664402D9}" destId="{BA21FFCC-43ED-40B6-9CCD-C810FC289F71}" srcOrd="3" destOrd="0" presId="urn:microsoft.com/office/officeart/2005/8/layout/cycle4"/>
    <dgm:cxn modelId="{A545C5A1-6D2A-482C-9FB8-72CDA07CF096}" type="presParOf" srcId="{5CAF9475-5F06-4C9D-9C1C-5659664402D9}" destId="{E6885643-54BC-4425-B58E-561FFEF91E87}" srcOrd="4" destOrd="0" presId="urn:microsoft.com/office/officeart/2005/8/layout/cycle4"/>
    <dgm:cxn modelId="{1689C392-B997-4275-90A3-773E1136C6D4}" type="presParOf" srcId="{68DDEA48-AB51-46C2-ADA4-2D11E44204AC}" destId="{FA84E526-93C4-402F-BBA5-4EB0CA8EBD1C}" srcOrd="2" destOrd="0" presId="urn:microsoft.com/office/officeart/2005/8/layout/cycle4"/>
    <dgm:cxn modelId="{5B57F7C5-5C4A-4984-9988-AC9198A0C71B}" type="presParOf" srcId="{68DDEA48-AB51-46C2-ADA4-2D11E44204AC}" destId="{CFE27003-3883-416D-A1EF-49E52D36E29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FBE5DC-4933-4054-AC7E-5924115F10D2}" type="doc">
      <dgm:prSet loTypeId="urn:microsoft.com/office/officeart/2008/layout/SquareAccentList" loCatId="list" qsTypeId="urn:microsoft.com/office/officeart/2009/2/quickstyle/3d8" qsCatId="3D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9433ED5C-AD81-4D7F-80DB-6F24343451CD}">
      <dgm:prSet phldrT="[Teksti]"/>
      <dgm:spPr/>
      <dgm:t>
        <a:bodyPr/>
        <a:lstStyle/>
        <a:p>
          <a:r>
            <a:rPr lang="fi-FI" dirty="0" smtClean="0"/>
            <a:t>46</a:t>
          </a:r>
          <a:endParaRPr lang="fi-FI" dirty="0"/>
        </a:p>
      </dgm:t>
    </dgm:pt>
    <dgm:pt modelId="{8D7CBCE1-60C8-4F2C-994F-58350089B359}" type="parTrans" cxnId="{986D7AAA-3EF7-474A-82D7-DEAB0D3DB460}">
      <dgm:prSet/>
      <dgm:spPr/>
      <dgm:t>
        <a:bodyPr/>
        <a:lstStyle/>
        <a:p>
          <a:endParaRPr lang="fi-FI"/>
        </a:p>
      </dgm:t>
    </dgm:pt>
    <dgm:pt modelId="{D027F447-E7A4-421F-80EF-05569988399A}" type="sibTrans" cxnId="{986D7AAA-3EF7-474A-82D7-DEAB0D3DB460}">
      <dgm:prSet/>
      <dgm:spPr/>
      <dgm:t>
        <a:bodyPr/>
        <a:lstStyle/>
        <a:p>
          <a:endParaRPr lang="fi-FI"/>
        </a:p>
      </dgm:t>
    </dgm:pt>
    <dgm:pt modelId="{5A518142-60B6-4083-B841-1FA8FB633967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1998F0B-10C8-4649-82E2-E54E8F363E6F}" type="parTrans" cxnId="{08714183-1612-4AFD-814D-B5F7AECDBCC5}">
      <dgm:prSet/>
      <dgm:spPr/>
      <dgm:t>
        <a:bodyPr/>
        <a:lstStyle/>
        <a:p>
          <a:endParaRPr lang="fi-FI"/>
        </a:p>
      </dgm:t>
    </dgm:pt>
    <dgm:pt modelId="{0F65E565-F918-4AD6-89DD-B85679D5B523}" type="sibTrans" cxnId="{08714183-1612-4AFD-814D-B5F7AECDBCC5}">
      <dgm:prSet/>
      <dgm:spPr/>
      <dgm:t>
        <a:bodyPr/>
        <a:lstStyle/>
        <a:p>
          <a:endParaRPr lang="fi-FI"/>
        </a:p>
      </dgm:t>
    </dgm:pt>
    <dgm:pt modelId="{2B77B1AB-C42F-418A-B873-258349A025C3}">
      <dgm:prSet phldrT="[Teksti]"/>
      <dgm:spPr/>
      <dgm:t>
        <a:bodyPr/>
        <a:lstStyle/>
        <a:p>
          <a:r>
            <a:rPr lang="fi-FI" dirty="0" smtClean="0"/>
            <a:t>8</a:t>
          </a:r>
          <a:endParaRPr lang="fi-FI" dirty="0"/>
        </a:p>
      </dgm:t>
    </dgm:pt>
    <dgm:pt modelId="{CD2270D9-11A4-4612-953A-E88D396FFCBA}" type="parTrans" cxnId="{B57025CA-B34D-4733-AD2B-DBF42BC70EA0}">
      <dgm:prSet/>
      <dgm:spPr/>
      <dgm:t>
        <a:bodyPr/>
        <a:lstStyle/>
        <a:p>
          <a:endParaRPr lang="fi-FI"/>
        </a:p>
      </dgm:t>
    </dgm:pt>
    <dgm:pt modelId="{64FDEB52-8A27-47A9-A0E0-8CDD4564EB24}" type="sibTrans" cxnId="{B57025CA-B34D-4733-AD2B-DBF42BC70EA0}">
      <dgm:prSet/>
      <dgm:spPr/>
      <dgm:t>
        <a:bodyPr/>
        <a:lstStyle/>
        <a:p>
          <a:endParaRPr lang="fi-FI"/>
        </a:p>
      </dgm:t>
    </dgm:pt>
    <dgm:pt modelId="{313E43AE-C828-4398-9E0E-D6E0625E3A77}">
      <dgm:prSet phldrT="[Teksti]"/>
      <dgm:spPr/>
      <dgm:t>
        <a:bodyPr/>
        <a:lstStyle/>
        <a:p>
          <a:r>
            <a:rPr lang="fi-FI" dirty="0" smtClean="0"/>
            <a:t>14</a:t>
          </a:r>
          <a:endParaRPr lang="fi-FI" dirty="0"/>
        </a:p>
      </dgm:t>
    </dgm:pt>
    <dgm:pt modelId="{1CD5DB68-7B12-4CC6-B11E-1876D9462C27}" type="parTrans" cxnId="{4CCC930D-CAB8-44BD-8EC1-B01CAF695DF8}">
      <dgm:prSet/>
      <dgm:spPr/>
      <dgm:t>
        <a:bodyPr/>
        <a:lstStyle/>
        <a:p>
          <a:endParaRPr lang="fi-FI"/>
        </a:p>
      </dgm:t>
    </dgm:pt>
    <dgm:pt modelId="{91726A28-B132-48E3-B491-1CFF835D6B2D}" type="sibTrans" cxnId="{4CCC930D-CAB8-44BD-8EC1-B01CAF695DF8}">
      <dgm:prSet/>
      <dgm:spPr/>
      <dgm:t>
        <a:bodyPr/>
        <a:lstStyle/>
        <a:p>
          <a:endParaRPr lang="fi-FI"/>
        </a:p>
      </dgm:t>
    </dgm:pt>
    <dgm:pt modelId="{F5EBBDCF-E97B-4B7F-BEFD-79594B6E9F15}">
      <dgm:prSet phldrT="[Teksti]"/>
      <dgm:spPr/>
      <dgm:t>
        <a:bodyPr/>
        <a:lstStyle/>
        <a:p>
          <a:r>
            <a:rPr lang="fi-FI" dirty="0" smtClean="0"/>
            <a:t>34</a:t>
          </a:r>
          <a:endParaRPr lang="fi-FI" dirty="0"/>
        </a:p>
      </dgm:t>
    </dgm:pt>
    <dgm:pt modelId="{A25BD879-D7E7-4501-830A-903714A2AEF4}" type="parTrans" cxnId="{9A61DC9A-98A3-4FF7-94D9-33C28E003F67}">
      <dgm:prSet/>
      <dgm:spPr/>
      <dgm:t>
        <a:bodyPr/>
        <a:lstStyle/>
        <a:p>
          <a:endParaRPr lang="fi-FI"/>
        </a:p>
      </dgm:t>
    </dgm:pt>
    <dgm:pt modelId="{0151A549-6A4E-4028-80CA-5B717EA975FD}" type="sibTrans" cxnId="{9A61DC9A-98A3-4FF7-94D9-33C28E003F67}">
      <dgm:prSet/>
      <dgm:spPr/>
      <dgm:t>
        <a:bodyPr/>
        <a:lstStyle/>
        <a:p>
          <a:endParaRPr lang="fi-FI"/>
        </a:p>
      </dgm:t>
    </dgm:pt>
    <dgm:pt modelId="{602C20FF-C6AD-44A6-9FDE-82C45F4552D9}">
      <dgm:prSet phldrT="[Teksti]"/>
      <dgm:spPr/>
      <dgm:t>
        <a:bodyPr/>
        <a:lstStyle/>
        <a:p>
          <a:r>
            <a:rPr lang="fi-FI" dirty="0" smtClean="0"/>
            <a:t>21</a:t>
          </a:r>
          <a:endParaRPr lang="fi-FI" dirty="0"/>
        </a:p>
      </dgm:t>
    </dgm:pt>
    <dgm:pt modelId="{CD2002E9-B909-4ACF-9D06-80231043DFB8}" type="parTrans" cxnId="{0083B734-75E9-4C2A-82AE-FE7A3CF78954}">
      <dgm:prSet/>
      <dgm:spPr/>
      <dgm:t>
        <a:bodyPr/>
        <a:lstStyle/>
        <a:p>
          <a:endParaRPr lang="fi-FI"/>
        </a:p>
      </dgm:t>
    </dgm:pt>
    <dgm:pt modelId="{D1966308-D167-44F8-929E-BDBC31B98599}" type="sibTrans" cxnId="{0083B734-75E9-4C2A-82AE-FE7A3CF78954}">
      <dgm:prSet/>
      <dgm:spPr/>
      <dgm:t>
        <a:bodyPr/>
        <a:lstStyle/>
        <a:p>
          <a:endParaRPr lang="fi-FI"/>
        </a:p>
      </dgm:t>
    </dgm:pt>
    <dgm:pt modelId="{0D76FF7B-9C8F-46F6-BC44-99F4C29FEB9E}">
      <dgm:prSet phldrT="[Teksti]"/>
      <dgm:spPr/>
      <dgm:t>
        <a:bodyPr/>
        <a:lstStyle/>
        <a:p>
          <a:r>
            <a:rPr lang="fi-FI" dirty="0" smtClean="0"/>
            <a:t>?</a:t>
          </a:r>
        </a:p>
      </dgm:t>
    </dgm:pt>
    <dgm:pt modelId="{30FC6469-6F85-427F-8835-7FE814E64EB9}" type="parTrans" cxnId="{6C9F514C-0B57-4FE3-9B81-95284903328C}">
      <dgm:prSet/>
      <dgm:spPr/>
      <dgm:t>
        <a:bodyPr/>
        <a:lstStyle/>
        <a:p>
          <a:endParaRPr lang="fi-FI"/>
        </a:p>
      </dgm:t>
    </dgm:pt>
    <dgm:pt modelId="{2C6930FB-5ECC-4F40-AF1F-D2FB8198EF17}" type="sibTrans" cxnId="{6C9F514C-0B57-4FE3-9B81-95284903328C}">
      <dgm:prSet/>
      <dgm:spPr/>
      <dgm:t>
        <a:bodyPr/>
        <a:lstStyle/>
        <a:p>
          <a:endParaRPr lang="fi-FI"/>
        </a:p>
      </dgm:t>
    </dgm:pt>
    <dgm:pt modelId="{C82AD6AE-BFB1-486F-B285-AB58FA8555FC}">
      <dgm:prSet phldrT="[Teksti]"/>
      <dgm:spPr/>
      <dgm:t>
        <a:bodyPr/>
        <a:lstStyle/>
        <a:p>
          <a:r>
            <a:rPr lang="fi-FI" dirty="0" smtClean="0"/>
            <a:t>13</a:t>
          </a:r>
          <a:endParaRPr lang="fi-FI" dirty="0"/>
        </a:p>
      </dgm:t>
    </dgm:pt>
    <dgm:pt modelId="{24F1F258-FEAA-4298-8615-6DECCE9CF466}" type="parTrans" cxnId="{34BB6327-B456-402A-9EA9-FE4C8C10B1D7}">
      <dgm:prSet/>
      <dgm:spPr/>
      <dgm:t>
        <a:bodyPr/>
        <a:lstStyle/>
        <a:p>
          <a:endParaRPr lang="fi-FI"/>
        </a:p>
      </dgm:t>
    </dgm:pt>
    <dgm:pt modelId="{2B9565F5-233A-4053-BB8D-21C980EF3DD8}" type="sibTrans" cxnId="{34BB6327-B456-402A-9EA9-FE4C8C10B1D7}">
      <dgm:prSet/>
      <dgm:spPr/>
      <dgm:t>
        <a:bodyPr/>
        <a:lstStyle/>
        <a:p>
          <a:endParaRPr lang="fi-FI"/>
        </a:p>
      </dgm:t>
    </dgm:pt>
    <dgm:pt modelId="{05EBF942-21C3-4596-9105-7138F7FF389F}">
      <dgm:prSet phldrT="[Teksti]"/>
      <dgm:spPr/>
      <dgm:t>
        <a:bodyPr/>
        <a:lstStyle/>
        <a:p>
          <a:r>
            <a:rPr lang="fi-FI" dirty="0" smtClean="0"/>
            <a:t>32</a:t>
          </a:r>
          <a:endParaRPr lang="fi-FI" dirty="0"/>
        </a:p>
      </dgm:t>
    </dgm:pt>
    <dgm:pt modelId="{9FF91C47-A267-438E-A6F4-0D1FAE9B9980}" type="parTrans" cxnId="{76F6158C-973D-452E-A0CF-BCEF8AD327AC}">
      <dgm:prSet/>
      <dgm:spPr/>
      <dgm:t>
        <a:bodyPr/>
        <a:lstStyle/>
        <a:p>
          <a:endParaRPr lang="fi-FI"/>
        </a:p>
      </dgm:t>
    </dgm:pt>
    <dgm:pt modelId="{DB28C2AC-AF52-4FAA-BE88-AB3B9225B270}" type="sibTrans" cxnId="{76F6158C-973D-452E-A0CF-BCEF8AD327AC}">
      <dgm:prSet/>
      <dgm:spPr/>
      <dgm:t>
        <a:bodyPr/>
        <a:lstStyle/>
        <a:p>
          <a:endParaRPr lang="fi-FI"/>
        </a:p>
      </dgm:t>
    </dgm:pt>
    <dgm:pt modelId="{6ED19424-3112-4C0A-85F4-654FDC3197C4}">
      <dgm:prSet phldrT="[Teksti]"/>
      <dgm:spPr/>
      <dgm:t>
        <a:bodyPr/>
        <a:lstStyle/>
        <a:p>
          <a:r>
            <a:rPr lang="fi-FI" dirty="0" smtClean="0"/>
            <a:t>19</a:t>
          </a:r>
        </a:p>
      </dgm:t>
    </dgm:pt>
    <dgm:pt modelId="{525B71FD-895D-4C22-B171-1A8A2C00ABC0}" type="parTrans" cxnId="{59BBCFE8-8D00-4752-B11F-5E5A5691F3E1}">
      <dgm:prSet/>
      <dgm:spPr/>
      <dgm:t>
        <a:bodyPr/>
        <a:lstStyle/>
        <a:p>
          <a:endParaRPr lang="fi-FI"/>
        </a:p>
      </dgm:t>
    </dgm:pt>
    <dgm:pt modelId="{E544553F-9CDB-4DDB-8C24-6E7621B5CB9B}" type="sibTrans" cxnId="{59BBCFE8-8D00-4752-B11F-5E5A5691F3E1}">
      <dgm:prSet/>
      <dgm:spPr/>
      <dgm:t>
        <a:bodyPr/>
        <a:lstStyle/>
        <a:p>
          <a:endParaRPr lang="fi-FI"/>
        </a:p>
      </dgm:t>
    </dgm:pt>
    <dgm:pt modelId="{9F7CA12A-B25A-48FA-8F37-129F03E8D02A}">
      <dgm:prSet phldrT="[Teksti]"/>
      <dgm:spPr/>
      <dgm:t>
        <a:bodyPr/>
        <a:lstStyle/>
        <a:p>
          <a:r>
            <a:rPr lang="fi-FI" dirty="0" smtClean="0"/>
            <a:t>6</a:t>
          </a:r>
          <a:endParaRPr lang="fi-FI" dirty="0"/>
        </a:p>
      </dgm:t>
    </dgm:pt>
    <dgm:pt modelId="{D4508951-787A-4591-AC4F-D8827E679B91}" type="parTrans" cxnId="{4BE04E6B-C48D-4665-A7F2-EEFE85EAE2F0}">
      <dgm:prSet/>
      <dgm:spPr/>
      <dgm:t>
        <a:bodyPr/>
        <a:lstStyle/>
        <a:p>
          <a:endParaRPr lang="fi-FI"/>
        </a:p>
      </dgm:t>
    </dgm:pt>
    <dgm:pt modelId="{ED2EC6AD-C77A-44EC-9DDF-4E8AFE8BE788}" type="sibTrans" cxnId="{4BE04E6B-C48D-4665-A7F2-EEFE85EAE2F0}">
      <dgm:prSet/>
      <dgm:spPr/>
      <dgm:t>
        <a:bodyPr/>
        <a:lstStyle/>
        <a:p>
          <a:endParaRPr lang="fi-FI"/>
        </a:p>
      </dgm:t>
    </dgm:pt>
    <dgm:pt modelId="{75319B68-53EB-4B62-8258-DF422737FEC2}">
      <dgm:prSet phldrT="[Teksti]"/>
      <dgm:spPr/>
      <dgm:t>
        <a:bodyPr/>
        <a:lstStyle/>
        <a:p>
          <a:r>
            <a:rPr lang="fi-FI" dirty="0" smtClean="0"/>
            <a:t>17</a:t>
          </a:r>
          <a:endParaRPr lang="fi-FI" dirty="0"/>
        </a:p>
      </dgm:t>
    </dgm:pt>
    <dgm:pt modelId="{8EB3FA59-6B74-453C-B4DA-311B00ECED74}" type="parTrans" cxnId="{0F422379-2239-4C69-B12B-B46C82C2ACF5}">
      <dgm:prSet/>
      <dgm:spPr/>
      <dgm:t>
        <a:bodyPr/>
        <a:lstStyle/>
        <a:p>
          <a:endParaRPr lang="fi-FI"/>
        </a:p>
      </dgm:t>
    </dgm:pt>
    <dgm:pt modelId="{1920407D-BE85-4E25-B232-3E6B86492741}" type="sibTrans" cxnId="{0F422379-2239-4C69-B12B-B46C82C2ACF5}">
      <dgm:prSet/>
      <dgm:spPr/>
      <dgm:t>
        <a:bodyPr/>
        <a:lstStyle/>
        <a:p>
          <a:endParaRPr lang="fi-FI"/>
        </a:p>
      </dgm:t>
    </dgm:pt>
    <dgm:pt modelId="{70249CA8-013B-4C22-9603-69E37F0DD253}" type="pres">
      <dgm:prSet presAssocID="{68FBE5DC-4933-4054-AC7E-5924115F10D2}" presName="layout" presStyleCnt="0">
        <dgm:presLayoutVars>
          <dgm:chMax/>
          <dgm:chPref/>
          <dgm:dir/>
          <dgm:resizeHandles/>
        </dgm:presLayoutVars>
      </dgm:prSet>
      <dgm:spPr/>
    </dgm:pt>
    <dgm:pt modelId="{28C80182-A6C8-49E0-92CA-7C9526668A7D}" type="pres">
      <dgm:prSet presAssocID="{9433ED5C-AD81-4D7F-80DB-6F24343451CD}" presName="root" presStyleCnt="0">
        <dgm:presLayoutVars>
          <dgm:chMax/>
          <dgm:chPref/>
        </dgm:presLayoutVars>
      </dgm:prSet>
      <dgm:spPr/>
    </dgm:pt>
    <dgm:pt modelId="{631A4413-9BFB-4B40-B2F2-DE2178A093B9}" type="pres">
      <dgm:prSet presAssocID="{9433ED5C-AD81-4D7F-80DB-6F24343451CD}" presName="rootComposite" presStyleCnt="0">
        <dgm:presLayoutVars/>
      </dgm:prSet>
      <dgm:spPr/>
    </dgm:pt>
    <dgm:pt modelId="{4719E189-CCDE-4471-BD12-277275C6B537}" type="pres">
      <dgm:prSet presAssocID="{9433ED5C-AD81-4D7F-80DB-6F24343451CD}" presName="ParentAccent" presStyleLbl="alignNode1" presStyleIdx="0" presStyleCnt="3" custLinFactNeighborY="-4830"/>
      <dgm:spPr/>
    </dgm:pt>
    <dgm:pt modelId="{8261BDBE-4180-4853-8A47-8CCB92896BF5}" type="pres">
      <dgm:prSet presAssocID="{9433ED5C-AD81-4D7F-80DB-6F24343451CD}" presName="ParentSmallAccent" presStyleLbl="fgAcc1" presStyleIdx="0" presStyleCnt="3"/>
      <dgm:spPr/>
    </dgm:pt>
    <dgm:pt modelId="{5CCE7AB1-A272-4308-BB71-DE698F76A017}" type="pres">
      <dgm:prSet presAssocID="{9433ED5C-AD81-4D7F-80DB-6F24343451CD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2FBE710-8787-4544-A15B-1A69DDC3648F}" type="pres">
      <dgm:prSet presAssocID="{9433ED5C-AD81-4D7F-80DB-6F24343451CD}" presName="childShape" presStyleCnt="0">
        <dgm:presLayoutVars>
          <dgm:chMax val="0"/>
          <dgm:chPref val="0"/>
        </dgm:presLayoutVars>
      </dgm:prSet>
      <dgm:spPr/>
    </dgm:pt>
    <dgm:pt modelId="{6F642D17-8E00-4C47-99B6-E6C4DEC3A018}" type="pres">
      <dgm:prSet presAssocID="{5A518142-60B6-4083-B841-1FA8FB633967}" presName="childComposite" presStyleCnt="0">
        <dgm:presLayoutVars>
          <dgm:chMax val="0"/>
          <dgm:chPref val="0"/>
        </dgm:presLayoutVars>
      </dgm:prSet>
      <dgm:spPr/>
    </dgm:pt>
    <dgm:pt modelId="{DB8889D5-47D0-4729-989E-96EF1823A60C}" type="pres">
      <dgm:prSet presAssocID="{5A518142-60B6-4083-B841-1FA8FB633967}" presName="ChildAccent" presStyleLbl="solidFgAcc1" presStyleIdx="0" presStyleCnt="9"/>
      <dgm:spPr>
        <a:solidFill>
          <a:srgbClr val="C00000"/>
        </a:solidFill>
      </dgm:spPr>
    </dgm:pt>
    <dgm:pt modelId="{ECB16EFB-D1E9-44CD-BD38-C20086AA4B87}" type="pres">
      <dgm:prSet presAssocID="{5A518142-60B6-4083-B841-1FA8FB633967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55B7F00-0620-4E6C-B3A4-35AD794C7AC4}" type="pres">
      <dgm:prSet presAssocID="{2B77B1AB-C42F-418A-B873-258349A025C3}" presName="childComposite" presStyleCnt="0">
        <dgm:presLayoutVars>
          <dgm:chMax val="0"/>
          <dgm:chPref val="0"/>
        </dgm:presLayoutVars>
      </dgm:prSet>
      <dgm:spPr/>
    </dgm:pt>
    <dgm:pt modelId="{A497AA6B-24FF-44FC-B33E-618C51396D79}" type="pres">
      <dgm:prSet presAssocID="{2B77B1AB-C42F-418A-B873-258349A025C3}" presName="ChildAccent" presStyleLbl="solidFgAcc1" presStyleIdx="1" presStyleCnt="9" custLinFactNeighborX="-990" custLinFactNeighborY="-14833"/>
      <dgm:spPr>
        <a:solidFill>
          <a:schemeClr val="accent3"/>
        </a:solidFill>
      </dgm:spPr>
    </dgm:pt>
    <dgm:pt modelId="{709B8DDB-C64E-4D6F-9FDD-49C8A375195C}" type="pres">
      <dgm:prSet presAssocID="{2B77B1AB-C42F-418A-B873-258349A025C3}" presName="Child" presStyleLbl="revTx" presStyleIdx="2" presStyleCnt="12">
        <dgm:presLayoutVars>
          <dgm:chMax val="0"/>
          <dgm:chPref val="0"/>
          <dgm:bulletEnabled val="1"/>
        </dgm:presLayoutVars>
      </dgm:prSet>
      <dgm:spPr/>
    </dgm:pt>
    <dgm:pt modelId="{826AF65E-675E-4F01-A069-CB9F57613C14}" type="pres">
      <dgm:prSet presAssocID="{313E43AE-C828-4398-9E0E-D6E0625E3A77}" presName="childComposite" presStyleCnt="0">
        <dgm:presLayoutVars>
          <dgm:chMax val="0"/>
          <dgm:chPref val="0"/>
        </dgm:presLayoutVars>
      </dgm:prSet>
      <dgm:spPr/>
    </dgm:pt>
    <dgm:pt modelId="{526833B7-3BB2-45DF-BF86-32626BD6E884}" type="pres">
      <dgm:prSet presAssocID="{313E43AE-C828-4398-9E0E-D6E0625E3A77}" presName="ChildAccent" presStyleLbl="solidFgAcc1" presStyleIdx="2" presStyleCnt="9"/>
      <dgm:spPr>
        <a:solidFill>
          <a:schemeClr val="accent2"/>
        </a:solidFill>
      </dgm:spPr>
    </dgm:pt>
    <dgm:pt modelId="{88375D10-23A1-4C5D-8B38-EAE06043D78A}" type="pres">
      <dgm:prSet presAssocID="{313E43AE-C828-4398-9E0E-D6E0625E3A77}" presName="Child" presStyleLbl="revTx" presStyleIdx="3" presStyleCnt="12">
        <dgm:presLayoutVars>
          <dgm:chMax val="0"/>
          <dgm:chPref val="0"/>
          <dgm:bulletEnabled val="1"/>
        </dgm:presLayoutVars>
      </dgm:prSet>
      <dgm:spPr/>
    </dgm:pt>
    <dgm:pt modelId="{4960AC6B-2B9E-402D-966E-2DC19044F92C}" type="pres">
      <dgm:prSet presAssocID="{F5EBBDCF-E97B-4B7F-BEFD-79594B6E9F15}" presName="root" presStyleCnt="0">
        <dgm:presLayoutVars>
          <dgm:chMax/>
          <dgm:chPref/>
        </dgm:presLayoutVars>
      </dgm:prSet>
      <dgm:spPr/>
    </dgm:pt>
    <dgm:pt modelId="{82FA965C-2FF0-4F7E-B2B2-84751A321813}" type="pres">
      <dgm:prSet presAssocID="{F5EBBDCF-E97B-4B7F-BEFD-79594B6E9F15}" presName="rootComposite" presStyleCnt="0">
        <dgm:presLayoutVars/>
      </dgm:prSet>
      <dgm:spPr/>
    </dgm:pt>
    <dgm:pt modelId="{A9704323-EE5D-468F-9ED7-34ABDC7E4167}" type="pres">
      <dgm:prSet presAssocID="{F5EBBDCF-E97B-4B7F-BEFD-79594B6E9F15}" presName="ParentAccent" presStyleLbl="alignNode1" presStyleIdx="1" presStyleCnt="3" custLinFactNeighborY="-6947"/>
      <dgm:spPr/>
    </dgm:pt>
    <dgm:pt modelId="{BC51DC87-3C91-446A-8B3C-C8045958C13F}" type="pres">
      <dgm:prSet presAssocID="{F5EBBDCF-E97B-4B7F-BEFD-79594B6E9F15}" presName="ParentSmallAccent" presStyleLbl="fgAcc1" presStyleIdx="1" presStyleCnt="3" custLinFactNeighborY="-25957"/>
      <dgm:spPr/>
    </dgm:pt>
    <dgm:pt modelId="{973D3FED-C6FB-4575-94AF-9744C088FACC}" type="pres">
      <dgm:prSet presAssocID="{F5EBBDCF-E97B-4B7F-BEFD-79594B6E9F15}" presName="Parent" presStyleLbl="revTx" presStyleIdx="4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1000164-DD5E-483E-B757-6872080A2C8D}" type="pres">
      <dgm:prSet presAssocID="{F5EBBDCF-E97B-4B7F-BEFD-79594B6E9F15}" presName="childShape" presStyleCnt="0">
        <dgm:presLayoutVars>
          <dgm:chMax val="0"/>
          <dgm:chPref val="0"/>
        </dgm:presLayoutVars>
      </dgm:prSet>
      <dgm:spPr/>
    </dgm:pt>
    <dgm:pt modelId="{E28EDC22-E315-4D58-A967-29DFD56CF2AA}" type="pres">
      <dgm:prSet presAssocID="{602C20FF-C6AD-44A6-9FDE-82C45F4552D9}" presName="childComposite" presStyleCnt="0">
        <dgm:presLayoutVars>
          <dgm:chMax val="0"/>
          <dgm:chPref val="0"/>
        </dgm:presLayoutVars>
      </dgm:prSet>
      <dgm:spPr/>
    </dgm:pt>
    <dgm:pt modelId="{FD74AC84-657B-48A8-8107-8D427412954F}" type="pres">
      <dgm:prSet presAssocID="{602C20FF-C6AD-44A6-9FDE-82C45F4552D9}" presName="ChildAccent" presStyleLbl="solidFgAcc1" presStyleIdx="3" presStyleCnt="9"/>
      <dgm:spPr>
        <a:solidFill>
          <a:schemeClr val="accent3"/>
        </a:solidFill>
      </dgm:spPr>
    </dgm:pt>
    <dgm:pt modelId="{EDB478DC-D908-4FC8-BD16-D93193043BEA}" type="pres">
      <dgm:prSet presAssocID="{602C20FF-C6AD-44A6-9FDE-82C45F4552D9}" presName="Child" presStyleLbl="revTx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99F8CE2-2237-4CA9-9546-C3202A1FEB70}" type="pres">
      <dgm:prSet presAssocID="{0D76FF7B-9C8F-46F6-BC44-99F4C29FEB9E}" presName="childComposite" presStyleCnt="0">
        <dgm:presLayoutVars>
          <dgm:chMax val="0"/>
          <dgm:chPref val="0"/>
        </dgm:presLayoutVars>
      </dgm:prSet>
      <dgm:spPr/>
    </dgm:pt>
    <dgm:pt modelId="{E4DFC69E-4D93-4C9C-828A-A3469D72C2A2}" type="pres">
      <dgm:prSet presAssocID="{0D76FF7B-9C8F-46F6-BC44-99F4C29FEB9E}" presName="ChildAccent" presStyleLbl="solidFgAcc1" presStyleIdx="4" presStyleCnt="9"/>
      <dgm:spPr>
        <a:solidFill>
          <a:schemeClr val="accent2"/>
        </a:solidFill>
      </dgm:spPr>
    </dgm:pt>
    <dgm:pt modelId="{7586928F-83B4-4C4F-B486-8C48CD05C196}" type="pres">
      <dgm:prSet presAssocID="{0D76FF7B-9C8F-46F6-BC44-99F4C29FEB9E}" presName="Child" presStyleLbl="revTx" presStyleIdx="6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D937FC2-5336-4F44-9E18-0DD124AF5E6D}" type="pres">
      <dgm:prSet presAssocID="{6ED19424-3112-4C0A-85F4-654FDC3197C4}" presName="childComposite" presStyleCnt="0">
        <dgm:presLayoutVars>
          <dgm:chMax val="0"/>
          <dgm:chPref val="0"/>
        </dgm:presLayoutVars>
      </dgm:prSet>
      <dgm:spPr/>
    </dgm:pt>
    <dgm:pt modelId="{8EEA5E89-67F7-462C-A5B4-E4EF98287477}" type="pres">
      <dgm:prSet presAssocID="{6ED19424-3112-4C0A-85F4-654FDC3197C4}" presName="ChildAccent" presStyleLbl="solidFgAcc1" presStyleIdx="5" presStyleCnt="9"/>
      <dgm:spPr>
        <a:solidFill>
          <a:srgbClr val="C00000"/>
        </a:solidFill>
      </dgm:spPr>
    </dgm:pt>
    <dgm:pt modelId="{578DC439-12B8-4988-A3C7-D0DC5A458CB4}" type="pres">
      <dgm:prSet presAssocID="{6ED19424-3112-4C0A-85F4-654FDC3197C4}" presName="Child" presStyleLbl="revTx" presStyleIdx="7" presStyleCnt="12">
        <dgm:presLayoutVars>
          <dgm:chMax val="0"/>
          <dgm:chPref val="0"/>
          <dgm:bulletEnabled val="1"/>
        </dgm:presLayoutVars>
      </dgm:prSet>
      <dgm:spPr/>
    </dgm:pt>
    <dgm:pt modelId="{E4305567-2D0C-4124-BCA6-B6E77FE999F3}" type="pres">
      <dgm:prSet presAssocID="{05EBF942-21C3-4596-9105-7138F7FF389F}" presName="root" presStyleCnt="0">
        <dgm:presLayoutVars>
          <dgm:chMax/>
          <dgm:chPref/>
        </dgm:presLayoutVars>
      </dgm:prSet>
      <dgm:spPr/>
    </dgm:pt>
    <dgm:pt modelId="{05399518-3926-4F6B-B65D-53A1E76480E7}" type="pres">
      <dgm:prSet presAssocID="{05EBF942-21C3-4596-9105-7138F7FF389F}" presName="rootComposite" presStyleCnt="0">
        <dgm:presLayoutVars/>
      </dgm:prSet>
      <dgm:spPr/>
    </dgm:pt>
    <dgm:pt modelId="{E59B8E48-8F0D-4D45-9A47-1CE9F4152E19}" type="pres">
      <dgm:prSet presAssocID="{05EBF942-21C3-4596-9105-7138F7FF389F}" presName="ParentAccent" presStyleLbl="alignNode1" presStyleIdx="2" presStyleCnt="3"/>
      <dgm:spPr/>
    </dgm:pt>
    <dgm:pt modelId="{3DAC7EB0-1C39-4610-9234-F21BEACE92AD}" type="pres">
      <dgm:prSet presAssocID="{05EBF942-21C3-4596-9105-7138F7FF389F}" presName="ParentSmallAccent" presStyleLbl="fgAcc1" presStyleIdx="2" presStyleCnt="3"/>
      <dgm:spPr/>
    </dgm:pt>
    <dgm:pt modelId="{B5D7E658-25DF-4535-ADED-37659B2216C8}" type="pres">
      <dgm:prSet presAssocID="{05EBF942-21C3-4596-9105-7138F7FF389F}" presName="Parent" presStyleLbl="revTx" presStyleIdx="8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4FDA358-391A-4F5F-8AEA-4A9416923EDE}" type="pres">
      <dgm:prSet presAssocID="{05EBF942-21C3-4596-9105-7138F7FF389F}" presName="childShape" presStyleCnt="0">
        <dgm:presLayoutVars>
          <dgm:chMax val="0"/>
          <dgm:chPref val="0"/>
        </dgm:presLayoutVars>
      </dgm:prSet>
      <dgm:spPr/>
    </dgm:pt>
    <dgm:pt modelId="{F7C7889B-FA02-4658-BEC1-07451E823E6E}" type="pres">
      <dgm:prSet presAssocID="{C82AD6AE-BFB1-486F-B285-AB58FA8555FC}" presName="childComposite" presStyleCnt="0">
        <dgm:presLayoutVars>
          <dgm:chMax val="0"/>
          <dgm:chPref val="0"/>
        </dgm:presLayoutVars>
      </dgm:prSet>
      <dgm:spPr/>
    </dgm:pt>
    <dgm:pt modelId="{3C8799BE-59D0-4F3F-99CD-B526AC7254B1}" type="pres">
      <dgm:prSet presAssocID="{C82AD6AE-BFB1-486F-B285-AB58FA8555FC}" presName="ChildAccent" presStyleLbl="solidFgAcc1" presStyleIdx="6" presStyleCnt="9"/>
      <dgm:spPr>
        <a:solidFill>
          <a:schemeClr val="accent2"/>
        </a:solidFill>
      </dgm:spPr>
    </dgm:pt>
    <dgm:pt modelId="{20897E82-2E44-4059-9DEA-3764CA8828D7}" type="pres">
      <dgm:prSet presAssocID="{C82AD6AE-BFB1-486F-B285-AB58FA8555FC}" presName="Child" presStyleLbl="revTx" presStyleIdx="9" presStyleCnt="12">
        <dgm:presLayoutVars>
          <dgm:chMax val="0"/>
          <dgm:chPref val="0"/>
          <dgm:bulletEnabled val="1"/>
        </dgm:presLayoutVars>
      </dgm:prSet>
      <dgm:spPr/>
    </dgm:pt>
    <dgm:pt modelId="{C9E8A2CB-E8E0-40EC-AFBA-386467F37D35}" type="pres">
      <dgm:prSet presAssocID="{9F7CA12A-B25A-48FA-8F37-129F03E8D02A}" presName="childComposite" presStyleCnt="0">
        <dgm:presLayoutVars>
          <dgm:chMax val="0"/>
          <dgm:chPref val="0"/>
        </dgm:presLayoutVars>
      </dgm:prSet>
      <dgm:spPr/>
    </dgm:pt>
    <dgm:pt modelId="{6CE5CF50-103E-4DCE-AE22-A265A099FEFA}" type="pres">
      <dgm:prSet presAssocID="{9F7CA12A-B25A-48FA-8F37-129F03E8D02A}" presName="ChildAccent" presStyleLbl="solidFgAcc1" presStyleIdx="7" presStyleCnt="9"/>
      <dgm:spPr>
        <a:solidFill>
          <a:srgbClr val="C00000"/>
        </a:solidFill>
      </dgm:spPr>
    </dgm:pt>
    <dgm:pt modelId="{99C1D8D6-8BB3-4FE1-B5CE-31B25EDD465B}" type="pres">
      <dgm:prSet presAssocID="{9F7CA12A-B25A-48FA-8F37-129F03E8D02A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</dgm:pt>
    <dgm:pt modelId="{B75DD9BE-1AD2-4D06-B2BF-CD357FDAB2F7}" type="pres">
      <dgm:prSet presAssocID="{75319B68-53EB-4B62-8258-DF422737FEC2}" presName="childComposite" presStyleCnt="0">
        <dgm:presLayoutVars>
          <dgm:chMax val="0"/>
          <dgm:chPref val="0"/>
        </dgm:presLayoutVars>
      </dgm:prSet>
      <dgm:spPr/>
    </dgm:pt>
    <dgm:pt modelId="{897083F3-6889-419E-8E39-349C4D7F702F}" type="pres">
      <dgm:prSet presAssocID="{75319B68-53EB-4B62-8258-DF422737FEC2}" presName="ChildAccent" presStyleLbl="solidFgAcc1" presStyleIdx="8" presStyleCnt="9"/>
      <dgm:spPr>
        <a:solidFill>
          <a:schemeClr val="accent3"/>
        </a:solidFill>
      </dgm:spPr>
    </dgm:pt>
    <dgm:pt modelId="{A2020E60-1913-4B52-B792-BE7FB899EEEE}" type="pres">
      <dgm:prSet presAssocID="{75319B68-53EB-4B62-8258-DF422737FEC2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</dgm:pt>
  </dgm:ptLst>
  <dgm:cxnLst>
    <dgm:cxn modelId="{512A5F99-7D0B-4F5F-BDCD-11714A5BD125}" type="presOf" srcId="{602C20FF-C6AD-44A6-9FDE-82C45F4552D9}" destId="{EDB478DC-D908-4FC8-BD16-D93193043BEA}" srcOrd="0" destOrd="0" presId="urn:microsoft.com/office/officeart/2008/layout/SquareAccentList"/>
    <dgm:cxn modelId="{4BE04E6B-C48D-4665-A7F2-EEFE85EAE2F0}" srcId="{05EBF942-21C3-4596-9105-7138F7FF389F}" destId="{9F7CA12A-B25A-48FA-8F37-129F03E8D02A}" srcOrd="1" destOrd="0" parTransId="{D4508951-787A-4591-AC4F-D8827E679B91}" sibTransId="{ED2EC6AD-C77A-44EC-9DDF-4E8AFE8BE788}"/>
    <dgm:cxn modelId="{8739B8B7-E504-4FE9-A722-BA92CFD5D5CB}" type="presOf" srcId="{C82AD6AE-BFB1-486F-B285-AB58FA8555FC}" destId="{20897E82-2E44-4059-9DEA-3764CA8828D7}" srcOrd="0" destOrd="0" presId="urn:microsoft.com/office/officeart/2008/layout/SquareAccentList"/>
    <dgm:cxn modelId="{0F422379-2239-4C69-B12B-B46C82C2ACF5}" srcId="{05EBF942-21C3-4596-9105-7138F7FF389F}" destId="{75319B68-53EB-4B62-8258-DF422737FEC2}" srcOrd="2" destOrd="0" parTransId="{8EB3FA59-6B74-453C-B4DA-311B00ECED74}" sibTransId="{1920407D-BE85-4E25-B232-3E6B86492741}"/>
    <dgm:cxn modelId="{1B020064-643E-4D4B-AD0D-2B85DD884AD0}" type="presOf" srcId="{9433ED5C-AD81-4D7F-80DB-6F24343451CD}" destId="{5CCE7AB1-A272-4308-BB71-DE698F76A017}" srcOrd="0" destOrd="0" presId="urn:microsoft.com/office/officeart/2008/layout/SquareAccentList"/>
    <dgm:cxn modelId="{6018DCAF-4B6B-45E4-8E28-662D048D56F7}" type="presOf" srcId="{0D76FF7B-9C8F-46F6-BC44-99F4C29FEB9E}" destId="{7586928F-83B4-4C4F-B486-8C48CD05C196}" srcOrd="0" destOrd="0" presId="urn:microsoft.com/office/officeart/2008/layout/SquareAccentList"/>
    <dgm:cxn modelId="{EF738F08-C9C5-4B2B-8ECA-CBC05DFABA99}" type="presOf" srcId="{05EBF942-21C3-4596-9105-7138F7FF389F}" destId="{B5D7E658-25DF-4535-ADED-37659B2216C8}" srcOrd="0" destOrd="0" presId="urn:microsoft.com/office/officeart/2008/layout/SquareAccentList"/>
    <dgm:cxn modelId="{161FDA58-8937-4EE6-A625-BF53FED56BFD}" type="presOf" srcId="{6ED19424-3112-4C0A-85F4-654FDC3197C4}" destId="{578DC439-12B8-4988-A3C7-D0DC5A458CB4}" srcOrd="0" destOrd="0" presId="urn:microsoft.com/office/officeart/2008/layout/SquareAccentList"/>
    <dgm:cxn modelId="{4CCC930D-CAB8-44BD-8EC1-B01CAF695DF8}" srcId="{9433ED5C-AD81-4D7F-80DB-6F24343451CD}" destId="{313E43AE-C828-4398-9E0E-D6E0625E3A77}" srcOrd="2" destOrd="0" parTransId="{1CD5DB68-7B12-4CC6-B11E-1876D9462C27}" sibTransId="{91726A28-B132-48E3-B491-1CFF835D6B2D}"/>
    <dgm:cxn modelId="{0083B734-75E9-4C2A-82AE-FE7A3CF78954}" srcId="{F5EBBDCF-E97B-4B7F-BEFD-79594B6E9F15}" destId="{602C20FF-C6AD-44A6-9FDE-82C45F4552D9}" srcOrd="0" destOrd="0" parTransId="{CD2002E9-B909-4ACF-9D06-80231043DFB8}" sibTransId="{D1966308-D167-44F8-929E-BDBC31B98599}"/>
    <dgm:cxn modelId="{B57025CA-B34D-4733-AD2B-DBF42BC70EA0}" srcId="{9433ED5C-AD81-4D7F-80DB-6F24343451CD}" destId="{2B77B1AB-C42F-418A-B873-258349A025C3}" srcOrd="1" destOrd="0" parTransId="{CD2270D9-11A4-4612-953A-E88D396FFCBA}" sibTransId="{64FDEB52-8A27-47A9-A0E0-8CDD4564EB24}"/>
    <dgm:cxn modelId="{B4129E9A-3017-4CB1-846E-4B74E385E628}" type="presOf" srcId="{75319B68-53EB-4B62-8258-DF422737FEC2}" destId="{A2020E60-1913-4B52-B792-BE7FB899EEEE}" srcOrd="0" destOrd="0" presId="urn:microsoft.com/office/officeart/2008/layout/SquareAccentList"/>
    <dgm:cxn modelId="{9F935E49-750F-479B-812A-9F82214E8358}" type="presOf" srcId="{9F7CA12A-B25A-48FA-8F37-129F03E8D02A}" destId="{99C1D8D6-8BB3-4FE1-B5CE-31B25EDD465B}" srcOrd="0" destOrd="0" presId="urn:microsoft.com/office/officeart/2008/layout/SquareAccentList"/>
    <dgm:cxn modelId="{7554FBF8-9D55-48A7-8288-CEC90F856E35}" type="presOf" srcId="{F5EBBDCF-E97B-4B7F-BEFD-79594B6E9F15}" destId="{973D3FED-C6FB-4575-94AF-9744C088FACC}" srcOrd="0" destOrd="0" presId="urn:microsoft.com/office/officeart/2008/layout/SquareAccentList"/>
    <dgm:cxn modelId="{986D7AAA-3EF7-474A-82D7-DEAB0D3DB460}" srcId="{68FBE5DC-4933-4054-AC7E-5924115F10D2}" destId="{9433ED5C-AD81-4D7F-80DB-6F24343451CD}" srcOrd="0" destOrd="0" parTransId="{8D7CBCE1-60C8-4F2C-994F-58350089B359}" sibTransId="{D027F447-E7A4-421F-80EF-05569988399A}"/>
    <dgm:cxn modelId="{FCFC4FF8-42EB-4475-B077-83FAB3DE37EE}" type="presOf" srcId="{2B77B1AB-C42F-418A-B873-258349A025C3}" destId="{709B8DDB-C64E-4D6F-9FDD-49C8A375195C}" srcOrd="0" destOrd="0" presId="urn:microsoft.com/office/officeart/2008/layout/SquareAccentList"/>
    <dgm:cxn modelId="{4DCC616B-F621-4891-B0D7-1EED95E7F897}" type="presOf" srcId="{5A518142-60B6-4083-B841-1FA8FB633967}" destId="{ECB16EFB-D1E9-44CD-BD38-C20086AA4B87}" srcOrd="0" destOrd="0" presId="urn:microsoft.com/office/officeart/2008/layout/SquareAccentList"/>
    <dgm:cxn modelId="{DA24E4E0-5C1D-4571-A0FF-304274AC5E9B}" type="presOf" srcId="{68FBE5DC-4933-4054-AC7E-5924115F10D2}" destId="{70249CA8-013B-4C22-9603-69E37F0DD253}" srcOrd="0" destOrd="0" presId="urn:microsoft.com/office/officeart/2008/layout/SquareAccentList"/>
    <dgm:cxn modelId="{34BB6327-B456-402A-9EA9-FE4C8C10B1D7}" srcId="{05EBF942-21C3-4596-9105-7138F7FF389F}" destId="{C82AD6AE-BFB1-486F-B285-AB58FA8555FC}" srcOrd="0" destOrd="0" parTransId="{24F1F258-FEAA-4298-8615-6DECCE9CF466}" sibTransId="{2B9565F5-233A-4053-BB8D-21C980EF3DD8}"/>
    <dgm:cxn modelId="{76F6158C-973D-452E-A0CF-BCEF8AD327AC}" srcId="{68FBE5DC-4933-4054-AC7E-5924115F10D2}" destId="{05EBF942-21C3-4596-9105-7138F7FF389F}" srcOrd="2" destOrd="0" parTransId="{9FF91C47-A267-438E-A6F4-0D1FAE9B9980}" sibTransId="{DB28C2AC-AF52-4FAA-BE88-AB3B9225B270}"/>
    <dgm:cxn modelId="{9A61DC9A-98A3-4FF7-94D9-33C28E003F67}" srcId="{68FBE5DC-4933-4054-AC7E-5924115F10D2}" destId="{F5EBBDCF-E97B-4B7F-BEFD-79594B6E9F15}" srcOrd="1" destOrd="0" parTransId="{A25BD879-D7E7-4501-830A-903714A2AEF4}" sibTransId="{0151A549-6A4E-4028-80CA-5B717EA975FD}"/>
    <dgm:cxn modelId="{6C9F514C-0B57-4FE3-9B81-95284903328C}" srcId="{F5EBBDCF-E97B-4B7F-BEFD-79594B6E9F15}" destId="{0D76FF7B-9C8F-46F6-BC44-99F4C29FEB9E}" srcOrd="1" destOrd="0" parTransId="{30FC6469-6F85-427F-8835-7FE814E64EB9}" sibTransId="{2C6930FB-5ECC-4F40-AF1F-D2FB8198EF17}"/>
    <dgm:cxn modelId="{59BBCFE8-8D00-4752-B11F-5E5A5691F3E1}" srcId="{F5EBBDCF-E97B-4B7F-BEFD-79594B6E9F15}" destId="{6ED19424-3112-4C0A-85F4-654FDC3197C4}" srcOrd="2" destOrd="0" parTransId="{525B71FD-895D-4C22-B171-1A8A2C00ABC0}" sibTransId="{E544553F-9CDB-4DDB-8C24-6E7621B5CB9B}"/>
    <dgm:cxn modelId="{08714183-1612-4AFD-814D-B5F7AECDBCC5}" srcId="{9433ED5C-AD81-4D7F-80DB-6F24343451CD}" destId="{5A518142-60B6-4083-B841-1FA8FB633967}" srcOrd="0" destOrd="0" parTransId="{E1998F0B-10C8-4649-82E2-E54E8F363E6F}" sibTransId="{0F65E565-F918-4AD6-89DD-B85679D5B523}"/>
    <dgm:cxn modelId="{11A56972-F6E8-43F1-A1E3-4911159768ED}" type="presOf" srcId="{313E43AE-C828-4398-9E0E-D6E0625E3A77}" destId="{88375D10-23A1-4C5D-8B38-EAE06043D78A}" srcOrd="0" destOrd="0" presId="urn:microsoft.com/office/officeart/2008/layout/SquareAccentList"/>
    <dgm:cxn modelId="{14CBD24C-FABD-4652-9F5D-1F2418C5D223}" type="presParOf" srcId="{70249CA8-013B-4C22-9603-69E37F0DD253}" destId="{28C80182-A6C8-49E0-92CA-7C9526668A7D}" srcOrd="0" destOrd="0" presId="urn:microsoft.com/office/officeart/2008/layout/SquareAccentList"/>
    <dgm:cxn modelId="{DCA87F5C-1E4C-4851-8339-CBAA4CCD5659}" type="presParOf" srcId="{28C80182-A6C8-49E0-92CA-7C9526668A7D}" destId="{631A4413-9BFB-4B40-B2F2-DE2178A093B9}" srcOrd="0" destOrd="0" presId="urn:microsoft.com/office/officeart/2008/layout/SquareAccentList"/>
    <dgm:cxn modelId="{68619276-4E79-415B-9E97-52D72F6FFA41}" type="presParOf" srcId="{631A4413-9BFB-4B40-B2F2-DE2178A093B9}" destId="{4719E189-CCDE-4471-BD12-277275C6B537}" srcOrd="0" destOrd="0" presId="urn:microsoft.com/office/officeart/2008/layout/SquareAccentList"/>
    <dgm:cxn modelId="{B8279A92-6910-4A9A-B299-D4B4C3CF8144}" type="presParOf" srcId="{631A4413-9BFB-4B40-B2F2-DE2178A093B9}" destId="{8261BDBE-4180-4853-8A47-8CCB92896BF5}" srcOrd="1" destOrd="0" presId="urn:microsoft.com/office/officeart/2008/layout/SquareAccentList"/>
    <dgm:cxn modelId="{5FCAD369-F3A3-4C31-8019-5261F2437496}" type="presParOf" srcId="{631A4413-9BFB-4B40-B2F2-DE2178A093B9}" destId="{5CCE7AB1-A272-4308-BB71-DE698F76A017}" srcOrd="2" destOrd="0" presId="urn:microsoft.com/office/officeart/2008/layout/SquareAccentList"/>
    <dgm:cxn modelId="{39333A7D-B2A1-40F1-8F6F-D7416D3A899E}" type="presParOf" srcId="{28C80182-A6C8-49E0-92CA-7C9526668A7D}" destId="{92FBE710-8787-4544-A15B-1A69DDC3648F}" srcOrd="1" destOrd="0" presId="urn:microsoft.com/office/officeart/2008/layout/SquareAccentList"/>
    <dgm:cxn modelId="{31F53ECC-BAA1-4451-B91D-8D7E9428864F}" type="presParOf" srcId="{92FBE710-8787-4544-A15B-1A69DDC3648F}" destId="{6F642D17-8E00-4C47-99B6-E6C4DEC3A018}" srcOrd="0" destOrd="0" presId="urn:microsoft.com/office/officeart/2008/layout/SquareAccentList"/>
    <dgm:cxn modelId="{17396DED-BE36-4726-8E30-09DEF0CA44F3}" type="presParOf" srcId="{6F642D17-8E00-4C47-99B6-E6C4DEC3A018}" destId="{DB8889D5-47D0-4729-989E-96EF1823A60C}" srcOrd="0" destOrd="0" presId="urn:microsoft.com/office/officeart/2008/layout/SquareAccentList"/>
    <dgm:cxn modelId="{1D8957FB-1A57-4FD5-B0FD-44CB7FA0E277}" type="presParOf" srcId="{6F642D17-8E00-4C47-99B6-E6C4DEC3A018}" destId="{ECB16EFB-D1E9-44CD-BD38-C20086AA4B87}" srcOrd="1" destOrd="0" presId="urn:microsoft.com/office/officeart/2008/layout/SquareAccentList"/>
    <dgm:cxn modelId="{DA91513E-C8C7-4DED-9A79-F2C35A3F1D20}" type="presParOf" srcId="{92FBE710-8787-4544-A15B-1A69DDC3648F}" destId="{D55B7F00-0620-4E6C-B3A4-35AD794C7AC4}" srcOrd="1" destOrd="0" presId="urn:microsoft.com/office/officeart/2008/layout/SquareAccentList"/>
    <dgm:cxn modelId="{0016A7C6-BD54-44CF-A4FA-CA9C7F220801}" type="presParOf" srcId="{D55B7F00-0620-4E6C-B3A4-35AD794C7AC4}" destId="{A497AA6B-24FF-44FC-B33E-618C51396D79}" srcOrd="0" destOrd="0" presId="urn:microsoft.com/office/officeart/2008/layout/SquareAccentList"/>
    <dgm:cxn modelId="{D488F412-B536-4B93-8CA6-08B80F715306}" type="presParOf" srcId="{D55B7F00-0620-4E6C-B3A4-35AD794C7AC4}" destId="{709B8DDB-C64E-4D6F-9FDD-49C8A375195C}" srcOrd="1" destOrd="0" presId="urn:microsoft.com/office/officeart/2008/layout/SquareAccentList"/>
    <dgm:cxn modelId="{45DE7C32-A157-47D5-B442-DA5EA8089BFF}" type="presParOf" srcId="{92FBE710-8787-4544-A15B-1A69DDC3648F}" destId="{826AF65E-675E-4F01-A069-CB9F57613C14}" srcOrd="2" destOrd="0" presId="urn:microsoft.com/office/officeart/2008/layout/SquareAccentList"/>
    <dgm:cxn modelId="{5A290FA1-1278-4F78-8542-1AB1634180DE}" type="presParOf" srcId="{826AF65E-675E-4F01-A069-CB9F57613C14}" destId="{526833B7-3BB2-45DF-BF86-32626BD6E884}" srcOrd="0" destOrd="0" presId="urn:microsoft.com/office/officeart/2008/layout/SquareAccentList"/>
    <dgm:cxn modelId="{D449B148-30C4-45C5-B5E5-4E4D9AA5691B}" type="presParOf" srcId="{826AF65E-675E-4F01-A069-CB9F57613C14}" destId="{88375D10-23A1-4C5D-8B38-EAE06043D78A}" srcOrd="1" destOrd="0" presId="urn:microsoft.com/office/officeart/2008/layout/SquareAccentList"/>
    <dgm:cxn modelId="{B27D521C-D1E2-488D-9823-CA2EDCD323B8}" type="presParOf" srcId="{70249CA8-013B-4C22-9603-69E37F0DD253}" destId="{4960AC6B-2B9E-402D-966E-2DC19044F92C}" srcOrd="1" destOrd="0" presId="urn:microsoft.com/office/officeart/2008/layout/SquareAccentList"/>
    <dgm:cxn modelId="{9E441968-40AA-4F08-B56B-51BDA8E6F8B9}" type="presParOf" srcId="{4960AC6B-2B9E-402D-966E-2DC19044F92C}" destId="{82FA965C-2FF0-4F7E-B2B2-84751A321813}" srcOrd="0" destOrd="0" presId="urn:microsoft.com/office/officeart/2008/layout/SquareAccentList"/>
    <dgm:cxn modelId="{086946BB-0CA3-4A23-9ACD-1D27DA6B7BDA}" type="presParOf" srcId="{82FA965C-2FF0-4F7E-B2B2-84751A321813}" destId="{A9704323-EE5D-468F-9ED7-34ABDC7E4167}" srcOrd="0" destOrd="0" presId="urn:microsoft.com/office/officeart/2008/layout/SquareAccentList"/>
    <dgm:cxn modelId="{5DBBD9BC-C028-440E-B873-AB5F1F2A2680}" type="presParOf" srcId="{82FA965C-2FF0-4F7E-B2B2-84751A321813}" destId="{BC51DC87-3C91-446A-8B3C-C8045958C13F}" srcOrd="1" destOrd="0" presId="urn:microsoft.com/office/officeart/2008/layout/SquareAccentList"/>
    <dgm:cxn modelId="{9C61EDD2-343E-4133-84F1-A4206E8A2D25}" type="presParOf" srcId="{82FA965C-2FF0-4F7E-B2B2-84751A321813}" destId="{973D3FED-C6FB-4575-94AF-9744C088FACC}" srcOrd="2" destOrd="0" presId="urn:microsoft.com/office/officeart/2008/layout/SquareAccentList"/>
    <dgm:cxn modelId="{048FCD46-5B1B-431B-A14D-BB6197074E12}" type="presParOf" srcId="{4960AC6B-2B9E-402D-966E-2DC19044F92C}" destId="{71000164-DD5E-483E-B757-6872080A2C8D}" srcOrd="1" destOrd="0" presId="urn:microsoft.com/office/officeart/2008/layout/SquareAccentList"/>
    <dgm:cxn modelId="{17731B55-3701-43B1-9C27-2161592B223B}" type="presParOf" srcId="{71000164-DD5E-483E-B757-6872080A2C8D}" destId="{E28EDC22-E315-4D58-A967-29DFD56CF2AA}" srcOrd="0" destOrd="0" presId="urn:microsoft.com/office/officeart/2008/layout/SquareAccentList"/>
    <dgm:cxn modelId="{2E6E81DD-0646-4973-B685-9793B636CC28}" type="presParOf" srcId="{E28EDC22-E315-4D58-A967-29DFD56CF2AA}" destId="{FD74AC84-657B-48A8-8107-8D427412954F}" srcOrd="0" destOrd="0" presId="urn:microsoft.com/office/officeart/2008/layout/SquareAccentList"/>
    <dgm:cxn modelId="{B964726F-FF9B-4ED6-B86A-9744069AA94A}" type="presParOf" srcId="{E28EDC22-E315-4D58-A967-29DFD56CF2AA}" destId="{EDB478DC-D908-4FC8-BD16-D93193043BEA}" srcOrd="1" destOrd="0" presId="urn:microsoft.com/office/officeart/2008/layout/SquareAccentList"/>
    <dgm:cxn modelId="{1E9A5E37-AE3E-4657-BCDD-D8A9B7C07B41}" type="presParOf" srcId="{71000164-DD5E-483E-B757-6872080A2C8D}" destId="{099F8CE2-2237-4CA9-9546-C3202A1FEB70}" srcOrd="1" destOrd="0" presId="urn:microsoft.com/office/officeart/2008/layout/SquareAccentList"/>
    <dgm:cxn modelId="{B1229DDC-1B2B-464D-AE7F-DD483278016A}" type="presParOf" srcId="{099F8CE2-2237-4CA9-9546-C3202A1FEB70}" destId="{E4DFC69E-4D93-4C9C-828A-A3469D72C2A2}" srcOrd="0" destOrd="0" presId="urn:microsoft.com/office/officeart/2008/layout/SquareAccentList"/>
    <dgm:cxn modelId="{5C644DD1-9E21-45D7-AEA3-B3F1B1823421}" type="presParOf" srcId="{099F8CE2-2237-4CA9-9546-C3202A1FEB70}" destId="{7586928F-83B4-4C4F-B486-8C48CD05C196}" srcOrd="1" destOrd="0" presId="urn:microsoft.com/office/officeart/2008/layout/SquareAccentList"/>
    <dgm:cxn modelId="{030FE57D-D941-4166-B38E-8B4BA2A02C77}" type="presParOf" srcId="{71000164-DD5E-483E-B757-6872080A2C8D}" destId="{DD937FC2-5336-4F44-9E18-0DD124AF5E6D}" srcOrd="2" destOrd="0" presId="urn:microsoft.com/office/officeart/2008/layout/SquareAccentList"/>
    <dgm:cxn modelId="{44B6CB5C-38F6-4595-8F94-4F049FB3FD23}" type="presParOf" srcId="{DD937FC2-5336-4F44-9E18-0DD124AF5E6D}" destId="{8EEA5E89-67F7-462C-A5B4-E4EF98287477}" srcOrd="0" destOrd="0" presId="urn:microsoft.com/office/officeart/2008/layout/SquareAccentList"/>
    <dgm:cxn modelId="{3FB280FA-109D-47BC-A92D-E580C3A1D8B7}" type="presParOf" srcId="{DD937FC2-5336-4F44-9E18-0DD124AF5E6D}" destId="{578DC439-12B8-4988-A3C7-D0DC5A458CB4}" srcOrd="1" destOrd="0" presId="urn:microsoft.com/office/officeart/2008/layout/SquareAccentList"/>
    <dgm:cxn modelId="{5AF38B36-5F37-4F42-9A0C-E4EEEAE3BF95}" type="presParOf" srcId="{70249CA8-013B-4C22-9603-69E37F0DD253}" destId="{E4305567-2D0C-4124-BCA6-B6E77FE999F3}" srcOrd="2" destOrd="0" presId="urn:microsoft.com/office/officeart/2008/layout/SquareAccentList"/>
    <dgm:cxn modelId="{8D65DD05-853A-4D22-80A4-0E77EFC1046C}" type="presParOf" srcId="{E4305567-2D0C-4124-BCA6-B6E77FE999F3}" destId="{05399518-3926-4F6B-B65D-53A1E76480E7}" srcOrd="0" destOrd="0" presId="urn:microsoft.com/office/officeart/2008/layout/SquareAccentList"/>
    <dgm:cxn modelId="{A23BD6A0-84D4-4760-84F1-504339219F58}" type="presParOf" srcId="{05399518-3926-4F6B-B65D-53A1E76480E7}" destId="{E59B8E48-8F0D-4D45-9A47-1CE9F4152E19}" srcOrd="0" destOrd="0" presId="urn:microsoft.com/office/officeart/2008/layout/SquareAccentList"/>
    <dgm:cxn modelId="{AC3C3D55-95EF-4E88-8C2F-81B650C35977}" type="presParOf" srcId="{05399518-3926-4F6B-B65D-53A1E76480E7}" destId="{3DAC7EB0-1C39-4610-9234-F21BEACE92AD}" srcOrd="1" destOrd="0" presId="urn:microsoft.com/office/officeart/2008/layout/SquareAccentList"/>
    <dgm:cxn modelId="{D8E3B03B-8A5C-4EB9-90AB-3FE846DDAE26}" type="presParOf" srcId="{05399518-3926-4F6B-B65D-53A1E76480E7}" destId="{B5D7E658-25DF-4535-ADED-37659B2216C8}" srcOrd="2" destOrd="0" presId="urn:microsoft.com/office/officeart/2008/layout/SquareAccentList"/>
    <dgm:cxn modelId="{E1683E0C-EAF8-42A7-82C5-251613763C66}" type="presParOf" srcId="{E4305567-2D0C-4124-BCA6-B6E77FE999F3}" destId="{04FDA358-391A-4F5F-8AEA-4A9416923EDE}" srcOrd="1" destOrd="0" presId="urn:microsoft.com/office/officeart/2008/layout/SquareAccentList"/>
    <dgm:cxn modelId="{EB411CF5-4D34-4816-B6C7-EBE67404035E}" type="presParOf" srcId="{04FDA358-391A-4F5F-8AEA-4A9416923EDE}" destId="{F7C7889B-FA02-4658-BEC1-07451E823E6E}" srcOrd="0" destOrd="0" presId="urn:microsoft.com/office/officeart/2008/layout/SquareAccentList"/>
    <dgm:cxn modelId="{AD5E8770-CF23-49C8-B5B5-3889B5006DC7}" type="presParOf" srcId="{F7C7889B-FA02-4658-BEC1-07451E823E6E}" destId="{3C8799BE-59D0-4F3F-99CD-B526AC7254B1}" srcOrd="0" destOrd="0" presId="urn:microsoft.com/office/officeart/2008/layout/SquareAccentList"/>
    <dgm:cxn modelId="{96BEEC66-9D16-4AD6-8CF6-469DA62107C7}" type="presParOf" srcId="{F7C7889B-FA02-4658-BEC1-07451E823E6E}" destId="{20897E82-2E44-4059-9DEA-3764CA8828D7}" srcOrd="1" destOrd="0" presId="urn:microsoft.com/office/officeart/2008/layout/SquareAccentList"/>
    <dgm:cxn modelId="{D4D2F7CC-A7DA-4A06-9CE0-2A4348F42D7D}" type="presParOf" srcId="{04FDA358-391A-4F5F-8AEA-4A9416923EDE}" destId="{C9E8A2CB-E8E0-40EC-AFBA-386467F37D35}" srcOrd="1" destOrd="0" presId="urn:microsoft.com/office/officeart/2008/layout/SquareAccentList"/>
    <dgm:cxn modelId="{5A7F50ED-DF50-4244-A140-34AB90799E20}" type="presParOf" srcId="{C9E8A2CB-E8E0-40EC-AFBA-386467F37D35}" destId="{6CE5CF50-103E-4DCE-AE22-A265A099FEFA}" srcOrd="0" destOrd="0" presId="urn:microsoft.com/office/officeart/2008/layout/SquareAccentList"/>
    <dgm:cxn modelId="{9F3D0774-DC7A-4E14-9332-111463351D28}" type="presParOf" srcId="{C9E8A2CB-E8E0-40EC-AFBA-386467F37D35}" destId="{99C1D8D6-8BB3-4FE1-B5CE-31B25EDD465B}" srcOrd="1" destOrd="0" presId="urn:microsoft.com/office/officeart/2008/layout/SquareAccentList"/>
    <dgm:cxn modelId="{0EA870E6-C3CF-453E-9B7A-D168F092F65D}" type="presParOf" srcId="{04FDA358-391A-4F5F-8AEA-4A9416923EDE}" destId="{B75DD9BE-1AD2-4D06-B2BF-CD357FDAB2F7}" srcOrd="2" destOrd="0" presId="urn:microsoft.com/office/officeart/2008/layout/SquareAccentList"/>
    <dgm:cxn modelId="{F5A2DA90-B21C-48A5-B02B-3854EF5DF40D}" type="presParOf" srcId="{B75DD9BE-1AD2-4D06-B2BF-CD357FDAB2F7}" destId="{897083F3-6889-419E-8E39-349C4D7F702F}" srcOrd="0" destOrd="0" presId="urn:microsoft.com/office/officeart/2008/layout/SquareAccentList"/>
    <dgm:cxn modelId="{FC8ED0CD-5C2C-420A-AC84-138086A0028F}" type="presParOf" srcId="{B75DD9BE-1AD2-4D06-B2BF-CD357FDAB2F7}" destId="{A2020E60-1913-4B52-B792-BE7FB899EEEE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21406B-7821-469A-B13C-BBA42D0B50C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83BD4F8-32C7-429B-AFC4-77557A5101CA}">
      <dgm:prSet phldrT="[Teksti]"/>
      <dgm:spPr/>
      <dgm:t>
        <a:bodyPr/>
        <a:lstStyle/>
        <a:p>
          <a:r>
            <a:rPr lang="fi-FI" dirty="0" smtClean="0"/>
            <a:t>104</a:t>
          </a:r>
          <a:endParaRPr lang="fi-FI" dirty="0"/>
        </a:p>
      </dgm:t>
    </dgm:pt>
    <dgm:pt modelId="{7EE6F25A-4689-4247-AA76-0981042DAF55}" type="parTrans" cxnId="{5D3AA499-33EB-48EF-B3C3-D6997697E022}">
      <dgm:prSet/>
      <dgm:spPr/>
      <dgm:t>
        <a:bodyPr/>
        <a:lstStyle/>
        <a:p>
          <a:endParaRPr lang="fi-FI"/>
        </a:p>
      </dgm:t>
    </dgm:pt>
    <dgm:pt modelId="{D80D1651-8946-4558-965E-F61760BADC9B}" type="sibTrans" cxnId="{5D3AA499-33EB-48EF-B3C3-D6997697E022}">
      <dgm:prSet/>
      <dgm:spPr/>
      <dgm:t>
        <a:bodyPr/>
        <a:lstStyle/>
        <a:p>
          <a:endParaRPr lang="fi-FI"/>
        </a:p>
      </dgm:t>
    </dgm:pt>
    <dgm:pt modelId="{FE0A9AFF-E51E-4D33-8036-A8F39088326C}">
      <dgm:prSet phldrT="[Teksti]"/>
      <dgm:spPr/>
      <dgm:t>
        <a:bodyPr/>
        <a:lstStyle/>
        <a:p>
          <a:r>
            <a:rPr lang="fi-FI" dirty="0" smtClean="0"/>
            <a:t>2</a:t>
          </a:r>
          <a:endParaRPr lang="fi-FI" dirty="0"/>
        </a:p>
      </dgm:t>
    </dgm:pt>
    <dgm:pt modelId="{322FAF2A-ADC2-4A9D-B72C-415BD5B628E3}" type="parTrans" cxnId="{762EB598-E77A-4519-A843-98D07450E76C}">
      <dgm:prSet/>
      <dgm:spPr/>
      <dgm:t>
        <a:bodyPr/>
        <a:lstStyle/>
        <a:p>
          <a:endParaRPr lang="fi-FI"/>
        </a:p>
      </dgm:t>
    </dgm:pt>
    <dgm:pt modelId="{7278F386-82FD-479F-A1B7-DF22DD9A0675}" type="sibTrans" cxnId="{762EB598-E77A-4519-A843-98D07450E76C}">
      <dgm:prSet/>
      <dgm:spPr/>
      <dgm:t>
        <a:bodyPr/>
        <a:lstStyle/>
        <a:p>
          <a:endParaRPr lang="fi-FI"/>
        </a:p>
      </dgm:t>
    </dgm:pt>
    <dgm:pt modelId="{A2042B44-C997-4F78-95EF-3045B85E52D5}">
      <dgm:prSet phldrT="[Teksti]"/>
      <dgm:spPr/>
      <dgm:t>
        <a:bodyPr/>
        <a:lstStyle/>
        <a:p>
          <a:r>
            <a:rPr lang="fi-FI" dirty="0" smtClean="0"/>
            <a:t>3</a:t>
          </a:r>
          <a:endParaRPr lang="fi-FI" dirty="0"/>
        </a:p>
      </dgm:t>
    </dgm:pt>
    <dgm:pt modelId="{AA8BCC8C-6BCA-4960-8AAB-D066632220B2}" type="parTrans" cxnId="{A37E30B3-9F78-4B62-AE7E-1DA33B217F24}">
      <dgm:prSet/>
      <dgm:spPr/>
      <dgm:t>
        <a:bodyPr/>
        <a:lstStyle/>
        <a:p>
          <a:endParaRPr lang="fi-FI"/>
        </a:p>
      </dgm:t>
    </dgm:pt>
    <dgm:pt modelId="{98DAA17C-0B99-4ECC-8BF6-C7CD26049934}" type="sibTrans" cxnId="{A37E30B3-9F78-4B62-AE7E-1DA33B217F24}">
      <dgm:prSet/>
      <dgm:spPr/>
      <dgm:t>
        <a:bodyPr/>
        <a:lstStyle/>
        <a:p>
          <a:endParaRPr lang="fi-FI"/>
        </a:p>
      </dgm:t>
    </dgm:pt>
    <dgm:pt modelId="{3C0CC56E-B997-43A5-8E29-4BF88EC16592}">
      <dgm:prSet phldrT="[Teksti]"/>
      <dgm:spPr/>
      <dgm:t>
        <a:bodyPr/>
        <a:lstStyle/>
        <a:p>
          <a:r>
            <a:rPr lang="fi-FI" dirty="0" smtClean="0"/>
            <a:t>506</a:t>
          </a:r>
          <a:endParaRPr lang="fi-FI" dirty="0"/>
        </a:p>
      </dgm:t>
    </dgm:pt>
    <dgm:pt modelId="{52A3F4FC-352F-4AC6-907A-5CADD1C27684}" type="parTrans" cxnId="{77F4B8E6-ECBD-4F7A-8BD6-9C8D0F237039}">
      <dgm:prSet/>
      <dgm:spPr/>
      <dgm:t>
        <a:bodyPr/>
        <a:lstStyle/>
        <a:p>
          <a:endParaRPr lang="fi-FI"/>
        </a:p>
      </dgm:t>
    </dgm:pt>
    <dgm:pt modelId="{ECE0AAF4-4680-4FE8-A532-DF68BFD2F9A3}" type="sibTrans" cxnId="{77F4B8E6-ECBD-4F7A-8BD6-9C8D0F237039}">
      <dgm:prSet/>
      <dgm:spPr/>
      <dgm:t>
        <a:bodyPr/>
        <a:lstStyle/>
        <a:p>
          <a:endParaRPr lang="fi-FI"/>
        </a:p>
      </dgm:t>
    </dgm:pt>
    <dgm:pt modelId="{D5E973A7-CF45-42F9-8BB2-A7ACB884E130}">
      <dgm:prSet phldrT="[Teksti]"/>
      <dgm:spPr/>
      <dgm:t>
        <a:bodyPr/>
        <a:lstStyle/>
        <a:p>
          <a:r>
            <a:rPr lang="fi-FI" dirty="0" smtClean="0"/>
            <a:t>5</a:t>
          </a:r>
          <a:endParaRPr lang="fi-FI" dirty="0"/>
        </a:p>
      </dgm:t>
    </dgm:pt>
    <dgm:pt modelId="{56478FBA-E31B-4811-B191-E2329921448A}" type="parTrans" cxnId="{2E8469B1-533C-4BA7-952A-B20171C7BA62}">
      <dgm:prSet/>
      <dgm:spPr/>
      <dgm:t>
        <a:bodyPr/>
        <a:lstStyle/>
        <a:p>
          <a:endParaRPr lang="fi-FI"/>
        </a:p>
      </dgm:t>
    </dgm:pt>
    <dgm:pt modelId="{F3413DB0-AAEA-43D3-B44D-B77207E128F4}" type="sibTrans" cxnId="{2E8469B1-533C-4BA7-952A-B20171C7BA62}">
      <dgm:prSet/>
      <dgm:spPr/>
      <dgm:t>
        <a:bodyPr/>
        <a:lstStyle/>
        <a:p>
          <a:endParaRPr lang="fi-FI"/>
        </a:p>
      </dgm:t>
    </dgm:pt>
    <dgm:pt modelId="{F3576A8B-F92A-4163-9654-EA5D178D90B8}">
      <dgm:prSet phldrT="[Teksti]"/>
      <dgm:spPr/>
      <dgm:t>
        <a:bodyPr/>
        <a:lstStyle/>
        <a:p>
          <a:r>
            <a:rPr lang="fi-FI" dirty="0" smtClean="0"/>
            <a:t>6</a:t>
          </a:r>
          <a:endParaRPr lang="fi-FI" dirty="0"/>
        </a:p>
      </dgm:t>
    </dgm:pt>
    <dgm:pt modelId="{C6006086-D017-41FC-9CBB-8D9087A43378}" type="parTrans" cxnId="{70329B25-E4E7-400E-BFAC-6AE8B02A9D03}">
      <dgm:prSet/>
      <dgm:spPr/>
      <dgm:t>
        <a:bodyPr/>
        <a:lstStyle/>
        <a:p>
          <a:endParaRPr lang="fi-FI"/>
        </a:p>
      </dgm:t>
    </dgm:pt>
    <dgm:pt modelId="{5484279C-03F6-4690-88A3-F849678D1A2D}" type="sibTrans" cxnId="{70329B25-E4E7-400E-BFAC-6AE8B02A9D03}">
      <dgm:prSet/>
      <dgm:spPr/>
      <dgm:t>
        <a:bodyPr/>
        <a:lstStyle/>
        <a:p>
          <a:endParaRPr lang="fi-FI"/>
        </a:p>
      </dgm:t>
    </dgm:pt>
    <dgm:pt modelId="{5080D03A-B73E-4E62-A288-5AE5F9BB701F}">
      <dgm:prSet phldrT="[Teksti]"/>
      <dgm:spPr/>
      <dgm:t>
        <a:bodyPr/>
        <a:lstStyle/>
        <a:p>
          <a:r>
            <a:rPr lang="fi-FI" dirty="0" smtClean="0"/>
            <a:t>706</a:t>
          </a:r>
          <a:endParaRPr lang="fi-FI" dirty="0"/>
        </a:p>
      </dgm:t>
    </dgm:pt>
    <dgm:pt modelId="{9D9A4F67-1254-442C-9638-5048A50EC7C3}" type="parTrans" cxnId="{B5AAFB9B-9C01-4135-A62D-099F26BAE30C}">
      <dgm:prSet/>
      <dgm:spPr/>
      <dgm:t>
        <a:bodyPr/>
        <a:lstStyle/>
        <a:p>
          <a:endParaRPr lang="fi-FI"/>
        </a:p>
      </dgm:t>
    </dgm:pt>
    <dgm:pt modelId="{56F857B2-55CD-4CF0-A188-9DAA16FDA733}" type="sibTrans" cxnId="{B5AAFB9B-9C01-4135-A62D-099F26BAE30C}">
      <dgm:prSet/>
      <dgm:spPr/>
      <dgm:t>
        <a:bodyPr/>
        <a:lstStyle/>
        <a:p>
          <a:endParaRPr lang="fi-FI"/>
        </a:p>
      </dgm:t>
    </dgm:pt>
    <dgm:pt modelId="{90876571-53E0-4DE1-A18D-2DDCB64AD30C}">
      <dgm:prSet phldrT="[Teksti]"/>
      <dgm:spPr/>
      <dgm:t>
        <a:bodyPr/>
        <a:lstStyle/>
        <a:p>
          <a:r>
            <a:rPr lang="fi-FI" dirty="0" smtClean="0"/>
            <a:t>8</a:t>
          </a:r>
          <a:endParaRPr lang="fi-FI" dirty="0"/>
        </a:p>
      </dgm:t>
    </dgm:pt>
    <dgm:pt modelId="{C3021F80-2E11-4701-B2F2-05F2109FC409}" type="parTrans" cxnId="{6CB53C8A-C5F9-4E16-91E8-2C38BE971813}">
      <dgm:prSet/>
      <dgm:spPr/>
      <dgm:t>
        <a:bodyPr/>
        <a:lstStyle/>
        <a:p>
          <a:endParaRPr lang="fi-FI"/>
        </a:p>
      </dgm:t>
    </dgm:pt>
    <dgm:pt modelId="{710DD4B6-CAC6-4836-BEE7-F321FE6A9DDD}" type="sibTrans" cxnId="{6CB53C8A-C5F9-4E16-91E8-2C38BE971813}">
      <dgm:prSet/>
      <dgm:spPr/>
      <dgm:t>
        <a:bodyPr/>
        <a:lstStyle/>
        <a:p>
          <a:endParaRPr lang="fi-FI"/>
        </a:p>
      </dgm:t>
    </dgm:pt>
    <dgm:pt modelId="{05BD9530-5B6D-4ECF-BA2C-3858B3944DC7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A0EE7BB3-2556-4B7A-9827-88814DE451ED}" type="parTrans" cxnId="{B7A90113-1071-4D8C-AEC1-10ABDB9E17E0}">
      <dgm:prSet/>
      <dgm:spPr/>
      <dgm:t>
        <a:bodyPr/>
        <a:lstStyle/>
        <a:p>
          <a:endParaRPr lang="fi-FI"/>
        </a:p>
      </dgm:t>
    </dgm:pt>
    <dgm:pt modelId="{A40F4F0A-6C86-4D35-A1EB-B9411019707E}" type="sibTrans" cxnId="{B7A90113-1071-4D8C-AEC1-10ABDB9E17E0}">
      <dgm:prSet/>
      <dgm:spPr/>
      <dgm:t>
        <a:bodyPr/>
        <a:lstStyle/>
        <a:p>
          <a:endParaRPr lang="fi-FI"/>
        </a:p>
      </dgm:t>
    </dgm:pt>
    <dgm:pt modelId="{87273201-0FB7-4C93-9FE1-6579B341D9D4}" type="pres">
      <dgm:prSet presAssocID="{3E21406B-7821-469A-B13C-BBA42D0B50CD}" presName="Name0" presStyleCnt="0">
        <dgm:presLayoutVars>
          <dgm:dir/>
          <dgm:animLvl val="lvl"/>
          <dgm:resizeHandles val="exact"/>
        </dgm:presLayoutVars>
      </dgm:prSet>
      <dgm:spPr/>
    </dgm:pt>
    <dgm:pt modelId="{CAE06769-5DE9-43BB-8937-07CA2380AE2C}" type="pres">
      <dgm:prSet presAssocID="{3E21406B-7821-469A-B13C-BBA42D0B50CD}" presName="tSp" presStyleCnt="0"/>
      <dgm:spPr/>
    </dgm:pt>
    <dgm:pt modelId="{75548124-4DA7-4087-BF54-78F2ACF691B5}" type="pres">
      <dgm:prSet presAssocID="{3E21406B-7821-469A-B13C-BBA42D0B50CD}" presName="bSp" presStyleCnt="0"/>
      <dgm:spPr/>
    </dgm:pt>
    <dgm:pt modelId="{EFA1AF30-5869-47DC-898C-5DB129E249E3}" type="pres">
      <dgm:prSet presAssocID="{3E21406B-7821-469A-B13C-BBA42D0B50CD}" presName="process" presStyleCnt="0"/>
      <dgm:spPr/>
    </dgm:pt>
    <dgm:pt modelId="{BB446F12-820E-405C-9B9E-E7F6DD663F10}" type="pres">
      <dgm:prSet presAssocID="{A83BD4F8-32C7-429B-AFC4-77557A5101CA}" presName="composite1" presStyleCnt="0"/>
      <dgm:spPr/>
    </dgm:pt>
    <dgm:pt modelId="{D6BE8300-5FD8-4BAE-B45E-D41374898378}" type="pres">
      <dgm:prSet presAssocID="{A83BD4F8-32C7-429B-AFC4-77557A5101CA}" presName="dummyNode1" presStyleLbl="node1" presStyleIdx="0" presStyleCnt="3"/>
      <dgm:spPr/>
    </dgm:pt>
    <dgm:pt modelId="{51C59724-7338-42A3-B2D2-4BE3F66D0D41}" type="pres">
      <dgm:prSet presAssocID="{A83BD4F8-32C7-429B-AFC4-77557A5101CA}" presName="childNode1" presStyleLbl="bgAcc1" presStyleIdx="0" presStyleCnt="3">
        <dgm:presLayoutVars>
          <dgm:bulletEnabled val="1"/>
        </dgm:presLayoutVars>
      </dgm:prSet>
      <dgm:spPr/>
    </dgm:pt>
    <dgm:pt modelId="{F64AB9B1-D9B2-493A-9682-6C2B3034E2D6}" type="pres">
      <dgm:prSet presAssocID="{A83BD4F8-32C7-429B-AFC4-77557A5101CA}" presName="childNode1tx" presStyleLbl="bgAcc1" presStyleIdx="0" presStyleCnt="3">
        <dgm:presLayoutVars>
          <dgm:bulletEnabled val="1"/>
        </dgm:presLayoutVars>
      </dgm:prSet>
      <dgm:spPr/>
    </dgm:pt>
    <dgm:pt modelId="{7FEC6940-9B36-4BE9-8E06-DD667611FBE4}" type="pres">
      <dgm:prSet presAssocID="{A83BD4F8-32C7-429B-AFC4-77557A5101CA}" presName="parentNode1" presStyleLbl="node1" presStyleIdx="0" presStyleCnt="3" custLinFactNeighborX="402">
        <dgm:presLayoutVars>
          <dgm:chMax val="1"/>
          <dgm:bulletEnabled val="1"/>
        </dgm:presLayoutVars>
      </dgm:prSet>
      <dgm:spPr/>
    </dgm:pt>
    <dgm:pt modelId="{72A2AD8D-DFDC-44EA-A6BA-E61174CEEFD9}" type="pres">
      <dgm:prSet presAssocID="{A83BD4F8-32C7-429B-AFC4-77557A5101CA}" presName="connSite1" presStyleCnt="0"/>
      <dgm:spPr/>
    </dgm:pt>
    <dgm:pt modelId="{A376B87F-AC0A-426C-AB29-1ACA699D3290}" type="pres">
      <dgm:prSet presAssocID="{D80D1651-8946-4558-965E-F61760BADC9B}" presName="Name9" presStyleLbl="sibTrans2D1" presStyleIdx="0" presStyleCnt="2"/>
      <dgm:spPr/>
    </dgm:pt>
    <dgm:pt modelId="{A9738BB8-622D-42CD-BC09-4A09788604E4}" type="pres">
      <dgm:prSet presAssocID="{3C0CC56E-B997-43A5-8E29-4BF88EC16592}" presName="composite2" presStyleCnt="0"/>
      <dgm:spPr/>
    </dgm:pt>
    <dgm:pt modelId="{05298C16-A441-44CD-BFA6-BB6C75C134BA}" type="pres">
      <dgm:prSet presAssocID="{3C0CC56E-B997-43A5-8E29-4BF88EC16592}" presName="dummyNode2" presStyleLbl="node1" presStyleIdx="0" presStyleCnt="3"/>
      <dgm:spPr/>
    </dgm:pt>
    <dgm:pt modelId="{E752CC06-5C6E-45B6-A7EE-6C8DA26AE398}" type="pres">
      <dgm:prSet presAssocID="{3C0CC56E-B997-43A5-8E29-4BF88EC16592}" presName="childNode2" presStyleLbl="bgAcc1" presStyleIdx="1" presStyleCnt="3" custLinFactNeighborY="-1300">
        <dgm:presLayoutVars>
          <dgm:bulletEnabled val="1"/>
        </dgm:presLayoutVars>
      </dgm:prSet>
      <dgm:spPr/>
    </dgm:pt>
    <dgm:pt modelId="{267E0682-E5B2-48F7-A3B6-AC0548A67E4C}" type="pres">
      <dgm:prSet presAssocID="{3C0CC56E-B997-43A5-8E29-4BF88EC16592}" presName="childNode2tx" presStyleLbl="bgAcc1" presStyleIdx="1" presStyleCnt="3">
        <dgm:presLayoutVars>
          <dgm:bulletEnabled val="1"/>
        </dgm:presLayoutVars>
      </dgm:prSet>
      <dgm:spPr/>
    </dgm:pt>
    <dgm:pt modelId="{71AF48FD-3749-4D2C-87BA-9B81FA0925B4}" type="pres">
      <dgm:prSet presAssocID="{3C0CC56E-B997-43A5-8E29-4BF88EC16592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FDFADE-FA0C-4776-8FBE-778CCFD6D0EF}" type="pres">
      <dgm:prSet presAssocID="{3C0CC56E-B997-43A5-8E29-4BF88EC16592}" presName="connSite2" presStyleCnt="0"/>
      <dgm:spPr/>
    </dgm:pt>
    <dgm:pt modelId="{D85ACF96-C094-4384-9DC2-13632232D509}" type="pres">
      <dgm:prSet presAssocID="{ECE0AAF4-4680-4FE8-A532-DF68BFD2F9A3}" presName="Name18" presStyleLbl="sibTrans2D1" presStyleIdx="1" presStyleCnt="2"/>
      <dgm:spPr/>
    </dgm:pt>
    <dgm:pt modelId="{835421E0-43A8-4397-B736-D77FA0A598B9}" type="pres">
      <dgm:prSet presAssocID="{5080D03A-B73E-4E62-A288-5AE5F9BB701F}" presName="composite1" presStyleCnt="0"/>
      <dgm:spPr/>
    </dgm:pt>
    <dgm:pt modelId="{4536FE7B-C448-4B5B-A3B4-401739753599}" type="pres">
      <dgm:prSet presAssocID="{5080D03A-B73E-4E62-A288-5AE5F9BB701F}" presName="dummyNode1" presStyleLbl="node1" presStyleIdx="1" presStyleCnt="3"/>
      <dgm:spPr/>
    </dgm:pt>
    <dgm:pt modelId="{42E8FD49-AEC6-4FD0-B341-ED70C62D0CEE}" type="pres">
      <dgm:prSet presAssocID="{5080D03A-B73E-4E62-A288-5AE5F9BB701F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862C667-DB74-419B-A1A9-B94D5F7D70FF}" type="pres">
      <dgm:prSet presAssocID="{5080D03A-B73E-4E62-A288-5AE5F9BB701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0D4ADBA-D9A2-4B1A-8CA3-C069488E157A}" type="pres">
      <dgm:prSet presAssocID="{5080D03A-B73E-4E62-A288-5AE5F9BB701F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87D8108-D966-4D75-9D2E-3B16DB5934E1}" type="pres">
      <dgm:prSet presAssocID="{5080D03A-B73E-4E62-A288-5AE5F9BB701F}" presName="connSite1" presStyleCnt="0"/>
      <dgm:spPr/>
    </dgm:pt>
  </dgm:ptLst>
  <dgm:cxnLst>
    <dgm:cxn modelId="{70329B25-E4E7-400E-BFAC-6AE8B02A9D03}" srcId="{3C0CC56E-B997-43A5-8E29-4BF88EC16592}" destId="{F3576A8B-F92A-4163-9654-EA5D178D90B8}" srcOrd="1" destOrd="0" parTransId="{C6006086-D017-41FC-9CBB-8D9087A43378}" sibTransId="{5484279C-03F6-4690-88A3-F849678D1A2D}"/>
    <dgm:cxn modelId="{A37E30B3-9F78-4B62-AE7E-1DA33B217F24}" srcId="{A83BD4F8-32C7-429B-AFC4-77557A5101CA}" destId="{A2042B44-C997-4F78-95EF-3045B85E52D5}" srcOrd="1" destOrd="0" parTransId="{AA8BCC8C-6BCA-4960-8AAB-D066632220B2}" sibTransId="{98DAA17C-0B99-4ECC-8BF6-C7CD26049934}"/>
    <dgm:cxn modelId="{762EB598-E77A-4519-A843-98D07450E76C}" srcId="{A83BD4F8-32C7-429B-AFC4-77557A5101CA}" destId="{FE0A9AFF-E51E-4D33-8036-A8F39088326C}" srcOrd="0" destOrd="0" parTransId="{322FAF2A-ADC2-4A9D-B72C-415BD5B628E3}" sibTransId="{7278F386-82FD-479F-A1B7-DF22DD9A0675}"/>
    <dgm:cxn modelId="{14F7C810-4A21-48F5-897B-CC5FDA1C19DE}" type="presOf" srcId="{3C0CC56E-B997-43A5-8E29-4BF88EC16592}" destId="{71AF48FD-3749-4D2C-87BA-9B81FA0925B4}" srcOrd="0" destOrd="0" presId="urn:microsoft.com/office/officeart/2005/8/layout/hProcess4"/>
    <dgm:cxn modelId="{CAEAAC4B-9E29-43AC-AB3E-6BB0AEBBC648}" type="presOf" srcId="{D5E973A7-CF45-42F9-8BB2-A7ACB884E130}" destId="{267E0682-E5B2-48F7-A3B6-AC0548A67E4C}" srcOrd="1" destOrd="0" presId="urn:microsoft.com/office/officeart/2005/8/layout/hProcess4"/>
    <dgm:cxn modelId="{6CB53C8A-C5F9-4E16-91E8-2C38BE971813}" srcId="{5080D03A-B73E-4E62-A288-5AE5F9BB701F}" destId="{90876571-53E0-4DE1-A18D-2DDCB64AD30C}" srcOrd="0" destOrd="0" parTransId="{C3021F80-2E11-4701-B2F2-05F2109FC409}" sibTransId="{710DD4B6-CAC6-4836-BEE7-F321FE6A9DDD}"/>
    <dgm:cxn modelId="{77F4B8E6-ECBD-4F7A-8BD6-9C8D0F237039}" srcId="{3E21406B-7821-469A-B13C-BBA42D0B50CD}" destId="{3C0CC56E-B997-43A5-8E29-4BF88EC16592}" srcOrd="1" destOrd="0" parTransId="{52A3F4FC-352F-4AC6-907A-5CADD1C27684}" sibTransId="{ECE0AAF4-4680-4FE8-A532-DF68BFD2F9A3}"/>
    <dgm:cxn modelId="{F2B3334D-7B1A-4327-A159-E22F2F2C9849}" type="presOf" srcId="{FE0A9AFF-E51E-4D33-8036-A8F39088326C}" destId="{51C59724-7338-42A3-B2D2-4BE3F66D0D41}" srcOrd="0" destOrd="0" presId="urn:microsoft.com/office/officeart/2005/8/layout/hProcess4"/>
    <dgm:cxn modelId="{B5AAFB9B-9C01-4135-A62D-099F26BAE30C}" srcId="{3E21406B-7821-469A-B13C-BBA42D0B50CD}" destId="{5080D03A-B73E-4E62-A288-5AE5F9BB701F}" srcOrd="2" destOrd="0" parTransId="{9D9A4F67-1254-442C-9638-5048A50EC7C3}" sibTransId="{56F857B2-55CD-4CF0-A188-9DAA16FDA733}"/>
    <dgm:cxn modelId="{2E8469B1-533C-4BA7-952A-B20171C7BA62}" srcId="{3C0CC56E-B997-43A5-8E29-4BF88EC16592}" destId="{D5E973A7-CF45-42F9-8BB2-A7ACB884E130}" srcOrd="0" destOrd="0" parTransId="{56478FBA-E31B-4811-B191-E2329921448A}" sibTransId="{F3413DB0-AAEA-43D3-B44D-B77207E128F4}"/>
    <dgm:cxn modelId="{4524F977-3ED4-4EA2-96C9-868C563813A9}" type="presOf" srcId="{A2042B44-C997-4F78-95EF-3045B85E52D5}" destId="{F64AB9B1-D9B2-493A-9682-6C2B3034E2D6}" srcOrd="1" destOrd="1" presId="urn:microsoft.com/office/officeart/2005/8/layout/hProcess4"/>
    <dgm:cxn modelId="{864C3C1A-52C8-4A9C-9A6C-70754B07C222}" type="presOf" srcId="{A83BD4F8-32C7-429B-AFC4-77557A5101CA}" destId="{7FEC6940-9B36-4BE9-8E06-DD667611FBE4}" srcOrd="0" destOrd="0" presId="urn:microsoft.com/office/officeart/2005/8/layout/hProcess4"/>
    <dgm:cxn modelId="{6FB496A0-C13D-4938-ACDF-EA8C1F1FDA16}" type="presOf" srcId="{D5E973A7-CF45-42F9-8BB2-A7ACB884E130}" destId="{E752CC06-5C6E-45B6-A7EE-6C8DA26AE398}" srcOrd="0" destOrd="0" presId="urn:microsoft.com/office/officeart/2005/8/layout/hProcess4"/>
    <dgm:cxn modelId="{B7A90113-1071-4D8C-AEC1-10ABDB9E17E0}" srcId="{5080D03A-B73E-4E62-A288-5AE5F9BB701F}" destId="{05BD9530-5B6D-4ECF-BA2C-3858B3944DC7}" srcOrd="1" destOrd="0" parTransId="{A0EE7BB3-2556-4B7A-9827-88814DE451ED}" sibTransId="{A40F4F0A-6C86-4D35-A1EB-B9411019707E}"/>
    <dgm:cxn modelId="{4D3F47D3-8823-44E3-87D9-F64079216D71}" type="presOf" srcId="{A2042B44-C997-4F78-95EF-3045B85E52D5}" destId="{51C59724-7338-42A3-B2D2-4BE3F66D0D41}" srcOrd="0" destOrd="1" presId="urn:microsoft.com/office/officeart/2005/8/layout/hProcess4"/>
    <dgm:cxn modelId="{67ED5AD0-374A-44DB-B0CA-69DDF9E30434}" type="presOf" srcId="{05BD9530-5B6D-4ECF-BA2C-3858B3944DC7}" destId="{42E8FD49-AEC6-4FD0-B341-ED70C62D0CEE}" srcOrd="0" destOrd="1" presId="urn:microsoft.com/office/officeart/2005/8/layout/hProcess4"/>
    <dgm:cxn modelId="{6DF7F0C7-D0BE-49C6-8701-12F49897B103}" type="presOf" srcId="{05BD9530-5B6D-4ECF-BA2C-3858B3944DC7}" destId="{A862C667-DB74-419B-A1A9-B94D5F7D70FF}" srcOrd="1" destOrd="1" presId="urn:microsoft.com/office/officeart/2005/8/layout/hProcess4"/>
    <dgm:cxn modelId="{2A5AC62B-9C3D-47FC-9ADF-188DCBCC1009}" type="presOf" srcId="{90876571-53E0-4DE1-A18D-2DDCB64AD30C}" destId="{A862C667-DB74-419B-A1A9-B94D5F7D70FF}" srcOrd="1" destOrd="0" presId="urn:microsoft.com/office/officeart/2005/8/layout/hProcess4"/>
    <dgm:cxn modelId="{12571FB3-EB4D-45B6-A3BA-B08569777318}" type="presOf" srcId="{F3576A8B-F92A-4163-9654-EA5D178D90B8}" destId="{E752CC06-5C6E-45B6-A7EE-6C8DA26AE398}" srcOrd="0" destOrd="1" presId="urn:microsoft.com/office/officeart/2005/8/layout/hProcess4"/>
    <dgm:cxn modelId="{D2A1628C-031B-4889-A17B-C434FD84E98A}" type="presOf" srcId="{D80D1651-8946-4558-965E-F61760BADC9B}" destId="{A376B87F-AC0A-426C-AB29-1ACA699D3290}" srcOrd="0" destOrd="0" presId="urn:microsoft.com/office/officeart/2005/8/layout/hProcess4"/>
    <dgm:cxn modelId="{EF0556E0-77B7-4CAD-B031-637469822112}" type="presOf" srcId="{90876571-53E0-4DE1-A18D-2DDCB64AD30C}" destId="{42E8FD49-AEC6-4FD0-B341-ED70C62D0CEE}" srcOrd="0" destOrd="0" presId="urn:microsoft.com/office/officeart/2005/8/layout/hProcess4"/>
    <dgm:cxn modelId="{E79401E3-0F6D-481F-A0CA-73AD43266F7A}" type="presOf" srcId="{FE0A9AFF-E51E-4D33-8036-A8F39088326C}" destId="{F64AB9B1-D9B2-493A-9682-6C2B3034E2D6}" srcOrd="1" destOrd="0" presId="urn:microsoft.com/office/officeart/2005/8/layout/hProcess4"/>
    <dgm:cxn modelId="{08BDCA00-F8E0-48E5-A084-3D1FEB8F57B3}" type="presOf" srcId="{F3576A8B-F92A-4163-9654-EA5D178D90B8}" destId="{267E0682-E5B2-48F7-A3B6-AC0548A67E4C}" srcOrd="1" destOrd="1" presId="urn:microsoft.com/office/officeart/2005/8/layout/hProcess4"/>
    <dgm:cxn modelId="{5D3AA499-33EB-48EF-B3C3-D6997697E022}" srcId="{3E21406B-7821-469A-B13C-BBA42D0B50CD}" destId="{A83BD4F8-32C7-429B-AFC4-77557A5101CA}" srcOrd="0" destOrd="0" parTransId="{7EE6F25A-4689-4247-AA76-0981042DAF55}" sibTransId="{D80D1651-8946-4558-965E-F61760BADC9B}"/>
    <dgm:cxn modelId="{5A8A58E7-1206-40A6-A845-08C003833F0F}" type="presOf" srcId="{5080D03A-B73E-4E62-A288-5AE5F9BB701F}" destId="{E0D4ADBA-D9A2-4B1A-8CA3-C069488E157A}" srcOrd="0" destOrd="0" presId="urn:microsoft.com/office/officeart/2005/8/layout/hProcess4"/>
    <dgm:cxn modelId="{CEBD800D-6BB4-49E9-A58C-845A28146B69}" type="presOf" srcId="{ECE0AAF4-4680-4FE8-A532-DF68BFD2F9A3}" destId="{D85ACF96-C094-4384-9DC2-13632232D509}" srcOrd="0" destOrd="0" presId="urn:microsoft.com/office/officeart/2005/8/layout/hProcess4"/>
    <dgm:cxn modelId="{CE03C5E7-6C1D-441B-9C12-9B190B94E5F6}" type="presOf" srcId="{3E21406B-7821-469A-B13C-BBA42D0B50CD}" destId="{87273201-0FB7-4C93-9FE1-6579B341D9D4}" srcOrd="0" destOrd="0" presId="urn:microsoft.com/office/officeart/2005/8/layout/hProcess4"/>
    <dgm:cxn modelId="{FFDA5145-B87B-4675-B40E-5983359173C3}" type="presParOf" srcId="{87273201-0FB7-4C93-9FE1-6579B341D9D4}" destId="{CAE06769-5DE9-43BB-8937-07CA2380AE2C}" srcOrd="0" destOrd="0" presId="urn:microsoft.com/office/officeart/2005/8/layout/hProcess4"/>
    <dgm:cxn modelId="{3D92D820-3CC5-43E2-9D5D-A60B242D3476}" type="presParOf" srcId="{87273201-0FB7-4C93-9FE1-6579B341D9D4}" destId="{75548124-4DA7-4087-BF54-78F2ACF691B5}" srcOrd="1" destOrd="0" presId="urn:microsoft.com/office/officeart/2005/8/layout/hProcess4"/>
    <dgm:cxn modelId="{E3640D18-0DC8-468F-97C4-8658B2E81BD4}" type="presParOf" srcId="{87273201-0FB7-4C93-9FE1-6579B341D9D4}" destId="{EFA1AF30-5869-47DC-898C-5DB129E249E3}" srcOrd="2" destOrd="0" presId="urn:microsoft.com/office/officeart/2005/8/layout/hProcess4"/>
    <dgm:cxn modelId="{9D62428B-5A04-4955-9547-2C0825AD05DF}" type="presParOf" srcId="{EFA1AF30-5869-47DC-898C-5DB129E249E3}" destId="{BB446F12-820E-405C-9B9E-E7F6DD663F10}" srcOrd="0" destOrd="0" presId="urn:microsoft.com/office/officeart/2005/8/layout/hProcess4"/>
    <dgm:cxn modelId="{53A2A73A-49C8-470E-9E62-373A78B87D68}" type="presParOf" srcId="{BB446F12-820E-405C-9B9E-E7F6DD663F10}" destId="{D6BE8300-5FD8-4BAE-B45E-D41374898378}" srcOrd="0" destOrd="0" presId="urn:microsoft.com/office/officeart/2005/8/layout/hProcess4"/>
    <dgm:cxn modelId="{9DC632B8-DF36-4F44-9A7F-BB45E996F396}" type="presParOf" srcId="{BB446F12-820E-405C-9B9E-E7F6DD663F10}" destId="{51C59724-7338-42A3-B2D2-4BE3F66D0D41}" srcOrd="1" destOrd="0" presId="urn:microsoft.com/office/officeart/2005/8/layout/hProcess4"/>
    <dgm:cxn modelId="{19CC98F8-93A8-46B4-A40B-FD372A1311A4}" type="presParOf" srcId="{BB446F12-820E-405C-9B9E-E7F6DD663F10}" destId="{F64AB9B1-D9B2-493A-9682-6C2B3034E2D6}" srcOrd="2" destOrd="0" presId="urn:microsoft.com/office/officeart/2005/8/layout/hProcess4"/>
    <dgm:cxn modelId="{61FB0F45-74DA-43B6-A65B-59C0BFF92E54}" type="presParOf" srcId="{BB446F12-820E-405C-9B9E-E7F6DD663F10}" destId="{7FEC6940-9B36-4BE9-8E06-DD667611FBE4}" srcOrd="3" destOrd="0" presId="urn:microsoft.com/office/officeart/2005/8/layout/hProcess4"/>
    <dgm:cxn modelId="{BF6E66C3-C8D2-4EE3-BAF1-AA3EFA52947F}" type="presParOf" srcId="{BB446F12-820E-405C-9B9E-E7F6DD663F10}" destId="{72A2AD8D-DFDC-44EA-A6BA-E61174CEEFD9}" srcOrd="4" destOrd="0" presId="urn:microsoft.com/office/officeart/2005/8/layout/hProcess4"/>
    <dgm:cxn modelId="{0060E26C-7133-446E-A888-9F52000FC575}" type="presParOf" srcId="{EFA1AF30-5869-47DC-898C-5DB129E249E3}" destId="{A376B87F-AC0A-426C-AB29-1ACA699D3290}" srcOrd="1" destOrd="0" presId="urn:microsoft.com/office/officeart/2005/8/layout/hProcess4"/>
    <dgm:cxn modelId="{46BA4DD2-C22C-46BC-873A-5925477363FA}" type="presParOf" srcId="{EFA1AF30-5869-47DC-898C-5DB129E249E3}" destId="{A9738BB8-622D-42CD-BC09-4A09788604E4}" srcOrd="2" destOrd="0" presId="urn:microsoft.com/office/officeart/2005/8/layout/hProcess4"/>
    <dgm:cxn modelId="{707D15C5-4B34-4989-B16C-BEDC27ED5923}" type="presParOf" srcId="{A9738BB8-622D-42CD-BC09-4A09788604E4}" destId="{05298C16-A441-44CD-BFA6-BB6C75C134BA}" srcOrd="0" destOrd="0" presId="urn:microsoft.com/office/officeart/2005/8/layout/hProcess4"/>
    <dgm:cxn modelId="{DB512447-3DCB-41CC-9347-23ADF7D9D761}" type="presParOf" srcId="{A9738BB8-622D-42CD-BC09-4A09788604E4}" destId="{E752CC06-5C6E-45B6-A7EE-6C8DA26AE398}" srcOrd="1" destOrd="0" presId="urn:microsoft.com/office/officeart/2005/8/layout/hProcess4"/>
    <dgm:cxn modelId="{86525794-8D23-407C-9EA3-7E470837FE28}" type="presParOf" srcId="{A9738BB8-622D-42CD-BC09-4A09788604E4}" destId="{267E0682-E5B2-48F7-A3B6-AC0548A67E4C}" srcOrd="2" destOrd="0" presId="urn:microsoft.com/office/officeart/2005/8/layout/hProcess4"/>
    <dgm:cxn modelId="{A0FC25BA-1A7B-4B4B-A5E8-FB176A691F24}" type="presParOf" srcId="{A9738BB8-622D-42CD-BC09-4A09788604E4}" destId="{71AF48FD-3749-4D2C-87BA-9B81FA0925B4}" srcOrd="3" destOrd="0" presId="urn:microsoft.com/office/officeart/2005/8/layout/hProcess4"/>
    <dgm:cxn modelId="{CCBE948F-8D89-4B10-B977-297D1C13B6EC}" type="presParOf" srcId="{A9738BB8-622D-42CD-BC09-4A09788604E4}" destId="{15FDFADE-FA0C-4776-8FBE-778CCFD6D0EF}" srcOrd="4" destOrd="0" presId="urn:microsoft.com/office/officeart/2005/8/layout/hProcess4"/>
    <dgm:cxn modelId="{8007D436-7CC9-4D67-BE8B-D97238E73295}" type="presParOf" srcId="{EFA1AF30-5869-47DC-898C-5DB129E249E3}" destId="{D85ACF96-C094-4384-9DC2-13632232D509}" srcOrd="3" destOrd="0" presId="urn:microsoft.com/office/officeart/2005/8/layout/hProcess4"/>
    <dgm:cxn modelId="{9D070A9F-E1E1-4CFF-A2F3-3B7AE9DE4F7C}" type="presParOf" srcId="{EFA1AF30-5869-47DC-898C-5DB129E249E3}" destId="{835421E0-43A8-4397-B736-D77FA0A598B9}" srcOrd="4" destOrd="0" presId="urn:microsoft.com/office/officeart/2005/8/layout/hProcess4"/>
    <dgm:cxn modelId="{9E1B217C-DACC-4B65-8014-9C5B3A65A03D}" type="presParOf" srcId="{835421E0-43A8-4397-B736-D77FA0A598B9}" destId="{4536FE7B-C448-4B5B-A3B4-401739753599}" srcOrd="0" destOrd="0" presId="urn:microsoft.com/office/officeart/2005/8/layout/hProcess4"/>
    <dgm:cxn modelId="{F45CA2E0-9C5C-4AEC-B007-B696FBC31331}" type="presParOf" srcId="{835421E0-43A8-4397-B736-D77FA0A598B9}" destId="{42E8FD49-AEC6-4FD0-B341-ED70C62D0CEE}" srcOrd="1" destOrd="0" presId="urn:microsoft.com/office/officeart/2005/8/layout/hProcess4"/>
    <dgm:cxn modelId="{9E60528D-199E-4A9D-8FAF-24A5AC8C48A9}" type="presParOf" srcId="{835421E0-43A8-4397-B736-D77FA0A598B9}" destId="{A862C667-DB74-419B-A1A9-B94D5F7D70FF}" srcOrd="2" destOrd="0" presId="urn:microsoft.com/office/officeart/2005/8/layout/hProcess4"/>
    <dgm:cxn modelId="{1F6BB242-D652-415C-99CE-0432DC2924BC}" type="presParOf" srcId="{835421E0-43A8-4397-B736-D77FA0A598B9}" destId="{E0D4ADBA-D9A2-4B1A-8CA3-C069488E157A}" srcOrd="3" destOrd="0" presId="urn:microsoft.com/office/officeart/2005/8/layout/hProcess4"/>
    <dgm:cxn modelId="{618F4814-DBD8-4298-A829-49791269AA76}" type="presParOf" srcId="{835421E0-43A8-4397-B736-D77FA0A598B9}" destId="{B87D8108-D966-4D75-9D2E-3B16DB5934E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F67B51-CB0D-4FED-B548-11C3BF0A2320}" type="doc">
      <dgm:prSet loTypeId="urn:microsoft.com/office/officeart/2005/8/layout/bProcess4" loCatId="process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9F905096-C7DA-4C21-A831-4A3F14D9554E}">
      <dgm:prSet phldrT="[Teksti]"/>
      <dgm:spPr>
        <a:solidFill>
          <a:schemeClr val="accent6"/>
        </a:solidFill>
      </dgm:spPr>
      <dgm:t>
        <a:bodyPr/>
        <a:lstStyle/>
        <a:p>
          <a:r>
            <a:rPr lang="fi-FI" dirty="0" smtClean="0"/>
            <a:t>2</a:t>
          </a:r>
          <a:endParaRPr lang="fi-FI" dirty="0"/>
        </a:p>
      </dgm:t>
    </dgm:pt>
    <dgm:pt modelId="{9F5C9B93-B477-4127-ADA5-AA60118161C4}" type="parTrans" cxnId="{D74FBBB7-E2A7-41AF-B9BE-6D434FB9E87D}">
      <dgm:prSet/>
      <dgm:spPr/>
      <dgm:t>
        <a:bodyPr/>
        <a:lstStyle/>
        <a:p>
          <a:endParaRPr lang="fi-FI"/>
        </a:p>
      </dgm:t>
    </dgm:pt>
    <dgm:pt modelId="{57C811D2-64BC-4222-B4A9-31FC645E611C}" type="sibTrans" cxnId="{D74FBBB7-E2A7-41AF-B9BE-6D434FB9E87D}">
      <dgm:prSet/>
      <dgm:spPr/>
      <dgm:t>
        <a:bodyPr/>
        <a:lstStyle/>
        <a:p>
          <a:endParaRPr lang="fi-FI"/>
        </a:p>
      </dgm:t>
    </dgm:pt>
    <dgm:pt modelId="{73400048-5243-4532-B5FC-21B05E0AD951}">
      <dgm:prSet phldrT="[Teksti]"/>
      <dgm:spPr/>
      <dgm:t>
        <a:bodyPr/>
        <a:lstStyle/>
        <a:p>
          <a:endParaRPr lang="fi-FI" dirty="0"/>
        </a:p>
      </dgm:t>
    </dgm:pt>
    <dgm:pt modelId="{759BFAC8-6AD8-446B-9E6B-199E0A8A165C}" type="parTrans" cxnId="{B86743CB-93F0-4CA3-AD5B-8C46E8061BC7}">
      <dgm:prSet/>
      <dgm:spPr/>
      <dgm:t>
        <a:bodyPr/>
        <a:lstStyle/>
        <a:p>
          <a:endParaRPr lang="fi-FI"/>
        </a:p>
      </dgm:t>
    </dgm:pt>
    <dgm:pt modelId="{4BE14FB6-DA2B-4974-9A1A-D6FE3A7A7540}" type="sibTrans" cxnId="{B86743CB-93F0-4CA3-AD5B-8C46E8061BC7}">
      <dgm:prSet/>
      <dgm:spPr/>
      <dgm:t>
        <a:bodyPr/>
        <a:lstStyle/>
        <a:p>
          <a:endParaRPr lang="fi-FI"/>
        </a:p>
      </dgm:t>
    </dgm:pt>
    <dgm:pt modelId="{46419E68-9DFD-4B35-94AE-68EFC95AE4CB}">
      <dgm:prSet phldrT="[Teksti]"/>
      <dgm:spPr/>
      <dgm:t>
        <a:bodyPr/>
        <a:lstStyle/>
        <a:p>
          <a:r>
            <a:rPr lang="fi-FI" dirty="0" smtClean="0"/>
            <a:t>6</a:t>
          </a:r>
          <a:endParaRPr lang="fi-FI" dirty="0"/>
        </a:p>
      </dgm:t>
    </dgm:pt>
    <dgm:pt modelId="{CD04BDDB-6951-417B-9A20-69439280611A}" type="parTrans" cxnId="{3B9EA59D-A35C-439A-B161-02B0F514F557}">
      <dgm:prSet/>
      <dgm:spPr/>
      <dgm:t>
        <a:bodyPr/>
        <a:lstStyle/>
        <a:p>
          <a:endParaRPr lang="fi-FI"/>
        </a:p>
      </dgm:t>
    </dgm:pt>
    <dgm:pt modelId="{055037D3-541C-45BD-A2FB-827968660431}" type="sibTrans" cxnId="{3B9EA59D-A35C-439A-B161-02B0F514F557}">
      <dgm:prSet/>
      <dgm:spPr/>
      <dgm:t>
        <a:bodyPr/>
        <a:lstStyle/>
        <a:p>
          <a:endParaRPr lang="fi-FI"/>
        </a:p>
      </dgm:t>
    </dgm:pt>
    <dgm:pt modelId="{D84CA424-7EBD-48AE-83D8-D6EB69D76B5C}">
      <dgm:prSet phldrT="[Teksti]"/>
      <dgm:spPr/>
      <dgm:t>
        <a:bodyPr/>
        <a:lstStyle/>
        <a:p>
          <a:r>
            <a:rPr lang="fi-FI" dirty="0" smtClean="0"/>
            <a:t>10</a:t>
          </a:r>
          <a:endParaRPr lang="fi-FI" dirty="0"/>
        </a:p>
      </dgm:t>
    </dgm:pt>
    <dgm:pt modelId="{F92345DB-0503-4FB8-86BB-06617BAAA159}" type="parTrans" cxnId="{9E291C37-26B2-4CA1-8FE6-472D6F9A6958}">
      <dgm:prSet/>
      <dgm:spPr/>
      <dgm:t>
        <a:bodyPr/>
        <a:lstStyle/>
        <a:p>
          <a:endParaRPr lang="fi-FI"/>
        </a:p>
      </dgm:t>
    </dgm:pt>
    <dgm:pt modelId="{BC2A5E5A-C1E0-4A27-9AFB-73115B48ED8B}" type="sibTrans" cxnId="{9E291C37-26B2-4CA1-8FE6-472D6F9A6958}">
      <dgm:prSet/>
      <dgm:spPr/>
      <dgm:t>
        <a:bodyPr/>
        <a:lstStyle/>
        <a:p>
          <a:endParaRPr lang="fi-FI"/>
        </a:p>
      </dgm:t>
    </dgm:pt>
    <dgm:pt modelId="{8739354A-CC0F-44F6-A855-D91E51C3B529}">
      <dgm:prSet phldrT="[Teksti]"/>
      <dgm:spPr>
        <a:solidFill>
          <a:schemeClr val="accent6"/>
        </a:solidFill>
      </dgm:spPr>
      <dgm:t>
        <a:bodyPr/>
        <a:lstStyle/>
        <a:p>
          <a:endParaRPr lang="fi-FI" dirty="0"/>
        </a:p>
      </dgm:t>
    </dgm:pt>
    <dgm:pt modelId="{C3C9CCED-70C7-4D80-A0EE-D0F3194891E5}" type="parTrans" cxnId="{7813F634-21B9-4919-857E-161088A801A9}">
      <dgm:prSet/>
      <dgm:spPr/>
      <dgm:t>
        <a:bodyPr/>
        <a:lstStyle/>
        <a:p>
          <a:endParaRPr lang="fi-FI"/>
        </a:p>
      </dgm:t>
    </dgm:pt>
    <dgm:pt modelId="{F5180492-5158-413B-8290-453620191DB1}" type="sibTrans" cxnId="{7813F634-21B9-4919-857E-161088A801A9}">
      <dgm:prSet/>
      <dgm:spPr/>
      <dgm:t>
        <a:bodyPr/>
        <a:lstStyle/>
        <a:p>
          <a:endParaRPr lang="fi-FI"/>
        </a:p>
      </dgm:t>
    </dgm:pt>
    <dgm:pt modelId="{D916C9D2-4F57-4422-B7F9-CC7FEEAD7D46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C17EE3E9-F7F3-4ABA-8665-BA804291E2F2}" type="parTrans" cxnId="{CCACB6E2-F3E6-426F-8F45-1F8A2561E58E}">
      <dgm:prSet/>
      <dgm:spPr/>
      <dgm:t>
        <a:bodyPr/>
        <a:lstStyle/>
        <a:p>
          <a:endParaRPr lang="fi-FI"/>
        </a:p>
      </dgm:t>
    </dgm:pt>
    <dgm:pt modelId="{3583660F-6183-4FD3-8AD7-E379A2D2AC0A}" type="sibTrans" cxnId="{CCACB6E2-F3E6-426F-8F45-1F8A2561E58E}">
      <dgm:prSet/>
      <dgm:spPr/>
      <dgm:t>
        <a:bodyPr/>
        <a:lstStyle/>
        <a:p>
          <a:endParaRPr lang="fi-FI"/>
        </a:p>
      </dgm:t>
    </dgm:pt>
    <dgm:pt modelId="{B07DEED2-6D8F-433E-8FE2-1B61A30109D8}">
      <dgm:prSet phldrT="[Teksti]"/>
      <dgm:spPr/>
      <dgm:t>
        <a:bodyPr/>
        <a:lstStyle/>
        <a:p>
          <a:r>
            <a:rPr lang="fi-FI" dirty="0" smtClean="0"/>
            <a:t>4</a:t>
          </a:r>
          <a:endParaRPr lang="fi-FI" dirty="0"/>
        </a:p>
      </dgm:t>
    </dgm:pt>
    <dgm:pt modelId="{86BFA166-4794-426A-89E9-8B810C0F6514}" type="parTrans" cxnId="{712D0415-AF4A-455A-925A-7F723959ADDD}">
      <dgm:prSet/>
      <dgm:spPr/>
      <dgm:t>
        <a:bodyPr/>
        <a:lstStyle/>
        <a:p>
          <a:endParaRPr lang="fi-FI"/>
        </a:p>
      </dgm:t>
    </dgm:pt>
    <dgm:pt modelId="{C2559746-FD17-4DBA-8981-ACA6D46AF767}" type="sibTrans" cxnId="{712D0415-AF4A-455A-925A-7F723959ADDD}">
      <dgm:prSet/>
      <dgm:spPr/>
      <dgm:t>
        <a:bodyPr/>
        <a:lstStyle/>
        <a:p>
          <a:endParaRPr lang="fi-FI"/>
        </a:p>
      </dgm:t>
    </dgm:pt>
    <dgm:pt modelId="{17DEF627-5150-4298-A766-7BF18D4F9830}">
      <dgm:prSet phldrT="[Teksti]"/>
      <dgm:spPr/>
      <dgm:t>
        <a:bodyPr/>
        <a:lstStyle/>
        <a:p>
          <a:endParaRPr lang="fi-FI" dirty="0"/>
        </a:p>
      </dgm:t>
    </dgm:pt>
    <dgm:pt modelId="{18345FD3-909B-42FE-816B-6867799E76DE}" type="parTrans" cxnId="{97A16145-7A1A-4E29-9A08-7FB66E166F21}">
      <dgm:prSet/>
      <dgm:spPr/>
      <dgm:t>
        <a:bodyPr/>
        <a:lstStyle/>
        <a:p>
          <a:endParaRPr lang="fi-FI"/>
        </a:p>
      </dgm:t>
    </dgm:pt>
    <dgm:pt modelId="{D9626117-6274-4B8B-A882-BD28887066E2}" type="sibTrans" cxnId="{97A16145-7A1A-4E29-9A08-7FB66E166F21}">
      <dgm:prSet/>
      <dgm:spPr/>
      <dgm:t>
        <a:bodyPr/>
        <a:lstStyle/>
        <a:p>
          <a:endParaRPr lang="fi-FI"/>
        </a:p>
      </dgm:t>
    </dgm:pt>
    <dgm:pt modelId="{E90B6984-8903-47C6-B577-CA24DFB767CC}">
      <dgm:prSet phldrT="[Teksti]"/>
      <dgm:spPr/>
      <dgm:t>
        <a:bodyPr/>
        <a:lstStyle/>
        <a:p>
          <a:endParaRPr lang="fi-FI" dirty="0"/>
        </a:p>
      </dgm:t>
    </dgm:pt>
    <dgm:pt modelId="{F9073020-8951-439D-A951-F99DF30AF1FF}" type="parTrans" cxnId="{B98A1F42-9917-4F5E-A17F-2DC9B8370C81}">
      <dgm:prSet/>
      <dgm:spPr/>
      <dgm:t>
        <a:bodyPr/>
        <a:lstStyle/>
        <a:p>
          <a:endParaRPr lang="fi-FI"/>
        </a:p>
      </dgm:t>
    </dgm:pt>
    <dgm:pt modelId="{2501EAF9-F295-4076-9E5D-A4D4991D9EA1}" type="sibTrans" cxnId="{B98A1F42-9917-4F5E-A17F-2DC9B8370C81}">
      <dgm:prSet/>
      <dgm:spPr/>
      <dgm:t>
        <a:bodyPr/>
        <a:lstStyle/>
        <a:p>
          <a:endParaRPr lang="fi-FI"/>
        </a:p>
      </dgm:t>
    </dgm:pt>
    <dgm:pt modelId="{4048A4C4-2549-4142-A881-5F8A8AC285FB}" type="pres">
      <dgm:prSet presAssocID="{21F67B51-CB0D-4FED-B548-11C3BF0A2320}" presName="Name0" presStyleCnt="0">
        <dgm:presLayoutVars>
          <dgm:dir/>
          <dgm:resizeHandles/>
        </dgm:presLayoutVars>
      </dgm:prSet>
      <dgm:spPr/>
    </dgm:pt>
    <dgm:pt modelId="{8541238E-9DF2-4808-AC40-2953B48B4F42}" type="pres">
      <dgm:prSet presAssocID="{9F905096-C7DA-4C21-A831-4A3F14D9554E}" presName="compNode" presStyleCnt="0"/>
      <dgm:spPr/>
    </dgm:pt>
    <dgm:pt modelId="{D6740DC3-0D1D-4A59-AA5D-98CDD4948AD4}" type="pres">
      <dgm:prSet presAssocID="{9F905096-C7DA-4C21-A831-4A3F14D9554E}" presName="dummyConnPt" presStyleCnt="0"/>
      <dgm:spPr/>
    </dgm:pt>
    <dgm:pt modelId="{0D4D0B93-0CD7-4BA2-97C7-40B5C7F4D258}" type="pres">
      <dgm:prSet presAssocID="{9F905096-C7DA-4C21-A831-4A3F14D9554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9F40E89-618D-4D2E-BBA4-EDA539114456}" type="pres">
      <dgm:prSet presAssocID="{57C811D2-64BC-4222-B4A9-31FC645E611C}" presName="sibTrans" presStyleLbl="bgSibTrans2D1" presStyleIdx="0" presStyleCnt="8"/>
      <dgm:spPr/>
    </dgm:pt>
    <dgm:pt modelId="{E07EF30B-8E6F-4E6F-8F3B-C3DAB2C47974}" type="pres">
      <dgm:prSet presAssocID="{73400048-5243-4532-B5FC-21B05E0AD951}" presName="compNode" presStyleCnt="0"/>
      <dgm:spPr/>
    </dgm:pt>
    <dgm:pt modelId="{476201A8-4D07-42B1-8F48-AB38F98B8257}" type="pres">
      <dgm:prSet presAssocID="{73400048-5243-4532-B5FC-21B05E0AD951}" presName="dummyConnPt" presStyleCnt="0"/>
      <dgm:spPr/>
    </dgm:pt>
    <dgm:pt modelId="{BF603A09-6146-4EEA-8965-3D19609E0732}" type="pres">
      <dgm:prSet presAssocID="{73400048-5243-4532-B5FC-21B05E0AD951}" presName="node" presStyleLbl="node1" presStyleIdx="1" presStyleCnt="9" custLinFactNeighborX="-1337" custLinFactNeighborY="-222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8EDEB3E-7FEA-486A-B426-41E58BC6125D}" type="pres">
      <dgm:prSet presAssocID="{4BE14FB6-DA2B-4974-9A1A-D6FE3A7A7540}" presName="sibTrans" presStyleLbl="bgSibTrans2D1" presStyleIdx="1" presStyleCnt="8"/>
      <dgm:spPr/>
    </dgm:pt>
    <dgm:pt modelId="{D9578014-90F9-46CF-8A4C-EB5454339F5C}" type="pres">
      <dgm:prSet presAssocID="{46419E68-9DFD-4B35-94AE-68EFC95AE4CB}" presName="compNode" presStyleCnt="0"/>
      <dgm:spPr/>
    </dgm:pt>
    <dgm:pt modelId="{228BFFA4-162B-448A-8A9C-BE3DD29F4220}" type="pres">
      <dgm:prSet presAssocID="{46419E68-9DFD-4B35-94AE-68EFC95AE4CB}" presName="dummyConnPt" presStyleCnt="0"/>
      <dgm:spPr/>
    </dgm:pt>
    <dgm:pt modelId="{9423FE10-FD73-4EFE-95FA-F523B3EE9B0C}" type="pres">
      <dgm:prSet presAssocID="{46419E68-9DFD-4B35-94AE-68EFC95AE4CB}" presName="node" presStyleLbl="node1" presStyleIdx="2" presStyleCnt="9">
        <dgm:presLayoutVars>
          <dgm:bulletEnabled val="1"/>
        </dgm:presLayoutVars>
      </dgm:prSet>
      <dgm:spPr/>
    </dgm:pt>
    <dgm:pt modelId="{07978146-0E68-4452-A3EE-1A03D1EF5E1C}" type="pres">
      <dgm:prSet presAssocID="{055037D3-541C-45BD-A2FB-827968660431}" presName="sibTrans" presStyleLbl="bgSibTrans2D1" presStyleIdx="2" presStyleCnt="8" custLinFactY="-330155" custLinFactNeighborX="31591" custLinFactNeighborY="-400000"/>
      <dgm:spPr/>
    </dgm:pt>
    <dgm:pt modelId="{1300DDDC-E1A9-4380-A0E5-FAEFCD4D37AE}" type="pres">
      <dgm:prSet presAssocID="{D84CA424-7EBD-48AE-83D8-D6EB69D76B5C}" presName="compNode" presStyleCnt="0"/>
      <dgm:spPr/>
    </dgm:pt>
    <dgm:pt modelId="{D96029D2-46A0-480F-8EB1-D869DAC1BDCC}" type="pres">
      <dgm:prSet presAssocID="{D84CA424-7EBD-48AE-83D8-D6EB69D76B5C}" presName="dummyConnPt" presStyleCnt="0"/>
      <dgm:spPr/>
    </dgm:pt>
    <dgm:pt modelId="{167D30AA-14B5-4A9C-9D9A-0DB6411FF8FA}" type="pres">
      <dgm:prSet presAssocID="{D84CA424-7EBD-48AE-83D8-D6EB69D76B5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E1DBB0-AF81-42EF-8877-6B843F243DE1}" type="pres">
      <dgm:prSet presAssocID="{BC2A5E5A-C1E0-4A27-9AFB-73115B48ED8B}" presName="sibTrans" presStyleLbl="bgSibTrans2D1" presStyleIdx="3" presStyleCnt="8"/>
      <dgm:spPr/>
    </dgm:pt>
    <dgm:pt modelId="{16075F11-168E-4357-97D1-CB661B4B512C}" type="pres">
      <dgm:prSet presAssocID="{8739354A-CC0F-44F6-A855-D91E51C3B529}" presName="compNode" presStyleCnt="0"/>
      <dgm:spPr/>
    </dgm:pt>
    <dgm:pt modelId="{3F16DCA8-BF21-4A1F-89A2-15EB7B24AA3B}" type="pres">
      <dgm:prSet presAssocID="{8739354A-CC0F-44F6-A855-D91E51C3B529}" presName="dummyConnPt" presStyleCnt="0"/>
      <dgm:spPr/>
    </dgm:pt>
    <dgm:pt modelId="{35304DB5-3299-46DF-8154-0622A357D5B4}" type="pres">
      <dgm:prSet presAssocID="{8739354A-CC0F-44F6-A855-D91E51C3B529}" presName="node" presStyleLbl="node1" presStyleIdx="4" presStyleCnt="9">
        <dgm:presLayoutVars>
          <dgm:bulletEnabled val="1"/>
        </dgm:presLayoutVars>
      </dgm:prSet>
      <dgm:spPr/>
    </dgm:pt>
    <dgm:pt modelId="{122B7784-6150-406B-8DE9-7FE2CAF2340D}" type="pres">
      <dgm:prSet presAssocID="{F5180492-5158-413B-8290-453620191DB1}" presName="sibTrans" presStyleLbl="bgSibTrans2D1" presStyleIdx="4" presStyleCnt="8"/>
      <dgm:spPr/>
    </dgm:pt>
    <dgm:pt modelId="{4BB408DD-3602-4ACF-975C-85DAF69931C8}" type="pres">
      <dgm:prSet presAssocID="{D916C9D2-4F57-4422-B7F9-CC7FEEAD7D46}" presName="compNode" presStyleCnt="0"/>
      <dgm:spPr/>
    </dgm:pt>
    <dgm:pt modelId="{82AFCC8D-DEA5-4C19-8787-634AB768FB7E}" type="pres">
      <dgm:prSet presAssocID="{D916C9D2-4F57-4422-B7F9-CC7FEEAD7D46}" presName="dummyConnPt" presStyleCnt="0"/>
      <dgm:spPr/>
    </dgm:pt>
    <dgm:pt modelId="{D4D36CA5-C522-4652-AC5B-445FBD56AE4E}" type="pres">
      <dgm:prSet presAssocID="{D916C9D2-4F57-4422-B7F9-CC7FEEAD7D46}" presName="node" presStyleLbl="node1" presStyleIdx="5" presStyleCnt="9" custLinFactNeighborX="-3121" custLinFactNeighborY="594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E606CED-9111-4F22-9F5A-53656E89713D}" type="pres">
      <dgm:prSet presAssocID="{3583660F-6183-4FD3-8AD7-E379A2D2AC0A}" presName="sibTrans" presStyleLbl="bgSibTrans2D1" presStyleIdx="5" presStyleCnt="8" custLinFactY="451371" custLinFactNeighborX="18471" custLinFactNeighborY="500000"/>
      <dgm:spPr/>
    </dgm:pt>
    <dgm:pt modelId="{F27ACB5A-288D-4B2D-B7F7-3ABA4D1A659B}" type="pres">
      <dgm:prSet presAssocID="{B07DEED2-6D8F-433E-8FE2-1B61A30109D8}" presName="compNode" presStyleCnt="0"/>
      <dgm:spPr/>
    </dgm:pt>
    <dgm:pt modelId="{C612EED2-BECB-46D2-ADED-FD99AC625633}" type="pres">
      <dgm:prSet presAssocID="{B07DEED2-6D8F-433E-8FE2-1B61A30109D8}" presName="dummyConnPt" presStyleCnt="0"/>
      <dgm:spPr/>
    </dgm:pt>
    <dgm:pt modelId="{1A11BDAD-B724-487F-A20D-543B36B1C9B0}" type="pres">
      <dgm:prSet presAssocID="{B07DEED2-6D8F-433E-8FE2-1B61A30109D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2C7EB3D-7B66-4880-88F8-A816492DCD8D}" type="pres">
      <dgm:prSet presAssocID="{C2559746-FD17-4DBA-8981-ACA6D46AF767}" presName="sibTrans" presStyleLbl="bgSibTrans2D1" presStyleIdx="6" presStyleCnt="8"/>
      <dgm:spPr/>
    </dgm:pt>
    <dgm:pt modelId="{1D2DE12F-48F3-4B9B-BF27-9C54A9717E2D}" type="pres">
      <dgm:prSet presAssocID="{17DEF627-5150-4298-A766-7BF18D4F9830}" presName="compNode" presStyleCnt="0"/>
      <dgm:spPr/>
    </dgm:pt>
    <dgm:pt modelId="{FA3B8D0C-5AA9-4F6A-BF7C-FF414FDCD404}" type="pres">
      <dgm:prSet presAssocID="{17DEF627-5150-4298-A766-7BF18D4F9830}" presName="dummyConnPt" presStyleCnt="0"/>
      <dgm:spPr/>
    </dgm:pt>
    <dgm:pt modelId="{18154BCA-9797-4F76-8764-68C6747796EF}" type="pres">
      <dgm:prSet presAssocID="{17DEF627-5150-4298-A766-7BF18D4F983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56C8B2D-EBB2-4A94-BC8E-9A3119254DB4}" type="pres">
      <dgm:prSet presAssocID="{D9626117-6274-4B8B-A882-BD28887066E2}" presName="sibTrans" presStyleLbl="bgSibTrans2D1" presStyleIdx="7" presStyleCnt="8"/>
      <dgm:spPr/>
    </dgm:pt>
    <dgm:pt modelId="{CD209FFD-6541-4743-ADDF-343113870D01}" type="pres">
      <dgm:prSet presAssocID="{E90B6984-8903-47C6-B577-CA24DFB767CC}" presName="compNode" presStyleCnt="0"/>
      <dgm:spPr/>
    </dgm:pt>
    <dgm:pt modelId="{4E9CF620-BF22-429E-950B-B90C51320F05}" type="pres">
      <dgm:prSet presAssocID="{E90B6984-8903-47C6-B577-CA24DFB767CC}" presName="dummyConnPt" presStyleCnt="0"/>
      <dgm:spPr/>
    </dgm:pt>
    <dgm:pt modelId="{B9FBF3EA-2BE2-4229-840A-0DAAC7090AC8}" type="pres">
      <dgm:prSet presAssocID="{E90B6984-8903-47C6-B577-CA24DFB767CC}" presName="node" presStyleLbl="node1" presStyleIdx="8" presStyleCnt="9" custLinFactNeighborX="-446" custLinFactNeighborY="520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B9EA59D-A35C-439A-B161-02B0F514F557}" srcId="{21F67B51-CB0D-4FED-B548-11C3BF0A2320}" destId="{46419E68-9DFD-4B35-94AE-68EFC95AE4CB}" srcOrd="2" destOrd="0" parTransId="{CD04BDDB-6951-417B-9A20-69439280611A}" sibTransId="{055037D3-541C-45BD-A2FB-827968660431}"/>
    <dgm:cxn modelId="{083A34B7-7CE3-49E7-8553-F3055476002F}" type="presOf" srcId="{BC2A5E5A-C1E0-4A27-9AFB-73115B48ED8B}" destId="{A3E1DBB0-AF81-42EF-8877-6B843F243DE1}" srcOrd="0" destOrd="0" presId="urn:microsoft.com/office/officeart/2005/8/layout/bProcess4"/>
    <dgm:cxn modelId="{CF9C4455-9DF8-4496-8AFB-7F45BD175993}" type="presOf" srcId="{055037D3-541C-45BD-A2FB-827968660431}" destId="{07978146-0E68-4452-A3EE-1A03D1EF5E1C}" srcOrd="0" destOrd="0" presId="urn:microsoft.com/office/officeart/2005/8/layout/bProcess4"/>
    <dgm:cxn modelId="{B86743CB-93F0-4CA3-AD5B-8C46E8061BC7}" srcId="{21F67B51-CB0D-4FED-B548-11C3BF0A2320}" destId="{73400048-5243-4532-B5FC-21B05E0AD951}" srcOrd="1" destOrd="0" parTransId="{759BFAC8-6AD8-446B-9E6B-199E0A8A165C}" sibTransId="{4BE14FB6-DA2B-4974-9A1A-D6FE3A7A7540}"/>
    <dgm:cxn modelId="{F8D8EB97-E15F-4051-8F12-E1230A15937D}" type="presOf" srcId="{46419E68-9DFD-4B35-94AE-68EFC95AE4CB}" destId="{9423FE10-FD73-4EFE-95FA-F523B3EE9B0C}" srcOrd="0" destOrd="0" presId="urn:microsoft.com/office/officeart/2005/8/layout/bProcess4"/>
    <dgm:cxn modelId="{9C935BF2-51ED-48E9-8611-8DA973ABC555}" type="presOf" srcId="{21F67B51-CB0D-4FED-B548-11C3BF0A2320}" destId="{4048A4C4-2549-4142-A881-5F8A8AC285FB}" srcOrd="0" destOrd="0" presId="urn:microsoft.com/office/officeart/2005/8/layout/bProcess4"/>
    <dgm:cxn modelId="{57059CAD-242A-482E-82EB-6B3CBF7D3E49}" type="presOf" srcId="{F5180492-5158-413B-8290-453620191DB1}" destId="{122B7784-6150-406B-8DE9-7FE2CAF2340D}" srcOrd="0" destOrd="0" presId="urn:microsoft.com/office/officeart/2005/8/layout/bProcess4"/>
    <dgm:cxn modelId="{7251D4E9-AAC6-4D0D-9386-CEAEA5FF027B}" type="presOf" srcId="{E90B6984-8903-47C6-B577-CA24DFB767CC}" destId="{B9FBF3EA-2BE2-4229-840A-0DAAC7090AC8}" srcOrd="0" destOrd="0" presId="urn:microsoft.com/office/officeart/2005/8/layout/bProcess4"/>
    <dgm:cxn modelId="{AB8BACF9-A662-411D-A8E7-890479A2B3B0}" type="presOf" srcId="{D9626117-6274-4B8B-A882-BD28887066E2}" destId="{556C8B2D-EBB2-4A94-BC8E-9A3119254DB4}" srcOrd="0" destOrd="0" presId="urn:microsoft.com/office/officeart/2005/8/layout/bProcess4"/>
    <dgm:cxn modelId="{CCACB6E2-F3E6-426F-8F45-1F8A2561E58E}" srcId="{21F67B51-CB0D-4FED-B548-11C3BF0A2320}" destId="{D916C9D2-4F57-4422-B7F9-CC7FEEAD7D46}" srcOrd="5" destOrd="0" parTransId="{C17EE3E9-F7F3-4ABA-8665-BA804291E2F2}" sibTransId="{3583660F-6183-4FD3-8AD7-E379A2D2AC0A}"/>
    <dgm:cxn modelId="{9E522402-5A30-430E-9430-CB70FECAA7AB}" type="presOf" srcId="{C2559746-FD17-4DBA-8981-ACA6D46AF767}" destId="{E2C7EB3D-7B66-4880-88F8-A816492DCD8D}" srcOrd="0" destOrd="0" presId="urn:microsoft.com/office/officeart/2005/8/layout/bProcess4"/>
    <dgm:cxn modelId="{BF037F60-2E59-41ED-8E25-A17EEE217D6E}" type="presOf" srcId="{3583660F-6183-4FD3-8AD7-E379A2D2AC0A}" destId="{0E606CED-9111-4F22-9F5A-53656E89713D}" srcOrd="0" destOrd="0" presId="urn:microsoft.com/office/officeart/2005/8/layout/bProcess4"/>
    <dgm:cxn modelId="{C236A7FD-8F87-4BAE-A6F2-1D28E478093C}" type="presOf" srcId="{D916C9D2-4F57-4422-B7F9-CC7FEEAD7D46}" destId="{D4D36CA5-C522-4652-AC5B-445FBD56AE4E}" srcOrd="0" destOrd="0" presId="urn:microsoft.com/office/officeart/2005/8/layout/bProcess4"/>
    <dgm:cxn modelId="{9E291C37-26B2-4CA1-8FE6-472D6F9A6958}" srcId="{21F67B51-CB0D-4FED-B548-11C3BF0A2320}" destId="{D84CA424-7EBD-48AE-83D8-D6EB69D76B5C}" srcOrd="3" destOrd="0" parTransId="{F92345DB-0503-4FB8-86BB-06617BAAA159}" sibTransId="{BC2A5E5A-C1E0-4A27-9AFB-73115B48ED8B}"/>
    <dgm:cxn modelId="{7813F634-21B9-4919-857E-161088A801A9}" srcId="{21F67B51-CB0D-4FED-B548-11C3BF0A2320}" destId="{8739354A-CC0F-44F6-A855-D91E51C3B529}" srcOrd="4" destOrd="0" parTransId="{C3C9CCED-70C7-4D80-A0EE-D0F3194891E5}" sibTransId="{F5180492-5158-413B-8290-453620191DB1}"/>
    <dgm:cxn modelId="{54292776-2785-4803-BC46-0622333FB1DB}" type="presOf" srcId="{73400048-5243-4532-B5FC-21B05E0AD951}" destId="{BF603A09-6146-4EEA-8965-3D19609E0732}" srcOrd="0" destOrd="0" presId="urn:microsoft.com/office/officeart/2005/8/layout/bProcess4"/>
    <dgm:cxn modelId="{B98A1F42-9917-4F5E-A17F-2DC9B8370C81}" srcId="{21F67B51-CB0D-4FED-B548-11C3BF0A2320}" destId="{E90B6984-8903-47C6-B577-CA24DFB767CC}" srcOrd="8" destOrd="0" parTransId="{F9073020-8951-439D-A951-F99DF30AF1FF}" sibTransId="{2501EAF9-F295-4076-9E5D-A4D4991D9EA1}"/>
    <dgm:cxn modelId="{29D0A75A-42B7-48B2-B0B6-439F68B216ED}" type="presOf" srcId="{4BE14FB6-DA2B-4974-9A1A-D6FE3A7A7540}" destId="{28EDEB3E-7FEA-486A-B426-41E58BC6125D}" srcOrd="0" destOrd="0" presId="urn:microsoft.com/office/officeart/2005/8/layout/bProcess4"/>
    <dgm:cxn modelId="{D358C252-387F-404D-A6B5-FE04FFE4A3DB}" type="presOf" srcId="{B07DEED2-6D8F-433E-8FE2-1B61A30109D8}" destId="{1A11BDAD-B724-487F-A20D-543B36B1C9B0}" srcOrd="0" destOrd="0" presId="urn:microsoft.com/office/officeart/2005/8/layout/bProcess4"/>
    <dgm:cxn modelId="{39E2DC1C-CE6F-4A6E-B0B1-B11F830E4375}" type="presOf" srcId="{8739354A-CC0F-44F6-A855-D91E51C3B529}" destId="{35304DB5-3299-46DF-8154-0622A357D5B4}" srcOrd="0" destOrd="0" presId="urn:microsoft.com/office/officeart/2005/8/layout/bProcess4"/>
    <dgm:cxn modelId="{D74FBBB7-E2A7-41AF-B9BE-6D434FB9E87D}" srcId="{21F67B51-CB0D-4FED-B548-11C3BF0A2320}" destId="{9F905096-C7DA-4C21-A831-4A3F14D9554E}" srcOrd="0" destOrd="0" parTransId="{9F5C9B93-B477-4127-ADA5-AA60118161C4}" sibTransId="{57C811D2-64BC-4222-B4A9-31FC645E611C}"/>
    <dgm:cxn modelId="{6F5DD983-2221-40E9-8396-FF86344AFBE2}" type="presOf" srcId="{D84CA424-7EBD-48AE-83D8-D6EB69D76B5C}" destId="{167D30AA-14B5-4A9C-9D9A-0DB6411FF8FA}" srcOrd="0" destOrd="0" presId="urn:microsoft.com/office/officeart/2005/8/layout/bProcess4"/>
    <dgm:cxn modelId="{97A16145-7A1A-4E29-9A08-7FB66E166F21}" srcId="{21F67B51-CB0D-4FED-B548-11C3BF0A2320}" destId="{17DEF627-5150-4298-A766-7BF18D4F9830}" srcOrd="7" destOrd="0" parTransId="{18345FD3-909B-42FE-816B-6867799E76DE}" sibTransId="{D9626117-6274-4B8B-A882-BD28887066E2}"/>
    <dgm:cxn modelId="{58E21A7A-18FF-46B0-BAEE-EBDF077345EC}" type="presOf" srcId="{9F905096-C7DA-4C21-A831-4A3F14D9554E}" destId="{0D4D0B93-0CD7-4BA2-97C7-40B5C7F4D258}" srcOrd="0" destOrd="0" presId="urn:microsoft.com/office/officeart/2005/8/layout/bProcess4"/>
    <dgm:cxn modelId="{DB2F41BD-CC5D-4150-B239-6CF2D395BB1F}" type="presOf" srcId="{57C811D2-64BC-4222-B4A9-31FC645E611C}" destId="{59F40E89-618D-4D2E-BBA4-EDA539114456}" srcOrd="0" destOrd="0" presId="urn:microsoft.com/office/officeart/2005/8/layout/bProcess4"/>
    <dgm:cxn modelId="{3E798AFE-F90D-41B0-A330-606347E4953A}" type="presOf" srcId="{17DEF627-5150-4298-A766-7BF18D4F9830}" destId="{18154BCA-9797-4F76-8764-68C6747796EF}" srcOrd="0" destOrd="0" presId="urn:microsoft.com/office/officeart/2005/8/layout/bProcess4"/>
    <dgm:cxn modelId="{712D0415-AF4A-455A-925A-7F723959ADDD}" srcId="{21F67B51-CB0D-4FED-B548-11C3BF0A2320}" destId="{B07DEED2-6D8F-433E-8FE2-1B61A30109D8}" srcOrd="6" destOrd="0" parTransId="{86BFA166-4794-426A-89E9-8B810C0F6514}" sibTransId="{C2559746-FD17-4DBA-8981-ACA6D46AF767}"/>
    <dgm:cxn modelId="{2010DAE3-FE72-431A-A5BA-453BC2B6E3F1}" type="presParOf" srcId="{4048A4C4-2549-4142-A881-5F8A8AC285FB}" destId="{8541238E-9DF2-4808-AC40-2953B48B4F42}" srcOrd="0" destOrd="0" presId="urn:microsoft.com/office/officeart/2005/8/layout/bProcess4"/>
    <dgm:cxn modelId="{87F9DEB1-C5F3-496D-9D88-8C60570ED053}" type="presParOf" srcId="{8541238E-9DF2-4808-AC40-2953B48B4F42}" destId="{D6740DC3-0D1D-4A59-AA5D-98CDD4948AD4}" srcOrd="0" destOrd="0" presId="urn:microsoft.com/office/officeart/2005/8/layout/bProcess4"/>
    <dgm:cxn modelId="{35F4FAEA-04F2-4421-9A6E-1EA60852078E}" type="presParOf" srcId="{8541238E-9DF2-4808-AC40-2953B48B4F42}" destId="{0D4D0B93-0CD7-4BA2-97C7-40B5C7F4D258}" srcOrd="1" destOrd="0" presId="urn:microsoft.com/office/officeart/2005/8/layout/bProcess4"/>
    <dgm:cxn modelId="{A05FC710-2B98-4031-BA8D-590CF0E53FA2}" type="presParOf" srcId="{4048A4C4-2549-4142-A881-5F8A8AC285FB}" destId="{59F40E89-618D-4D2E-BBA4-EDA539114456}" srcOrd="1" destOrd="0" presId="urn:microsoft.com/office/officeart/2005/8/layout/bProcess4"/>
    <dgm:cxn modelId="{2BA435DF-80FA-498B-B895-93A9C80381E5}" type="presParOf" srcId="{4048A4C4-2549-4142-A881-5F8A8AC285FB}" destId="{E07EF30B-8E6F-4E6F-8F3B-C3DAB2C47974}" srcOrd="2" destOrd="0" presId="urn:microsoft.com/office/officeart/2005/8/layout/bProcess4"/>
    <dgm:cxn modelId="{913468C1-B7FC-466C-8FED-59FE236FA4D6}" type="presParOf" srcId="{E07EF30B-8E6F-4E6F-8F3B-C3DAB2C47974}" destId="{476201A8-4D07-42B1-8F48-AB38F98B8257}" srcOrd="0" destOrd="0" presId="urn:microsoft.com/office/officeart/2005/8/layout/bProcess4"/>
    <dgm:cxn modelId="{208F33A3-3895-4C5E-A5C7-4C2FD92E398B}" type="presParOf" srcId="{E07EF30B-8E6F-4E6F-8F3B-C3DAB2C47974}" destId="{BF603A09-6146-4EEA-8965-3D19609E0732}" srcOrd="1" destOrd="0" presId="urn:microsoft.com/office/officeart/2005/8/layout/bProcess4"/>
    <dgm:cxn modelId="{B137F0C5-1E55-4AB6-AADA-0868233FE95E}" type="presParOf" srcId="{4048A4C4-2549-4142-A881-5F8A8AC285FB}" destId="{28EDEB3E-7FEA-486A-B426-41E58BC6125D}" srcOrd="3" destOrd="0" presId="urn:microsoft.com/office/officeart/2005/8/layout/bProcess4"/>
    <dgm:cxn modelId="{99D42DA8-BA51-442D-B0C6-8E350B539041}" type="presParOf" srcId="{4048A4C4-2549-4142-A881-5F8A8AC285FB}" destId="{D9578014-90F9-46CF-8A4C-EB5454339F5C}" srcOrd="4" destOrd="0" presId="urn:microsoft.com/office/officeart/2005/8/layout/bProcess4"/>
    <dgm:cxn modelId="{66E4EBED-332D-4CF2-866E-E5BC420ABD36}" type="presParOf" srcId="{D9578014-90F9-46CF-8A4C-EB5454339F5C}" destId="{228BFFA4-162B-448A-8A9C-BE3DD29F4220}" srcOrd="0" destOrd="0" presId="urn:microsoft.com/office/officeart/2005/8/layout/bProcess4"/>
    <dgm:cxn modelId="{172A5237-01AF-4AC0-9647-20C72B0CF0DB}" type="presParOf" srcId="{D9578014-90F9-46CF-8A4C-EB5454339F5C}" destId="{9423FE10-FD73-4EFE-95FA-F523B3EE9B0C}" srcOrd="1" destOrd="0" presId="urn:microsoft.com/office/officeart/2005/8/layout/bProcess4"/>
    <dgm:cxn modelId="{6BE4DFA7-7329-4BDD-A4B4-BADF037FF135}" type="presParOf" srcId="{4048A4C4-2549-4142-A881-5F8A8AC285FB}" destId="{07978146-0E68-4452-A3EE-1A03D1EF5E1C}" srcOrd="5" destOrd="0" presId="urn:microsoft.com/office/officeart/2005/8/layout/bProcess4"/>
    <dgm:cxn modelId="{CB33BB2B-9805-4757-B7FC-5A962B8E5CED}" type="presParOf" srcId="{4048A4C4-2549-4142-A881-5F8A8AC285FB}" destId="{1300DDDC-E1A9-4380-A0E5-FAEFCD4D37AE}" srcOrd="6" destOrd="0" presId="urn:microsoft.com/office/officeart/2005/8/layout/bProcess4"/>
    <dgm:cxn modelId="{75F27D12-CF01-4A6A-8E4A-A1711ADFD669}" type="presParOf" srcId="{1300DDDC-E1A9-4380-A0E5-FAEFCD4D37AE}" destId="{D96029D2-46A0-480F-8EB1-D869DAC1BDCC}" srcOrd="0" destOrd="0" presId="urn:microsoft.com/office/officeart/2005/8/layout/bProcess4"/>
    <dgm:cxn modelId="{E90FF275-5FCA-43F9-A9BD-4AD7CBFB867E}" type="presParOf" srcId="{1300DDDC-E1A9-4380-A0E5-FAEFCD4D37AE}" destId="{167D30AA-14B5-4A9C-9D9A-0DB6411FF8FA}" srcOrd="1" destOrd="0" presId="urn:microsoft.com/office/officeart/2005/8/layout/bProcess4"/>
    <dgm:cxn modelId="{14646679-BFC8-4FA7-AD25-2760C71F8C49}" type="presParOf" srcId="{4048A4C4-2549-4142-A881-5F8A8AC285FB}" destId="{A3E1DBB0-AF81-42EF-8877-6B843F243DE1}" srcOrd="7" destOrd="0" presId="urn:microsoft.com/office/officeart/2005/8/layout/bProcess4"/>
    <dgm:cxn modelId="{4AA9167D-B9CB-4965-A687-47B28936910E}" type="presParOf" srcId="{4048A4C4-2549-4142-A881-5F8A8AC285FB}" destId="{16075F11-168E-4357-97D1-CB661B4B512C}" srcOrd="8" destOrd="0" presId="urn:microsoft.com/office/officeart/2005/8/layout/bProcess4"/>
    <dgm:cxn modelId="{C726E2DA-E1F3-4325-95E2-2000D11F0BE4}" type="presParOf" srcId="{16075F11-168E-4357-97D1-CB661B4B512C}" destId="{3F16DCA8-BF21-4A1F-89A2-15EB7B24AA3B}" srcOrd="0" destOrd="0" presId="urn:microsoft.com/office/officeart/2005/8/layout/bProcess4"/>
    <dgm:cxn modelId="{B5708928-9C24-4678-8624-9D0485598AC5}" type="presParOf" srcId="{16075F11-168E-4357-97D1-CB661B4B512C}" destId="{35304DB5-3299-46DF-8154-0622A357D5B4}" srcOrd="1" destOrd="0" presId="urn:microsoft.com/office/officeart/2005/8/layout/bProcess4"/>
    <dgm:cxn modelId="{55082CC9-71A2-464E-B717-708CF951855C}" type="presParOf" srcId="{4048A4C4-2549-4142-A881-5F8A8AC285FB}" destId="{122B7784-6150-406B-8DE9-7FE2CAF2340D}" srcOrd="9" destOrd="0" presId="urn:microsoft.com/office/officeart/2005/8/layout/bProcess4"/>
    <dgm:cxn modelId="{55722176-58AD-433F-AB70-1F868F6D6288}" type="presParOf" srcId="{4048A4C4-2549-4142-A881-5F8A8AC285FB}" destId="{4BB408DD-3602-4ACF-975C-85DAF69931C8}" srcOrd="10" destOrd="0" presId="urn:microsoft.com/office/officeart/2005/8/layout/bProcess4"/>
    <dgm:cxn modelId="{6DF3E6DF-8E61-46D8-943B-845176F58199}" type="presParOf" srcId="{4BB408DD-3602-4ACF-975C-85DAF69931C8}" destId="{82AFCC8D-DEA5-4C19-8787-634AB768FB7E}" srcOrd="0" destOrd="0" presId="urn:microsoft.com/office/officeart/2005/8/layout/bProcess4"/>
    <dgm:cxn modelId="{88732BE9-D956-402E-A2E6-8A70FB7CACF1}" type="presParOf" srcId="{4BB408DD-3602-4ACF-975C-85DAF69931C8}" destId="{D4D36CA5-C522-4652-AC5B-445FBD56AE4E}" srcOrd="1" destOrd="0" presId="urn:microsoft.com/office/officeart/2005/8/layout/bProcess4"/>
    <dgm:cxn modelId="{09B08B0A-A705-4A14-AA9B-D21AF046CC87}" type="presParOf" srcId="{4048A4C4-2549-4142-A881-5F8A8AC285FB}" destId="{0E606CED-9111-4F22-9F5A-53656E89713D}" srcOrd="11" destOrd="0" presId="urn:microsoft.com/office/officeart/2005/8/layout/bProcess4"/>
    <dgm:cxn modelId="{C5C970E2-2B96-447E-A282-9E35FA06AFE0}" type="presParOf" srcId="{4048A4C4-2549-4142-A881-5F8A8AC285FB}" destId="{F27ACB5A-288D-4B2D-B7F7-3ABA4D1A659B}" srcOrd="12" destOrd="0" presId="urn:microsoft.com/office/officeart/2005/8/layout/bProcess4"/>
    <dgm:cxn modelId="{FA13C321-00FE-459C-B9DD-D761B59724D1}" type="presParOf" srcId="{F27ACB5A-288D-4B2D-B7F7-3ABA4D1A659B}" destId="{C612EED2-BECB-46D2-ADED-FD99AC625633}" srcOrd="0" destOrd="0" presId="urn:microsoft.com/office/officeart/2005/8/layout/bProcess4"/>
    <dgm:cxn modelId="{AB9EE482-A003-4447-8F78-E86E46893F3D}" type="presParOf" srcId="{F27ACB5A-288D-4B2D-B7F7-3ABA4D1A659B}" destId="{1A11BDAD-B724-487F-A20D-543B36B1C9B0}" srcOrd="1" destOrd="0" presId="urn:microsoft.com/office/officeart/2005/8/layout/bProcess4"/>
    <dgm:cxn modelId="{ADEE2E36-2B71-48CE-8ECE-35DC2611866D}" type="presParOf" srcId="{4048A4C4-2549-4142-A881-5F8A8AC285FB}" destId="{E2C7EB3D-7B66-4880-88F8-A816492DCD8D}" srcOrd="13" destOrd="0" presId="urn:microsoft.com/office/officeart/2005/8/layout/bProcess4"/>
    <dgm:cxn modelId="{63A80228-B911-46B1-A6CD-B43EC0A05428}" type="presParOf" srcId="{4048A4C4-2549-4142-A881-5F8A8AC285FB}" destId="{1D2DE12F-48F3-4B9B-BF27-9C54A9717E2D}" srcOrd="14" destOrd="0" presId="urn:microsoft.com/office/officeart/2005/8/layout/bProcess4"/>
    <dgm:cxn modelId="{844C2D05-A946-4684-8CC3-D5FF4816096F}" type="presParOf" srcId="{1D2DE12F-48F3-4B9B-BF27-9C54A9717E2D}" destId="{FA3B8D0C-5AA9-4F6A-BF7C-FF414FDCD404}" srcOrd="0" destOrd="0" presId="urn:microsoft.com/office/officeart/2005/8/layout/bProcess4"/>
    <dgm:cxn modelId="{57389F62-8879-4051-B109-D0C4F9F24F4E}" type="presParOf" srcId="{1D2DE12F-48F3-4B9B-BF27-9C54A9717E2D}" destId="{18154BCA-9797-4F76-8764-68C6747796EF}" srcOrd="1" destOrd="0" presId="urn:microsoft.com/office/officeart/2005/8/layout/bProcess4"/>
    <dgm:cxn modelId="{84FDDAEB-C037-440C-B0DE-6F46FE0A175A}" type="presParOf" srcId="{4048A4C4-2549-4142-A881-5F8A8AC285FB}" destId="{556C8B2D-EBB2-4A94-BC8E-9A3119254DB4}" srcOrd="15" destOrd="0" presId="urn:microsoft.com/office/officeart/2005/8/layout/bProcess4"/>
    <dgm:cxn modelId="{FE73634F-AFFD-48C6-8538-B28653FF5C29}" type="presParOf" srcId="{4048A4C4-2549-4142-A881-5F8A8AC285FB}" destId="{CD209FFD-6541-4743-ADDF-343113870D01}" srcOrd="16" destOrd="0" presId="urn:microsoft.com/office/officeart/2005/8/layout/bProcess4"/>
    <dgm:cxn modelId="{1694146D-7E48-48C8-BE0A-FE109645B49F}" type="presParOf" srcId="{CD209FFD-6541-4743-ADDF-343113870D01}" destId="{4E9CF620-BF22-429E-950B-B90C51320F05}" srcOrd="0" destOrd="0" presId="urn:microsoft.com/office/officeart/2005/8/layout/bProcess4"/>
    <dgm:cxn modelId="{7BEC90FA-C2AA-4405-8079-B41D7A355752}" type="presParOf" srcId="{CD209FFD-6541-4743-ADDF-343113870D01}" destId="{B9FBF3EA-2BE2-4229-840A-0DAAC7090AC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48D41-0E46-47EC-91F2-F20DA3BAC4AA}">
      <dsp:nvSpPr>
        <dsp:cNvPr id="0" name=""/>
        <dsp:cNvSpPr/>
      </dsp:nvSpPr>
      <dsp:spPr>
        <a:xfrm rot="5400000">
          <a:off x="4810718" y="106588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100" kern="1200" dirty="0" smtClean="0"/>
            <a:t>6</a:t>
          </a:r>
          <a:endParaRPr lang="fi-FI" sz="5100" kern="1200" dirty="0"/>
        </a:p>
      </dsp:txBody>
      <dsp:txXfrm rot="-5400000">
        <a:off x="5133981" y="252983"/>
        <a:ext cx="965157" cy="1109376"/>
      </dsp:txXfrm>
    </dsp:sp>
    <dsp:sp modelId="{F0FF2F2A-3522-41E2-B8FA-86870DB42DD3}">
      <dsp:nvSpPr>
        <dsp:cNvPr id="0" name=""/>
        <dsp:cNvSpPr/>
      </dsp:nvSpPr>
      <dsp:spPr>
        <a:xfrm>
          <a:off x="6738877" y="351870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kern="1200" dirty="0" smtClean="0"/>
            <a:t>12</a:t>
          </a:r>
          <a:endParaRPr lang="fi-FI" sz="3600" kern="1200" dirty="0"/>
        </a:p>
      </dsp:txBody>
      <dsp:txXfrm>
        <a:off x="6738877" y="351870"/>
        <a:ext cx="1798639" cy="967010"/>
      </dsp:txXfrm>
    </dsp:sp>
    <dsp:sp modelId="{7F193C7A-C4A8-42C1-96FF-F5D3ED444614}">
      <dsp:nvSpPr>
        <dsp:cNvPr id="0" name=""/>
        <dsp:cNvSpPr/>
      </dsp:nvSpPr>
      <dsp:spPr>
        <a:xfrm rot="5400000">
          <a:off x="3296379" y="106588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kern="1200" dirty="0" smtClean="0"/>
            <a:t>2</a:t>
          </a:r>
          <a:endParaRPr lang="fi-FI" sz="3600" kern="1200" dirty="0"/>
        </a:p>
      </dsp:txBody>
      <dsp:txXfrm rot="-5400000">
        <a:off x="3619642" y="252983"/>
        <a:ext cx="965157" cy="1109376"/>
      </dsp:txXfrm>
    </dsp:sp>
    <dsp:sp modelId="{F41A8965-DAB2-458C-A454-7C01E324EDD0}">
      <dsp:nvSpPr>
        <dsp:cNvPr id="0" name=""/>
        <dsp:cNvSpPr/>
      </dsp:nvSpPr>
      <dsp:spPr>
        <a:xfrm rot="5400000">
          <a:off x="4050648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100" kern="1200" dirty="0" smtClean="0"/>
            <a:t>7</a:t>
          </a:r>
          <a:endParaRPr lang="fi-FI" sz="5100" kern="1200" dirty="0"/>
        </a:p>
      </dsp:txBody>
      <dsp:txXfrm rot="-5400000">
        <a:off x="4373911" y="1620981"/>
        <a:ext cx="965157" cy="1109376"/>
      </dsp:txXfrm>
    </dsp:sp>
    <dsp:sp modelId="{718CB64E-5E20-403D-9BC2-68F1CC8D42D5}">
      <dsp:nvSpPr>
        <dsp:cNvPr id="0" name=""/>
        <dsp:cNvSpPr/>
      </dsp:nvSpPr>
      <dsp:spPr>
        <a:xfrm>
          <a:off x="2024257" y="1692163"/>
          <a:ext cx="174061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 dirty="0"/>
        </a:p>
      </dsp:txBody>
      <dsp:txXfrm>
        <a:off x="2024257" y="1692163"/>
        <a:ext cx="1740619" cy="967010"/>
      </dsp:txXfrm>
    </dsp:sp>
    <dsp:sp modelId="{3861183F-3581-4E91-A81F-A6E8E8212BAC}">
      <dsp:nvSpPr>
        <dsp:cNvPr id="0" name=""/>
        <dsp:cNvSpPr/>
      </dsp:nvSpPr>
      <dsp:spPr>
        <a:xfrm rot="5400000">
          <a:off x="5564987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kern="1200" dirty="0" smtClean="0"/>
            <a:t>?</a:t>
          </a:r>
          <a:endParaRPr lang="fi-FI" sz="3600" kern="1200" dirty="0"/>
        </a:p>
      </dsp:txBody>
      <dsp:txXfrm rot="-5400000">
        <a:off x="5888250" y="1620981"/>
        <a:ext cx="965157" cy="1109376"/>
      </dsp:txXfrm>
    </dsp:sp>
    <dsp:sp modelId="{0E8E78CB-0759-41F3-923B-FA117492E5F0}">
      <dsp:nvSpPr>
        <dsp:cNvPr id="0" name=""/>
        <dsp:cNvSpPr/>
      </dsp:nvSpPr>
      <dsp:spPr>
        <a:xfrm rot="5400000">
          <a:off x="4810718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100" kern="1200" dirty="0" smtClean="0"/>
            <a:t>3</a:t>
          </a:r>
          <a:endParaRPr lang="fi-FI" sz="5100" kern="1200" dirty="0"/>
        </a:p>
      </dsp:txBody>
      <dsp:txXfrm rot="-5400000">
        <a:off x="5133981" y="2988979"/>
        <a:ext cx="965157" cy="1109376"/>
      </dsp:txXfrm>
    </dsp:sp>
    <dsp:sp modelId="{39E7F783-27B1-43A7-9336-68FFB08FA2DF}">
      <dsp:nvSpPr>
        <dsp:cNvPr id="0" name=""/>
        <dsp:cNvSpPr/>
      </dsp:nvSpPr>
      <dsp:spPr>
        <a:xfrm>
          <a:off x="6738877" y="2967802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kern="1200" dirty="0" smtClean="0"/>
            <a:t>24</a:t>
          </a:r>
          <a:endParaRPr lang="fi-FI" sz="3600" kern="1200" dirty="0"/>
        </a:p>
      </dsp:txBody>
      <dsp:txXfrm>
        <a:off x="6738877" y="2967802"/>
        <a:ext cx="1798639" cy="967010"/>
      </dsp:txXfrm>
    </dsp:sp>
    <dsp:sp modelId="{08AA6F14-D881-419D-AC45-161BAA117BC3}">
      <dsp:nvSpPr>
        <dsp:cNvPr id="0" name=""/>
        <dsp:cNvSpPr/>
      </dsp:nvSpPr>
      <dsp:spPr>
        <a:xfrm rot="5400000">
          <a:off x="3296379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kern="1200" dirty="0" smtClean="0"/>
            <a:t>8</a:t>
          </a:r>
          <a:endParaRPr lang="fi-FI" sz="3600" kern="1200" dirty="0"/>
        </a:p>
      </dsp:txBody>
      <dsp:txXfrm rot="-5400000">
        <a:off x="3619642" y="2988979"/>
        <a:ext cx="965157" cy="1109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D79A2-EDAC-4EB1-8C2A-EDAC9D7E96BA}">
      <dsp:nvSpPr>
        <dsp:cNvPr id="0" name=""/>
        <dsp:cNvSpPr/>
      </dsp:nvSpPr>
      <dsp:spPr>
        <a:xfrm>
          <a:off x="2488909" y="276"/>
          <a:ext cx="5138677" cy="467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100" kern="1200" dirty="0"/>
        </a:p>
      </dsp:txBody>
      <dsp:txXfrm>
        <a:off x="2488909" y="276"/>
        <a:ext cx="5138677" cy="467152"/>
      </dsp:txXfrm>
    </dsp:sp>
    <dsp:sp modelId="{22CD0F1B-A239-49E3-ADFB-DE6DBE252F9B}">
      <dsp:nvSpPr>
        <dsp:cNvPr id="0" name=""/>
        <dsp:cNvSpPr/>
      </dsp:nvSpPr>
      <dsp:spPr>
        <a:xfrm>
          <a:off x="2488909" y="467429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5A5EF-8AA4-4B9B-995A-C0110E7D7F20}">
      <dsp:nvSpPr>
        <dsp:cNvPr id="0" name=""/>
        <dsp:cNvSpPr/>
      </dsp:nvSpPr>
      <dsp:spPr>
        <a:xfrm>
          <a:off x="3211178" y="467429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135530"/>
            <a:satOff val="5000"/>
            <a:lumOff val="-735"/>
            <a:alphaOff val="0"/>
          </a:schemeClr>
        </a:solidFill>
        <a:ln w="12700" cap="flat" cmpd="sng" algn="ctr">
          <a:solidFill>
            <a:schemeClr val="accent3">
              <a:hueOff val="135530"/>
              <a:satOff val="5000"/>
              <a:lumOff val="-7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FD9B0-8256-4C94-9FEE-BAC1CEF925C3}">
      <dsp:nvSpPr>
        <dsp:cNvPr id="0" name=""/>
        <dsp:cNvSpPr/>
      </dsp:nvSpPr>
      <dsp:spPr>
        <a:xfrm>
          <a:off x="3934019" y="467429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271060"/>
            <a:satOff val="10000"/>
            <a:lumOff val="-1471"/>
            <a:alphaOff val="0"/>
          </a:schemeClr>
        </a:solidFill>
        <a:ln w="12700" cap="flat" cmpd="sng" algn="ctr">
          <a:solidFill>
            <a:schemeClr val="accent3">
              <a:hueOff val="271060"/>
              <a:satOff val="10000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1E822-D007-4462-8D8C-F96F72FA0E9A}">
      <dsp:nvSpPr>
        <dsp:cNvPr id="0" name=""/>
        <dsp:cNvSpPr/>
      </dsp:nvSpPr>
      <dsp:spPr>
        <a:xfrm>
          <a:off x="4656289" y="467429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406590"/>
            <a:satOff val="15000"/>
            <a:lumOff val="-2206"/>
            <a:alphaOff val="0"/>
          </a:schemeClr>
        </a:solidFill>
        <a:ln w="12700" cap="flat" cmpd="sng" algn="ctr">
          <a:solidFill>
            <a:schemeClr val="accent3">
              <a:hueOff val="406590"/>
              <a:satOff val="15000"/>
              <a:lumOff val="-2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71C22-0C0C-47FC-85DD-5A25E7ADC7CA}">
      <dsp:nvSpPr>
        <dsp:cNvPr id="0" name=""/>
        <dsp:cNvSpPr/>
      </dsp:nvSpPr>
      <dsp:spPr>
        <a:xfrm>
          <a:off x="5379129" y="467429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accent3">
              <a:hueOff val="542120"/>
              <a:satOff val="20000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E27A4-F080-402B-87A2-E3947A250F58}">
      <dsp:nvSpPr>
        <dsp:cNvPr id="0" name=""/>
        <dsp:cNvSpPr/>
      </dsp:nvSpPr>
      <dsp:spPr>
        <a:xfrm>
          <a:off x="6101399" y="467429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B37534-474C-4C03-B7B8-16337C6C270F}">
      <dsp:nvSpPr>
        <dsp:cNvPr id="0" name=""/>
        <dsp:cNvSpPr/>
      </dsp:nvSpPr>
      <dsp:spPr>
        <a:xfrm>
          <a:off x="6824240" y="467429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813180"/>
            <a:satOff val="30000"/>
            <a:lumOff val="-4412"/>
            <a:alphaOff val="0"/>
          </a:schemeClr>
        </a:solidFill>
        <a:ln w="12700" cap="flat" cmpd="sng" algn="ctr">
          <a:solidFill>
            <a:schemeClr val="accent3">
              <a:hueOff val="813180"/>
              <a:satOff val="30000"/>
              <a:lumOff val="-4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F8929-BB46-4807-899A-4375721C962A}">
      <dsp:nvSpPr>
        <dsp:cNvPr id="0" name=""/>
        <dsp:cNvSpPr/>
      </dsp:nvSpPr>
      <dsp:spPr>
        <a:xfrm>
          <a:off x="2488909" y="562590"/>
          <a:ext cx="5205480" cy="7612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kern="1200" dirty="0" smtClean="0"/>
            <a:t>?  	8  	16  	</a:t>
          </a:r>
          <a:endParaRPr lang="fi-FI" sz="3600" kern="1200" dirty="0"/>
        </a:p>
      </dsp:txBody>
      <dsp:txXfrm>
        <a:off x="2488909" y="562590"/>
        <a:ext cx="5205480" cy="761285"/>
      </dsp:txXfrm>
    </dsp:sp>
    <dsp:sp modelId="{0F8F9E65-542B-4117-87BE-9A7F843C9AB7}">
      <dsp:nvSpPr>
        <dsp:cNvPr id="0" name=""/>
        <dsp:cNvSpPr/>
      </dsp:nvSpPr>
      <dsp:spPr>
        <a:xfrm>
          <a:off x="2488909" y="1466289"/>
          <a:ext cx="5138677" cy="467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100" kern="1200" dirty="0"/>
        </a:p>
      </dsp:txBody>
      <dsp:txXfrm>
        <a:off x="2488909" y="1466289"/>
        <a:ext cx="5138677" cy="467152"/>
      </dsp:txXfrm>
    </dsp:sp>
    <dsp:sp modelId="{9E2040ED-4203-439D-88CF-310EC1163136}">
      <dsp:nvSpPr>
        <dsp:cNvPr id="0" name=""/>
        <dsp:cNvSpPr/>
      </dsp:nvSpPr>
      <dsp:spPr>
        <a:xfrm>
          <a:off x="2488909" y="1933441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948710"/>
            <a:satOff val="35000"/>
            <a:lumOff val="-5147"/>
            <a:alphaOff val="0"/>
          </a:schemeClr>
        </a:solidFill>
        <a:ln w="12700" cap="flat" cmpd="sng" algn="ctr">
          <a:solidFill>
            <a:schemeClr val="accent3">
              <a:hueOff val="948710"/>
              <a:satOff val="35000"/>
              <a:lumOff val="-5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253E3-04B3-4C39-87EA-22A592CB34B8}">
      <dsp:nvSpPr>
        <dsp:cNvPr id="0" name=""/>
        <dsp:cNvSpPr/>
      </dsp:nvSpPr>
      <dsp:spPr>
        <a:xfrm>
          <a:off x="3211178" y="1933441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accent3">
              <a:hueOff val="1084240"/>
              <a:satOff val="40000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19E11-C2A6-4992-9FE9-507357E37DBC}">
      <dsp:nvSpPr>
        <dsp:cNvPr id="0" name=""/>
        <dsp:cNvSpPr/>
      </dsp:nvSpPr>
      <dsp:spPr>
        <a:xfrm>
          <a:off x="3934019" y="1933441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1219770"/>
            <a:satOff val="45000"/>
            <a:lumOff val="-6618"/>
            <a:alphaOff val="0"/>
          </a:schemeClr>
        </a:solidFill>
        <a:ln w="12700" cap="flat" cmpd="sng" algn="ctr">
          <a:solidFill>
            <a:schemeClr val="accent3">
              <a:hueOff val="1219770"/>
              <a:satOff val="45000"/>
              <a:lumOff val="-6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E95E9-FFCB-4DE0-80C5-1218E786F08D}">
      <dsp:nvSpPr>
        <dsp:cNvPr id="0" name=""/>
        <dsp:cNvSpPr/>
      </dsp:nvSpPr>
      <dsp:spPr>
        <a:xfrm>
          <a:off x="4656289" y="1933441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5E114-68A2-4B34-B9B4-0599E0043095}">
      <dsp:nvSpPr>
        <dsp:cNvPr id="0" name=""/>
        <dsp:cNvSpPr/>
      </dsp:nvSpPr>
      <dsp:spPr>
        <a:xfrm>
          <a:off x="5379129" y="1933441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1490830"/>
            <a:satOff val="55000"/>
            <a:lumOff val="-8088"/>
            <a:alphaOff val="0"/>
          </a:schemeClr>
        </a:solidFill>
        <a:ln w="12700" cap="flat" cmpd="sng" algn="ctr">
          <a:solidFill>
            <a:schemeClr val="accent3">
              <a:hueOff val="1490830"/>
              <a:satOff val="55000"/>
              <a:lumOff val="-80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CFDAD-67A8-4C2A-A333-66014036E1AE}">
      <dsp:nvSpPr>
        <dsp:cNvPr id="0" name=""/>
        <dsp:cNvSpPr/>
      </dsp:nvSpPr>
      <dsp:spPr>
        <a:xfrm>
          <a:off x="6101399" y="1933441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accent3">
              <a:hueOff val="1626359"/>
              <a:satOff val="60000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26512-9176-4AF9-9DB1-F868CF1FB2E9}">
      <dsp:nvSpPr>
        <dsp:cNvPr id="0" name=""/>
        <dsp:cNvSpPr/>
      </dsp:nvSpPr>
      <dsp:spPr>
        <a:xfrm>
          <a:off x="6824240" y="1933441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1761889"/>
            <a:satOff val="65000"/>
            <a:lumOff val="-9559"/>
            <a:alphaOff val="0"/>
          </a:schemeClr>
        </a:solidFill>
        <a:ln w="12700" cap="flat" cmpd="sng" algn="ctr">
          <a:solidFill>
            <a:schemeClr val="accent3">
              <a:hueOff val="1761889"/>
              <a:satOff val="65000"/>
              <a:lumOff val="-95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EE2AD-237E-41D7-88DE-ECD71C0A967B}">
      <dsp:nvSpPr>
        <dsp:cNvPr id="0" name=""/>
        <dsp:cNvSpPr/>
      </dsp:nvSpPr>
      <dsp:spPr>
        <a:xfrm>
          <a:off x="2488909" y="2028602"/>
          <a:ext cx="5205480" cy="7612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kern="1200" dirty="0" smtClean="0"/>
            <a:t>16	?	1	</a:t>
          </a:r>
          <a:endParaRPr lang="fi-FI" sz="3600" kern="1200" dirty="0"/>
        </a:p>
      </dsp:txBody>
      <dsp:txXfrm>
        <a:off x="2488909" y="2028602"/>
        <a:ext cx="5205480" cy="761285"/>
      </dsp:txXfrm>
    </dsp:sp>
    <dsp:sp modelId="{9C60D92B-581A-4CC9-A19B-380625B16A71}">
      <dsp:nvSpPr>
        <dsp:cNvPr id="0" name=""/>
        <dsp:cNvSpPr/>
      </dsp:nvSpPr>
      <dsp:spPr>
        <a:xfrm>
          <a:off x="2488909" y="2932301"/>
          <a:ext cx="5138677" cy="467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100" kern="1200" dirty="0"/>
        </a:p>
      </dsp:txBody>
      <dsp:txXfrm>
        <a:off x="2488909" y="2932301"/>
        <a:ext cx="5138677" cy="467152"/>
      </dsp:txXfrm>
    </dsp:sp>
    <dsp:sp modelId="{0EFE00C0-FA94-4FFE-88D5-632B0D97D387}">
      <dsp:nvSpPr>
        <dsp:cNvPr id="0" name=""/>
        <dsp:cNvSpPr/>
      </dsp:nvSpPr>
      <dsp:spPr>
        <a:xfrm>
          <a:off x="2488909" y="3399454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1897419"/>
            <a:satOff val="70000"/>
            <a:lumOff val="-10294"/>
            <a:alphaOff val="0"/>
          </a:schemeClr>
        </a:solidFill>
        <a:ln w="12700" cap="flat" cmpd="sng" algn="ctr">
          <a:solidFill>
            <a:schemeClr val="accent3">
              <a:hueOff val="1897419"/>
              <a:satOff val="70000"/>
              <a:lumOff val="-10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38E7D-9CC7-4021-97F6-1BC86EFDE8F7}">
      <dsp:nvSpPr>
        <dsp:cNvPr id="0" name=""/>
        <dsp:cNvSpPr/>
      </dsp:nvSpPr>
      <dsp:spPr>
        <a:xfrm>
          <a:off x="3211178" y="3399454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97A95-B3E7-4BD9-9A02-A14B1EB732BD}">
      <dsp:nvSpPr>
        <dsp:cNvPr id="0" name=""/>
        <dsp:cNvSpPr/>
      </dsp:nvSpPr>
      <dsp:spPr>
        <a:xfrm>
          <a:off x="3934019" y="3399454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accent3">
              <a:hueOff val="2168479"/>
              <a:satOff val="80000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A5A2E-DF8F-4354-BAF6-3104E2C895ED}">
      <dsp:nvSpPr>
        <dsp:cNvPr id="0" name=""/>
        <dsp:cNvSpPr/>
      </dsp:nvSpPr>
      <dsp:spPr>
        <a:xfrm>
          <a:off x="4656289" y="3399454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2304009"/>
            <a:satOff val="85000"/>
            <a:lumOff val="-12500"/>
            <a:alphaOff val="0"/>
          </a:schemeClr>
        </a:solidFill>
        <a:ln w="12700" cap="flat" cmpd="sng" algn="ctr">
          <a:solidFill>
            <a:schemeClr val="accent3">
              <a:hueOff val="2304009"/>
              <a:satOff val="85000"/>
              <a:lumOff val="-125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ABB73-A542-48D4-951D-4CC895CDDF2F}">
      <dsp:nvSpPr>
        <dsp:cNvPr id="0" name=""/>
        <dsp:cNvSpPr/>
      </dsp:nvSpPr>
      <dsp:spPr>
        <a:xfrm>
          <a:off x="5379129" y="3399454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2439539"/>
            <a:satOff val="90000"/>
            <a:lumOff val="-13235"/>
            <a:alphaOff val="0"/>
          </a:schemeClr>
        </a:solidFill>
        <a:ln w="12700" cap="flat" cmpd="sng" algn="ctr">
          <a:solidFill>
            <a:schemeClr val="accent3">
              <a:hueOff val="2439539"/>
              <a:satOff val="90000"/>
              <a:lumOff val="-132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4FDE8-6C3A-46BD-BE7C-043EB2FA31A9}">
      <dsp:nvSpPr>
        <dsp:cNvPr id="0" name=""/>
        <dsp:cNvSpPr/>
      </dsp:nvSpPr>
      <dsp:spPr>
        <a:xfrm>
          <a:off x="6101399" y="3399454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2575069"/>
            <a:satOff val="95000"/>
            <a:lumOff val="-13971"/>
            <a:alphaOff val="0"/>
          </a:schemeClr>
        </a:solidFill>
        <a:ln w="12700" cap="flat" cmpd="sng" algn="ctr">
          <a:solidFill>
            <a:schemeClr val="accent3">
              <a:hueOff val="2575069"/>
              <a:satOff val="95000"/>
              <a:lumOff val="-139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F61DE-2B2B-4BC3-9FCA-F93AB1BF0929}">
      <dsp:nvSpPr>
        <dsp:cNvPr id="0" name=""/>
        <dsp:cNvSpPr/>
      </dsp:nvSpPr>
      <dsp:spPr>
        <a:xfrm>
          <a:off x="6824240" y="3399454"/>
          <a:ext cx="1202450" cy="951607"/>
        </a:xfrm>
        <a:prstGeom prst="chevron">
          <a:avLst>
            <a:gd name="adj" fmla="val 7061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C7A45-A47E-433A-A495-5BCBB221B629}">
      <dsp:nvSpPr>
        <dsp:cNvPr id="0" name=""/>
        <dsp:cNvSpPr/>
      </dsp:nvSpPr>
      <dsp:spPr>
        <a:xfrm>
          <a:off x="2488909" y="3494614"/>
          <a:ext cx="5205480" cy="7612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kern="1200" dirty="0" smtClean="0"/>
            <a:t>?	12	36	</a:t>
          </a:r>
          <a:endParaRPr lang="fi-FI" sz="3600" kern="1200" dirty="0"/>
        </a:p>
      </dsp:txBody>
      <dsp:txXfrm>
        <a:off x="2488909" y="3494614"/>
        <a:ext cx="5205480" cy="7612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9274C-5C05-43EF-8692-4072DA535D75}">
      <dsp:nvSpPr>
        <dsp:cNvPr id="0" name=""/>
        <dsp:cNvSpPr/>
      </dsp:nvSpPr>
      <dsp:spPr>
        <a:xfrm>
          <a:off x="955564" y="1225905"/>
          <a:ext cx="1779694" cy="11870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8704" rIns="298704" bIns="298704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2</a:t>
          </a:r>
          <a:endParaRPr lang="fi-FI" sz="4200" kern="1200" dirty="0"/>
        </a:p>
      </dsp:txBody>
      <dsp:txXfrm>
        <a:off x="1240315" y="1225905"/>
        <a:ext cx="1494943" cy="1187056"/>
      </dsp:txXfrm>
    </dsp:sp>
    <dsp:sp modelId="{4F01E145-051B-408B-A0DB-841F4425D758}">
      <dsp:nvSpPr>
        <dsp:cNvPr id="0" name=""/>
        <dsp:cNvSpPr/>
      </dsp:nvSpPr>
      <dsp:spPr>
        <a:xfrm>
          <a:off x="955564" y="2412961"/>
          <a:ext cx="1779694" cy="11870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8704" rIns="298704" bIns="298704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?</a:t>
          </a:r>
          <a:endParaRPr lang="fi-FI" sz="4200" kern="1200" dirty="0"/>
        </a:p>
      </dsp:txBody>
      <dsp:txXfrm>
        <a:off x="1240315" y="2412961"/>
        <a:ext cx="1494943" cy="1187056"/>
      </dsp:txXfrm>
    </dsp:sp>
    <dsp:sp modelId="{0EFA6218-E815-4503-83D9-EDAEB9C78D9A}">
      <dsp:nvSpPr>
        <dsp:cNvPr id="0" name=""/>
        <dsp:cNvSpPr/>
      </dsp:nvSpPr>
      <dsp:spPr>
        <a:xfrm>
          <a:off x="6394" y="751320"/>
          <a:ext cx="1186463" cy="1186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0" kern="1200" dirty="0" smtClean="0"/>
            <a:t>+</a:t>
          </a:r>
          <a:endParaRPr lang="fi-FI" sz="6000" kern="1200" dirty="0"/>
        </a:p>
      </dsp:txBody>
      <dsp:txXfrm>
        <a:off x="180147" y="925073"/>
        <a:ext cx="838957" cy="838957"/>
      </dsp:txXfrm>
    </dsp:sp>
    <dsp:sp modelId="{F098351C-D3B5-48E4-A90B-DFE0E48D72B6}">
      <dsp:nvSpPr>
        <dsp:cNvPr id="0" name=""/>
        <dsp:cNvSpPr/>
      </dsp:nvSpPr>
      <dsp:spPr>
        <a:xfrm>
          <a:off x="3921722" y="1225905"/>
          <a:ext cx="1779694" cy="11870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8704" rIns="298704" bIns="298704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8</a:t>
          </a:r>
          <a:endParaRPr lang="fi-FI" sz="4200" kern="1200" dirty="0"/>
        </a:p>
      </dsp:txBody>
      <dsp:txXfrm>
        <a:off x="4206473" y="1225905"/>
        <a:ext cx="1494943" cy="1187056"/>
      </dsp:txXfrm>
    </dsp:sp>
    <dsp:sp modelId="{0B604E58-EB39-4853-A4C3-35EA77BE3536}">
      <dsp:nvSpPr>
        <dsp:cNvPr id="0" name=""/>
        <dsp:cNvSpPr/>
      </dsp:nvSpPr>
      <dsp:spPr>
        <a:xfrm>
          <a:off x="3921722" y="2412961"/>
          <a:ext cx="1779694" cy="11870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8704" rIns="298704" bIns="298704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?</a:t>
          </a:r>
          <a:endParaRPr lang="fi-FI" sz="4200" kern="1200" dirty="0"/>
        </a:p>
      </dsp:txBody>
      <dsp:txXfrm>
        <a:off x="4206473" y="2412961"/>
        <a:ext cx="1494943" cy="1187056"/>
      </dsp:txXfrm>
    </dsp:sp>
    <dsp:sp modelId="{8E0F1043-7A38-4EF6-AD1D-08EE0FB7A353}">
      <dsp:nvSpPr>
        <dsp:cNvPr id="0" name=""/>
        <dsp:cNvSpPr/>
      </dsp:nvSpPr>
      <dsp:spPr>
        <a:xfrm>
          <a:off x="2972551" y="751320"/>
          <a:ext cx="1186463" cy="1186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0" kern="1200" dirty="0" smtClean="0"/>
            <a:t>-</a:t>
          </a:r>
          <a:endParaRPr lang="fi-FI" sz="6000" kern="1200" dirty="0"/>
        </a:p>
      </dsp:txBody>
      <dsp:txXfrm>
        <a:off x="3146304" y="925073"/>
        <a:ext cx="838957" cy="838957"/>
      </dsp:txXfrm>
    </dsp:sp>
    <dsp:sp modelId="{D987D019-72F6-4EF2-B7E7-725C341CDA81}">
      <dsp:nvSpPr>
        <dsp:cNvPr id="0" name=""/>
        <dsp:cNvSpPr/>
      </dsp:nvSpPr>
      <dsp:spPr>
        <a:xfrm>
          <a:off x="6887880" y="1225905"/>
          <a:ext cx="1779694" cy="11870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8704" rIns="298704" bIns="298704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1</a:t>
          </a:r>
          <a:endParaRPr lang="fi-FI" sz="4200" kern="1200" dirty="0"/>
        </a:p>
      </dsp:txBody>
      <dsp:txXfrm>
        <a:off x="7172631" y="1225905"/>
        <a:ext cx="1494943" cy="1187056"/>
      </dsp:txXfrm>
    </dsp:sp>
    <dsp:sp modelId="{40A3425D-6342-4CDD-984F-E855A0A944D8}">
      <dsp:nvSpPr>
        <dsp:cNvPr id="0" name=""/>
        <dsp:cNvSpPr/>
      </dsp:nvSpPr>
      <dsp:spPr>
        <a:xfrm>
          <a:off x="6887880" y="2412961"/>
          <a:ext cx="1779694" cy="11870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8704" rIns="298704" bIns="298704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5</a:t>
          </a:r>
          <a:endParaRPr lang="fi-FI" sz="4200" kern="1200" dirty="0"/>
        </a:p>
      </dsp:txBody>
      <dsp:txXfrm>
        <a:off x="7172631" y="2412961"/>
        <a:ext cx="1494943" cy="1187056"/>
      </dsp:txXfrm>
    </dsp:sp>
    <dsp:sp modelId="{157E6C77-3EF7-46DD-B2B0-EC85D540CE49}">
      <dsp:nvSpPr>
        <dsp:cNvPr id="0" name=""/>
        <dsp:cNvSpPr/>
      </dsp:nvSpPr>
      <dsp:spPr>
        <a:xfrm>
          <a:off x="5938709" y="751320"/>
          <a:ext cx="1186463" cy="1186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0" kern="1200" dirty="0" smtClean="0"/>
            <a:t>*</a:t>
          </a:r>
          <a:endParaRPr lang="fi-FI" sz="6000" kern="1200" dirty="0"/>
        </a:p>
      </dsp:txBody>
      <dsp:txXfrm>
        <a:off x="6112462" y="925073"/>
        <a:ext cx="838957" cy="838957"/>
      </dsp:txXfrm>
    </dsp:sp>
    <dsp:sp modelId="{7F11A156-2235-4100-88CF-E55E5178DF31}">
      <dsp:nvSpPr>
        <dsp:cNvPr id="0" name=""/>
        <dsp:cNvSpPr/>
      </dsp:nvSpPr>
      <dsp:spPr>
        <a:xfrm>
          <a:off x="9854038" y="1225905"/>
          <a:ext cx="1779694" cy="11870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8704" rIns="298704" bIns="298704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15</a:t>
          </a:r>
          <a:endParaRPr lang="fi-FI" sz="4200" kern="1200" dirty="0"/>
        </a:p>
      </dsp:txBody>
      <dsp:txXfrm>
        <a:off x="10138789" y="1225905"/>
        <a:ext cx="1494943" cy="1187056"/>
      </dsp:txXfrm>
    </dsp:sp>
    <dsp:sp modelId="{5FBC540F-3ABE-42C2-A132-815EBCB7FED7}">
      <dsp:nvSpPr>
        <dsp:cNvPr id="0" name=""/>
        <dsp:cNvSpPr/>
      </dsp:nvSpPr>
      <dsp:spPr>
        <a:xfrm>
          <a:off x="9854038" y="2412961"/>
          <a:ext cx="1779694" cy="11870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8704" rIns="298704" bIns="298704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?</a:t>
          </a:r>
          <a:endParaRPr lang="fi-FI" sz="4200" kern="1200" dirty="0"/>
        </a:p>
      </dsp:txBody>
      <dsp:txXfrm>
        <a:off x="10138789" y="2412961"/>
        <a:ext cx="1494943" cy="1187056"/>
      </dsp:txXfrm>
    </dsp:sp>
    <dsp:sp modelId="{6913D59C-C103-4631-A0E3-28ED7663B047}">
      <dsp:nvSpPr>
        <dsp:cNvPr id="0" name=""/>
        <dsp:cNvSpPr/>
      </dsp:nvSpPr>
      <dsp:spPr>
        <a:xfrm>
          <a:off x="8904867" y="751320"/>
          <a:ext cx="1186463" cy="1186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000" kern="1200" dirty="0" smtClean="0"/>
            <a:t>:</a:t>
          </a:r>
          <a:endParaRPr lang="fi-FI" sz="6000" kern="1200" dirty="0"/>
        </a:p>
      </dsp:txBody>
      <dsp:txXfrm>
        <a:off x="9078620" y="925073"/>
        <a:ext cx="838957" cy="8389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5F858-0A3C-4491-A6CD-0757C4B860D0}">
      <dsp:nvSpPr>
        <dsp:cNvPr id="0" name=""/>
        <dsp:cNvSpPr/>
      </dsp:nvSpPr>
      <dsp:spPr>
        <a:xfrm>
          <a:off x="1283" y="410981"/>
          <a:ext cx="1501861" cy="1501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400" kern="1200" dirty="0" smtClean="0"/>
            <a:t>10</a:t>
          </a:r>
          <a:endParaRPr lang="fi-FI" sz="6400" kern="1200" dirty="0"/>
        </a:p>
      </dsp:txBody>
      <dsp:txXfrm>
        <a:off x="221225" y="630923"/>
        <a:ext cx="1061977" cy="1061977"/>
      </dsp:txXfrm>
    </dsp:sp>
    <dsp:sp modelId="{1752ABE7-1D49-4974-B39C-6E768E1913D9}">
      <dsp:nvSpPr>
        <dsp:cNvPr id="0" name=""/>
        <dsp:cNvSpPr/>
      </dsp:nvSpPr>
      <dsp:spPr>
        <a:xfrm rot="10800000">
          <a:off x="489388" y="2079063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3B6E-8C7D-4F29-B755-F66124528424}">
      <dsp:nvSpPr>
        <dsp:cNvPr id="0" name=""/>
        <dsp:cNvSpPr/>
      </dsp:nvSpPr>
      <dsp:spPr>
        <a:xfrm>
          <a:off x="251343" y="2688554"/>
          <a:ext cx="1001741" cy="1001741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4</a:t>
          </a:r>
          <a:endParaRPr lang="fi-FI" sz="4200" kern="1200" dirty="0"/>
        </a:p>
      </dsp:txBody>
      <dsp:txXfrm>
        <a:off x="398045" y="2835256"/>
        <a:ext cx="708337" cy="708337"/>
      </dsp:txXfrm>
    </dsp:sp>
    <dsp:sp modelId="{2D2F7C6D-08DC-468C-9321-99D82613C3EC}">
      <dsp:nvSpPr>
        <dsp:cNvPr id="0" name=""/>
        <dsp:cNvSpPr/>
      </dsp:nvSpPr>
      <dsp:spPr>
        <a:xfrm rot="5400000">
          <a:off x="1627420" y="2983862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527F3-CF4C-44E6-99C3-B6783411BE6B}">
      <dsp:nvSpPr>
        <dsp:cNvPr id="0" name=""/>
        <dsp:cNvSpPr/>
      </dsp:nvSpPr>
      <dsp:spPr>
        <a:xfrm>
          <a:off x="2504136" y="2688554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7</a:t>
          </a:r>
          <a:endParaRPr lang="fi-FI" sz="4200" kern="1200" dirty="0"/>
        </a:p>
      </dsp:txBody>
      <dsp:txXfrm>
        <a:off x="2650838" y="2835256"/>
        <a:ext cx="708337" cy="708337"/>
      </dsp:txXfrm>
    </dsp:sp>
    <dsp:sp modelId="{70162AFF-A9C7-44C0-A4F5-3EFC36D661D1}">
      <dsp:nvSpPr>
        <dsp:cNvPr id="0" name=""/>
        <dsp:cNvSpPr/>
      </dsp:nvSpPr>
      <dsp:spPr>
        <a:xfrm>
          <a:off x="2742181" y="1958469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B17BE-5B2B-473C-BA41-61EB9A439CDC}">
      <dsp:nvSpPr>
        <dsp:cNvPr id="0" name=""/>
        <dsp:cNvSpPr/>
      </dsp:nvSpPr>
      <dsp:spPr>
        <a:xfrm>
          <a:off x="2504136" y="661041"/>
          <a:ext cx="1001741" cy="1001741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2</a:t>
          </a:r>
          <a:endParaRPr lang="fi-FI" sz="4200" kern="1200" dirty="0"/>
        </a:p>
      </dsp:txBody>
      <dsp:txXfrm>
        <a:off x="2650838" y="807743"/>
        <a:ext cx="708337" cy="708337"/>
      </dsp:txXfrm>
    </dsp:sp>
    <dsp:sp modelId="{584C2356-EDC8-4833-BB1A-049DB1C92F77}">
      <dsp:nvSpPr>
        <dsp:cNvPr id="0" name=""/>
        <dsp:cNvSpPr/>
      </dsp:nvSpPr>
      <dsp:spPr>
        <a:xfrm rot="5400000">
          <a:off x="3880213" y="956348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705C3-1A29-4459-A984-75EA08163844}">
      <dsp:nvSpPr>
        <dsp:cNvPr id="0" name=""/>
        <dsp:cNvSpPr/>
      </dsp:nvSpPr>
      <dsp:spPr>
        <a:xfrm>
          <a:off x="4756929" y="661041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6</a:t>
          </a:r>
          <a:endParaRPr lang="fi-FI" sz="4200" kern="1200" dirty="0"/>
        </a:p>
      </dsp:txBody>
      <dsp:txXfrm>
        <a:off x="4903631" y="807743"/>
        <a:ext cx="708337" cy="708337"/>
      </dsp:txXfrm>
    </dsp:sp>
    <dsp:sp modelId="{CBC4F3EA-7E66-4BDC-A068-A3DE0AB7DB45}">
      <dsp:nvSpPr>
        <dsp:cNvPr id="0" name=""/>
        <dsp:cNvSpPr/>
      </dsp:nvSpPr>
      <dsp:spPr>
        <a:xfrm rot="10800000">
          <a:off x="4994974" y="1981741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DB015-D2F3-4CB0-B087-73DD8F442F51}">
      <dsp:nvSpPr>
        <dsp:cNvPr id="0" name=""/>
        <dsp:cNvSpPr/>
      </dsp:nvSpPr>
      <dsp:spPr>
        <a:xfrm>
          <a:off x="4756929" y="2688554"/>
          <a:ext cx="1001741" cy="1001741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2</a:t>
          </a:r>
          <a:endParaRPr lang="fi-FI" sz="4200" kern="1200" dirty="0"/>
        </a:p>
      </dsp:txBody>
      <dsp:txXfrm>
        <a:off x="4903631" y="2835256"/>
        <a:ext cx="708337" cy="708337"/>
      </dsp:txXfrm>
    </dsp:sp>
    <dsp:sp modelId="{B9C005D5-B8B3-4F1C-AC17-F4D8E432D547}">
      <dsp:nvSpPr>
        <dsp:cNvPr id="0" name=""/>
        <dsp:cNvSpPr/>
      </dsp:nvSpPr>
      <dsp:spPr>
        <a:xfrm rot="5400000">
          <a:off x="6133006" y="2983862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FAFED-9841-4153-B793-71507E3B33B2}">
      <dsp:nvSpPr>
        <dsp:cNvPr id="0" name=""/>
        <dsp:cNvSpPr/>
      </dsp:nvSpPr>
      <dsp:spPr>
        <a:xfrm>
          <a:off x="7009721" y="2688554"/>
          <a:ext cx="1001741" cy="1001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7</a:t>
          </a:r>
          <a:endParaRPr lang="fi-FI" sz="4200" kern="1200" dirty="0"/>
        </a:p>
      </dsp:txBody>
      <dsp:txXfrm>
        <a:off x="7156423" y="2835256"/>
        <a:ext cx="708337" cy="708337"/>
      </dsp:txXfrm>
    </dsp:sp>
    <dsp:sp modelId="{1A9771C0-1EB1-4451-9507-C6EB0109A6DC}">
      <dsp:nvSpPr>
        <dsp:cNvPr id="0" name=""/>
        <dsp:cNvSpPr/>
      </dsp:nvSpPr>
      <dsp:spPr>
        <a:xfrm>
          <a:off x="7247766" y="1958469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89468-A895-4B1B-BB83-E941E9349749}">
      <dsp:nvSpPr>
        <dsp:cNvPr id="0" name=""/>
        <dsp:cNvSpPr/>
      </dsp:nvSpPr>
      <dsp:spPr>
        <a:xfrm>
          <a:off x="7009721" y="661041"/>
          <a:ext cx="1001741" cy="1001741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4</a:t>
          </a:r>
          <a:endParaRPr lang="fi-FI" sz="4200" kern="1200" dirty="0"/>
        </a:p>
      </dsp:txBody>
      <dsp:txXfrm>
        <a:off x="7156423" y="807743"/>
        <a:ext cx="708337" cy="708337"/>
      </dsp:txXfrm>
    </dsp:sp>
    <dsp:sp modelId="{5DE99C30-3FD5-41EF-A6C4-3D4BBC4E1591}">
      <dsp:nvSpPr>
        <dsp:cNvPr id="0" name=""/>
        <dsp:cNvSpPr/>
      </dsp:nvSpPr>
      <dsp:spPr>
        <a:xfrm rot="5400000">
          <a:off x="8260768" y="956348"/>
          <a:ext cx="525651" cy="41112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9A43C-E553-4B72-8E58-0CF6EAB62C58}">
      <dsp:nvSpPr>
        <dsp:cNvPr id="0" name=""/>
        <dsp:cNvSpPr/>
      </dsp:nvSpPr>
      <dsp:spPr>
        <a:xfrm>
          <a:off x="9012454" y="410981"/>
          <a:ext cx="1501861" cy="1501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400" kern="1200" dirty="0" smtClean="0"/>
            <a:t>?</a:t>
          </a:r>
          <a:endParaRPr lang="fi-FI" sz="6400" kern="1200" dirty="0"/>
        </a:p>
      </dsp:txBody>
      <dsp:txXfrm>
        <a:off x="9232396" y="630923"/>
        <a:ext cx="1061977" cy="10619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5BBF3-0F42-4BC2-B2A2-342FD86D92E2}">
      <dsp:nvSpPr>
        <dsp:cNvPr id="0" name=""/>
        <dsp:cNvSpPr/>
      </dsp:nvSpPr>
      <dsp:spPr>
        <a:xfrm>
          <a:off x="5936608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4100" kern="1200" dirty="0" smtClean="0"/>
            <a:t>?</a:t>
          </a:r>
          <a:endParaRPr lang="fi-FI" sz="4100" kern="1200" dirty="0"/>
        </a:p>
      </dsp:txBody>
      <dsp:txXfrm>
        <a:off x="6612064" y="3337603"/>
        <a:ext cx="1443518" cy="983147"/>
      </dsp:txXfrm>
    </dsp:sp>
    <dsp:sp modelId="{6CB357AF-AD48-4EE7-8F74-CB87CAF9B389}">
      <dsp:nvSpPr>
        <dsp:cNvPr id="0" name=""/>
        <dsp:cNvSpPr/>
      </dsp:nvSpPr>
      <dsp:spPr>
        <a:xfrm>
          <a:off x="2484845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4100" kern="1200" dirty="0" smtClean="0">
              <a:solidFill>
                <a:srgbClr val="FF0000"/>
              </a:solidFill>
            </a:rPr>
            <a:t>4</a:t>
          </a:r>
          <a:endParaRPr lang="fi-FI" sz="4100" kern="1200" dirty="0">
            <a:solidFill>
              <a:srgbClr val="FF0000"/>
            </a:solidFill>
          </a:endParaRPr>
        </a:p>
      </dsp:txBody>
      <dsp:txXfrm>
        <a:off x="2515432" y="3337603"/>
        <a:ext cx="1443518" cy="983147"/>
      </dsp:txXfrm>
    </dsp:sp>
    <dsp:sp modelId="{655CCC16-088D-4FBC-9AE0-85443C892F41}">
      <dsp:nvSpPr>
        <dsp:cNvPr id="0" name=""/>
        <dsp:cNvSpPr/>
      </dsp:nvSpPr>
      <dsp:spPr>
        <a:xfrm>
          <a:off x="5936608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4100" kern="1200" dirty="0" smtClean="0">
              <a:solidFill>
                <a:srgbClr val="FF0000"/>
              </a:solidFill>
            </a:rPr>
            <a:t>4</a:t>
          </a:r>
          <a:endParaRPr lang="fi-FI" sz="4100" kern="1200" dirty="0">
            <a:solidFill>
              <a:srgbClr val="FF0000"/>
            </a:solidFill>
          </a:endParaRPr>
        </a:p>
      </dsp:txBody>
      <dsp:txXfrm>
        <a:off x="6612064" y="30587"/>
        <a:ext cx="1443518" cy="983147"/>
      </dsp:txXfrm>
    </dsp:sp>
    <dsp:sp modelId="{226BDA3E-6765-457F-ADBD-9EBD4D9FE77D}">
      <dsp:nvSpPr>
        <dsp:cNvPr id="0" name=""/>
        <dsp:cNvSpPr/>
      </dsp:nvSpPr>
      <dsp:spPr>
        <a:xfrm>
          <a:off x="2429430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4100" kern="1200" dirty="0" smtClean="0"/>
            <a:t>2</a:t>
          </a:r>
          <a:endParaRPr lang="fi-FI" sz="4100" kern="1200" dirty="0"/>
        </a:p>
      </dsp:txBody>
      <dsp:txXfrm>
        <a:off x="2460017" y="30587"/>
        <a:ext cx="1443518" cy="983147"/>
      </dsp:txXfrm>
    </dsp:sp>
    <dsp:sp modelId="{B88C2148-14C5-46B9-9E2C-B1F3CED3C01E}">
      <dsp:nvSpPr>
        <dsp:cNvPr id="0" name=""/>
        <dsp:cNvSpPr/>
      </dsp:nvSpPr>
      <dsp:spPr>
        <a:xfrm>
          <a:off x="3330157" y="248026"/>
          <a:ext cx="1884129" cy="1884129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700" kern="1200" dirty="0" smtClean="0"/>
            <a:t>12</a:t>
          </a:r>
          <a:endParaRPr lang="fi-FI" sz="4700" kern="1200" dirty="0"/>
        </a:p>
      </dsp:txBody>
      <dsp:txXfrm>
        <a:off x="3882006" y="799875"/>
        <a:ext cx="1332280" cy="1332280"/>
      </dsp:txXfrm>
    </dsp:sp>
    <dsp:sp modelId="{A54B54DE-594B-43D7-A4AA-21C3F4EFA645}">
      <dsp:nvSpPr>
        <dsp:cNvPr id="0" name=""/>
        <dsp:cNvSpPr/>
      </dsp:nvSpPr>
      <dsp:spPr>
        <a:xfrm rot="5400000">
          <a:off x="5257808" y="257277"/>
          <a:ext cx="1884129" cy="1884129"/>
        </a:xfrm>
        <a:prstGeom prst="pieWedg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700" kern="1200" dirty="0" smtClean="0"/>
            <a:t>24</a:t>
          </a:r>
          <a:endParaRPr lang="fi-FI" sz="4700" kern="1200" dirty="0"/>
        </a:p>
      </dsp:txBody>
      <dsp:txXfrm rot="-5400000">
        <a:off x="5257808" y="809126"/>
        <a:ext cx="1332280" cy="1332280"/>
      </dsp:txXfrm>
    </dsp:sp>
    <dsp:sp modelId="{E0C34DB9-2E3D-444E-B412-36483B157EC4}">
      <dsp:nvSpPr>
        <dsp:cNvPr id="0" name=""/>
        <dsp:cNvSpPr/>
      </dsp:nvSpPr>
      <dsp:spPr>
        <a:xfrm rot="10800000">
          <a:off x="5301313" y="2219182"/>
          <a:ext cx="1884129" cy="1884129"/>
        </a:xfrm>
        <a:prstGeom prst="pieWedg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700" kern="1200" dirty="0" smtClean="0"/>
            <a:t>?</a:t>
          </a:r>
          <a:endParaRPr lang="fi-FI" sz="4700" kern="1200" dirty="0"/>
        </a:p>
      </dsp:txBody>
      <dsp:txXfrm rot="10800000">
        <a:off x="5301313" y="2219182"/>
        <a:ext cx="1332280" cy="1332280"/>
      </dsp:txXfrm>
    </dsp:sp>
    <dsp:sp modelId="{BA21FFCC-43ED-40B6-9CCD-C810FC289F71}">
      <dsp:nvSpPr>
        <dsp:cNvPr id="0" name=""/>
        <dsp:cNvSpPr/>
      </dsp:nvSpPr>
      <dsp:spPr>
        <a:xfrm rot="16200000">
          <a:off x="3330157" y="2219182"/>
          <a:ext cx="1884129" cy="1884129"/>
        </a:xfrm>
        <a:prstGeom prst="pieWedg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700" kern="1200" dirty="0" smtClean="0"/>
            <a:t>36</a:t>
          </a:r>
          <a:endParaRPr lang="fi-FI" sz="4700" kern="1200" dirty="0"/>
        </a:p>
      </dsp:txBody>
      <dsp:txXfrm rot="5400000">
        <a:off x="3882006" y="2219182"/>
        <a:ext cx="1332280" cy="1332280"/>
      </dsp:txXfrm>
    </dsp:sp>
    <dsp:sp modelId="{FA84E526-93C4-402F-BBA5-4EB0CA8EBD1C}">
      <dsp:nvSpPr>
        <dsp:cNvPr id="0" name=""/>
        <dsp:cNvSpPr/>
      </dsp:nvSpPr>
      <dsp:spPr>
        <a:xfrm>
          <a:off x="4932537" y="1784048"/>
          <a:ext cx="650525" cy="565673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27003-3883-416D-A1EF-49E52D36E290}">
      <dsp:nvSpPr>
        <dsp:cNvPr id="0" name=""/>
        <dsp:cNvSpPr/>
      </dsp:nvSpPr>
      <dsp:spPr>
        <a:xfrm rot="10800000">
          <a:off x="4932537" y="2001615"/>
          <a:ext cx="650525" cy="565673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9E189-CCDE-4471-BD12-277275C6B537}">
      <dsp:nvSpPr>
        <dsp:cNvPr id="0" name=""/>
        <dsp:cNvSpPr/>
      </dsp:nvSpPr>
      <dsp:spPr>
        <a:xfrm>
          <a:off x="2466" y="697302"/>
          <a:ext cx="3390537" cy="3988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61BDBE-4180-4853-8A47-8CCB92896BF5}">
      <dsp:nvSpPr>
        <dsp:cNvPr id="0" name=""/>
        <dsp:cNvSpPr/>
      </dsp:nvSpPr>
      <dsp:spPr>
        <a:xfrm>
          <a:off x="2466" y="866374"/>
          <a:ext cx="249081" cy="2490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CE7AB1-A272-4308-BB71-DE698F76A017}">
      <dsp:nvSpPr>
        <dsp:cNvPr id="0" name=""/>
        <dsp:cNvSpPr/>
      </dsp:nvSpPr>
      <dsp:spPr>
        <a:xfrm>
          <a:off x="2466" y="0"/>
          <a:ext cx="3390537" cy="71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300" kern="1200" dirty="0" smtClean="0"/>
            <a:t>46</a:t>
          </a:r>
          <a:endParaRPr lang="fi-FI" sz="4300" kern="1200" dirty="0"/>
        </a:p>
      </dsp:txBody>
      <dsp:txXfrm>
        <a:off x="2466" y="0"/>
        <a:ext cx="3390537" cy="716568"/>
      </dsp:txXfrm>
    </dsp:sp>
    <dsp:sp modelId="{DB8889D5-47D0-4729-989E-96EF1823A60C}">
      <dsp:nvSpPr>
        <dsp:cNvPr id="0" name=""/>
        <dsp:cNvSpPr/>
      </dsp:nvSpPr>
      <dsp:spPr>
        <a:xfrm>
          <a:off x="2466" y="1446974"/>
          <a:ext cx="249075" cy="249075"/>
        </a:xfrm>
        <a:prstGeom prst="rect">
          <a:avLst/>
        </a:prstGeom>
        <a:solidFill>
          <a:srgbClr val="C00000"/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B16EFB-D1E9-44CD-BD38-C20086AA4B87}">
      <dsp:nvSpPr>
        <dsp:cNvPr id="0" name=""/>
        <dsp:cNvSpPr/>
      </dsp:nvSpPr>
      <dsp:spPr>
        <a:xfrm>
          <a:off x="239803" y="1281215"/>
          <a:ext cx="3153200" cy="58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?</a:t>
          </a:r>
          <a:endParaRPr lang="fi-FI" sz="2000" kern="1200" dirty="0"/>
        </a:p>
      </dsp:txBody>
      <dsp:txXfrm>
        <a:off x="239803" y="1281215"/>
        <a:ext cx="3153200" cy="580594"/>
      </dsp:txXfrm>
    </dsp:sp>
    <dsp:sp modelId="{A497AA6B-24FF-44FC-B33E-618C51396D79}">
      <dsp:nvSpPr>
        <dsp:cNvPr id="0" name=""/>
        <dsp:cNvSpPr/>
      </dsp:nvSpPr>
      <dsp:spPr>
        <a:xfrm>
          <a:off x="0" y="1990623"/>
          <a:ext cx="249075" cy="249075"/>
        </a:xfrm>
        <a:prstGeom prst="rect">
          <a:avLst/>
        </a:prstGeom>
        <a:solidFill>
          <a:schemeClr val="accent3"/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9B8DDB-C64E-4D6F-9FDD-49C8A375195C}">
      <dsp:nvSpPr>
        <dsp:cNvPr id="0" name=""/>
        <dsp:cNvSpPr/>
      </dsp:nvSpPr>
      <dsp:spPr>
        <a:xfrm>
          <a:off x="239803" y="1861809"/>
          <a:ext cx="3153200" cy="58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8</a:t>
          </a:r>
          <a:endParaRPr lang="fi-FI" sz="2000" kern="1200" dirty="0"/>
        </a:p>
      </dsp:txBody>
      <dsp:txXfrm>
        <a:off x="239803" y="1861809"/>
        <a:ext cx="3153200" cy="580594"/>
      </dsp:txXfrm>
    </dsp:sp>
    <dsp:sp modelId="{526833B7-3BB2-45DF-BF86-32626BD6E884}">
      <dsp:nvSpPr>
        <dsp:cNvPr id="0" name=""/>
        <dsp:cNvSpPr/>
      </dsp:nvSpPr>
      <dsp:spPr>
        <a:xfrm>
          <a:off x="2466" y="2608163"/>
          <a:ext cx="249075" cy="249075"/>
        </a:xfrm>
        <a:prstGeom prst="rect">
          <a:avLst/>
        </a:prstGeom>
        <a:solidFill>
          <a:schemeClr val="accent2"/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375D10-23A1-4C5D-8B38-EAE06043D78A}">
      <dsp:nvSpPr>
        <dsp:cNvPr id="0" name=""/>
        <dsp:cNvSpPr/>
      </dsp:nvSpPr>
      <dsp:spPr>
        <a:xfrm>
          <a:off x="239803" y="2442403"/>
          <a:ext cx="3153200" cy="58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14</a:t>
          </a:r>
          <a:endParaRPr lang="fi-FI" sz="2000" kern="1200" dirty="0"/>
        </a:p>
      </dsp:txBody>
      <dsp:txXfrm>
        <a:off x="239803" y="2442403"/>
        <a:ext cx="3153200" cy="580594"/>
      </dsp:txXfrm>
    </dsp:sp>
    <dsp:sp modelId="{A9704323-EE5D-468F-9ED7-34ABDC7E4167}">
      <dsp:nvSpPr>
        <dsp:cNvPr id="0" name=""/>
        <dsp:cNvSpPr/>
      </dsp:nvSpPr>
      <dsp:spPr>
        <a:xfrm>
          <a:off x="3562531" y="688857"/>
          <a:ext cx="3390537" cy="398886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51DC87-3C91-446A-8B3C-C8045958C13F}">
      <dsp:nvSpPr>
        <dsp:cNvPr id="0" name=""/>
        <dsp:cNvSpPr/>
      </dsp:nvSpPr>
      <dsp:spPr>
        <a:xfrm>
          <a:off x="3562531" y="801720"/>
          <a:ext cx="249081" cy="2490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3D3FED-C6FB-4575-94AF-9744C088FACC}">
      <dsp:nvSpPr>
        <dsp:cNvPr id="0" name=""/>
        <dsp:cNvSpPr/>
      </dsp:nvSpPr>
      <dsp:spPr>
        <a:xfrm>
          <a:off x="3562531" y="0"/>
          <a:ext cx="3390537" cy="71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300" kern="1200" dirty="0" smtClean="0"/>
            <a:t>34</a:t>
          </a:r>
          <a:endParaRPr lang="fi-FI" sz="4300" kern="1200" dirty="0"/>
        </a:p>
      </dsp:txBody>
      <dsp:txXfrm>
        <a:off x="3562531" y="0"/>
        <a:ext cx="3390537" cy="716568"/>
      </dsp:txXfrm>
    </dsp:sp>
    <dsp:sp modelId="{FD74AC84-657B-48A8-8107-8D427412954F}">
      <dsp:nvSpPr>
        <dsp:cNvPr id="0" name=""/>
        <dsp:cNvSpPr/>
      </dsp:nvSpPr>
      <dsp:spPr>
        <a:xfrm>
          <a:off x="3562531" y="1446974"/>
          <a:ext cx="249075" cy="249075"/>
        </a:xfrm>
        <a:prstGeom prst="rect">
          <a:avLst/>
        </a:prstGeom>
        <a:solidFill>
          <a:schemeClr val="accent3"/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B478DC-D908-4FC8-BD16-D93193043BEA}">
      <dsp:nvSpPr>
        <dsp:cNvPr id="0" name=""/>
        <dsp:cNvSpPr/>
      </dsp:nvSpPr>
      <dsp:spPr>
        <a:xfrm>
          <a:off x="3799868" y="1281215"/>
          <a:ext cx="3153200" cy="58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21</a:t>
          </a:r>
          <a:endParaRPr lang="fi-FI" sz="2000" kern="1200" dirty="0"/>
        </a:p>
      </dsp:txBody>
      <dsp:txXfrm>
        <a:off x="3799868" y="1281215"/>
        <a:ext cx="3153200" cy="580594"/>
      </dsp:txXfrm>
    </dsp:sp>
    <dsp:sp modelId="{E4DFC69E-4D93-4C9C-828A-A3469D72C2A2}">
      <dsp:nvSpPr>
        <dsp:cNvPr id="0" name=""/>
        <dsp:cNvSpPr/>
      </dsp:nvSpPr>
      <dsp:spPr>
        <a:xfrm>
          <a:off x="3562531" y="2027569"/>
          <a:ext cx="249075" cy="249075"/>
        </a:xfrm>
        <a:prstGeom prst="rect">
          <a:avLst/>
        </a:prstGeom>
        <a:solidFill>
          <a:schemeClr val="accent2"/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86928F-83B4-4C4F-B486-8C48CD05C196}">
      <dsp:nvSpPr>
        <dsp:cNvPr id="0" name=""/>
        <dsp:cNvSpPr/>
      </dsp:nvSpPr>
      <dsp:spPr>
        <a:xfrm>
          <a:off x="3799868" y="1861809"/>
          <a:ext cx="3153200" cy="58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?</a:t>
          </a:r>
        </a:p>
      </dsp:txBody>
      <dsp:txXfrm>
        <a:off x="3799868" y="1861809"/>
        <a:ext cx="3153200" cy="580594"/>
      </dsp:txXfrm>
    </dsp:sp>
    <dsp:sp modelId="{8EEA5E89-67F7-462C-A5B4-E4EF98287477}">
      <dsp:nvSpPr>
        <dsp:cNvPr id="0" name=""/>
        <dsp:cNvSpPr/>
      </dsp:nvSpPr>
      <dsp:spPr>
        <a:xfrm>
          <a:off x="3562531" y="2608163"/>
          <a:ext cx="249075" cy="249075"/>
        </a:xfrm>
        <a:prstGeom prst="rect">
          <a:avLst/>
        </a:prstGeom>
        <a:solidFill>
          <a:srgbClr val="C00000"/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8DC439-12B8-4988-A3C7-D0DC5A458CB4}">
      <dsp:nvSpPr>
        <dsp:cNvPr id="0" name=""/>
        <dsp:cNvSpPr/>
      </dsp:nvSpPr>
      <dsp:spPr>
        <a:xfrm>
          <a:off x="3799868" y="2442403"/>
          <a:ext cx="3153200" cy="58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19</a:t>
          </a:r>
        </a:p>
      </dsp:txBody>
      <dsp:txXfrm>
        <a:off x="3799868" y="2442403"/>
        <a:ext cx="3153200" cy="580594"/>
      </dsp:txXfrm>
    </dsp:sp>
    <dsp:sp modelId="{E59B8E48-8F0D-4D45-9A47-1CE9F4152E19}">
      <dsp:nvSpPr>
        <dsp:cNvPr id="0" name=""/>
        <dsp:cNvSpPr/>
      </dsp:nvSpPr>
      <dsp:spPr>
        <a:xfrm>
          <a:off x="7122595" y="716568"/>
          <a:ext cx="3390537" cy="398886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AC7EB0-1C39-4610-9234-F21BEACE92AD}">
      <dsp:nvSpPr>
        <dsp:cNvPr id="0" name=""/>
        <dsp:cNvSpPr/>
      </dsp:nvSpPr>
      <dsp:spPr>
        <a:xfrm>
          <a:off x="7122595" y="866374"/>
          <a:ext cx="249081" cy="2490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D7E658-25DF-4535-ADED-37659B2216C8}">
      <dsp:nvSpPr>
        <dsp:cNvPr id="0" name=""/>
        <dsp:cNvSpPr/>
      </dsp:nvSpPr>
      <dsp:spPr>
        <a:xfrm>
          <a:off x="7122595" y="0"/>
          <a:ext cx="3390537" cy="71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300" kern="1200" dirty="0" smtClean="0"/>
            <a:t>32</a:t>
          </a:r>
          <a:endParaRPr lang="fi-FI" sz="4300" kern="1200" dirty="0"/>
        </a:p>
      </dsp:txBody>
      <dsp:txXfrm>
        <a:off x="7122595" y="0"/>
        <a:ext cx="3390537" cy="716568"/>
      </dsp:txXfrm>
    </dsp:sp>
    <dsp:sp modelId="{3C8799BE-59D0-4F3F-99CD-B526AC7254B1}">
      <dsp:nvSpPr>
        <dsp:cNvPr id="0" name=""/>
        <dsp:cNvSpPr/>
      </dsp:nvSpPr>
      <dsp:spPr>
        <a:xfrm>
          <a:off x="7122595" y="1446974"/>
          <a:ext cx="249075" cy="249075"/>
        </a:xfrm>
        <a:prstGeom prst="rect">
          <a:avLst/>
        </a:prstGeom>
        <a:solidFill>
          <a:schemeClr val="accent2"/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897E82-2E44-4059-9DEA-3764CA8828D7}">
      <dsp:nvSpPr>
        <dsp:cNvPr id="0" name=""/>
        <dsp:cNvSpPr/>
      </dsp:nvSpPr>
      <dsp:spPr>
        <a:xfrm>
          <a:off x="7359933" y="1281215"/>
          <a:ext cx="3153200" cy="58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13</a:t>
          </a:r>
          <a:endParaRPr lang="fi-FI" sz="2000" kern="1200" dirty="0"/>
        </a:p>
      </dsp:txBody>
      <dsp:txXfrm>
        <a:off x="7359933" y="1281215"/>
        <a:ext cx="3153200" cy="580594"/>
      </dsp:txXfrm>
    </dsp:sp>
    <dsp:sp modelId="{6CE5CF50-103E-4DCE-AE22-A265A099FEFA}">
      <dsp:nvSpPr>
        <dsp:cNvPr id="0" name=""/>
        <dsp:cNvSpPr/>
      </dsp:nvSpPr>
      <dsp:spPr>
        <a:xfrm>
          <a:off x="7122595" y="2027569"/>
          <a:ext cx="249075" cy="249075"/>
        </a:xfrm>
        <a:prstGeom prst="rect">
          <a:avLst/>
        </a:prstGeom>
        <a:solidFill>
          <a:srgbClr val="C00000"/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C1D8D6-8BB3-4FE1-B5CE-31B25EDD465B}">
      <dsp:nvSpPr>
        <dsp:cNvPr id="0" name=""/>
        <dsp:cNvSpPr/>
      </dsp:nvSpPr>
      <dsp:spPr>
        <a:xfrm>
          <a:off x="7359933" y="1861809"/>
          <a:ext cx="3153200" cy="58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6</a:t>
          </a:r>
          <a:endParaRPr lang="fi-FI" sz="2000" kern="1200" dirty="0"/>
        </a:p>
      </dsp:txBody>
      <dsp:txXfrm>
        <a:off x="7359933" y="1861809"/>
        <a:ext cx="3153200" cy="580594"/>
      </dsp:txXfrm>
    </dsp:sp>
    <dsp:sp modelId="{897083F3-6889-419E-8E39-349C4D7F702F}">
      <dsp:nvSpPr>
        <dsp:cNvPr id="0" name=""/>
        <dsp:cNvSpPr/>
      </dsp:nvSpPr>
      <dsp:spPr>
        <a:xfrm>
          <a:off x="7122595" y="2608163"/>
          <a:ext cx="249075" cy="249075"/>
        </a:xfrm>
        <a:prstGeom prst="rect">
          <a:avLst/>
        </a:prstGeom>
        <a:solidFill>
          <a:schemeClr val="accent3"/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020E60-1913-4B52-B792-BE7FB899EEEE}">
      <dsp:nvSpPr>
        <dsp:cNvPr id="0" name=""/>
        <dsp:cNvSpPr/>
      </dsp:nvSpPr>
      <dsp:spPr>
        <a:xfrm>
          <a:off x="7359933" y="2442403"/>
          <a:ext cx="3153200" cy="58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17</a:t>
          </a:r>
          <a:endParaRPr lang="fi-FI" sz="2000" kern="1200" dirty="0"/>
        </a:p>
      </dsp:txBody>
      <dsp:txXfrm>
        <a:off x="7359933" y="2442403"/>
        <a:ext cx="3153200" cy="5805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59724-7338-42A3-B2D2-4BE3F66D0D41}">
      <dsp:nvSpPr>
        <dsp:cNvPr id="0" name=""/>
        <dsp:cNvSpPr/>
      </dsp:nvSpPr>
      <dsp:spPr>
        <a:xfrm>
          <a:off x="423542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4600" kern="1200" dirty="0" smtClean="0"/>
            <a:t>2</a:t>
          </a:r>
          <a:endParaRPr lang="fi-FI" sz="4600" kern="1200" dirty="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4600" kern="1200" dirty="0" smtClean="0"/>
            <a:t>3</a:t>
          </a:r>
          <a:endParaRPr lang="fi-FI" sz="4600" kern="1200" dirty="0"/>
        </a:p>
      </dsp:txBody>
      <dsp:txXfrm>
        <a:off x="472609" y="1158658"/>
        <a:ext cx="2486952" cy="1577131"/>
      </dsp:txXfrm>
    </dsp:sp>
    <dsp:sp modelId="{A376B87F-AC0A-426C-AB29-1ACA699D3290}">
      <dsp:nvSpPr>
        <dsp:cNvPr id="0" name=""/>
        <dsp:cNvSpPr/>
      </dsp:nvSpPr>
      <dsp:spPr>
        <a:xfrm>
          <a:off x="1848750" y="1505396"/>
          <a:ext cx="2997011" cy="2997011"/>
        </a:xfrm>
        <a:prstGeom prst="leftCircularArrow">
          <a:avLst>
            <a:gd name="adj1" fmla="val 3684"/>
            <a:gd name="adj2" fmla="val 459133"/>
            <a:gd name="adj3" fmla="val 2194908"/>
            <a:gd name="adj4" fmla="val 8984753"/>
            <a:gd name="adj5" fmla="val 42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C6940-9B36-4BE9-8E06-DD667611FBE4}">
      <dsp:nvSpPr>
        <dsp:cNvPr id="0" name=""/>
        <dsp:cNvSpPr/>
      </dsp:nvSpPr>
      <dsp:spPr>
        <a:xfrm>
          <a:off x="1007243" y="2784856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200" kern="1200" dirty="0" smtClean="0"/>
            <a:t>104</a:t>
          </a:r>
          <a:endParaRPr lang="fi-FI" sz="5200" kern="1200" dirty="0"/>
        </a:p>
      </dsp:txBody>
      <dsp:txXfrm>
        <a:off x="1034007" y="2811620"/>
        <a:ext cx="2244326" cy="860252"/>
      </dsp:txXfrm>
    </dsp:sp>
    <dsp:sp modelId="{E752CC06-5C6E-45B6-A7EE-6C8DA26AE398}">
      <dsp:nvSpPr>
        <dsp:cNvPr id="0" name=""/>
        <dsp:cNvSpPr/>
      </dsp:nvSpPr>
      <dsp:spPr>
        <a:xfrm>
          <a:off x="3821640" y="1081873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4600" kern="1200" dirty="0" smtClean="0"/>
            <a:t>5</a:t>
          </a:r>
          <a:endParaRPr lang="fi-FI" sz="4600" kern="1200" dirty="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4600" kern="1200" dirty="0" smtClean="0"/>
            <a:t>6</a:t>
          </a:r>
          <a:endParaRPr lang="fi-FI" sz="4600" kern="1200" dirty="0"/>
        </a:p>
      </dsp:txBody>
      <dsp:txXfrm>
        <a:off x="3870707" y="1587830"/>
        <a:ext cx="2486952" cy="1577131"/>
      </dsp:txXfrm>
    </dsp:sp>
    <dsp:sp modelId="{D85ACF96-C094-4384-9DC2-13632232D509}">
      <dsp:nvSpPr>
        <dsp:cNvPr id="0" name=""/>
        <dsp:cNvSpPr/>
      </dsp:nvSpPr>
      <dsp:spPr>
        <a:xfrm>
          <a:off x="5223338" y="-251125"/>
          <a:ext cx="3337767" cy="3337767"/>
        </a:xfrm>
        <a:prstGeom prst="circularArrow">
          <a:avLst>
            <a:gd name="adj1" fmla="val 3308"/>
            <a:gd name="adj2" fmla="val 408578"/>
            <a:gd name="adj3" fmla="val 19415911"/>
            <a:gd name="adj4" fmla="val 12575511"/>
            <a:gd name="adj5" fmla="val 38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F48FD-3749-4D2C-87BA-9B81FA0925B4}">
      <dsp:nvSpPr>
        <dsp:cNvPr id="0" name=""/>
        <dsp:cNvSpPr/>
      </dsp:nvSpPr>
      <dsp:spPr>
        <a:xfrm>
          <a:off x="4396104" y="652700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200" kern="1200" dirty="0" smtClean="0"/>
            <a:t>506</a:t>
          </a:r>
          <a:endParaRPr lang="fi-FI" sz="5200" kern="1200" dirty="0"/>
        </a:p>
      </dsp:txBody>
      <dsp:txXfrm>
        <a:off x="4422868" y="679464"/>
        <a:ext cx="2244326" cy="860252"/>
      </dsp:txXfrm>
    </dsp:sp>
    <dsp:sp modelId="{42E8FD49-AEC6-4FD0-B341-ED70C62D0CEE}">
      <dsp:nvSpPr>
        <dsp:cNvPr id="0" name=""/>
        <dsp:cNvSpPr/>
      </dsp:nvSpPr>
      <dsp:spPr>
        <a:xfrm>
          <a:off x="7219739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4600" kern="1200" dirty="0" smtClean="0"/>
            <a:t>8</a:t>
          </a:r>
          <a:endParaRPr lang="fi-FI" sz="4600" kern="1200" dirty="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4600" kern="1200" dirty="0" smtClean="0"/>
            <a:t>?</a:t>
          </a:r>
          <a:endParaRPr lang="fi-FI" sz="4600" kern="1200" dirty="0"/>
        </a:p>
      </dsp:txBody>
      <dsp:txXfrm>
        <a:off x="7268806" y="1158658"/>
        <a:ext cx="2486952" cy="1577131"/>
      </dsp:txXfrm>
    </dsp:sp>
    <dsp:sp modelId="{E0D4ADBA-D9A2-4B1A-8CA3-C069488E157A}">
      <dsp:nvSpPr>
        <dsp:cNvPr id="0" name=""/>
        <dsp:cNvSpPr/>
      </dsp:nvSpPr>
      <dsp:spPr>
        <a:xfrm>
          <a:off x="7794202" y="2784856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200" kern="1200" dirty="0" smtClean="0"/>
            <a:t>706</a:t>
          </a:r>
          <a:endParaRPr lang="fi-FI" sz="5200" kern="1200" dirty="0"/>
        </a:p>
      </dsp:txBody>
      <dsp:txXfrm>
        <a:off x="7820966" y="2811620"/>
        <a:ext cx="2244326" cy="8602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40E89-618D-4D2E-BBA4-EDA539114456}">
      <dsp:nvSpPr>
        <dsp:cNvPr id="0" name=""/>
        <dsp:cNvSpPr/>
      </dsp:nvSpPr>
      <dsp:spPr>
        <a:xfrm rot="5462681">
          <a:off x="1110813" y="974076"/>
          <a:ext cx="1519300" cy="186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D0B93-0CD7-4BA2-97C7-40B5C7F4D258}">
      <dsp:nvSpPr>
        <dsp:cNvPr id="0" name=""/>
        <dsp:cNvSpPr/>
      </dsp:nvSpPr>
      <dsp:spPr>
        <a:xfrm>
          <a:off x="1466407" y="279"/>
          <a:ext cx="2071799" cy="1243079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  <a:sp3d extrusionH="28000" prstMaterial="matte"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400" kern="1200" dirty="0" smtClean="0"/>
            <a:t>2</a:t>
          </a:r>
          <a:endParaRPr lang="fi-FI" sz="5400" kern="1200" dirty="0"/>
        </a:p>
      </dsp:txBody>
      <dsp:txXfrm>
        <a:off x="1502816" y="36688"/>
        <a:ext cx="1998981" cy="1170261"/>
      </dsp:txXfrm>
    </dsp:sp>
    <dsp:sp modelId="{28EDEB3E-7FEA-486A-B426-41E58BC6125D}">
      <dsp:nvSpPr>
        <dsp:cNvPr id="0" name=""/>
        <dsp:cNvSpPr/>
      </dsp:nvSpPr>
      <dsp:spPr>
        <a:xfrm rot="5347385">
          <a:off x="1079592" y="2529699"/>
          <a:ext cx="1578196" cy="1864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603A09-6146-4EEA-8965-3D19609E0732}">
      <dsp:nvSpPr>
        <dsp:cNvPr id="0" name=""/>
        <dsp:cNvSpPr/>
      </dsp:nvSpPr>
      <dsp:spPr>
        <a:xfrm>
          <a:off x="1438707" y="1526421"/>
          <a:ext cx="2071799" cy="12430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  <a:sp3d extrusionH="28000" prstMaterial="matte"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400" kern="1200" dirty="0"/>
        </a:p>
      </dsp:txBody>
      <dsp:txXfrm>
        <a:off x="1475116" y="1562830"/>
        <a:ext cx="1998981" cy="1170261"/>
      </dsp:txXfrm>
    </dsp:sp>
    <dsp:sp modelId="{07978146-0E68-4452-A3EE-1A03D1EF5E1C}">
      <dsp:nvSpPr>
        <dsp:cNvPr id="0" name=""/>
        <dsp:cNvSpPr/>
      </dsp:nvSpPr>
      <dsp:spPr>
        <a:xfrm>
          <a:off x="2756107" y="1957243"/>
          <a:ext cx="2748400" cy="1864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3FE10-FD73-4EFE-95FA-F523B3EE9B0C}">
      <dsp:nvSpPr>
        <dsp:cNvPr id="0" name=""/>
        <dsp:cNvSpPr/>
      </dsp:nvSpPr>
      <dsp:spPr>
        <a:xfrm>
          <a:off x="1466407" y="3107978"/>
          <a:ext cx="2071799" cy="12430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  <a:sp3d extrusionH="28000" prstMaterial="matte"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400" kern="1200" dirty="0" smtClean="0"/>
            <a:t>6</a:t>
          </a:r>
          <a:endParaRPr lang="fi-FI" sz="5400" kern="1200" dirty="0"/>
        </a:p>
      </dsp:txBody>
      <dsp:txXfrm>
        <a:off x="1502816" y="3144387"/>
        <a:ext cx="1998981" cy="1170261"/>
      </dsp:txXfrm>
    </dsp:sp>
    <dsp:sp modelId="{A3E1DBB0-AF81-42EF-8877-6B843F243DE1}">
      <dsp:nvSpPr>
        <dsp:cNvPr id="0" name=""/>
        <dsp:cNvSpPr/>
      </dsp:nvSpPr>
      <dsp:spPr>
        <a:xfrm rot="16200000">
          <a:off x="3866428" y="2541780"/>
          <a:ext cx="1546756" cy="18646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D30AA-14B5-4A9C-9D9A-0DB6411FF8FA}">
      <dsp:nvSpPr>
        <dsp:cNvPr id="0" name=""/>
        <dsp:cNvSpPr/>
      </dsp:nvSpPr>
      <dsp:spPr>
        <a:xfrm>
          <a:off x="4221900" y="3107978"/>
          <a:ext cx="2071799" cy="12430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  <a:sp3d extrusionH="28000" prstMaterial="matte"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400" kern="1200" dirty="0" smtClean="0"/>
            <a:t>10</a:t>
          </a:r>
          <a:endParaRPr lang="fi-FI" sz="5400" kern="1200" dirty="0"/>
        </a:p>
      </dsp:txBody>
      <dsp:txXfrm>
        <a:off x="4258309" y="3144387"/>
        <a:ext cx="1998981" cy="1170261"/>
      </dsp:txXfrm>
    </dsp:sp>
    <dsp:sp modelId="{122B7784-6150-406B-8DE9-7FE2CAF2340D}">
      <dsp:nvSpPr>
        <dsp:cNvPr id="0" name=""/>
        <dsp:cNvSpPr/>
      </dsp:nvSpPr>
      <dsp:spPr>
        <a:xfrm rot="16049175">
          <a:off x="3870332" y="1024875"/>
          <a:ext cx="1474286" cy="18646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04DB5-3299-46DF-8154-0622A357D5B4}">
      <dsp:nvSpPr>
        <dsp:cNvPr id="0" name=""/>
        <dsp:cNvSpPr/>
      </dsp:nvSpPr>
      <dsp:spPr>
        <a:xfrm>
          <a:off x="4221900" y="1554129"/>
          <a:ext cx="2071799" cy="1243079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  <a:sp3d extrusionH="28000" prstMaterial="matte"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400" kern="1200" dirty="0"/>
        </a:p>
      </dsp:txBody>
      <dsp:txXfrm>
        <a:off x="4258309" y="1590538"/>
        <a:ext cx="1998981" cy="1170261"/>
      </dsp:txXfrm>
    </dsp:sp>
    <dsp:sp modelId="{0E606CED-9111-4F22-9F5A-53656E89713D}">
      <dsp:nvSpPr>
        <dsp:cNvPr id="0" name=""/>
        <dsp:cNvSpPr/>
      </dsp:nvSpPr>
      <dsp:spPr>
        <a:xfrm rot="21514163">
          <a:off x="5098670" y="2023668"/>
          <a:ext cx="2817485" cy="186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36CA5-C522-4652-AC5B-445FBD56AE4E}">
      <dsp:nvSpPr>
        <dsp:cNvPr id="0" name=""/>
        <dsp:cNvSpPr/>
      </dsp:nvSpPr>
      <dsp:spPr>
        <a:xfrm>
          <a:off x="4157239" y="74168"/>
          <a:ext cx="2071799" cy="12430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  <a:sp3d extrusionH="28000" prstMaterial="matte"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400" kern="1200" dirty="0" smtClean="0"/>
            <a:t>?</a:t>
          </a:r>
          <a:endParaRPr lang="fi-FI" sz="5400" kern="1200" dirty="0"/>
        </a:p>
      </dsp:txBody>
      <dsp:txXfrm>
        <a:off x="4193648" y="110577"/>
        <a:ext cx="1998981" cy="1170261"/>
      </dsp:txXfrm>
    </dsp:sp>
    <dsp:sp modelId="{E2C7EB3D-7B66-4880-88F8-A816492DCD8D}">
      <dsp:nvSpPr>
        <dsp:cNvPr id="0" name=""/>
        <dsp:cNvSpPr/>
      </dsp:nvSpPr>
      <dsp:spPr>
        <a:xfrm rot="5400000">
          <a:off x="6621921" y="987930"/>
          <a:ext cx="1546756" cy="1864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1BDAD-B724-487F-A20D-543B36B1C9B0}">
      <dsp:nvSpPr>
        <dsp:cNvPr id="0" name=""/>
        <dsp:cNvSpPr/>
      </dsp:nvSpPr>
      <dsp:spPr>
        <a:xfrm>
          <a:off x="6977393" y="279"/>
          <a:ext cx="2071799" cy="12430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  <a:sp3d extrusionH="28000" prstMaterial="matte"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5400" kern="1200" dirty="0" smtClean="0"/>
            <a:t>4</a:t>
          </a:r>
          <a:endParaRPr lang="fi-FI" sz="5400" kern="1200" dirty="0"/>
        </a:p>
      </dsp:txBody>
      <dsp:txXfrm>
        <a:off x="7013802" y="36688"/>
        <a:ext cx="1998981" cy="1170261"/>
      </dsp:txXfrm>
    </dsp:sp>
    <dsp:sp modelId="{556C8B2D-EBB2-4A94-BC8E-9A3119254DB4}">
      <dsp:nvSpPr>
        <dsp:cNvPr id="0" name=""/>
        <dsp:cNvSpPr/>
      </dsp:nvSpPr>
      <dsp:spPr>
        <a:xfrm rot="5420533">
          <a:off x="6617147" y="2541920"/>
          <a:ext cx="1547064" cy="1864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54BCA-9797-4F76-8764-68C6747796EF}">
      <dsp:nvSpPr>
        <dsp:cNvPr id="0" name=""/>
        <dsp:cNvSpPr/>
      </dsp:nvSpPr>
      <dsp:spPr>
        <a:xfrm>
          <a:off x="6977393" y="1554129"/>
          <a:ext cx="2071799" cy="12430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  <a:sp3d extrusionH="28000" prstMaterial="matte"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400" kern="1200" dirty="0"/>
        </a:p>
      </dsp:txBody>
      <dsp:txXfrm>
        <a:off x="7013802" y="1590538"/>
        <a:ext cx="1998981" cy="1170261"/>
      </dsp:txXfrm>
    </dsp:sp>
    <dsp:sp modelId="{B9FBF3EA-2BE2-4229-840A-0DAAC7090AC8}">
      <dsp:nvSpPr>
        <dsp:cNvPr id="0" name=""/>
        <dsp:cNvSpPr/>
      </dsp:nvSpPr>
      <dsp:spPr>
        <a:xfrm>
          <a:off x="6968153" y="3108258"/>
          <a:ext cx="2071799" cy="12430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  <a:sp3d extrusionH="28000" prstMaterial="matte"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400" kern="1200" dirty="0"/>
        </a:p>
      </dsp:txBody>
      <dsp:txXfrm>
        <a:off x="7004562" y="3144667"/>
        <a:ext cx="1998981" cy="117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8515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79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590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6519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98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09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3560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425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523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57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240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D8C19-793C-4A29-B3E5-FC3A2A234444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6A3E-2148-424B-B471-C89C44DC3C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406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Ongelmatehtäviä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</a:t>
            </a:r>
            <a:r>
              <a:rPr lang="fi-FI" dirty="0" smtClean="0"/>
              <a:t>ika Rantanen 2021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7102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Päättele puuttuva luku ? 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915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yöristetty suorakulmio 4"/>
          <p:cNvSpPr/>
          <p:nvPr/>
        </p:nvSpPr>
        <p:spPr>
          <a:xfrm>
            <a:off x="8486776" y="365125"/>
            <a:ext cx="3238500" cy="11049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Vastaus: 4</a:t>
            </a:r>
            <a:endParaRPr lang="fi-FI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063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Päättele puuttuva luku?   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9224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yöristetty suorakulmio 4"/>
          <p:cNvSpPr/>
          <p:nvPr/>
        </p:nvSpPr>
        <p:spPr>
          <a:xfrm>
            <a:off x="8486776" y="365125"/>
            <a:ext cx="3238500" cy="11049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Vastaus: 4</a:t>
            </a:r>
            <a:endParaRPr lang="fi-FI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40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Päättele puuttuva luku? 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398808"/>
              </p:ext>
            </p:extLst>
          </p:nvPr>
        </p:nvGraphicFramePr>
        <p:xfrm>
          <a:off x="275936" y="1690688"/>
          <a:ext cx="1164012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yöristetty suorakulmio 4"/>
          <p:cNvSpPr/>
          <p:nvPr/>
        </p:nvSpPr>
        <p:spPr>
          <a:xfrm>
            <a:off x="8486776" y="365125"/>
            <a:ext cx="3238500" cy="11049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Vastaus: 3</a:t>
            </a:r>
            <a:endParaRPr lang="fi-FI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84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Päättele puuttuva luku? 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0232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yöristetty suorakulmio 4"/>
          <p:cNvSpPr/>
          <p:nvPr/>
        </p:nvSpPr>
        <p:spPr>
          <a:xfrm>
            <a:off x="8486776" y="365125"/>
            <a:ext cx="3238500" cy="11049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Vastaus: 10</a:t>
            </a:r>
            <a:endParaRPr lang="fi-FI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0537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Päättele puuttuva luku? </a:t>
            </a: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2224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yöristetty suorakulmio 6"/>
          <p:cNvSpPr/>
          <p:nvPr/>
        </p:nvSpPr>
        <p:spPr>
          <a:xfrm>
            <a:off x="8486776" y="365125"/>
            <a:ext cx="3238500" cy="11049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Vastaus: 6</a:t>
            </a:r>
            <a:endParaRPr lang="fi-FI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5422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Päättele puuttuva luku?    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5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yöristetty suorakulmio 4"/>
          <p:cNvSpPr/>
          <p:nvPr/>
        </p:nvSpPr>
        <p:spPr>
          <a:xfrm>
            <a:off x="8486776" y="365125"/>
            <a:ext cx="3238500" cy="11049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Vastaus: 7</a:t>
            </a:r>
            <a:endParaRPr lang="fi-FI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740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Päättele puuttuva luku? 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2694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yöristetty suorakulmio 4"/>
          <p:cNvSpPr/>
          <p:nvPr/>
        </p:nvSpPr>
        <p:spPr>
          <a:xfrm>
            <a:off x="8486776" y="365125"/>
            <a:ext cx="3238500" cy="11049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Vastaus: 5</a:t>
            </a:r>
            <a:endParaRPr lang="fi-FI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515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Päättele puuttuva luku? 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2156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yöristetty suorakulmio 4"/>
          <p:cNvSpPr/>
          <p:nvPr/>
        </p:nvSpPr>
        <p:spPr>
          <a:xfrm>
            <a:off x="8486776" y="365125"/>
            <a:ext cx="3238500" cy="11049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Vastaus: 8</a:t>
            </a:r>
            <a:endParaRPr lang="fi-FI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5921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141</Words>
  <Application>Microsoft Office PowerPoint</Application>
  <PresentationFormat>Laajakuva</PresentationFormat>
  <Paragraphs>84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Ongelmatehtäviä</vt:lpstr>
      <vt:lpstr>Päättele puuttuva luku ? </vt:lpstr>
      <vt:lpstr>Päättele puuttuva luku?   </vt:lpstr>
      <vt:lpstr>Päättele puuttuva luku? </vt:lpstr>
      <vt:lpstr>Päättele puuttuva luku? </vt:lpstr>
      <vt:lpstr>Päättele puuttuva luku? </vt:lpstr>
      <vt:lpstr>Päättele puuttuva luku?    </vt:lpstr>
      <vt:lpstr>Päättele puuttuva luku? </vt:lpstr>
      <vt:lpstr>Päättele puuttuva luku? </vt:lpstr>
    </vt:vector>
  </TitlesOfParts>
  <Company>Turun kaupunki (Opetus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Ongelmatehtäviä</dc:title>
  <dc:creator>Mika Rantanen</dc:creator>
  <cp:lastModifiedBy>Mika Rantanen</cp:lastModifiedBy>
  <cp:revision>10</cp:revision>
  <dcterms:created xsi:type="dcterms:W3CDTF">2021-02-09T19:19:04Z</dcterms:created>
  <dcterms:modified xsi:type="dcterms:W3CDTF">2021-02-10T08:15:51Z</dcterms:modified>
</cp:coreProperties>
</file>