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atomi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 custLinFactNeighborY="-1379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seos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kaasupoltin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suodatus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happi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yhdiste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liuos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pipetti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elektroni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keitinlasi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kiehuminen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epämetalli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vesi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molekyyli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18337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atomi</a:t>
          </a:r>
          <a:endParaRPr lang="fi-FI" sz="4900" kern="1200" dirty="0"/>
        </a:p>
      </dsp:txBody>
      <dsp:txXfrm>
        <a:off x="3646117" y="663813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seos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 smtClean="0"/>
            <a:t>kaasupoltin</a:t>
          </a:r>
          <a:endParaRPr lang="fi-FI" sz="3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 smtClean="0"/>
            <a:t>?</a:t>
          </a:r>
          <a:endParaRPr lang="fi-FI" sz="3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 smtClean="0"/>
            <a:t>?</a:t>
          </a:r>
          <a:endParaRPr lang="fi-FI" sz="3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800" kern="1200" dirty="0" smtClean="0"/>
            <a:t>suodatus</a:t>
          </a:r>
          <a:endParaRPr lang="fi-FI" sz="48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800" kern="1200" dirty="0" smtClean="0"/>
            <a:t>?</a:t>
          </a:r>
          <a:endParaRPr lang="fi-FI" sz="48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800" kern="1200" dirty="0" smtClean="0"/>
            <a:t>?</a:t>
          </a:r>
          <a:endParaRPr lang="fi-FI" sz="48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happi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yhdiste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liuos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pipetti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elektroni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keitinlasi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kiehuminen</a:t>
          </a:r>
          <a:endParaRPr lang="fi-FI" sz="38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epämetalli</a:t>
          </a:r>
          <a:endParaRPr lang="fi-FI" sz="42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?</a:t>
          </a:r>
          <a:endParaRPr lang="fi-FI" sz="42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?</a:t>
          </a:r>
          <a:endParaRPr lang="fi-FI" sz="42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vesi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molekyyli</a:t>
          </a:r>
          <a:endParaRPr lang="fi-FI" sz="46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7752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722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225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59793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870599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96664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97817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743901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57274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78365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508863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1EBA-062F-497D-9CED-912D0569C26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82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drumroll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990908"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i-FI" sz="16600" dirty="0" smtClean="0">
                <a:solidFill>
                  <a:srgbClr val="FF0000"/>
                </a:solidFill>
              </a:rPr>
              <a:t>JUST ONE</a:t>
            </a:r>
            <a:endParaRPr lang="fi-FI" sz="16600" dirty="0">
              <a:solidFill>
                <a:srgbClr val="FF0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992240">
            <a:off x="1524000" y="3602038"/>
            <a:ext cx="9144000" cy="1655762"/>
          </a:xfrm>
        </p:spPr>
        <p:txBody>
          <a:bodyPr>
            <a:noAutofit/>
          </a:bodyPr>
          <a:lstStyle/>
          <a:p>
            <a:r>
              <a:rPr lang="fi-FI" sz="13800" b="1" dirty="0" smtClean="0"/>
              <a:t>KEMIA</a:t>
            </a:r>
          </a:p>
          <a:p>
            <a:r>
              <a:rPr lang="fi-FI" sz="6600" b="1" dirty="0" smtClean="0"/>
              <a:t>7. luokka</a:t>
            </a:r>
            <a:endParaRPr lang="fi-FI" sz="6600" b="1" dirty="0"/>
          </a:p>
        </p:txBody>
      </p:sp>
    </p:spTree>
    <p:extLst>
      <p:ext uri="{BB962C8B-B14F-4D97-AF65-F5344CB8AC3E}">
        <p14:creationId xmlns:p14="http://schemas.microsoft.com/office/powerpoint/2010/main" val="1076246170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688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253856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464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3837162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203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1558289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398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7187916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566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105780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2776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4135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607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866628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764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467099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517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1849994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2347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4110832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554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772231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9084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116523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7719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386043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4583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3997901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A80C88F000B478F8A9171E1D6522D" ma:contentTypeVersion="32" ma:contentTypeDescription="Create a new document." ma:contentTypeScope="" ma:versionID="3aa3d2ba203300259b13b2b370415bdc">
  <xsd:schema xmlns:xsd="http://www.w3.org/2001/XMLSchema" xmlns:xs="http://www.w3.org/2001/XMLSchema" xmlns:p="http://schemas.microsoft.com/office/2006/metadata/properties" xmlns:ns3="5b299dde-e8cc-4b2a-a8c2-b430b1c0e475" xmlns:ns4="93acfb42-cc79-46ed-a90f-67468bc17ab4" targetNamespace="http://schemas.microsoft.com/office/2006/metadata/properties" ma:root="true" ma:fieldsID="a46b13a2a380cdd573be52d5fd9e8eb8" ns3:_="" ns4:_="">
    <xsd:import namespace="5b299dde-e8cc-4b2a-a8c2-b430b1c0e475"/>
    <xsd:import namespace="93acfb42-cc79-46ed-a90f-67468bc17a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9dde-e8cc-4b2a-a8c2-b430b1c0e4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cfb42-cc79-46ed-a90f-67468bc17ab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93acfb42-cc79-46ed-a90f-67468bc17ab4" xsi:nil="true"/>
    <Is_Collaboration_Space_Locked xmlns="93acfb42-cc79-46ed-a90f-67468bc17ab4" xsi:nil="true"/>
    <Has_Teacher_Only_SectionGroup xmlns="93acfb42-cc79-46ed-a90f-67468bc17ab4" xsi:nil="true"/>
    <CultureName xmlns="93acfb42-cc79-46ed-a90f-67468bc17ab4" xsi:nil="true"/>
    <Invited_Teachers xmlns="93acfb42-cc79-46ed-a90f-67468bc17ab4" xsi:nil="true"/>
    <Self_Registration_Enabled xmlns="93acfb42-cc79-46ed-a90f-67468bc17ab4" xsi:nil="true"/>
    <FolderType xmlns="93acfb42-cc79-46ed-a90f-67468bc17ab4" xsi:nil="true"/>
    <Teachers xmlns="93acfb42-cc79-46ed-a90f-67468bc17ab4">
      <UserInfo>
        <DisplayName/>
        <AccountId xsi:nil="true"/>
        <AccountType/>
      </UserInfo>
    </Teachers>
    <AppVersion xmlns="93acfb42-cc79-46ed-a90f-67468bc17ab4" xsi:nil="true"/>
    <DefaultSectionNames xmlns="93acfb42-cc79-46ed-a90f-67468bc17ab4" xsi:nil="true"/>
    <Math_Settings xmlns="93acfb42-cc79-46ed-a90f-67468bc17ab4" xsi:nil="true"/>
    <LMS_Mappings xmlns="93acfb42-cc79-46ed-a90f-67468bc17ab4" xsi:nil="true"/>
    <IsNotebookLocked xmlns="93acfb42-cc79-46ed-a90f-67468bc17ab4" xsi:nil="true"/>
    <Owner xmlns="93acfb42-cc79-46ed-a90f-67468bc17ab4">
      <UserInfo>
        <DisplayName/>
        <AccountId xsi:nil="true"/>
        <AccountType/>
      </UserInfo>
    </Owner>
    <Distribution_Groups xmlns="93acfb42-cc79-46ed-a90f-67468bc17ab4" xsi:nil="true"/>
    <TeamsChannelId xmlns="93acfb42-cc79-46ed-a90f-67468bc17ab4" xsi:nil="true"/>
    <Self_Registration_Enabled0 xmlns="93acfb42-cc79-46ed-a90f-67468bc17ab4" xsi:nil="true"/>
    <Templates xmlns="93acfb42-cc79-46ed-a90f-67468bc17ab4" xsi:nil="true"/>
    <NotebookType xmlns="93acfb42-cc79-46ed-a90f-67468bc17ab4" xsi:nil="true"/>
    <Students xmlns="93acfb42-cc79-46ed-a90f-67468bc17ab4">
      <UserInfo>
        <DisplayName/>
        <AccountId xsi:nil="true"/>
        <AccountType/>
      </UserInfo>
    </Students>
    <Student_Groups xmlns="93acfb42-cc79-46ed-a90f-67468bc17ab4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FAC4EA-D088-4E96-B95F-719A016F3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299dde-e8cc-4b2a-a8c2-b430b1c0e475"/>
    <ds:schemaRef ds:uri="93acfb42-cc79-46ed-a90f-67468bc17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5BCD25-8B09-4AA5-9B66-ED559A31A19C}">
  <ds:schemaRefs>
    <ds:schemaRef ds:uri="93acfb42-cc79-46ed-a90f-67468bc17ab4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5b299dde-e8cc-4b2a-a8c2-b430b1c0e475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77C369D-BF4B-4474-983F-86DE367032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7418</TotalTime>
  <Words>104</Words>
  <Application>Microsoft Office PowerPoint</Application>
  <PresentationFormat>Laajakuva</PresentationFormat>
  <Paragraphs>59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JUST ONE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ONE</dc:title>
  <dc:creator>Mika Rantanen</dc:creator>
  <cp:lastModifiedBy>Mika Rantanen</cp:lastModifiedBy>
  <cp:revision>4</cp:revision>
  <dcterms:created xsi:type="dcterms:W3CDTF">2021-01-14T09:21:07Z</dcterms:created>
  <dcterms:modified xsi:type="dcterms:W3CDTF">2021-01-19T13:03:57Z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0x010100AFBA80C88F000B478F8A9171E1D6522D</vt:lpwstr>
  </property>
</Properties>
</file>