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ATOMI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molekyyli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liuos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pipetti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pipetti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keitinlasi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kiehuminen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elektroni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vesi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molekyyli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ATOMI</a:t>
          </a:r>
          <a:endParaRPr lang="fi-FI" sz="49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600" kern="1200" dirty="0" smtClean="0"/>
            <a:t>molekyyli</a:t>
          </a:r>
          <a:endParaRPr lang="fi-FI" sz="46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600" kern="1200" dirty="0" smtClean="0"/>
            <a:t>?</a:t>
          </a:r>
          <a:endParaRPr lang="fi-FI" sz="46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600" kern="1200" dirty="0" smtClean="0"/>
            <a:t>?</a:t>
          </a:r>
          <a:endParaRPr lang="fi-FI" sz="46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liuos</a:t>
          </a:r>
          <a:endParaRPr lang="fi-FI" sz="49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pipetti</a:t>
          </a:r>
          <a:endParaRPr lang="fi-FI" sz="49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pipetti</a:t>
          </a:r>
          <a:endParaRPr lang="fi-FI" sz="49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keitinlasi</a:t>
          </a:r>
          <a:endParaRPr lang="fi-FI" sz="49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800" kern="1200" dirty="0" smtClean="0"/>
            <a:t>kiehuminen</a:t>
          </a:r>
          <a:endParaRPr lang="fi-FI" sz="38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800" kern="1200" dirty="0" smtClean="0"/>
            <a:t>?</a:t>
          </a:r>
          <a:endParaRPr lang="fi-FI" sz="38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800" kern="1200" dirty="0" smtClean="0"/>
            <a:t>?</a:t>
          </a:r>
          <a:endParaRPr lang="fi-FI" sz="38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elektroni</a:t>
          </a:r>
          <a:endParaRPr lang="fi-FI" sz="49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vesi</a:t>
          </a:r>
          <a:endParaRPr lang="fi-FI" sz="49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600" kern="1200" dirty="0" smtClean="0"/>
            <a:t>molekyyli</a:t>
          </a:r>
          <a:endParaRPr lang="fi-FI" sz="46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600" kern="1200" dirty="0" smtClean="0"/>
            <a:t>?</a:t>
          </a:r>
          <a:endParaRPr lang="fi-FI" sz="46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600" kern="1200" dirty="0" smtClean="0"/>
            <a:t>?</a:t>
          </a:r>
          <a:endParaRPr lang="fi-FI" sz="46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1EBA-062F-497D-9CED-912D0569C26C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977526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1EBA-062F-497D-9CED-912D0569C26C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507722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1EBA-062F-497D-9CED-912D0569C26C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822596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1EBA-062F-497D-9CED-912D0569C26C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5979396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1EBA-062F-497D-9CED-912D0569C26C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5870599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1EBA-062F-497D-9CED-912D0569C26C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9966648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1EBA-062F-497D-9CED-912D0569C26C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5978178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1EBA-062F-497D-9CED-912D0569C26C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9743901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1EBA-062F-497D-9CED-912D0569C26C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6572746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1EBA-062F-497D-9CED-912D0569C26C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9078365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1EBA-062F-497D-9CED-912D0569C26C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8508863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61EBA-062F-497D-9CED-912D0569C26C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482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drumroll.wav"/>
      </p:stSnd>
    </p:sndAc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 rot="990908"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fi-FI" sz="16600" dirty="0" smtClean="0">
                <a:solidFill>
                  <a:srgbClr val="FF0000"/>
                </a:solidFill>
              </a:rPr>
              <a:t>JUST ONE</a:t>
            </a:r>
            <a:endParaRPr lang="fi-FI" sz="16600" dirty="0">
              <a:solidFill>
                <a:srgbClr val="FF0000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 rot="992240">
            <a:off x="1524000" y="3602038"/>
            <a:ext cx="9144000" cy="1655762"/>
          </a:xfrm>
        </p:spPr>
        <p:txBody>
          <a:bodyPr>
            <a:noAutofit/>
          </a:bodyPr>
          <a:lstStyle/>
          <a:p>
            <a:r>
              <a:rPr lang="fi-FI" sz="13800" b="1" dirty="0" smtClean="0"/>
              <a:t>KEMIA</a:t>
            </a:r>
            <a:endParaRPr lang="fi-FI" sz="13800" b="1" dirty="0"/>
          </a:p>
        </p:txBody>
      </p:sp>
    </p:spTree>
    <p:extLst>
      <p:ext uri="{BB962C8B-B14F-4D97-AF65-F5344CB8AC3E}">
        <p14:creationId xmlns:p14="http://schemas.microsoft.com/office/powerpoint/2010/main" val="1076246170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/>
              <a:t>JUST ONE -kemia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6889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5253856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/>
              <a:t>JUST ONE -kemia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6889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33837162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/>
              <a:t>JUST ONE -kemia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275082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9866628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/>
              <a:t>JUST ONE -kemia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67646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5467099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/>
              <a:t>JUST ONE -kemia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7517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01849994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/>
              <a:t>JUST ONE -kemia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7517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44110832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/>
              <a:t>JUST ONE -kemia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9554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4772231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/>
              <a:t>JUST ONE -kemia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9084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116523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/>
              <a:t>JUST ONE -kemia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8107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23860438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3200" dirty="0" smtClean="0"/>
              <a:t>JUST ONE -kemia</a:t>
            </a:r>
            <a:endParaRPr lang="fi-FI" sz="32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45835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43997901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BA80C88F000B478F8A9171E1D6522D" ma:contentTypeVersion="32" ma:contentTypeDescription="Create a new document." ma:contentTypeScope="" ma:versionID="3aa3d2ba203300259b13b2b370415bdc">
  <xsd:schema xmlns:xsd="http://www.w3.org/2001/XMLSchema" xmlns:xs="http://www.w3.org/2001/XMLSchema" xmlns:p="http://schemas.microsoft.com/office/2006/metadata/properties" xmlns:ns3="5b299dde-e8cc-4b2a-a8c2-b430b1c0e475" xmlns:ns4="93acfb42-cc79-46ed-a90f-67468bc17ab4" targetNamespace="http://schemas.microsoft.com/office/2006/metadata/properties" ma:root="true" ma:fieldsID="a46b13a2a380cdd573be52d5fd9e8eb8" ns3:_="" ns4:_="">
    <xsd:import namespace="5b299dde-e8cc-4b2a-a8c2-b430b1c0e475"/>
    <xsd:import namespace="93acfb42-cc79-46ed-a90f-67468bc17ab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Self_Registration_Enabled0" minOccurs="0"/>
                <xsd:element ref="ns4:Template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TeamsChannelId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299dde-e8cc-4b2a-a8c2-b430b1c0e4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acfb42-cc79-46ed-a90f-67468bc17ab4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Self_Registration_Enabled0" ma:index="25" nillable="true" ma:displayName="Self Registration Enabled" ma:internalName="Self_Registration_Enabled0">
      <xsd:simpleType>
        <xsd:restriction base="dms:Boolean"/>
      </xsd:simpleType>
    </xsd:element>
    <xsd:element name="Templates" ma:index="26" nillable="true" ma:displayName="Templates" ma:internalName="Templates">
      <xsd:simpleType>
        <xsd:restriction base="dms:Note">
          <xsd:maxLength value="255"/>
        </xsd:restriction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5" nillable="true" ma:displayName="Teams Channel Id" ma:internalName="TeamsChannelId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Students xmlns="93acfb42-cc79-46ed-a90f-67468bc17ab4" xsi:nil="true"/>
    <Is_Collaboration_Space_Locked xmlns="93acfb42-cc79-46ed-a90f-67468bc17ab4" xsi:nil="true"/>
    <Has_Teacher_Only_SectionGroup xmlns="93acfb42-cc79-46ed-a90f-67468bc17ab4" xsi:nil="true"/>
    <CultureName xmlns="93acfb42-cc79-46ed-a90f-67468bc17ab4" xsi:nil="true"/>
    <Invited_Teachers xmlns="93acfb42-cc79-46ed-a90f-67468bc17ab4" xsi:nil="true"/>
    <Self_Registration_Enabled xmlns="93acfb42-cc79-46ed-a90f-67468bc17ab4" xsi:nil="true"/>
    <FolderType xmlns="93acfb42-cc79-46ed-a90f-67468bc17ab4" xsi:nil="true"/>
    <Teachers xmlns="93acfb42-cc79-46ed-a90f-67468bc17ab4">
      <UserInfo>
        <DisplayName/>
        <AccountId xsi:nil="true"/>
        <AccountType/>
      </UserInfo>
    </Teachers>
    <AppVersion xmlns="93acfb42-cc79-46ed-a90f-67468bc17ab4" xsi:nil="true"/>
    <DefaultSectionNames xmlns="93acfb42-cc79-46ed-a90f-67468bc17ab4" xsi:nil="true"/>
    <Math_Settings xmlns="93acfb42-cc79-46ed-a90f-67468bc17ab4" xsi:nil="true"/>
    <LMS_Mappings xmlns="93acfb42-cc79-46ed-a90f-67468bc17ab4" xsi:nil="true"/>
    <IsNotebookLocked xmlns="93acfb42-cc79-46ed-a90f-67468bc17ab4" xsi:nil="true"/>
    <Owner xmlns="93acfb42-cc79-46ed-a90f-67468bc17ab4">
      <UserInfo>
        <DisplayName/>
        <AccountId xsi:nil="true"/>
        <AccountType/>
      </UserInfo>
    </Owner>
    <Distribution_Groups xmlns="93acfb42-cc79-46ed-a90f-67468bc17ab4" xsi:nil="true"/>
    <TeamsChannelId xmlns="93acfb42-cc79-46ed-a90f-67468bc17ab4" xsi:nil="true"/>
    <Self_Registration_Enabled0 xmlns="93acfb42-cc79-46ed-a90f-67468bc17ab4" xsi:nil="true"/>
    <Templates xmlns="93acfb42-cc79-46ed-a90f-67468bc17ab4" xsi:nil="true"/>
    <NotebookType xmlns="93acfb42-cc79-46ed-a90f-67468bc17ab4" xsi:nil="true"/>
    <Students xmlns="93acfb42-cc79-46ed-a90f-67468bc17ab4">
      <UserInfo>
        <DisplayName/>
        <AccountId xsi:nil="true"/>
        <AccountType/>
      </UserInfo>
    </Students>
    <Student_Groups xmlns="93acfb42-cc79-46ed-a90f-67468bc17ab4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3BFAC4EA-D088-4E96-B95F-719A016F36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299dde-e8cc-4b2a-a8c2-b430b1c0e475"/>
    <ds:schemaRef ds:uri="93acfb42-cc79-46ed-a90f-67468bc17a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7C369D-BF4B-4474-983F-86DE367032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5BCD25-8B09-4AA5-9B66-ED559A31A19C}">
  <ds:schemaRefs>
    <ds:schemaRef ds:uri="5b299dde-e8cc-4b2a-a8c2-b430b1c0e475"/>
    <ds:schemaRef ds:uri="http://schemas.microsoft.com/office/2006/documentManagement/types"/>
    <ds:schemaRef ds:uri="http://purl.org/dc/terms/"/>
    <ds:schemaRef ds:uri="http://schemas.microsoft.com/office/2006/metadata/properties"/>
    <ds:schemaRef ds:uri="93acfb42-cc79-46ed-a90f-67468bc17ab4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1600</TotalTime>
  <Words>73</Words>
  <Application>Microsoft Office PowerPoint</Application>
  <PresentationFormat>Laajakuva</PresentationFormat>
  <Paragraphs>42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Office-teema</vt:lpstr>
      <vt:lpstr>JUST ONE</vt:lpstr>
      <vt:lpstr>JUST ONE -kemia</vt:lpstr>
      <vt:lpstr>JUST ONE -kemia</vt:lpstr>
      <vt:lpstr>JUST ONE -kemia</vt:lpstr>
      <vt:lpstr>JUST ONE -kemia</vt:lpstr>
      <vt:lpstr>JUST ONE -kemia</vt:lpstr>
      <vt:lpstr>JUST ONE -kemia</vt:lpstr>
      <vt:lpstr>JUST ONE -kemia</vt:lpstr>
      <vt:lpstr>JUST ONE -kemia</vt:lpstr>
      <vt:lpstr>JUST ONE -kemia</vt:lpstr>
      <vt:lpstr>JUST ONE -kemia</vt:lpstr>
    </vt:vector>
  </TitlesOfParts>
  <Company>Turun kaupunki (Opetus x64)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ONE</dc:title>
  <dc:creator>Mika Rantanen</dc:creator>
  <cp:lastModifiedBy>Mika Rantanen</cp:lastModifiedBy>
  <cp:revision>2</cp:revision>
  <dcterms:created xsi:type="dcterms:W3CDTF">2021-01-14T09:21:07Z</dcterms:created>
  <dcterms:modified xsi:type="dcterms:W3CDTF">2021-01-15T12:01:27Z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0x010100AFBA80C88F000B478F8A9171E1D6522D</vt:lpwstr>
  </property>
</Properties>
</file>