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TULO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RATKAISU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YHTÄLÖ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polynomi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LASKIN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YMPYRÄ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KUUTIO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HARPPI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YHTEENLASKU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BD116E-878E-4893-8D44-3BC4C636C6C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8EC1C85D-77CD-43EB-9171-A80486EE2B4B}">
      <dgm:prSet phldrT="[Teksti]"/>
      <dgm:spPr/>
      <dgm:t>
        <a:bodyPr/>
        <a:lstStyle/>
        <a:p>
          <a:r>
            <a:rPr lang="fi-FI" dirty="0" smtClean="0"/>
            <a:t>POLYNOMI</a:t>
          </a:r>
          <a:endParaRPr lang="fi-FI" dirty="0"/>
        </a:p>
      </dgm:t>
    </dgm:pt>
    <dgm:pt modelId="{5C34CAF6-375D-4EBF-A6F9-67685AE02BDC}" type="parTrans" cxnId="{980F9D3D-00C9-4DB5-9D10-E97D26BC37A3}">
      <dgm:prSet/>
      <dgm:spPr/>
      <dgm:t>
        <a:bodyPr/>
        <a:lstStyle/>
        <a:p>
          <a:endParaRPr lang="fi-FI"/>
        </a:p>
      </dgm:t>
    </dgm:pt>
    <dgm:pt modelId="{CEB1BDA8-0791-4DA1-BEB6-9D5FCF57BA3A}" type="sibTrans" cxnId="{980F9D3D-00C9-4DB5-9D10-E97D26BC37A3}">
      <dgm:prSet/>
      <dgm:spPr/>
      <dgm:t>
        <a:bodyPr/>
        <a:lstStyle/>
        <a:p>
          <a:endParaRPr lang="fi-FI"/>
        </a:p>
      </dgm:t>
    </dgm:pt>
    <dgm:pt modelId="{FC1E4302-34FC-4A38-88FF-3B0688C1A951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B4DE2942-54BE-41ED-85F0-C072061D03D0}" type="parTrans" cxnId="{5FE59679-BBB3-4744-B773-2C6CED9A2F42}">
      <dgm:prSet/>
      <dgm:spPr/>
      <dgm:t>
        <a:bodyPr/>
        <a:lstStyle/>
        <a:p>
          <a:endParaRPr lang="fi-FI"/>
        </a:p>
      </dgm:t>
    </dgm:pt>
    <dgm:pt modelId="{A35F9951-74DD-4B79-9621-1CC83CABE1ED}" type="sibTrans" cxnId="{5FE59679-BBB3-4744-B773-2C6CED9A2F42}">
      <dgm:prSet/>
      <dgm:spPr/>
      <dgm:t>
        <a:bodyPr/>
        <a:lstStyle/>
        <a:p>
          <a:endParaRPr lang="fi-FI"/>
        </a:p>
      </dgm:t>
    </dgm:pt>
    <dgm:pt modelId="{CE469F12-1FA4-4DD5-8C8C-953DB5275285}">
      <dgm:prSet phldrT="[Teksti]"/>
      <dgm:spPr/>
      <dgm:t>
        <a:bodyPr/>
        <a:lstStyle/>
        <a:p>
          <a:r>
            <a:rPr lang="fi-FI" dirty="0" smtClean="0"/>
            <a:t>?</a:t>
          </a:r>
          <a:endParaRPr lang="fi-FI" dirty="0"/>
        </a:p>
      </dgm:t>
    </dgm:pt>
    <dgm:pt modelId="{E52D0E29-1103-47C6-87CA-2D1A9600608F}" type="parTrans" cxnId="{3C9251DB-061A-465C-8A7D-A6DE9AB4B34A}">
      <dgm:prSet/>
      <dgm:spPr/>
      <dgm:t>
        <a:bodyPr/>
        <a:lstStyle/>
        <a:p>
          <a:endParaRPr lang="fi-FI"/>
        </a:p>
      </dgm:t>
    </dgm:pt>
    <dgm:pt modelId="{E1DCA0B8-4140-4C70-B852-84D5D9AB3D2F}" type="sibTrans" cxnId="{3C9251DB-061A-465C-8A7D-A6DE9AB4B34A}">
      <dgm:prSet/>
      <dgm:spPr/>
      <dgm:t>
        <a:bodyPr/>
        <a:lstStyle/>
        <a:p>
          <a:endParaRPr lang="fi-FI"/>
        </a:p>
      </dgm:t>
    </dgm:pt>
    <dgm:pt modelId="{7567E7C2-FBE1-4A26-90F9-A91853346789}" type="pres">
      <dgm:prSet presAssocID="{E7BD116E-878E-4893-8D44-3BC4C636C6C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fi-FI"/>
        </a:p>
      </dgm:t>
    </dgm:pt>
    <dgm:pt modelId="{AB7FB6E4-5A94-4404-82BC-66D726C82A2D}" type="pres">
      <dgm:prSet presAssocID="{8EC1C85D-77CD-43EB-9171-A80486EE2B4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fi-FI"/>
        </a:p>
      </dgm:t>
    </dgm:pt>
    <dgm:pt modelId="{6022DC7C-6666-46EB-B88B-03727E840953}" type="pres">
      <dgm:prSet presAssocID="{8EC1C85D-77CD-43EB-9171-A80486EE2B4B}" presName="Accent1" presStyleLbl="node1" presStyleIdx="0" presStyleCnt="13"/>
      <dgm:spPr/>
    </dgm:pt>
    <dgm:pt modelId="{08200AC3-429F-42CC-9405-B1120426FA9C}" type="pres">
      <dgm:prSet presAssocID="{8EC1C85D-77CD-43EB-9171-A80486EE2B4B}" presName="Accent2" presStyleLbl="node1" presStyleIdx="1" presStyleCnt="13"/>
      <dgm:spPr/>
    </dgm:pt>
    <dgm:pt modelId="{98535C5C-9EF1-4C10-9742-15E4596A2976}" type="pres">
      <dgm:prSet presAssocID="{8EC1C85D-77CD-43EB-9171-A80486EE2B4B}" presName="Accent3" presStyleLbl="node1" presStyleIdx="2" presStyleCnt="13"/>
      <dgm:spPr/>
    </dgm:pt>
    <dgm:pt modelId="{98DD2576-B546-4B9B-9D52-5C487D597829}" type="pres">
      <dgm:prSet presAssocID="{8EC1C85D-77CD-43EB-9171-A80486EE2B4B}" presName="Accent4" presStyleLbl="node1" presStyleIdx="3" presStyleCnt="13"/>
      <dgm:spPr/>
    </dgm:pt>
    <dgm:pt modelId="{C85B6AC0-3108-45F0-9B3B-27F6756CC0ED}" type="pres">
      <dgm:prSet presAssocID="{8EC1C85D-77CD-43EB-9171-A80486EE2B4B}" presName="Accent5" presStyleLbl="node1" presStyleIdx="4" presStyleCnt="13"/>
      <dgm:spPr/>
    </dgm:pt>
    <dgm:pt modelId="{978F6164-13E2-46B5-B753-8B26E4278550}" type="pres">
      <dgm:prSet presAssocID="{8EC1C85D-77CD-43EB-9171-A80486EE2B4B}" presName="Accent6" presStyleLbl="node1" presStyleIdx="5" presStyleCnt="13"/>
      <dgm:spPr/>
    </dgm:pt>
    <dgm:pt modelId="{1C63BA30-E625-49E8-83B6-BB08598D0C8F}" type="pres">
      <dgm:prSet presAssocID="{FC1E4302-34FC-4A38-88FF-3B0688C1A951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5D264A16-AA79-4EA8-B6BC-04417016DC6D}" type="pres">
      <dgm:prSet presAssocID="{FC1E4302-34FC-4A38-88FF-3B0688C1A951}" presName="Accent7" presStyleCnt="0"/>
      <dgm:spPr/>
    </dgm:pt>
    <dgm:pt modelId="{08CD2361-64A3-4066-B3C9-61F110BB63DE}" type="pres">
      <dgm:prSet presAssocID="{FC1E4302-34FC-4A38-88FF-3B0688C1A951}" presName="AccentHold1" presStyleLbl="node1" presStyleIdx="7" presStyleCnt="13"/>
      <dgm:spPr/>
    </dgm:pt>
    <dgm:pt modelId="{6D7743D0-AABA-4FE3-8C66-DBB6D85B4515}" type="pres">
      <dgm:prSet presAssocID="{FC1E4302-34FC-4A38-88FF-3B0688C1A951}" presName="Accent8" presStyleCnt="0"/>
      <dgm:spPr/>
    </dgm:pt>
    <dgm:pt modelId="{D6230118-117D-4185-AE33-A047E0FF7B7D}" type="pres">
      <dgm:prSet presAssocID="{FC1E4302-34FC-4A38-88FF-3B0688C1A951}" presName="AccentHold2" presStyleLbl="node1" presStyleIdx="8" presStyleCnt="13"/>
      <dgm:spPr/>
    </dgm:pt>
    <dgm:pt modelId="{C812D2CC-D501-4DCF-B8B9-0AA06330A0F4}" type="pres">
      <dgm:prSet presAssocID="{CE469F12-1FA4-4DD5-8C8C-953DB5275285}" presName="Child2" presStyleLbl="node1" presStyleIdx="9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fi-FI"/>
        </a:p>
      </dgm:t>
    </dgm:pt>
    <dgm:pt modelId="{D6611C3E-9099-4788-806A-E645F03644B3}" type="pres">
      <dgm:prSet presAssocID="{CE469F12-1FA4-4DD5-8C8C-953DB5275285}" presName="Accent9" presStyleCnt="0"/>
      <dgm:spPr/>
    </dgm:pt>
    <dgm:pt modelId="{9CAA9D63-0E99-4795-B961-5065BCA02D4F}" type="pres">
      <dgm:prSet presAssocID="{CE469F12-1FA4-4DD5-8C8C-953DB5275285}" presName="AccentHold1" presStyleLbl="node1" presStyleIdx="10" presStyleCnt="13"/>
      <dgm:spPr/>
    </dgm:pt>
    <dgm:pt modelId="{AC06BCCD-86F2-4BBE-8EAA-2D316F53BE57}" type="pres">
      <dgm:prSet presAssocID="{CE469F12-1FA4-4DD5-8C8C-953DB5275285}" presName="Accent10" presStyleCnt="0"/>
      <dgm:spPr/>
    </dgm:pt>
    <dgm:pt modelId="{C4572F5C-3832-42E3-AC90-29D13226EEBE}" type="pres">
      <dgm:prSet presAssocID="{CE469F12-1FA4-4DD5-8C8C-953DB5275285}" presName="AccentHold2" presStyleLbl="node1" presStyleIdx="11" presStyleCnt="13"/>
      <dgm:spPr/>
    </dgm:pt>
    <dgm:pt modelId="{92868981-A819-40C2-BB01-10343CD14F55}" type="pres">
      <dgm:prSet presAssocID="{CE469F12-1FA4-4DD5-8C8C-953DB5275285}" presName="Accent11" presStyleCnt="0"/>
      <dgm:spPr/>
    </dgm:pt>
    <dgm:pt modelId="{F2854095-3994-4B15-93D1-048A71770412}" type="pres">
      <dgm:prSet presAssocID="{CE469F12-1FA4-4DD5-8C8C-953DB5275285}" presName="AccentHold3" presStyleLbl="node1" presStyleIdx="12" presStyleCnt="13"/>
      <dgm:spPr/>
    </dgm:pt>
  </dgm:ptLst>
  <dgm:cxnLst>
    <dgm:cxn modelId="{980F9D3D-00C9-4DB5-9D10-E97D26BC37A3}" srcId="{E7BD116E-878E-4893-8D44-3BC4C636C6CB}" destId="{8EC1C85D-77CD-43EB-9171-A80486EE2B4B}" srcOrd="0" destOrd="0" parTransId="{5C34CAF6-375D-4EBF-A6F9-67685AE02BDC}" sibTransId="{CEB1BDA8-0791-4DA1-BEB6-9D5FCF57BA3A}"/>
    <dgm:cxn modelId="{C8EEC23A-AF71-404B-B76C-A1D3E0630462}" type="presOf" srcId="{E7BD116E-878E-4893-8D44-3BC4C636C6CB}" destId="{7567E7C2-FBE1-4A26-90F9-A91853346789}" srcOrd="0" destOrd="0" presId="urn:microsoft.com/office/officeart/2009/3/layout/CircleRelationship"/>
    <dgm:cxn modelId="{11FEF992-81A0-4A3A-A5F2-F6257389CF89}" type="presOf" srcId="{FC1E4302-34FC-4A38-88FF-3B0688C1A951}" destId="{1C63BA30-E625-49E8-83B6-BB08598D0C8F}" srcOrd="0" destOrd="0" presId="urn:microsoft.com/office/officeart/2009/3/layout/CircleRelationship"/>
    <dgm:cxn modelId="{48456D96-430E-44A6-AA90-34074DB8855D}" type="presOf" srcId="{8EC1C85D-77CD-43EB-9171-A80486EE2B4B}" destId="{AB7FB6E4-5A94-4404-82BC-66D726C82A2D}" srcOrd="0" destOrd="0" presId="urn:microsoft.com/office/officeart/2009/3/layout/CircleRelationship"/>
    <dgm:cxn modelId="{5FE59679-BBB3-4744-B773-2C6CED9A2F42}" srcId="{8EC1C85D-77CD-43EB-9171-A80486EE2B4B}" destId="{FC1E4302-34FC-4A38-88FF-3B0688C1A951}" srcOrd="0" destOrd="0" parTransId="{B4DE2942-54BE-41ED-85F0-C072061D03D0}" sibTransId="{A35F9951-74DD-4B79-9621-1CC83CABE1ED}"/>
    <dgm:cxn modelId="{3C9251DB-061A-465C-8A7D-A6DE9AB4B34A}" srcId="{8EC1C85D-77CD-43EB-9171-A80486EE2B4B}" destId="{CE469F12-1FA4-4DD5-8C8C-953DB5275285}" srcOrd="1" destOrd="0" parTransId="{E52D0E29-1103-47C6-87CA-2D1A9600608F}" sibTransId="{E1DCA0B8-4140-4C70-B852-84D5D9AB3D2F}"/>
    <dgm:cxn modelId="{ECA5A80A-41A3-42D9-8FD1-E9085C92E620}" type="presOf" srcId="{CE469F12-1FA4-4DD5-8C8C-953DB5275285}" destId="{C812D2CC-D501-4DCF-B8B9-0AA06330A0F4}" srcOrd="0" destOrd="0" presId="urn:microsoft.com/office/officeart/2009/3/layout/CircleRelationship"/>
    <dgm:cxn modelId="{BDB1CBBE-3AA6-4EE9-9B4C-1A4E576A6CDB}" type="presParOf" srcId="{7567E7C2-FBE1-4A26-90F9-A91853346789}" destId="{AB7FB6E4-5A94-4404-82BC-66D726C82A2D}" srcOrd="0" destOrd="0" presId="urn:microsoft.com/office/officeart/2009/3/layout/CircleRelationship"/>
    <dgm:cxn modelId="{83B1152A-1AC8-4033-9801-2F3933F508A2}" type="presParOf" srcId="{7567E7C2-FBE1-4A26-90F9-A91853346789}" destId="{6022DC7C-6666-46EB-B88B-03727E840953}" srcOrd="1" destOrd="0" presId="urn:microsoft.com/office/officeart/2009/3/layout/CircleRelationship"/>
    <dgm:cxn modelId="{E94D2F43-CBD5-4CA3-A814-D546168F72C1}" type="presParOf" srcId="{7567E7C2-FBE1-4A26-90F9-A91853346789}" destId="{08200AC3-429F-42CC-9405-B1120426FA9C}" srcOrd="2" destOrd="0" presId="urn:microsoft.com/office/officeart/2009/3/layout/CircleRelationship"/>
    <dgm:cxn modelId="{E8446572-5671-46A4-8663-E53A49D7AF70}" type="presParOf" srcId="{7567E7C2-FBE1-4A26-90F9-A91853346789}" destId="{98535C5C-9EF1-4C10-9742-15E4596A2976}" srcOrd="3" destOrd="0" presId="urn:microsoft.com/office/officeart/2009/3/layout/CircleRelationship"/>
    <dgm:cxn modelId="{B46A65EF-7C18-4AEC-B2AE-D405E3644DC7}" type="presParOf" srcId="{7567E7C2-FBE1-4A26-90F9-A91853346789}" destId="{98DD2576-B546-4B9B-9D52-5C487D597829}" srcOrd="4" destOrd="0" presId="urn:microsoft.com/office/officeart/2009/3/layout/CircleRelationship"/>
    <dgm:cxn modelId="{1E4B9E92-AB2E-477F-8ECC-F1AE8F596627}" type="presParOf" srcId="{7567E7C2-FBE1-4A26-90F9-A91853346789}" destId="{C85B6AC0-3108-45F0-9B3B-27F6756CC0ED}" srcOrd="5" destOrd="0" presId="urn:microsoft.com/office/officeart/2009/3/layout/CircleRelationship"/>
    <dgm:cxn modelId="{F720645C-0DB2-40C5-B8ED-A6997D6C6AA6}" type="presParOf" srcId="{7567E7C2-FBE1-4A26-90F9-A91853346789}" destId="{978F6164-13E2-46B5-B753-8B26E4278550}" srcOrd="6" destOrd="0" presId="urn:microsoft.com/office/officeart/2009/3/layout/CircleRelationship"/>
    <dgm:cxn modelId="{20382A9C-3E4B-4DA8-87A6-635AEE3E88A3}" type="presParOf" srcId="{7567E7C2-FBE1-4A26-90F9-A91853346789}" destId="{1C63BA30-E625-49E8-83B6-BB08598D0C8F}" srcOrd="7" destOrd="0" presId="urn:microsoft.com/office/officeart/2009/3/layout/CircleRelationship"/>
    <dgm:cxn modelId="{65D948B1-88FF-43EB-B45A-2FECA76F6B8B}" type="presParOf" srcId="{7567E7C2-FBE1-4A26-90F9-A91853346789}" destId="{5D264A16-AA79-4EA8-B6BC-04417016DC6D}" srcOrd="8" destOrd="0" presId="urn:microsoft.com/office/officeart/2009/3/layout/CircleRelationship"/>
    <dgm:cxn modelId="{BD0A6FFD-BE80-4E73-9FC7-59F0604AC26B}" type="presParOf" srcId="{5D264A16-AA79-4EA8-B6BC-04417016DC6D}" destId="{08CD2361-64A3-4066-B3C9-61F110BB63DE}" srcOrd="0" destOrd="0" presId="urn:microsoft.com/office/officeart/2009/3/layout/CircleRelationship"/>
    <dgm:cxn modelId="{37837F41-A0B3-4C1B-A159-065C4553A7BD}" type="presParOf" srcId="{7567E7C2-FBE1-4A26-90F9-A91853346789}" destId="{6D7743D0-AABA-4FE3-8C66-DBB6D85B4515}" srcOrd="9" destOrd="0" presId="urn:microsoft.com/office/officeart/2009/3/layout/CircleRelationship"/>
    <dgm:cxn modelId="{CD61EB86-E277-4DB6-9BB7-C6636DA66CFA}" type="presParOf" srcId="{6D7743D0-AABA-4FE3-8C66-DBB6D85B4515}" destId="{D6230118-117D-4185-AE33-A047E0FF7B7D}" srcOrd="0" destOrd="0" presId="urn:microsoft.com/office/officeart/2009/3/layout/CircleRelationship"/>
    <dgm:cxn modelId="{39DEEB81-3B42-4AB9-8796-C8B6C7084AC4}" type="presParOf" srcId="{7567E7C2-FBE1-4A26-90F9-A91853346789}" destId="{C812D2CC-D501-4DCF-B8B9-0AA06330A0F4}" srcOrd="10" destOrd="0" presId="urn:microsoft.com/office/officeart/2009/3/layout/CircleRelationship"/>
    <dgm:cxn modelId="{19BD9F08-A40E-48F9-8FBD-419F1D125658}" type="presParOf" srcId="{7567E7C2-FBE1-4A26-90F9-A91853346789}" destId="{D6611C3E-9099-4788-806A-E645F03644B3}" srcOrd="11" destOrd="0" presId="urn:microsoft.com/office/officeart/2009/3/layout/CircleRelationship"/>
    <dgm:cxn modelId="{646E118A-8F06-4432-AA11-5B21CA02871E}" type="presParOf" srcId="{D6611C3E-9099-4788-806A-E645F03644B3}" destId="{9CAA9D63-0E99-4795-B961-5065BCA02D4F}" srcOrd="0" destOrd="0" presId="urn:microsoft.com/office/officeart/2009/3/layout/CircleRelationship"/>
    <dgm:cxn modelId="{919B3DB9-2149-4546-A907-979AEE720235}" type="presParOf" srcId="{7567E7C2-FBE1-4A26-90F9-A91853346789}" destId="{AC06BCCD-86F2-4BBE-8EAA-2D316F53BE57}" srcOrd="12" destOrd="0" presId="urn:microsoft.com/office/officeart/2009/3/layout/CircleRelationship"/>
    <dgm:cxn modelId="{3FDCE734-9D97-43BE-B7BA-14C2C2D47753}" type="presParOf" srcId="{AC06BCCD-86F2-4BBE-8EAA-2D316F53BE57}" destId="{C4572F5C-3832-42E3-AC90-29D13226EEBE}" srcOrd="0" destOrd="0" presId="urn:microsoft.com/office/officeart/2009/3/layout/CircleRelationship"/>
    <dgm:cxn modelId="{A05A4B4B-8743-46EE-9FB0-B290AB1E42D4}" type="presParOf" srcId="{7567E7C2-FBE1-4A26-90F9-A91853346789}" destId="{92868981-A819-40C2-BB01-10343CD14F55}" srcOrd="13" destOrd="0" presId="urn:microsoft.com/office/officeart/2009/3/layout/CircleRelationship"/>
    <dgm:cxn modelId="{2D05F937-B5E7-441A-B03D-63F1F7FD97A0}" type="presParOf" srcId="{92868981-A819-40C2-BB01-10343CD14F55}" destId="{F2854095-3994-4B15-93D1-048A71770412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TULO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100" kern="1200" dirty="0" smtClean="0"/>
            <a:t>RATKAISU</a:t>
          </a:r>
          <a:endParaRPr lang="fi-FI" sz="41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100" kern="1200" dirty="0" smtClean="0"/>
            <a:t>?</a:t>
          </a:r>
          <a:endParaRPr lang="fi-FI" sz="41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100" kern="1200" dirty="0" smtClean="0"/>
            <a:t>?</a:t>
          </a:r>
          <a:endParaRPr lang="fi-FI" sz="41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YHTÄLÖ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500" kern="1200" dirty="0" smtClean="0"/>
            <a:t>polynomi</a:t>
          </a:r>
          <a:endParaRPr lang="fi-FI" sz="45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500" kern="1200" dirty="0" smtClean="0"/>
            <a:t>?</a:t>
          </a:r>
          <a:endParaRPr lang="fi-FI" sz="45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500" kern="1200" dirty="0" smtClean="0"/>
            <a:t>?</a:t>
          </a:r>
          <a:endParaRPr lang="fi-FI" sz="45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LASKIN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YMPYRÄ</a:t>
          </a:r>
          <a:endParaRPr lang="fi-FI" sz="47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?</a:t>
          </a:r>
          <a:endParaRPr lang="fi-FI" sz="47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700" kern="1200" dirty="0" smtClean="0"/>
            <a:t>?</a:t>
          </a:r>
          <a:endParaRPr lang="fi-FI" sz="47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KUUTIO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HARPPI</a:t>
          </a:r>
          <a:endParaRPr lang="fi-FI" sz="4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900" kern="1200" dirty="0" smtClean="0"/>
            <a:t>?</a:t>
          </a:r>
          <a:endParaRPr lang="fi-FI" sz="4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YHTEENLASKU</a:t>
          </a:r>
          <a:endParaRPr lang="fi-FI" sz="29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?</a:t>
          </a:r>
          <a:endParaRPr lang="fi-FI" sz="29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?</a:t>
          </a:r>
          <a:endParaRPr lang="fi-FI" sz="29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FB6E4-5A94-4404-82BC-66D726C82A2D}">
      <dsp:nvSpPr>
        <dsp:cNvPr id="0" name=""/>
        <dsp:cNvSpPr/>
      </dsp:nvSpPr>
      <dsp:spPr>
        <a:xfrm>
          <a:off x="3100629" y="169702"/>
          <a:ext cx="3724825" cy="37247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POLYNOMI</a:t>
          </a:r>
          <a:endParaRPr lang="fi-FI" sz="3800" kern="1200" dirty="0"/>
        </a:p>
      </dsp:txBody>
      <dsp:txXfrm>
        <a:off x="3646117" y="715178"/>
        <a:ext cx="2633849" cy="2633793"/>
      </dsp:txXfrm>
    </dsp:sp>
    <dsp:sp modelId="{6022DC7C-6666-46EB-B88B-03727E840953}">
      <dsp:nvSpPr>
        <dsp:cNvPr id="0" name=""/>
        <dsp:cNvSpPr/>
      </dsp:nvSpPr>
      <dsp:spPr>
        <a:xfrm>
          <a:off x="5225934" y="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00AC3-429F-42CC-9405-B1120426FA9C}">
      <dsp:nvSpPr>
        <dsp:cNvPr id="0" name=""/>
        <dsp:cNvSpPr/>
      </dsp:nvSpPr>
      <dsp:spPr>
        <a:xfrm>
          <a:off x="4245024" y="3617702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35C5C-9EF1-4C10-9742-15E4596A2976}">
      <dsp:nvSpPr>
        <dsp:cNvPr id="0" name=""/>
        <dsp:cNvSpPr/>
      </dsp:nvSpPr>
      <dsp:spPr>
        <a:xfrm>
          <a:off x="7065140" y="1681357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DD2576-B546-4B9B-9D52-5C487D597829}">
      <dsp:nvSpPr>
        <dsp:cNvPr id="0" name=""/>
        <dsp:cNvSpPr/>
      </dsp:nvSpPr>
      <dsp:spPr>
        <a:xfrm>
          <a:off x="5629797" y="39370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6AC0-3108-45F0-9B3B-27F6756CC0ED}">
      <dsp:nvSpPr>
        <dsp:cNvPr id="0" name=""/>
        <dsp:cNvSpPr/>
      </dsp:nvSpPr>
      <dsp:spPr>
        <a:xfrm>
          <a:off x="4330230" y="588736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F6164-13E2-46B5-B753-8B26E4278550}">
      <dsp:nvSpPr>
        <dsp:cNvPr id="0" name=""/>
        <dsp:cNvSpPr/>
      </dsp:nvSpPr>
      <dsp:spPr>
        <a:xfrm>
          <a:off x="3384649" y="2306209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BA30-E625-49E8-83B6-BB08598D0C8F}">
      <dsp:nvSpPr>
        <dsp:cNvPr id="0" name=""/>
        <dsp:cNvSpPr/>
      </dsp:nvSpPr>
      <dsp:spPr>
        <a:xfrm>
          <a:off x="1936837" y="841983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?</a:t>
          </a:r>
          <a:endParaRPr lang="fi-FI" sz="3800" kern="1200" dirty="0"/>
        </a:p>
      </dsp:txBody>
      <dsp:txXfrm>
        <a:off x="2158603" y="1063678"/>
        <a:ext cx="1070782" cy="1070440"/>
      </dsp:txXfrm>
    </dsp:sp>
    <dsp:sp modelId="{08CD2361-64A3-4066-B3C9-61F110BB63DE}">
      <dsp:nvSpPr>
        <dsp:cNvPr id="0" name=""/>
        <dsp:cNvSpPr/>
      </dsp:nvSpPr>
      <dsp:spPr>
        <a:xfrm>
          <a:off x="4806830" y="601790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230118-117D-4185-AE33-A047E0FF7B7D}">
      <dsp:nvSpPr>
        <dsp:cNvPr id="0" name=""/>
        <dsp:cNvSpPr/>
      </dsp:nvSpPr>
      <dsp:spPr>
        <a:xfrm>
          <a:off x="2078848" y="2799650"/>
          <a:ext cx="748844" cy="748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2D2CC-D501-4DCF-B8B9-0AA06330A0F4}">
      <dsp:nvSpPr>
        <dsp:cNvPr id="0" name=""/>
        <dsp:cNvSpPr/>
      </dsp:nvSpPr>
      <dsp:spPr>
        <a:xfrm>
          <a:off x="7207150" y="129669"/>
          <a:ext cx="1514314" cy="1513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800" kern="1200" dirty="0" smtClean="0"/>
            <a:t>?</a:t>
          </a:r>
          <a:endParaRPr lang="fi-FI" sz="3800" kern="1200" dirty="0"/>
        </a:p>
      </dsp:txBody>
      <dsp:txXfrm>
        <a:off x="7428916" y="351364"/>
        <a:ext cx="1070782" cy="1070440"/>
      </dsp:txXfrm>
    </dsp:sp>
    <dsp:sp modelId="{9CAA9D63-0E99-4795-B961-5065BCA02D4F}">
      <dsp:nvSpPr>
        <dsp:cNvPr id="0" name=""/>
        <dsp:cNvSpPr/>
      </dsp:nvSpPr>
      <dsp:spPr>
        <a:xfrm>
          <a:off x="6531736" y="1174861"/>
          <a:ext cx="414254" cy="414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72F5C-3832-42E3-AC90-29D13226EEBE}">
      <dsp:nvSpPr>
        <dsp:cNvPr id="0" name=""/>
        <dsp:cNvSpPr/>
      </dsp:nvSpPr>
      <dsp:spPr>
        <a:xfrm>
          <a:off x="1794134" y="3690804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54095-3994-4B15-93D1-048A71770412}">
      <dsp:nvSpPr>
        <dsp:cNvPr id="0" name=""/>
        <dsp:cNvSpPr/>
      </dsp:nvSpPr>
      <dsp:spPr>
        <a:xfrm>
          <a:off x="4785356" y="3263503"/>
          <a:ext cx="299953" cy="3002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BCD13-E796-4D4E-AEAE-9B6DADF950C0}" type="datetimeFigureOut">
              <a:rPr lang="fi-FI" smtClean="0"/>
              <a:t>31.5.2021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36668-5FBD-4FB6-A193-2027452A73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882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CD39-2669-4ECA-A655-4A099D83796E}" type="datetime1">
              <a:rPr lang="fi-FI" smtClean="0"/>
              <a:t>31.5.2021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7752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98713-31CC-4851-892E-4A267452B5D9}" type="datetime1">
              <a:rPr lang="fi-FI" smtClean="0"/>
              <a:t>31.5.2021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722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5677-7410-4F5C-BAF3-F1D94734BDC1}" type="datetime1">
              <a:rPr lang="fi-FI" smtClean="0"/>
              <a:t>31.5.2021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82259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 smtClean="0"/>
              <a:t>Muokkaa tekstin perustyylejä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E939-24FC-415A-8F73-6543090DD875}" type="datetime1">
              <a:rPr lang="fi-FI" smtClean="0"/>
              <a:t>31.5.2021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 baseline="0"/>
            </a:lvl1pPr>
          </a:lstStyle>
          <a:p>
            <a:fld id="{0919C94F-AC28-46A9-A157-195A63EC6FB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Otsikko 1"/>
          <p:cNvSpPr txBox="1">
            <a:spLocks/>
          </p:cNvSpPr>
          <p:nvPr userDrawn="1"/>
        </p:nvSpPr>
        <p:spPr>
          <a:xfrm>
            <a:off x="7532914" y="0"/>
            <a:ext cx="4659086" cy="83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3200" dirty="0" smtClean="0">
                <a:solidFill>
                  <a:srgbClr val="FF0000"/>
                </a:solidFill>
              </a:rPr>
              <a:t>JUST ONE -MATEMATIIKKA</a:t>
            </a:r>
            <a:endParaRPr lang="fi-FI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7939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D6F53-9D80-4D0D-869F-8B17E6B85FFE}" type="datetime1">
              <a:rPr lang="fi-FI" smtClean="0"/>
              <a:t>31.5.2021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5870599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7AEC9-07B1-48F0-BDE3-C44668011C47}" type="datetime1">
              <a:rPr lang="fi-FI" smtClean="0"/>
              <a:t>31.5.2021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9966648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A41FE-3834-4DEA-9DDA-12C95DDCF681}" type="datetime1">
              <a:rPr lang="fi-FI" smtClean="0"/>
              <a:t>31.5.2021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978178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63C4-8C90-4619-A28A-E215E6020C30}" type="datetime1">
              <a:rPr lang="fi-FI" smtClean="0"/>
              <a:t>31.5.2021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9743901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E723-23F1-45DD-BE80-0D217250F974}" type="datetime1">
              <a:rPr lang="fi-FI" smtClean="0"/>
              <a:t>31.5.2021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572746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CD57-4326-42F5-A067-7E7942E553E3}" type="datetime1">
              <a:rPr lang="fi-FI" smtClean="0"/>
              <a:t>31.5.2021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9078365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38930-3A0A-4BA1-9FF4-A0EE60E42746}" type="datetime1">
              <a:rPr lang="fi-FI" smtClean="0"/>
              <a:t>31.5.2021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508863"/>
      </p:ext>
    </p:extLst>
  </p:cSld>
  <p:clrMapOvr>
    <a:masterClrMapping/>
  </p:clrMapOvr>
  <p:transition>
    <p:sndAc>
      <p:stSnd>
        <p:snd r:embed="rId1" name="drumroll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CF280-0C8C-44A4-8ABA-AED418D929DD}" type="datetime1">
              <a:rPr lang="fi-FI" smtClean="0"/>
              <a:t>31.5.2021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C94F-AC28-46A9-A157-195A63EC6F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482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drumroll.wav"/>
      </p:stSnd>
    </p:sndAc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 rot="990908"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fi-FI" sz="16600" dirty="0" smtClean="0">
                <a:solidFill>
                  <a:srgbClr val="FF0000"/>
                </a:solidFill>
              </a:rPr>
              <a:t>JUST ONE</a:t>
            </a:r>
            <a:endParaRPr lang="fi-FI" sz="16600" dirty="0">
              <a:solidFill>
                <a:srgbClr val="FF00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 rot="992240">
            <a:off x="524594" y="2905933"/>
            <a:ext cx="11142812" cy="907903"/>
          </a:xfrm>
        </p:spPr>
        <p:txBody>
          <a:bodyPr>
            <a:noAutofit/>
          </a:bodyPr>
          <a:lstStyle/>
          <a:p>
            <a:r>
              <a:rPr lang="fi-FI" sz="13800" b="1" dirty="0" smtClean="0"/>
              <a:t>matematiikka</a:t>
            </a:r>
            <a:endParaRPr lang="fi-FI" sz="13800" b="1" dirty="0"/>
          </a:p>
        </p:txBody>
      </p:sp>
    </p:spTree>
    <p:extLst>
      <p:ext uri="{BB962C8B-B14F-4D97-AF65-F5344CB8AC3E}">
        <p14:creationId xmlns:p14="http://schemas.microsoft.com/office/powerpoint/2010/main" val="1076246170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4291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253856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952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3837162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7844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8986662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742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467099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4843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1849994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8902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5</a:t>
            </a:fld>
            <a:endParaRPr lang="fi-FI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110832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3193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4772231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4976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116523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6517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z="2800" b="1" smtClean="0">
                <a:solidFill>
                  <a:schemeClr val="tx1"/>
                </a:solidFill>
              </a:rPr>
              <a:t>8</a:t>
            </a:fld>
            <a:endParaRPr lang="fi-FI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860438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8754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C94F-AC28-46A9-A157-195A63EC6FBA}" type="slidenum">
              <a:rPr lang="fi-FI" smtClean="0"/>
              <a:t>9</a:t>
            </a:fld>
            <a:endParaRPr lang="fi-FI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3997901"/>
      </p:ext>
    </p:extLst>
  </p:cSld>
  <p:clrMapOvr>
    <a:masterClrMapping/>
  </p:clrMapOvr>
  <p:transition>
    <p:sndAc>
      <p:stSnd>
        <p:snd r:embed="rId2" name="drumroll.wav"/>
      </p:stSnd>
    </p:sndAc>
  </p:transition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Students xmlns="93acfb42-cc79-46ed-a90f-67468bc17ab4" xsi:nil="true"/>
    <Is_Collaboration_Space_Locked xmlns="93acfb42-cc79-46ed-a90f-67468bc17ab4" xsi:nil="true"/>
    <Has_Teacher_Only_SectionGroup xmlns="93acfb42-cc79-46ed-a90f-67468bc17ab4" xsi:nil="true"/>
    <CultureName xmlns="93acfb42-cc79-46ed-a90f-67468bc17ab4" xsi:nil="true"/>
    <Invited_Teachers xmlns="93acfb42-cc79-46ed-a90f-67468bc17ab4" xsi:nil="true"/>
    <Self_Registration_Enabled xmlns="93acfb42-cc79-46ed-a90f-67468bc17ab4" xsi:nil="true"/>
    <FolderType xmlns="93acfb42-cc79-46ed-a90f-67468bc17ab4" xsi:nil="true"/>
    <Teachers xmlns="93acfb42-cc79-46ed-a90f-67468bc17ab4">
      <UserInfo>
        <DisplayName/>
        <AccountId xsi:nil="true"/>
        <AccountType/>
      </UserInfo>
    </Teachers>
    <AppVersion xmlns="93acfb42-cc79-46ed-a90f-67468bc17ab4" xsi:nil="true"/>
    <DefaultSectionNames xmlns="93acfb42-cc79-46ed-a90f-67468bc17ab4" xsi:nil="true"/>
    <Math_Settings xmlns="93acfb42-cc79-46ed-a90f-67468bc17ab4" xsi:nil="true"/>
    <LMS_Mappings xmlns="93acfb42-cc79-46ed-a90f-67468bc17ab4" xsi:nil="true"/>
    <IsNotebookLocked xmlns="93acfb42-cc79-46ed-a90f-67468bc17ab4" xsi:nil="true"/>
    <Owner xmlns="93acfb42-cc79-46ed-a90f-67468bc17ab4">
      <UserInfo>
        <DisplayName/>
        <AccountId xsi:nil="true"/>
        <AccountType/>
      </UserInfo>
    </Owner>
    <Distribution_Groups xmlns="93acfb42-cc79-46ed-a90f-67468bc17ab4" xsi:nil="true"/>
    <TeamsChannelId xmlns="93acfb42-cc79-46ed-a90f-67468bc17ab4" xsi:nil="true"/>
    <Self_Registration_Enabled0 xmlns="93acfb42-cc79-46ed-a90f-67468bc17ab4" xsi:nil="true"/>
    <Templates xmlns="93acfb42-cc79-46ed-a90f-67468bc17ab4" xsi:nil="true"/>
    <NotebookType xmlns="93acfb42-cc79-46ed-a90f-67468bc17ab4" xsi:nil="true"/>
    <Students xmlns="93acfb42-cc79-46ed-a90f-67468bc17ab4">
      <UserInfo>
        <DisplayName/>
        <AccountId xsi:nil="true"/>
        <AccountType/>
      </UserInfo>
    </Students>
    <Student_Groups xmlns="93acfb42-cc79-46ed-a90f-67468bc17ab4">
      <UserInfo>
        <DisplayName/>
        <AccountId xsi:nil="true"/>
        <AccountType/>
      </UserInfo>
    </Student_Group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BA80C88F000B478F8A9171E1D6522D" ma:contentTypeVersion="34" ma:contentTypeDescription="Create a new document." ma:contentTypeScope="" ma:versionID="2c0a551e26ae7f3bb8d9304477d4ee5e">
  <xsd:schema xmlns:xsd="http://www.w3.org/2001/XMLSchema" xmlns:xs="http://www.w3.org/2001/XMLSchema" xmlns:p="http://schemas.microsoft.com/office/2006/metadata/properties" xmlns:ns3="5b299dde-e8cc-4b2a-a8c2-b430b1c0e475" xmlns:ns4="93acfb42-cc79-46ed-a90f-67468bc17ab4" targetNamespace="http://schemas.microsoft.com/office/2006/metadata/properties" ma:root="true" ma:fieldsID="8608884e7d0bf8a32b5ace98d81e9caa" ns3:_="" ns4:_="">
    <xsd:import namespace="5b299dde-e8cc-4b2a-a8c2-b430b1c0e475"/>
    <xsd:import namespace="93acfb42-cc79-46ed-a90f-67468bc17a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Self_Registration_Enabled0" minOccurs="0"/>
                <xsd:element ref="ns4:Template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TeamsChannelId" minOccurs="0"/>
                <xsd:element ref="ns4:Math_Settings" minOccurs="0"/>
                <xsd:element ref="ns4:Distribution_Groups" minOccurs="0"/>
                <xsd:element ref="ns4:LMS_Mappings" minOccurs="0"/>
                <xsd:element ref="ns4:IsNotebookLocked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99dde-e8cc-4b2a-a8c2-b430b1c0e4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acfb42-cc79-46ed-a90f-67468bc17ab4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Self_Registration_Enabled0" ma:index="25" nillable="true" ma:displayName="Self Registration Enabled" ma:internalName="Self_Registration_Enabled0">
      <xsd:simpleType>
        <xsd:restriction base="dms:Boolean"/>
      </xsd:simpleType>
    </xsd:element>
    <xsd:element name="Templates" ma:index="26" nillable="true" ma:displayName="Templates" ma:internalName="Templates">
      <xsd:simpleType>
        <xsd:restriction base="dms:Note">
          <xsd:maxLength value="255"/>
        </xsd:restriction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5" nillable="true" ma:displayName="Teams Channel Id" ma:internalName="TeamsChannelId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5BCD25-8B09-4AA5-9B66-ED559A31A19C}">
  <ds:schemaRefs>
    <ds:schemaRef ds:uri="http://schemas.microsoft.com/office/2006/documentManagement/types"/>
    <ds:schemaRef ds:uri="http://schemas.openxmlformats.org/package/2006/metadata/core-properties"/>
    <ds:schemaRef ds:uri="93acfb42-cc79-46ed-a90f-67468bc17ab4"/>
    <ds:schemaRef ds:uri="http://schemas.microsoft.com/office/2006/metadata/properties"/>
    <ds:schemaRef ds:uri="http://purl.org/dc/elements/1.1/"/>
    <ds:schemaRef ds:uri="http://purl.org/dc/terms/"/>
    <ds:schemaRef ds:uri="5b299dde-e8cc-4b2a-a8c2-b430b1c0e475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7C369D-BF4B-4474-983F-86DE367032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E7D42C-E20E-4FD1-8FF4-B23099F4F8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299dde-e8cc-4b2a-a8c2-b430b1c0e475"/>
    <ds:schemaRef ds:uri="93acfb42-cc79-46ed-a90f-67468bc17a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43</Words>
  <Application>Microsoft Office PowerPoint</Application>
  <PresentationFormat>Laajakuva</PresentationFormat>
  <Paragraphs>42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Candara</vt:lpstr>
      <vt:lpstr>Office-teema</vt:lpstr>
      <vt:lpstr>JUST ONE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Turun kaupunki (Opetus x64)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ONE</dc:title>
  <dc:creator>Mika Rantanen</dc:creator>
  <cp:lastModifiedBy>Mika Rantanen</cp:lastModifiedBy>
  <cp:revision>5</cp:revision>
  <dcterms:created xsi:type="dcterms:W3CDTF">2021-01-14T09:21:07Z</dcterms:created>
  <dcterms:modified xsi:type="dcterms:W3CDTF">2021-05-31T07:34:44Z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0x010100AFBA80C88F000B478F8A9171E1D6522D</vt:lpwstr>
  </property>
</Properties>
</file>