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379" r:id="rId5"/>
    <p:sldId id="376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2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8E"/>
    <a:srgbClr val="8CB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25F3F-03F4-B834-71F0-63A2DD25B0B4}" v="4" dt="2021-02-09T07:32:35.731"/>
    <p1510:client id="{6BFBEC01-28F5-3548-C96E-3FDA45DDE237}" v="104" dt="2021-02-09T07:29:41.137"/>
    <p1510:client id="{A45F354A-931B-4ED9-7B2E-D030F869EBF2}" v="1947" dt="2021-02-08T16:56:05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orient="horz" pos="799"/>
        <p:guide pos="72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866"/>
    </p:cViewPr>
  </p:sorterViewPr>
  <p:notesViewPr>
    <p:cSldViewPr showGuides="1">
      <p:cViewPr varScale="1">
        <p:scale>
          <a:sx n="77" d="100"/>
          <a:sy n="77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kiaho Mika" userId="S::mika.jokiaho@edu.vaasa.fi::560e8fbb-e6db-4319-9c52-118de8ddd23d" providerId="AD" clId="Web-{A45F354A-931B-4ED9-7B2E-D030F869EBF2}"/>
    <pc:docChg chg="addSld delSld modSld sldOrd">
      <pc:chgData name="Jokiaho Mika" userId="S::mika.jokiaho@edu.vaasa.fi::560e8fbb-e6db-4319-9c52-118de8ddd23d" providerId="AD" clId="Web-{A45F354A-931B-4ED9-7B2E-D030F869EBF2}" dt="2021-02-08T16:56:04.606" v="1772" actId="20577"/>
      <pc:docMkLst>
        <pc:docMk/>
      </pc:docMkLst>
      <pc:sldChg chg="del">
        <pc:chgData name="Jokiaho Mika" userId="S::mika.jokiaho@edu.vaasa.fi::560e8fbb-e6db-4319-9c52-118de8ddd23d" providerId="AD" clId="Web-{A45F354A-931B-4ED9-7B2E-D030F869EBF2}" dt="2021-02-08T11:45:06.568" v="27"/>
        <pc:sldMkLst>
          <pc:docMk/>
          <pc:sldMk cId="3848755430" sldId="259"/>
        </pc:sldMkLst>
      </pc:sldChg>
      <pc:sldChg chg="modSp">
        <pc:chgData name="Jokiaho Mika" userId="S::mika.jokiaho@edu.vaasa.fi::560e8fbb-e6db-4319-9c52-118de8ddd23d" providerId="AD" clId="Web-{A45F354A-931B-4ED9-7B2E-D030F869EBF2}" dt="2021-02-08T11:44:58.271" v="22" actId="20577"/>
        <pc:sldMkLst>
          <pc:docMk/>
          <pc:sldMk cId="2848518744" sldId="261"/>
        </pc:sldMkLst>
        <pc:spChg chg="mod">
          <ac:chgData name="Jokiaho Mika" userId="S::mika.jokiaho@edu.vaasa.fi::560e8fbb-e6db-4319-9c52-118de8ddd23d" providerId="AD" clId="Web-{A45F354A-931B-4ED9-7B2E-D030F869EBF2}" dt="2021-02-08T11:44:58.271" v="22" actId="20577"/>
          <ac:spMkLst>
            <pc:docMk/>
            <pc:sldMk cId="2848518744" sldId="261"/>
            <ac:spMk id="2" creationId="{00000000-0000-0000-0000-000000000000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5:15.381" v="34"/>
        <pc:sldMkLst>
          <pc:docMk/>
          <pc:sldMk cId="601620962" sldId="280"/>
        </pc:sldMkLst>
      </pc:sldChg>
      <pc:sldChg chg="del">
        <pc:chgData name="Jokiaho Mika" userId="S::mika.jokiaho@edu.vaasa.fi::560e8fbb-e6db-4319-9c52-118de8ddd23d" providerId="AD" clId="Web-{A45F354A-931B-4ED9-7B2E-D030F869EBF2}" dt="2021-02-08T11:45:16.365" v="35"/>
        <pc:sldMkLst>
          <pc:docMk/>
          <pc:sldMk cId="3435624236" sldId="282"/>
        </pc:sldMkLst>
      </pc:sldChg>
      <pc:sldChg chg="del">
        <pc:chgData name="Jokiaho Mika" userId="S::mika.jokiaho@edu.vaasa.fi::560e8fbb-e6db-4319-9c52-118de8ddd23d" providerId="AD" clId="Web-{A45F354A-931B-4ED9-7B2E-D030F869EBF2}" dt="2021-02-08T11:45:17.349" v="36"/>
        <pc:sldMkLst>
          <pc:docMk/>
          <pc:sldMk cId="2323073197" sldId="283"/>
        </pc:sldMkLst>
      </pc:sldChg>
      <pc:sldChg chg="del">
        <pc:chgData name="Jokiaho Mika" userId="S::mika.jokiaho@edu.vaasa.fi::560e8fbb-e6db-4319-9c52-118de8ddd23d" providerId="AD" clId="Web-{A45F354A-931B-4ED9-7B2E-D030F869EBF2}" dt="2021-02-08T11:45:10.615" v="30"/>
        <pc:sldMkLst>
          <pc:docMk/>
          <pc:sldMk cId="534820140" sldId="288"/>
        </pc:sldMkLst>
      </pc:sldChg>
      <pc:sldChg chg="del">
        <pc:chgData name="Jokiaho Mika" userId="S::mika.jokiaho@edu.vaasa.fi::560e8fbb-e6db-4319-9c52-118de8ddd23d" providerId="AD" clId="Web-{A45F354A-931B-4ED9-7B2E-D030F869EBF2}" dt="2021-02-08T11:45:14.318" v="33"/>
        <pc:sldMkLst>
          <pc:docMk/>
          <pc:sldMk cId="50194620" sldId="290"/>
        </pc:sldMkLst>
      </pc:sldChg>
      <pc:sldChg chg="del">
        <pc:chgData name="Jokiaho Mika" userId="S::mika.jokiaho@edu.vaasa.fi::560e8fbb-e6db-4319-9c52-118de8ddd23d" providerId="AD" clId="Web-{A45F354A-931B-4ED9-7B2E-D030F869EBF2}" dt="2021-02-08T11:45:12.193" v="31"/>
        <pc:sldMkLst>
          <pc:docMk/>
          <pc:sldMk cId="4142062683" sldId="291"/>
        </pc:sldMkLst>
      </pc:sldChg>
      <pc:sldChg chg="del">
        <pc:chgData name="Jokiaho Mika" userId="S::mika.jokiaho@edu.vaasa.fi::560e8fbb-e6db-4319-9c52-118de8ddd23d" providerId="AD" clId="Web-{A45F354A-931B-4ED9-7B2E-D030F869EBF2}" dt="2021-02-08T11:45:13.131" v="32"/>
        <pc:sldMkLst>
          <pc:docMk/>
          <pc:sldMk cId="3195643049" sldId="293"/>
        </pc:sldMkLst>
      </pc:sldChg>
      <pc:sldChg chg="del">
        <pc:chgData name="Jokiaho Mika" userId="S::mika.jokiaho@edu.vaasa.fi::560e8fbb-e6db-4319-9c52-118de8ddd23d" providerId="AD" clId="Web-{A45F354A-931B-4ED9-7B2E-D030F869EBF2}" dt="2021-02-08T11:45:09.037" v="29"/>
        <pc:sldMkLst>
          <pc:docMk/>
          <pc:sldMk cId="1303799074" sldId="294"/>
        </pc:sldMkLst>
      </pc:sldChg>
      <pc:sldChg chg="del">
        <pc:chgData name="Jokiaho Mika" userId="S::mika.jokiaho@edu.vaasa.fi::560e8fbb-e6db-4319-9c52-118de8ddd23d" providerId="AD" clId="Web-{A45F354A-931B-4ED9-7B2E-D030F869EBF2}" dt="2021-02-08T11:45:38.444" v="52"/>
        <pc:sldMkLst>
          <pc:docMk/>
          <pc:sldMk cId="3062761312" sldId="323"/>
        </pc:sldMkLst>
      </pc:sldChg>
      <pc:sldChg chg="del">
        <pc:chgData name="Jokiaho Mika" userId="S::mika.jokiaho@edu.vaasa.fi::560e8fbb-e6db-4319-9c52-118de8ddd23d" providerId="AD" clId="Web-{A45F354A-931B-4ED9-7B2E-D030F869EBF2}" dt="2021-02-08T11:45:32.006" v="47"/>
        <pc:sldMkLst>
          <pc:docMk/>
          <pc:sldMk cId="3242635420" sldId="332"/>
        </pc:sldMkLst>
      </pc:sldChg>
      <pc:sldChg chg="del">
        <pc:chgData name="Jokiaho Mika" userId="S::mika.jokiaho@edu.vaasa.fi::560e8fbb-e6db-4319-9c52-118de8ddd23d" providerId="AD" clId="Web-{A45F354A-931B-4ED9-7B2E-D030F869EBF2}" dt="2021-02-08T11:45:33.866" v="49"/>
        <pc:sldMkLst>
          <pc:docMk/>
          <pc:sldMk cId="842462766" sldId="334"/>
        </pc:sldMkLst>
      </pc:sldChg>
      <pc:sldChg chg="del">
        <pc:chgData name="Jokiaho Mika" userId="S::mika.jokiaho@edu.vaasa.fi::560e8fbb-e6db-4319-9c52-118de8ddd23d" providerId="AD" clId="Web-{A45F354A-931B-4ED9-7B2E-D030F869EBF2}" dt="2021-02-08T11:45:33.006" v="48"/>
        <pc:sldMkLst>
          <pc:docMk/>
          <pc:sldMk cId="3682623565" sldId="335"/>
        </pc:sldMkLst>
      </pc:sldChg>
      <pc:sldChg chg="del">
        <pc:chgData name="Jokiaho Mika" userId="S::mika.jokiaho@edu.vaasa.fi::560e8fbb-e6db-4319-9c52-118de8ddd23d" providerId="AD" clId="Web-{A45F354A-931B-4ED9-7B2E-D030F869EBF2}" dt="2021-02-08T11:45:28.084" v="43"/>
        <pc:sldMkLst>
          <pc:docMk/>
          <pc:sldMk cId="2671387664" sldId="339"/>
        </pc:sldMkLst>
      </pc:sldChg>
      <pc:sldChg chg="del">
        <pc:chgData name="Jokiaho Mika" userId="S::mika.jokiaho@edu.vaasa.fi::560e8fbb-e6db-4319-9c52-118de8ddd23d" providerId="AD" clId="Web-{A45F354A-931B-4ED9-7B2E-D030F869EBF2}" dt="2021-02-08T11:45:02.990" v="24"/>
        <pc:sldMkLst>
          <pc:docMk/>
          <pc:sldMk cId="4056168249" sldId="348"/>
        </pc:sldMkLst>
      </pc:sldChg>
      <pc:sldChg chg="del">
        <pc:chgData name="Jokiaho Mika" userId="S::mika.jokiaho@edu.vaasa.fi::560e8fbb-e6db-4319-9c52-118de8ddd23d" providerId="AD" clId="Web-{A45F354A-931B-4ED9-7B2E-D030F869EBF2}" dt="2021-02-08T11:45:04.380" v="25"/>
        <pc:sldMkLst>
          <pc:docMk/>
          <pc:sldMk cId="747698827" sldId="352"/>
        </pc:sldMkLst>
      </pc:sldChg>
      <pc:sldChg chg="del">
        <pc:chgData name="Jokiaho Mika" userId="S::mika.jokiaho@edu.vaasa.fi::560e8fbb-e6db-4319-9c52-118de8ddd23d" providerId="AD" clId="Web-{A45F354A-931B-4ED9-7B2E-D030F869EBF2}" dt="2021-02-08T11:45:22.584" v="40"/>
        <pc:sldMkLst>
          <pc:docMk/>
          <pc:sldMk cId="2497572408" sldId="354"/>
        </pc:sldMkLst>
      </pc:sldChg>
      <pc:sldChg chg="modSp del ord">
        <pc:chgData name="Jokiaho Mika" userId="S::mika.jokiaho@edu.vaasa.fi::560e8fbb-e6db-4319-9c52-118de8ddd23d" providerId="AD" clId="Web-{A45F354A-931B-4ED9-7B2E-D030F869EBF2}" dt="2021-02-08T16:54:17.365" v="1653"/>
        <pc:sldMkLst>
          <pc:docMk/>
          <pc:sldMk cId="1272704368" sldId="355"/>
        </pc:sldMkLst>
        <pc:spChg chg="mod">
          <ac:chgData name="Jokiaho Mika" userId="S::mika.jokiaho@edu.vaasa.fi::560e8fbb-e6db-4319-9c52-118de8ddd23d" providerId="AD" clId="Web-{A45F354A-931B-4ED9-7B2E-D030F869EBF2}" dt="2021-02-08T16:26:02.664" v="925" actId="1076"/>
          <ac:spMkLst>
            <pc:docMk/>
            <pc:sldMk cId="1272704368" sldId="355"/>
            <ac:spMk id="11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30.584" v="923" actId="1076"/>
          <ac:spMkLst>
            <pc:docMk/>
            <pc:sldMk cId="1272704368" sldId="355"/>
            <ac:spMk id="12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24.068" v="920" actId="14100"/>
          <ac:spMkLst>
            <pc:docMk/>
            <pc:sldMk cId="1272704368" sldId="355"/>
            <ac:spMk id="18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40.303" v="924" actId="14100"/>
          <ac:spMkLst>
            <pc:docMk/>
            <pc:sldMk cId="1272704368" sldId="355"/>
            <ac:spMk id="25" creationId="{00000000-0000-0000-0000-000000000000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5:05.584" v="26"/>
        <pc:sldMkLst>
          <pc:docMk/>
          <pc:sldMk cId="1468683136" sldId="356"/>
        </pc:sldMkLst>
      </pc:sldChg>
      <pc:sldChg chg="del">
        <pc:chgData name="Jokiaho Mika" userId="S::mika.jokiaho@edu.vaasa.fi::560e8fbb-e6db-4319-9c52-118de8ddd23d" providerId="AD" clId="Web-{A45F354A-931B-4ED9-7B2E-D030F869EBF2}" dt="2021-02-08T11:45:23.506" v="41"/>
        <pc:sldMkLst>
          <pc:docMk/>
          <pc:sldMk cId="3262980901" sldId="357"/>
        </pc:sldMkLst>
      </pc:sldChg>
      <pc:sldChg chg="del">
        <pc:chgData name="Jokiaho Mika" userId="S::mika.jokiaho@edu.vaasa.fi::560e8fbb-e6db-4319-9c52-118de8ddd23d" providerId="AD" clId="Web-{A45F354A-931B-4ED9-7B2E-D030F869EBF2}" dt="2021-02-08T11:45:39.303" v="53"/>
        <pc:sldMkLst>
          <pc:docMk/>
          <pc:sldMk cId="271256316" sldId="359"/>
        </pc:sldMkLst>
      </pc:sldChg>
      <pc:sldChg chg="del">
        <pc:chgData name="Jokiaho Mika" userId="S::mika.jokiaho@edu.vaasa.fi::560e8fbb-e6db-4319-9c52-118de8ddd23d" providerId="AD" clId="Web-{A45F354A-931B-4ED9-7B2E-D030F869EBF2}" dt="2021-02-08T11:45:40.413" v="54"/>
        <pc:sldMkLst>
          <pc:docMk/>
          <pc:sldMk cId="2016482747" sldId="360"/>
        </pc:sldMkLst>
      </pc:sldChg>
      <pc:sldChg chg="del">
        <pc:chgData name="Jokiaho Mika" userId="S::mika.jokiaho@edu.vaasa.fi::560e8fbb-e6db-4319-9c52-118de8ddd23d" providerId="AD" clId="Web-{A45F354A-931B-4ED9-7B2E-D030F869EBF2}" dt="2021-02-08T11:45:36.584" v="51"/>
        <pc:sldMkLst>
          <pc:docMk/>
          <pc:sldMk cId="528928851" sldId="361"/>
        </pc:sldMkLst>
      </pc:sldChg>
      <pc:sldChg chg="del">
        <pc:chgData name="Jokiaho Mika" userId="S::mika.jokiaho@edu.vaasa.fi::560e8fbb-e6db-4319-9c52-118de8ddd23d" providerId="AD" clId="Web-{A45F354A-931B-4ED9-7B2E-D030F869EBF2}" dt="2021-02-08T11:45:41.272" v="55"/>
        <pc:sldMkLst>
          <pc:docMk/>
          <pc:sldMk cId="1297263706" sldId="362"/>
        </pc:sldMkLst>
      </pc:sldChg>
      <pc:sldChg chg="del">
        <pc:chgData name="Jokiaho Mika" userId="S::mika.jokiaho@edu.vaasa.fi::560e8fbb-e6db-4319-9c52-118de8ddd23d" providerId="AD" clId="Web-{A45F354A-931B-4ED9-7B2E-D030F869EBF2}" dt="2021-02-08T11:45:42.241" v="56"/>
        <pc:sldMkLst>
          <pc:docMk/>
          <pc:sldMk cId="1411166205" sldId="363"/>
        </pc:sldMkLst>
      </pc:sldChg>
      <pc:sldChg chg="del">
        <pc:chgData name="Jokiaho Mika" userId="S::mika.jokiaho@edu.vaasa.fi::560e8fbb-e6db-4319-9c52-118de8ddd23d" providerId="AD" clId="Web-{A45F354A-931B-4ED9-7B2E-D030F869EBF2}" dt="2021-02-08T11:45:43.538" v="57"/>
        <pc:sldMkLst>
          <pc:docMk/>
          <pc:sldMk cId="655190864" sldId="364"/>
        </pc:sldMkLst>
      </pc:sldChg>
      <pc:sldChg chg="del">
        <pc:chgData name="Jokiaho Mika" userId="S::mika.jokiaho@edu.vaasa.fi::560e8fbb-e6db-4319-9c52-118de8ddd23d" providerId="AD" clId="Web-{A45F354A-931B-4ED9-7B2E-D030F869EBF2}" dt="2021-02-08T11:45:44.397" v="58"/>
        <pc:sldMkLst>
          <pc:docMk/>
          <pc:sldMk cId="2245561429" sldId="365"/>
        </pc:sldMkLst>
      </pc:sldChg>
      <pc:sldChg chg="del">
        <pc:chgData name="Jokiaho Mika" userId="S::mika.jokiaho@edu.vaasa.fi::560e8fbb-e6db-4319-9c52-118de8ddd23d" providerId="AD" clId="Web-{A45F354A-931B-4ED9-7B2E-D030F869EBF2}" dt="2021-02-08T11:45:45.491" v="59"/>
        <pc:sldMkLst>
          <pc:docMk/>
          <pc:sldMk cId="761917893" sldId="366"/>
        </pc:sldMkLst>
      </pc:sldChg>
      <pc:sldChg chg="del">
        <pc:chgData name="Jokiaho Mika" userId="S::mika.jokiaho@edu.vaasa.fi::560e8fbb-e6db-4319-9c52-118de8ddd23d" providerId="AD" clId="Web-{A45F354A-931B-4ED9-7B2E-D030F869EBF2}" dt="2021-02-08T11:45:45.882" v="60"/>
        <pc:sldMkLst>
          <pc:docMk/>
          <pc:sldMk cId="289185202" sldId="367"/>
        </pc:sldMkLst>
      </pc:sldChg>
      <pc:sldChg chg="del ord">
        <pc:chgData name="Jokiaho Mika" userId="S::mika.jokiaho@edu.vaasa.fi::560e8fbb-e6db-4319-9c52-118de8ddd23d" providerId="AD" clId="Web-{A45F354A-931B-4ED9-7B2E-D030F869EBF2}" dt="2021-02-08T16:54:33.101" v="1657"/>
        <pc:sldMkLst>
          <pc:docMk/>
          <pc:sldMk cId="3990090035" sldId="368"/>
        </pc:sldMkLst>
      </pc:sldChg>
      <pc:sldChg chg="del">
        <pc:chgData name="Jokiaho Mika" userId="S::mika.jokiaho@edu.vaasa.fi::560e8fbb-e6db-4319-9c52-118de8ddd23d" providerId="AD" clId="Web-{A45F354A-931B-4ED9-7B2E-D030F869EBF2}" dt="2021-02-08T11:45:58.288" v="61"/>
        <pc:sldMkLst>
          <pc:docMk/>
          <pc:sldMk cId="79147360" sldId="369"/>
        </pc:sldMkLst>
      </pc:sldChg>
      <pc:sldChg chg="del">
        <pc:chgData name="Jokiaho Mika" userId="S::mika.jokiaho@edu.vaasa.fi::560e8fbb-e6db-4319-9c52-118de8ddd23d" providerId="AD" clId="Web-{A45F354A-931B-4ED9-7B2E-D030F869EBF2}" dt="2021-02-08T11:45:59.288" v="62"/>
        <pc:sldMkLst>
          <pc:docMk/>
          <pc:sldMk cId="413599734" sldId="370"/>
        </pc:sldMkLst>
      </pc:sldChg>
      <pc:sldChg chg="del">
        <pc:chgData name="Jokiaho Mika" userId="S::mika.jokiaho@edu.vaasa.fi::560e8fbb-e6db-4319-9c52-118de8ddd23d" providerId="AD" clId="Web-{A45F354A-931B-4ED9-7B2E-D030F869EBF2}" dt="2021-02-08T11:46:00.241" v="63"/>
        <pc:sldMkLst>
          <pc:docMk/>
          <pc:sldMk cId="1909354305" sldId="371"/>
        </pc:sldMkLst>
      </pc:sldChg>
      <pc:sldChg chg="del">
        <pc:chgData name="Jokiaho Mika" userId="S::mika.jokiaho@edu.vaasa.fi::560e8fbb-e6db-4319-9c52-118de8ddd23d" providerId="AD" clId="Web-{A45F354A-931B-4ED9-7B2E-D030F869EBF2}" dt="2021-02-08T11:46:01.585" v="64"/>
        <pc:sldMkLst>
          <pc:docMk/>
          <pc:sldMk cId="3455981677" sldId="372"/>
        </pc:sldMkLst>
      </pc:sldChg>
      <pc:sldChg chg="del">
        <pc:chgData name="Jokiaho Mika" userId="S::mika.jokiaho@edu.vaasa.fi::560e8fbb-e6db-4319-9c52-118de8ddd23d" providerId="AD" clId="Web-{A45F354A-931B-4ED9-7B2E-D030F869EBF2}" dt="2021-02-08T11:46:02.460" v="65"/>
        <pc:sldMkLst>
          <pc:docMk/>
          <pc:sldMk cId="1644130897" sldId="373"/>
        </pc:sldMkLst>
      </pc:sldChg>
      <pc:sldChg chg="del">
        <pc:chgData name="Jokiaho Mika" userId="S::mika.jokiaho@edu.vaasa.fi::560e8fbb-e6db-4319-9c52-118de8ddd23d" providerId="AD" clId="Web-{A45F354A-931B-4ED9-7B2E-D030F869EBF2}" dt="2021-02-08T11:46:03.319" v="66"/>
        <pc:sldMkLst>
          <pc:docMk/>
          <pc:sldMk cId="1890132807" sldId="374"/>
        </pc:sldMkLst>
      </pc:sldChg>
      <pc:sldChg chg="del">
        <pc:chgData name="Jokiaho Mika" userId="S::mika.jokiaho@edu.vaasa.fi::560e8fbb-e6db-4319-9c52-118de8ddd23d" providerId="AD" clId="Web-{A45F354A-931B-4ED9-7B2E-D030F869EBF2}" dt="2021-02-08T16:54:19.990" v="1654"/>
        <pc:sldMkLst>
          <pc:docMk/>
          <pc:sldMk cId="596910112" sldId="375"/>
        </pc:sldMkLst>
      </pc:sldChg>
      <pc:sldChg chg="modSp ord">
        <pc:chgData name="Jokiaho Mika" userId="S::mika.jokiaho@edu.vaasa.fi::560e8fbb-e6db-4319-9c52-118de8ddd23d" providerId="AD" clId="Web-{A45F354A-931B-4ED9-7B2E-D030F869EBF2}" dt="2021-02-08T16:54:23.413" v="1655"/>
        <pc:sldMkLst>
          <pc:docMk/>
          <pc:sldMk cId="2200784855" sldId="376"/>
        </pc:sldMkLst>
        <pc:spChg chg="mod">
          <ac:chgData name="Jokiaho Mika" userId="S::mika.jokiaho@edu.vaasa.fi::560e8fbb-e6db-4319-9c52-118de8ddd23d" providerId="AD" clId="Web-{A45F354A-931B-4ED9-7B2E-D030F869EBF2}" dt="2021-02-08T16:50:25.603" v="1563" actId="20577"/>
          <ac:spMkLst>
            <pc:docMk/>
            <pc:sldMk cId="2200784855" sldId="376"/>
            <ac:spMk id="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00.614" v="1527" actId="20577"/>
          <ac:spMkLst>
            <pc:docMk/>
            <pc:sldMk cId="2200784855" sldId="376"/>
            <ac:spMk id="8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09.880" v="1530" actId="14100"/>
          <ac:spMkLst>
            <pc:docMk/>
            <pc:sldMk cId="2200784855" sldId="376"/>
            <ac:spMk id="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17.099" v="1531" actId="20577"/>
          <ac:spMkLst>
            <pc:docMk/>
            <pc:sldMk cId="2200784855" sldId="376"/>
            <ac:spMk id="11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25.865" v="1534" actId="14100"/>
          <ac:spMkLst>
            <pc:docMk/>
            <pc:sldMk cId="2200784855" sldId="376"/>
            <ac:spMk id="12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40.397" v="1538" actId="14100"/>
          <ac:spMkLst>
            <pc:docMk/>
            <pc:sldMk cId="2200784855" sldId="376"/>
            <ac:spMk id="1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0:01.914" v="1545" actId="14100"/>
          <ac:spMkLst>
            <pc:docMk/>
            <pc:sldMk cId="2200784855" sldId="376"/>
            <ac:spMk id="1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0:06.836" v="1547" actId="14100"/>
          <ac:spMkLst>
            <pc:docMk/>
            <pc:sldMk cId="2200784855" sldId="376"/>
            <ac:spMk id="20" creationId="{00000000-0000-0000-0000-000000000000}"/>
          </ac:spMkLst>
        </pc:spChg>
      </pc:sldChg>
      <pc:sldChg chg="modSp new">
        <pc:chgData name="Jokiaho Mika" userId="S::mika.jokiaho@edu.vaasa.fi::560e8fbb-e6db-4319-9c52-118de8ddd23d" providerId="AD" clId="Web-{A45F354A-931B-4ED9-7B2E-D030F869EBF2}" dt="2021-02-08T16:56:04.606" v="1772" actId="20577"/>
        <pc:sldMkLst>
          <pc:docMk/>
          <pc:sldMk cId="3416664997" sldId="377"/>
        </pc:sldMkLst>
        <pc:spChg chg="mod">
          <ac:chgData name="Jokiaho Mika" userId="S::mika.jokiaho@edu.vaasa.fi::560e8fbb-e6db-4319-9c52-118de8ddd23d" providerId="AD" clId="Web-{A45F354A-931B-4ED9-7B2E-D030F869EBF2}" dt="2021-02-08T16:56:04.606" v="1772" actId="20577"/>
          <ac:spMkLst>
            <pc:docMk/>
            <pc:sldMk cId="3416664997" sldId="377"/>
            <ac:spMk id="2" creationId="{EE0F7882-294A-42B9-ACAE-79D5DD7DDE89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6:08.757" v="67"/>
        <pc:sldMkLst>
          <pc:docMk/>
          <pc:sldMk cId="3445240586" sldId="377"/>
        </pc:sldMkLst>
      </pc:sldChg>
      <pc:sldChg chg="addSp delSp modSp add ord replId">
        <pc:chgData name="Jokiaho Mika" userId="S::mika.jokiaho@edu.vaasa.fi::560e8fbb-e6db-4319-9c52-118de8ddd23d" providerId="AD" clId="Web-{A45F354A-931B-4ED9-7B2E-D030F869EBF2}" dt="2021-02-08T16:48:08.673" v="1520"/>
        <pc:sldMkLst>
          <pc:docMk/>
          <pc:sldMk cId="709767416" sldId="378"/>
        </pc:sldMkLst>
        <pc:spChg chg="add del mod">
          <ac:chgData name="Jokiaho Mika" userId="S::mika.jokiaho@edu.vaasa.fi::560e8fbb-e6db-4319-9c52-118de8ddd23d" providerId="AD" clId="Web-{A45F354A-931B-4ED9-7B2E-D030F869EBF2}" dt="2021-02-08T16:29:29.019" v="1060"/>
          <ac:spMkLst>
            <pc:docMk/>
            <pc:sldMk cId="709767416" sldId="378"/>
            <ac:spMk id="3" creationId="{81FB3B3F-C415-42EE-ACCE-0E538FAF6AC5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8:23.638" v="906" actId="20577"/>
          <ac:spMkLst>
            <pc:docMk/>
            <pc:sldMk cId="709767416" sldId="378"/>
            <ac:spMk id="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1:52:26.377" v="505" actId="1076"/>
          <ac:spMkLst>
            <pc:docMk/>
            <pc:sldMk cId="709767416" sldId="378"/>
            <ac:spMk id="5" creationId="{00000000-0000-0000-0000-000000000000}"/>
          </ac:spMkLst>
        </pc:spChg>
        <pc:spChg chg="add del">
          <ac:chgData name="Jokiaho Mika" userId="S::mika.jokiaho@edu.vaasa.fi::560e8fbb-e6db-4319-9c52-118de8ddd23d" providerId="AD" clId="Web-{A45F354A-931B-4ED9-7B2E-D030F869EBF2}" dt="2021-02-08T16:28:57.611" v="1053"/>
          <ac:spMkLst>
            <pc:docMk/>
            <pc:sldMk cId="709767416" sldId="378"/>
            <ac:spMk id="6" creationId="{3792CA95-0457-4475-8E05-EBB551BE05C1}"/>
          </ac:spMkLst>
        </pc:spChg>
        <pc:spChg chg="add">
          <ac:chgData name="Jokiaho Mika" userId="S::mika.jokiaho@edu.vaasa.fi::560e8fbb-e6db-4319-9c52-118de8ddd23d" providerId="AD" clId="Web-{A45F354A-931B-4ED9-7B2E-D030F869EBF2}" dt="2021-02-08T16:44:09.207" v="1471"/>
          <ac:spMkLst>
            <pc:docMk/>
            <pc:sldMk cId="709767416" sldId="378"/>
            <ac:spMk id="7" creationId="{8AC698F2-A4A5-407D-8B2C-EE74848BC2AD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8:08.673" v="1520"/>
          <ac:spMkLst>
            <pc:docMk/>
            <pc:sldMk cId="709767416" sldId="378"/>
            <ac:spMk id="8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28:37.188" v="1044"/>
          <ac:spMkLst>
            <pc:docMk/>
            <pc:sldMk cId="709767416" sldId="378"/>
            <ac:spMk id="9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1:49:17.059" v="190"/>
          <ac:spMkLst>
            <pc:docMk/>
            <pc:sldMk cId="709767416" sldId="378"/>
            <ac:spMk id="11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1:49:11.622" v="189"/>
          <ac:spMkLst>
            <pc:docMk/>
            <pc:sldMk cId="709767416" sldId="378"/>
            <ac:spMk id="12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48:00.360" v="1517"/>
          <ac:spMkLst>
            <pc:docMk/>
            <pc:sldMk cId="709767416" sldId="378"/>
            <ac:spMk id="14" creationId="{2E26B25E-01C2-404B-AF3A-0BB8ABCA74B4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6:06.661" v="857" actId="1076"/>
          <ac:spMkLst>
            <pc:docMk/>
            <pc:sldMk cId="709767416" sldId="378"/>
            <ac:spMk id="16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8:03.501" v="1518"/>
          <ac:spMkLst>
            <pc:docMk/>
            <pc:sldMk cId="709767416" sldId="378"/>
            <ac:spMk id="18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48:06.111" v="1519"/>
          <ac:spMkLst>
            <pc:docMk/>
            <pc:sldMk cId="709767416" sldId="378"/>
            <ac:spMk id="19" creationId="{FA632354-978E-46E3-AF38-EFA9800C11D5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3:27.729" v="746" actId="1076"/>
          <ac:spMkLst>
            <pc:docMk/>
            <pc:sldMk cId="709767416" sldId="378"/>
            <ac:spMk id="23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3:22.010" v="745" actId="1076"/>
          <ac:spMkLst>
            <pc:docMk/>
            <pc:sldMk cId="709767416" sldId="378"/>
            <ac:spMk id="24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44:08.066" v="1470"/>
          <ac:spMkLst>
            <pc:docMk/>
            <pc:sldMk cId="709767416" sldId="378"/>
            <ac:spMk id="25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3:50.519" v="1468" actId="20577"/>
          <ac:spMkLst>
            <pc:docMk/>
            <pc:sldMk cId="709767416" sldId="378"/>
            <ac:spMk id="29" creationId="{00000000-0000-0000-0000-000000000000}"/>
          </ac:spMkLst>
        </pc:spChg>
        <pc:picChg chg="add mod">
          <ac:chgData name="Jokiaho Mika" userId="S::mika.jokiaho@edu.vaasa.fi::560e8fbb-e6db-4319-9c52-118de8ddd23d" providerId="AD" clId="Web-{A45F354A-931B-4ED9-7B2E-D030F869EBF2}" dt="2021-02-08T16:44:13.723" v="1472" actId="1076"/>
          <ac:picMkLst>
            <pc:docMk/>
            <pc:sldMk cId="709767416" sldId="378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09.945" v="68"/>
        <pc:sldMkLst>
          <pc:docMk/>
          <pc:sldMk cId="1246196542" sldId="378"/>
        </pc:sldMkLst>
      </pc:sldChg>
      <pc:sldChg chg="addSp delSp modSp add replId addAnim">
        <pc:chgData name="Jokiaho Mika" userId="S::mika.jokiaho@edu.vaasa.fi::560e8fbb-e6db-4319-9c52-118de8ddd23d" providerId="AD" clId="Web-{A45F354A-931B-4ED9-7B2E-D030F869EBF2}" dt="2021-02-08T16:53:58.864" v="1652" actId="1076"/>
        <pc:sldMkLst>
          <pc:docMk/>
          <pc:sldMk cId="524422712" sldId="379"/>
        </pc:sldMkLst>
        <pc:spChg chg="add mod">
          <ac:chgData name="Jokiaho Mika" userId="S::mika.jokiaho@edu.vaasa.fi::560e8fbb-e6db-4319-9c52-118de8ddd23d" providerId="AD" clId="Web-{A45F354A-931B-4ED9-7B2E-D030F869EBF2}" dt="2021-02-08T16:52:12.968" v="1590" actId="20577"/>
          <ac:spMkLst>
            <pc:docMk/>
            <pc:sldMk cId="524422712" sldId="379"/>
            <ac:spMk id="3" creationId="{A29B0D92-60C6-4E73-AAA3-8CBA581EEC6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6:37.009" v="936" actId="20577"/>
          <ac:spMkLst>
            <pc:docMk/>
            <pc:sldMk cId="524422712" sldId="379"/>
            <ac:spMk id="4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38:42.799" v="1385" actId="14100"/>
          <ac:spMkLst>
            <pc:docMk/>
            <pc:sldMk cId="524422712" sldId="379"/>
            <ac:spMk id="6" creationId="{49E579FC-4E77-4C18-8920-776C0AC74F44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2:29.922" v="1594" actId="14100"/>
          <ac:spMkLst>
            <pc:docMk/>
            <pc:sldMk cId="524422712" sldId="379"/>
            <ac:spMk id="7" creationId="{39D70E91-041F-4DA6-98EC-8429C4DF3E5A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1:30.591" v="1577" actId="14100"/>
          <ac:spMkLst>
            <pc:docMk/>
            <pc:sldMk cId="524422712" sldId="379"/>
            <ac:spMk id="8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29:38.347" v="1063"/>
          <ac:spMkLst>
            <pc:docMk/>
            <pc:sldMk cId="524422712" sldId="379"/>
            <ac:spMk id="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2:21.890" v="1593" actId="14100"/>
          <ac:spMkLst>
            <pc:docMk/>
            <pc:sldMk cId="524422712" sldId="379"/>
            <ac:spMk id="14" creationId="{2E26B25E-01C2-404B-AF3A-0BB8ABCA74B4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1:37.513" v="1579" actId="14100"/>
          <ac:spMkLst>
            <pc:docMk/>
            <pc:sldMk cId="524422712" sldId="379"/>
            <ac:spMk id="15" creationId="{C2574BFD-C3E4-4134-AD4D-43958B24FC6C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2:16.499" v="1591" actId="14100"/>
          <ac:spMkLst>
            <pc:docMk/>
            <pc:sldMk cId="524422712" sldId="379"/>
            <ac:spMk id="18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3:58.864" v="1652" actId="1076"/>
          <ac:spMkLst>
            <pc:docMk/>
            <pc:sldMk cId="524422712" sldId="379"/>
            <ac:spMk id="21" creationId="{48E2005E-AF81-46AA-B530-2DDC1B2C21CC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38:45.768" v="1386" actId="14100"/>
          <ac:spMkLst>
            <pc:docMk/>
            <pc:sldMk cId="524422712" sldId="379"/>
            <ac:spMk id="25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1:10.151" v="1388" actId="14100"/>
          <ac:spMkLst>
            <pc:docMk/>
            <pc:sldMk cId="524422712" sldId="379"/>
            <ac:spMk id="29" creationId="{00000000-0000-0000-0000-000000000000}"/>
          </ac:spMkLst>
        </pc:spChg>
        <pc:picChg chg="mod">
          <ac:chgData name="Jokiaho Mika" userId="S::mika.jokiaho@edu.vaasa.fi::560e8fbb-e6db-4319-9c52-118de8ddd23d" providerId="AD" clId="Web-{A45F354A-931B-4ED9-7B2E-D030F869EBF2}" dt="2021-02-08T16:36:52.261" v="1349" actId="1076"/>
          <ac:picMkLst>
            <pc:docMk/>
            <pc:sldMk cId="524422712" sldId="379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11.054" v="69"/>
        <pc:sldMkLst>
          <pc:docMk/>
          <pc:sldMk cId="1943752940" sldId="379"/>
        </pc:sldMkLst>
      </pc:sldChg>
      <pc:sldChg chg="delSp modSp add ord replId">
        <pc:chgData name="Jokiaho Mika" userId="S::mika.jokiaho@edu.vaasa.fi::560e8fbb-e6db-4319-9c52-118de8ddd23d" providerId="AD" clId="Web-{A45F354A-931B-4ED9-7B2E-D030F869EBF2}" dt="2021-02-08T16:55:38.026" v="1730" actId="1076"/>
        <pc:sldMkLst>
          <pc:docMk/>
          <pc:sldMk cId="3285037833" sldId="380"/>
        </pc:sldMkLst>
        <pc:spChg chg="mod">
          <ac:chgData name="Jokiaho Mika" userId="S::mika.jokiaho@edu.vaasa.fi::560e8fbb-e6db-4319-9c52-118de8ddd23d" providerId="AD" clId="Web-{A45F354A-931B-4ED9-7B2E-D030F869EBF2}" dt="2021-02-08T16:55:05.118" v="1720" actId="20577"/>
          <ac:spMkLst>
            <pc:docMk/>
            <pc:sldMk cId="3285037833" sldId="380"/>
            <ac:spMk id="4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55:18.619" v="1726"/>
          <ac:spMkLst>
            <pc:docMk/>
            <pc:sldMk cId="3285037833" sldId="380"/>
            <ac:spMk id="5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12.415" v="1722"/>
          <ac:spMkLst>
            <pc:docMk/>
            <pc:sldMk cId="3285037833" sldId="380"/>
            <ac:spMk id="7" creationId="{8AC698F2-A4A5-407D-8B2C-EE74848BC2AD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5:38.026" v="1730" actId="1076"/>
          <ac:spMkLst>
            <pc:docMk/>
            <pc:sldMk cId="3285037833" sldId="380"/>
            <ac:spMk id="14" creationId="{2E26B25E-01C2-404B-AF3A-0BB8ABCA74B4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21.822" v="1728"/>
          <ac:spMkLst>
            <pc:docMk/>
            <pc:sldMk cId="3285037833" sldId="380"/>
            <ac:spMk id="23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20.384" v="1727"/>
          <ac:spMkLst>
            <pc:docMk/>
            <pc:sldMk cId="3285037833" sldId="380"/>
            <ac:spMk id="24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10.181" v="1721"/>
          <ac:spMkLst>
            <pc:docMk/>
            <pc:sldMk cId="3285037833" sldId="380"/>
            <ac:spMk id="29" creationId="{00000000-0000-0000-0000-000000000000}"/>
          </ac:spMkLst>
        </pc:spChg>
        <pc:picChg chg="del">
          <ac:chgData name="Jokiaho Mika" userId="S::mika.jokiaho@edu.vaasa.fi::560e8fbb-e6db-4319-9c52-118de8ddd23d" providerId="AD" clId="Web-{A45F354A-931B-4ED9-7B2E-D030F869EBF2}" dt="2021-02-08T16:55:13.353" v="1723"/>
          <ac:picMkLst>
            <pc:docMk/>
            <pc:sldMk cId="3285037833" sldId="380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11.742" v="70"/>
        <pc:sldMkLst>
          <pc:docMk/>
          <pc:sldMk cId="4081956035" sldId="380"/>
        </pc:sldMkLst>
      </pc:sldChg>
      <pc:sldChg chg="del">
        <pc:chgData name="Jokiaho Mika" userId="S::mika.jokiaho@edu.vaasa.fi::560e8fbb-e6db-4319-9c52-118de8ddd23d" providerId="AD" clId="Web-{A45F354A-931B-4ED9-7B2E-D030F869EBF2}" dt="2021-02-08T11:46:12.679" v="71"/>
        <pc:sldMkLst>
          <pc:docMk/>
          <pc:sldMk cId="1080465658" sldId="381"/>
        </pc:sldMkLst>
      </pc:sldChg>
      <pc:sldChg chg="del">
        <pc:chgData name="Jokiaho Mika" userId="S::mika.jokiaho@edu.vaasa.fi::560e8fbb-e6db-4319-9c52-118de8ddd23d" providerId="AD" clId="Web-{A45F354A-931B-4ED9-7B2E-D030F869EBF2}" dt="2021-02-08T11:46:13.398" v="72"/>
        <pc:sldMkLst>
          <pc:docMk/>
          <pc:sldMk cId="3704155308" sldId="382"/>
        </pc:sldMkLst>
      </pc:sldChg>
      <pc:sldChg chg="del">
        <pc:chgData name="Jokiaho Mika" userId="S::mika.jokiaho@edu.vaasa.fi::560e8fbb-e6db-4319-9c52-118de8ddd23d" providerId="AD" clId="Web-{A45F354A-931B-4ED9-7B2E-D030F869EBF2}" dt="2021-02-08T11:46:14.335" v="73"/>
        <pc:sldMkLst>
          <pc:docMk/>
          <pc:sldMk cId="1828048164" sldId="383"/>
        </pc:sldMkLst>
      </pc:sldChg>
      <pc:sldChg chg="del">
        <pc:chgData name="Jokiaho Mika" userId="S::mika.jokiaho@edu.vaasa.fi::560e8fbb-e6db-4319-9c52-118de8ddd23d" providerId="AD" clId="Web-{A45F354A-931B-4ED9-7B2E-D030F869EBF2}" dt="2021-02-08T11:46:15.304" v="74"/>
        <pc:sldMkLst>
          <pc:docMk/>
          <pc:sldMk cId="2187972955" sldId="384"/>
        </pc:sldMkLst>
      </pc:sldChg>
      <pc:sldChg chg="del">
        <pc:chgData name="Jokiaho Mika" userId="S::mika.jokiaho@edu.vaasa.fi::560e8fbb-e6db-4319-9c52-118de8ddd23d" providerId="AD" clId="Web-{A45F354A-931B-4ED9-7B2E-D030F869EBF2}" dt="2021-02-08T11:46:16.257" v="75"/>
        <pc:sldMkLst>
          <pc:docMk/>
          <pc:sldMk cId="2829863438" sldId="385"/>
        </pc:sldMkLst>
      </pc:sldChg>
      <pc:sldChg chg="del">
        <pc:chgData name="Jokiaho Mika" userId="S::mika.jokiaho@edu.vaasa.fi::560e8fbb-e6db-4319-9c52-118de8ddd23d" providerId="AD" clId="Web-{A45F354A-931B-4ED9-7B2E-D030F869EBF2}" dt="2021-02-08T11:46:17.289" v="76"/>
        <pc:sldMkLst>
          <pc:docMk/>
          <pc:sldMk cId="2776566345" sldId="386"/>
        </pc:sldMkLst>
      </pc:sldChg>
      <pc:sldChg chg="del">
        <pc:chgData name="Jokiaho Mika" userId="S::mika.jokiaho@edu.vaasa.fi::560e8fbb-e6db-4319-9c52-118de8ddd23d" providerId="AD" clId="Web-{A45F354A-931B-4ED9-7B2E-D030F869EBF2}" dt="2021-02-08T11:45:18.287" v="37"/>
        <pc:sldMkLst>
          <pc:docMk/>
          <pc:sldMk cId="401753187" sldId="387"/>
        </pc:sldMkLst>
      </pc:sldChg>
      <pc:sldChg chg="del">
        <pc:chgData name="Jokiaho Mika" userId="S::mika.jokiaho@edu.vaasa.fi::560e8fbb-e6db-4319-9c52-118de8ddd23d" providerId="AD" clId="Web-{A45F354A-931B-4ED9-7B2E-D030F869EBF2}" dt="2021-02-08T11:46:18.836" v="77"/>
        <pc:sldMkLst>
          <pc:docMk/>
          <pc:sldMk cId="105484016" sldId="389"/>
        </pc:sldMkLst>
      </pc:sldChg>
      <pc:sldChg chg="del">
        <pc:chgData name="Jokiaho Mika" userId="S::mika.jokiaho@edu.vaasa.fi::560e8fbb-e6db-4319-9c52-118de8ddd23d" providerId="AD" clId="Web-{A45F354A-931B-4ED9-7B2E-D030F869EBF2}" dt="2021-02-08T11:46:19.711" v="78"/>
        <pc:sldMkLst>
          <pc:docMk/>
          <pc:sldMk cId="19700815" sldId="390"/>
        </pc:sldMkLst>
      </pc:sldChg>
      <pc:sldChg chg="del">
        <pc:chgData name="Jokiaho Mika" userId="S::mika.jokiaho@edu.vaasa.fi::560e8fbb-e6db-4319-9c52-118de8ddd23d" providerId="AD" clId="Web-{A45F354A-931B-4ED9-7B2E-D030F869EBF2}" dt="2021-02-08T11:46:20.726" v="79"/>
        <pc:sldMkLst>
          <pc:docMk/>
          <pc:sldMk cId="3549380203" sldId="391"/>
        </pc:sldMkLst>
      </pc:sldChg>
      <pc:sldChg chg="del">
        <pc:chgData name="Jokiaho Mika" userId="S::mika.jokiaho@edu.vaasa.fi::560e8fbb-e6db-4319-9c52-118de8ddd23d" providerId="AD" clId="Web-{A45F354A-931B-4ED9-7B2E-D030F869EBF2}" dt="2021-02-08T11:45:19.381" v="38"/>
        <pc:sldMkLst>
          <pc:docMk/>
          <pc:sldMk cId="2339982637" sldId="392"/>
        </pc:sldMkLst>
      </pc:sldChg>
      <pc:sldChg chg="del">
        <pc:chgData name="Jokiaho Mika" userId="S::mika.jokiaho@edu.vaasa.fi::560e8fbb-e6db-4319-9c52-118de8ddd23d" providerId="AD" clId="Web-{A45F354A-931B-4ED9-7B2E-D030F869EBF2}" dt="2021-02-08T11:45:08.005" v="28"/>
        <pc:sldMkLst>
          <pc:docMk/>
          <pc:sldMk cId="3317269558" sldId="393"/>
        </pc:sldMkLst>
      </pc:sldChg>
      <pc:sldChg chg="del">
        <pc:chgData name="Jokiaho Mika" userId="S::mika.jokiaho@edu.vaasa.fi::560e8fbb-e6db-4319-9c52-118de8ddd23d" providerId="AD" clId="Web-{A45F354A-931B-4ED9-7B2E-D030F869EBF2}" dt="2021-02-08T11:46:23.133" v="80"/>
        <pc:sldMkLst>
          <pc:docMk/>
          <pc:sldMk cId="3443173304" sldId="394"/>
        </pc:sldMkLst>
      </pc:sldChg>
      <pc:sldChg chg="del">
        <pc:chgData name="Jokiaho Mika" userId="S::mika.jokiaho@edu.vaasa.fi::560e8fbb-e6db-4319-9c52-118de8ddd23d" providerId="AD" clId="Web-{A45F354A-931B-4ED9-7B2E-D030F869EBF2}" dt="2021-02-08T11:45:26.709" v="42"/>
        <pc:sldMkLst>
          <pc:docMk/>
          <pc:sldMk cId="2145051625" sldId="395"/>
        </pc:sldMkLst>
      </pc:sldChg>
      <pc:sldChg chg="del">
        <pc:chgData name="Jokiaho Mika" userId="S::mika.jokiaho@edu.vaasa.fi::560e8fbb-e6db-4319-9c52-118de8ddd23d" providerId="AD" clId="Web-{A45F354A-931B-4ED9-7B2E-D030F869EBF2}" dt="2021-02-08T11:45:30.975" v="46"/>
        <pc:sldMkLst>
          <pc:docMk/>
          <pc:sldMk cId="3657925796" sldId="396"/>
        </pc:sldMkLst>
      </pc:sldChg>
      <pc:sldChg chg="del">
        <pc:chgData name="Jokiaho Mika" userId="S::mika.jokiaho@edu.vaasa.fi::560e8fbb-e6db-4319-9c52-118de8ddd23d" providerId="AD" clId="Web-{A45F354A-931B-4ED9-7B2E-D030F869EBF2}" dt="2021-02-08T11:45:21.131" v="39"/>
        <pc:sldMkLst>
          <pc:docMk/>
          <pc:sldMk cId="3443462116" sldId="397"/>
        </pc:sldMkLst>
      </pc:sldChg>
      <pc:sldChg chg="del">
        <pc:chgData name="Jokiaho Mika" userId="S::mika.jokiaho@edu.vaasa.fi::560e8fbb-e6db-4319-9c52-118de8ddd23d" providerId="AD" clId="Web-{A45F354A-931B-4ED9-7B2E-D030F869EBF2}" dt="2021-02-08T11:45:34.709" v="50"/>
        <pc:sldMkLst>
          <pc:docMk/>
          <pc:sldMk cId="965733576" sldId="398"/>
        </pc:sldMkLst>
      </pc:sldChg>
      <pc:sldChg chg="del">
        <pc:chgData name="Jokiaho Mika" userId="S::mika.jokiaho@edu.vaasa.fi::560e8fbb-e6db-4319-9c52-118de8ddd23d" providerId="AD" clId="Web-{A45F354A-931B-4ED9-7B2E-D030F869EBF2}" dt="2021-02-08T11:45:29.131" v="44"/>
        <pc:sldMkLst>
          <pc:docMk/>
          <pc:sldMk cId="3272590351" sldId="399"/>
        </pc:sldMkLst>
      </pc:sldChg>
      <pc:sldChg chg="del">
        <pc:chgData name="Jokiaho Mika" userId="S::mika.jokiaho@edu.vaasa.fi::560e8fbb-e6db-4319-9c52-118de8ddd23d" providerId="AD" clId="Web-{A45F354A-931B-4ED9-7B2E-D030F869EBF2}" dt="2021-02-08T11:45:30.084" v="45"/>
        <pc:sldMkLst>
          <pc:docMk/>
          <pc:sldMk cId="3695911963" sldId="400"/>
        </pc:sldMkLst>
      </pc:sldChg>
      <pc:sldChg chg="del">
        <pc:chgData name="Jokiaho Mika" userId="S::mika.jokiaho@edu.vaasa.fi::560e8fbb-e6db-4319-9c52-118de8ddd23d" providerId="AD" clId="Web-{A45F354A-931B-4ED9-7B2E-D030F869EBF2}" dt="2021-02-08T11:45:01.630" v="23"/>
        <pc:sldMkLst>
          <pc:docMk/>
          <pc:sldMk cId="2404941146" sldId="401"/>
        </pc:sldMkLst>
      </pc:sldChg>
    </pc:docChg>
  </pc:docChgLst>
  <pc:docChgLst>
    <pc:chgData name="Jokiaho Mika" userId="S::mika.jokiaho@edu.vaasa.fi::560e8fbb-e6db-4319-9c52-118de8ddd23d" providerId="AD" clId="Web-{6BFBEC01-28F5-3548-C96E-3FDA45DDE237}"/>
    <pc:docChg chg="modSld">
      <pc:chgData name="Jokiaho Mika" userId="S::mika.jokiaho@edu.vaasa.fi::560e8fbb-e6db-4319-9c52-118de8ddd23d" providerId="AD" clId="Web-{6BFBEC01-28F5-3548-C96E-3FDA45DDE237}" dt="2021-02-09T07:29:41.121" v="99" actId="14100"/>
      <pc:docMkLst>
        <pc:docMk/>
      </pc:docMkLst>
      <pc:sldChg chg="addSp modSp">
        <pc:chgData name="Jokiaho Mika" userId="S::mika.jokiaho@edu.vaasa.fi::560e8fbb-e6db-4319-9c52-118de8ddd23d" providerId="AD" clId="Web-{6BFBEC01-28F5-3548-C96E-3FDA45DDE237}" dt="2021-02-09T07:29:41.121" v="99" actId="14100"/>
        <pc:sldMkLst>
          <pc:docMk/>
          <pc:sldMk cId="709767416" sldId="378"/>
        </pc:sldMkLst>
        <pc:spChg chg="add mod">
          <ac:chgData name="Jokiaho Mika" userId="S::mika.jokiaho@edu.vaasa.fi::560e8fbb-e6db-4319-9c52-118de8ddd23d" providerId="AD" clId="Web-{6BFBEC01-28F5-3548-C96E-3FDA45DDE237}" dt="2021-02-09T07:28:33.417" v="94" actId="14100"/>
          <ac:spMkLst>
            <pc:docMk/>
            <pc:sldMk cId="709767416" sldId="378"/>
            <ac:spMk id="3" creationId="{0498625D-F417-4CD1-AC0B-9830834D6334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8:44.339" v="96" actId="20577"/>
          <ac:spMkLst>
            <pc:docMk/>
            <pc:sldMk cId="709767416" sldId="378"/>
            <ac:spMk id="8" creationId="{00000000-0000-0000-0000-000000000000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9:41.121" v="99" actId="14100"/>
          <ac:spMkLst>
            <pc:docMk/>
            <pc:sldMk cId="709767416" sldId="378"/>
            <ac:spMk id="14" creationId="{2E26B25E-01C2-404B-AF3A-0BB8ABCA74B4}"/>
          </ac:spMkLst>
        </pc:spChg>
        <pc:spChg chg="add mod">
          <ac:chgData name="Jokiaho Mika" userId="S::mika.jokiaho@edu.vaasa.fi::560e8fbb-e6db-4319-9c52-118de8ddd23d" providerId="AD" clId="Web-{6BFBEC01-28F5-3548-C96E-3FDA45DDE237}" dt="2021-02-09T07:27:42.119" v="50" actId="1076"/>
          <ac:spMkLst>
            <pc:docMk/>
            <pc:sldMk cId="709767416" sldId="378"/>
            <ac:spMk id="17" creationId="{01A40E2E-9B3E-4B15-B83D-E713E553402F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9:13.730" v="98" actId="20577"/>
          <ac:spMkLst>
            <pc:docMk/>
            <pc:sldMk cId="709767416" sldId="378"/>
            <ac:spMk id="19" creationId="{FA632354-978E-46E3-AF38-EFA9800C11D5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7:22.931" v="46" actId="14100"/>
          <ac:spMkLst>
            <pc:docMk/>
            <pc:sldMk cId="709767416" sldId="378"/>
            <ac:spMk id="29" creationId="{00000000-0000-0000-0000-000000000000}"/>
          </ac:spMkLst>
        </pc:spChg>
      </pc:sldChg>
    </pc:docChg>
  </pc:docChgLst>
  <pc:docChgLst>
    <pc:chgData name="Jokiaho Mika" userId="S::mika.jokiaho@edu.vaasa.fi::560e8fbb-e6db-4319-9c52-118de8ddd23d" providerId="AD" clId="Web-{34825F3F-03F4-B834-71F0-63A2DD25B0B4}"/>
    <pc:docChg chg="delSld">
      <pc:chgData name="Jokiaho Mika" userId="S::mika.jokiaho@edu.vaasa.fi::560e8fbb-e6db-4319-9c52-118de8ddd23d" providerId="AD" clId="Web-{34825F3F-03F4-B834-71F0-63A2DD25B0B4}" dt="2021-02-09T07:32:35.731" v="3"/>
      <pc:docMkLst>
        <pc:docMk/>
      </pc:docMkLst>
      <pc:sldChg chg="del">
        <pc:chgData name="Jokiaho Mika" userId="S::mika.jokiaho@edu.vaasa.fi::560e8fbb-e6db-4319-9c52-118de8ddd23d" providerId="AD" clId="Web-{34825F3F-03F4-B834-71F0-63A2DD25B0B4}" dt="2021-02-09T07:32:28.566" v="0"/>
        <pc:sldMkLst>
          <pc:docMk/>
          <pc:sldMk cId="2848518744" sldId="261"/>
        </pc:sldMkLst>
      </pc:sldChg>
      <pc:sldChg chg="del">
        <pc:chgData name="Jokiaho Mika" userId="S::mika.jokiaho@edu.vaasa.fi::560e8fbb-e6db-4319-9c52-118de8ddd23d" providerId="AD" clId="Web-{34825F3F-03F4-B834-71F0-63A2DD25B0B4}" dt="2021-02-09T07:32:35.731" v="3"/>
        <pc:sldMkLst>
          <pc:docMk/>
          <pc:sldMk cId="3416664997" sldId="377"/>
        </pc:sldMkLst>
      </pc:sldChg>
      <pc:sldChg chg="del">
        <pc:chgData name="Jokiaho Mika" userId="S::mika.jokiaho@edu.vaasa.fi::560e8fbb-e6db-4319-9c52-118de8ddd23d" providerId="AD" clId="Web-{34825F3F-03F4-B834-71F0-63A2DD25B0B4}" dt="2021-02-09T07:32:30.760" v="1"/>
        <pc:sldMkLst>
          <pc:docMk/>
          <pc:sldMk cId="709767416" sldId="378"/>
        </pc:sldMkLst>
      </pc:sldChg>
      <pc:sldChg chg="del">
        <pc:chgData name="Jokiaho Mika" userId="S::mika.jokiaho@edu.vaasa.fi::560e8fbb-e6db-4319-9c52-118de8ddd23d" providerId="AD" clId="Web-{34825F3F-03F4-B834-71F0-63A2DD25B0B4}" dt="2021-02-09T07:32:34.427" v="2"/>
        <pc:sldMkLst>
          <pc:docMk/>
          <pc:sldMk cId="3285037833" sldId="3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8DFF4-3D57-4D18-857E-CC2C24EF5209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B928-2B92-4F15-A91B-99C7E31A5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valk_kehys_ja_teksti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10363200" cy="147002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284983"/>
            <a:ext cx="8534400" cy="1152128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73600" y="4941168"/>
            <a:ext cx="2844800" cy="288032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E210CB37-9017-4AEA-B543-55BABEB01B8E}" type="datetimeFigureOut">
              <a:rPr lang="fi-FI" smtClean="0"/>
              <a:pPr/>
              <a:t>8.2.2021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4581128"/>
            <a:ext cx="3860800" cy="288032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9" name="Picture 14" descr="EU_EAKR_ESR_FI_vertical_20mm_rgb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10" name="Pyöristetty suorakulmio 9"/>
          <p:cNvSpPr/>
          <p:nvPr userDrawn="1"/>
        </p:nvSpPr>
        <p:spPr>
          <a:xfrm>
            <a:off x="0" y="0"/>
            <a:ext cx="5231904" cy="1159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37" y="344588"/>
            <a:ext cx="1893835" cy="49851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378118"/>
            <a:ext cx="2721895" cy="4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5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9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1044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10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484785"/>
            <a:ext cx="5384800" cy="4176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484785"/>
            <a:ext cx="5384800" cy="4176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7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Kuva 6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8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1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Kuva 5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7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6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valk_kehys_ja_teksti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10" name="Picture 14" descr="EU_EAKR_ESR_FI_vertical_20mm_rgb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2492897"/>
            <a:ext cx="7315200" cy="929139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Pyöristetty suorakulmio 11"/>
          <p:cNvSpPr/>
          <p:nvPr userDrawn="1"/>
        </p:nvSpPr>
        <p:spPr>
          <a:xfrm>
            <a:off x="0" y="0"/>
            <a:ext cx="5231904" cy="1159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37" y="344588"/>
            <a:ext cx="1893835" cy="498510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65" y="378118"/>
            <a:ext cx="2721895" cy="4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CB37-9017-4AEA-B543-55BABEB01B8E}" type="datetimeFigureOut">
              <a:rPr lang="fi-FI" smtClean="0"/>
              <a:t>8.2.2021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E5164-2ED2-4EF2-8D36-06431F8344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1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oli oikealle 15"/>
          <p:cNvSpPr/>
          <p:nvPr/>
        </p:nvSpPr>
        <p:spPr>
          <a:xfrm>
            <a:off x="1372034" y="1141897"/>
            <a:ext cx="9353298" cy="4295858"/>
          </a:xfrm>
          <a:prstGeom prst="rightArrow">
            <a:avLst>
              <a:gd name="adj1" fmla="val 50000"/>
              <a:gd name="adj2" fmla="val 3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>
                <a:ea typeface="+mj-lt"/>
                <a:cs typeface="+mj-lt"/>
              </a:rPr>
              <a:t>BUSINESS SCHOOL: Yrittäjyyden ja liiketalouden opintokokonaisuuden uudet työelämälähtöiset käytännöt</a:t>
            </a:r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523178" y="127762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</a:rPr>
              <a:t>1. vuosi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523607" y="1683086"/>
            <a:ext cx="1560994" cy="27735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b="1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–</a:t>
            </a:r>
            <a:r>
              <a:rPr lang="fi-FI" sz="1200" b="1" err="1">
                <a:ea typeface="Calibri" panose="020F0502020204030204" pitchFamily="34" charset="0"/>
                <a:cs typeface="Times New Roman"/>
              </a:rPr>
              <a:t>Space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–</a:t>
            </a:r>
            <a:r>
              <a:rPr lang="fi-FI" sz="1200" b="1">
                <a:ea typeface="Calibri" panose="020F0502020204030204" pitchFamily="34" charset="0"/>
                <a:cs typeface="Times New Roman"/>
              </a:rPr>
              <a:t>leiri (YRK01)</a:t>
            </a:r>
            <a:endParaRPr lang="fi-FI" sz="1200"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Tutustutaan avaruustalouteen ja satelliittitiedon käyttämiseen liiketoiminnassa. Esitellään kauppatieteiden ja tekniikan alan opiskelumahdollisuuksia Vaasan yliopistossa.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6944690" y="133921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fi-FI" dirty="0">
                <a:solidFill>
                  <a:prstClr val="black"/>
                </a:solidFill>
              </a:rPr>
              <a:t>. vuosi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3418346" y="127718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  <a:r>
              <a:rPr lang="fi-FI" dirty="0">
                <a:solidFill>
                  <a:prstClr val="black"/>
                </a:solidFill>
              </a:rPr>
              <a:t>. vuosi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10076157" y="1863400"/>
            <a:ext cx="1896794" cy="812998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Arial"/>
              </a:rPr>
              <a:t>VAASAN </a:t>
            </a:r>
            <a:r>
              <a:rPr lang="fi-FI" sz="1200" b="1">
                <a:ea typeface="Calibri" panose="020F0502020204030204" pitchFamily="34" charset="0"/>
                <a:cs typeface="Arial"/>
              </a:rPr>
              <a:t>YLIOPISTO</a:t>
            </a:r>
            <a:endParaRPr lang="fi-FI" sz="1200" b="1" dirty="0">
              <a:ea typeface="Calibri" panose="020F0502020204030204" pitchFamily="34" charset="0"/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Arial"/>
              </a:rPr>
              <a:t>Kauppatieteet</a:t>
            </a:r>
            <a:endParaRPr lang="fi-FI" sz="1200" b="1" dirty="0">
              <a:ea typeface="Calibri" panose="020F0502020204030204" pitchFamily="34" charset="0"/>
              <a:cs typeface="Arial"/>
            </a:endParaRPr>
          </a:p>
        </p:txBody>
      </p:sp>
      <p:sp>
        <p:nvSpPr>
          <p:cNvPr id="29" name="Pyöristetty suorakulmio 28"/>
          <p:cNvSpPr/>
          <p:nvPr/>
        </p:nvSpPr>
        <p:spPr>
          <a:xfrm>
            <a:off x="549134" y="5071961"/>
            <a:ext cx="9330285" cy="5612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Lukion työelämäkumppanit –luentosarja. 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Mukana luennoilla Vaasan yliopiston opiskelijoita ja tutkijoita.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Tutustumiskäyntejä Vaasan yliopistossa, yrityksissä ja Suomen Pankissa sekä Pörssissä.</a:t>
            </a:r>
            <a:endParaRPr lang="fi-FI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7041821" y="1709669"/>
            <a:ext cx="2864032" cy="70137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Vaasan yliopiston tutustumiskurssit</a:t>
            </a:r>
            <a:endParaRPr lang="fi-FI" sz="12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200">
                <a:cs typeface="Times New Roman"/>
              </a:rPr>
              <a:t>Tutustu kauppatieteisiin 3 op</a:t>
            </a:r>
            <a:endParaRPr lang="fi-FI" sz="1200" dirty="0"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cs typeface="Times New Roman"/>
              </a:rPr>
              <a:t>Sinustako hallintotieteilijä 2 op</a:t>
            </a:r>
          </a:p>
        </p:txBody>
      </p:sp>
      <p:sp>
        <p:nvSpPr>
          <p:cNvPr id="14" name="Pyöristetty suorakulmio 17">
            <a:extLst>
              <a:ext uri="{FF2B5EF4-FFF2-40B4-BE49-F238E27FC236}">
                <a16:creationId xmlns:a16="http://schemas.microsoft.com/office/drawing/2014/main" id="{2E26B25E-01C2-404B-AF3A-0BB8ABCA74B4}"/>
              </a:ext>
            </a:extLst>
          </p:cNvPr>
          <p:cNvSpPr/>
          <p:nvPr/>
        </p:nvSpPr>
        <p:spPr>
          <a:xfrm>
            <a:off x="7041820" y="3472900"/>
            <a:ext cx="2943776" cy="143678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YliopistoTET / 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AmmattikorkeakouluTET</a:t>
            </a:r>
            <a:endParaRPr lang="fi-FI" sz="12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cs typeface="Times New Roman"/>
              </a:rPr>
              <a:t>Päivä Vaasan yliopistossa tai Vaasan ammattikorkeakoulussa kauppatieteitä tai liiketaloutta </a:t>
            </a:r>
            <a:r>
              <a:rPr lang="fi-FI" sz="1200">
                <a:cs typeface="Times New Roman"/>
              </a:rPr>
              <a:t>opiskelevan opiskelijan kanssa. TET sovitaan opinto-ohjaajan kanssa.</a:t>
            </a:r>
            <a:endParaRPr lang="fi-FI" sz="1200" dirty="0">
              <a:cs typeface="Times New Roman"/>
            </a:endParaRPr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F08A4E64-DAAF-42BC-B8E1-C8B51D38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80" y="665087"/>
            <a:ext cx="1159614" cy="1141893"/>
          </a:xfrm>
          <a:prstGeom prst="rect">
            <a:avLst/>
          </a:prstGeom>
        </p:spPr>
      </p:pic>
      <p:sp>
        <p:nvSpPr>
          <p:cNvPr id="15" name="Pyöristetty suorakulmio 8">
            <a:extLst>
              <a:ext uri="{FF2B5EF4-FFF2-40B4-BE49-F238E27FC236}">
                <a16:creationId xmlns:a16="http://schemas.microsoft.com/office/drawing/2014/main" id="{C2574BFD-C3E4-4134-AD4D-43958B24FC6C}"/>
              </a:ext>
            </a:extLst>
          </p:cNvPr>
          <p:cNvSpPr/>
          <p:nvPr/>
        </p:nvSpPr>
        <p:spPr>
          <a:xfrm>
            <a:off x="2205196" y="1683087"/>
            <a:ext cx="4627424" cy="98885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Startup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-workshop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Suoritetaan Vuosi yrittäjänä -kurssi ja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TAT:n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Yrityselämän nuoret sukupolvet kursseja. Osallistutaan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TakeOFF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- ja SLUSH-tapahtumiin. Valmistellaan seuraavan syksyn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Startup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-leiri.</a:t>
            </a:r>
          </a:p>
        </p:txBody>
      </p:sp>
      <p:sp>
        <p:nvSpPr>
          <p:cNvPr id="3" name="Pyöristetty suorakulmio 10">
            <a:extLst>
              <a:ext uri="{FF2B5EF4-FFF2-40B4-BE49-F238E27FC236}">
                <a16:creationId xmlns:a16="http://schemas.microsoft.com/office/drawing/2014/main" id="{A29B0D92-60C6-4E73-AAA3-8CBA581EEC60}"/>
              </a:ext>
            </a:extLst>
          </p:cNvPr>
          <p:cNvSpPr/>
          <p:nvPr/>
        </p:nvSpPr>
        <p:spPr>
          <a:xfrm>
            <a:off x="2203491" y="2771080"/>
            <a:ext cx="4768329" cy="1634282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Yritystietokurssi (YH05)</a:t>
            </a:r>
            <a:endParaRPr lang="fi-FI" sz="120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Pelataan Kiertotalous-peliä, tutustutaan eri yritysmuotoihin ja tehdään liiketoimintasuunnitelma. Vierailu VASEK:ssa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Startiassa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, jossa opiskelijat esittävät liiketoimintasuunnitelmansa. Käydään rahoitusneuvotteluita Nordean kanssa. Suunnitellaan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markkinointikampanja PohjanmaanExpoOy:lle. Liiketalouden ammattikorkeakouluVISIT Vaasan ammattikorkeakoulussa VAMK:ssa. </a:t>
            </a:r>
          </a:p>
        </p:txBody>
      </p:sp>
      <p:sp>
        <p:nvSpPr>
          <p:cNvPr id="6" name="Pyöristetty suorakulmio 24">
            <a:extLst>
              <a:ext uri="{FF2B5EF4-FFF2-40B4-BE49-F238E27FC236}">
                <a16:creationId xmlns:a16="http://schemas.microsoft.com/office/drawing/2014/main" id="{49E579FC-4E77-4C18-8920-776C0AC74F44}"/>
              </a:ext>
            </a:extLst>
          </p:cNvPr>
          <p:cNvSpPr/>
          <p:nvPr/>
        </p:nvSpPr>
        <p:spPr>
          <a:xfrm>
            <a:off x="10076157" y="2829187"/>
            <a:ext cx="1896794" cy="219523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ERILLISVALINTA </a:t>
            </a:r>
            <a:endParaRPr lang="fi-FI" sz="1200" b="1" dirty="0">
              <a:ea typeface="Calibri" panose="020F0502020204030204" pitchFamily="34" charset="0"/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LYSEO- 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VAMK </a:t>
            </a:r>
            <a:endParaRPr lang="fi-FI" sz="1200" b="1"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b="1"/>
              <a:t>Liiketalouden ala</a:t>
            </a:r>
            <a:endParaRPr lang="fi-FI" sz="1200" b="1"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dirty="0"/>
              <a:t>Liiketalous Tietojenkäsittely International Business </a:t>
            </a:r>
            <a:endParaRPr lang="fi-FI" sz="1200" dirty="0">
              <a:cs typeface="Arial"/>
            </a:endParaRPr>
          </a:p>
          <a:p>
            <a:endParaRPr lang="fi-FI" sz="1200" dirty="0">
              <a:cs typeface="Arial"/>
            </a:endParaRPr>
          </a:p>
          <a:p>
            <a:r>
              <a:rPr lang="fi-FI" sz="1200" dirty="0"/>
              <a:t>Kiintiö: vähintään 5 </a:t>
            </a:r>
            <a:r>
              <a:rPr lang="fi-FI" sz="1200"/>
              <a:t>opiskelijaa/hakukohde </a:t>
            </a:r>
            <a:endParaRPr lang="fi-FI" sz="1200">
              <a:cs typeface="Arial"/>
            </a:endParaRPr>
          </a:p>
        </p:txBody>
      </p:sp>
      <p:sp>
        <p:nvSpPr>
          <p:cNvPr id="7" name="Pyöristetty suorakulmio 11">
            <a:extLst>
              <a:ext uri="{FF2B5EF4-FFF2-40B4-BE49-F238E27FC236}">
                <a16:creationId xmlns:a16="http://schemas.microsoft.com/office/drawing/2014/main" id="{39D70E91-041F-4DA6-98EC-8429C4DF3E5A}"/>
              </a:ext>
            </a:extLst>
          </p:cNvPr>
          <p:cNvSpPr/>
          <p:nvPr/>
        </p:nvSpPr>
        <p:spPr>
          <a:xfrm>
            <a:off x="7044726" y="2502998"/>
            <a:ext cx="2865580" cy="88934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Vaasan </a:t>
            </a:r>
            <a:r>
              <a:rPr lang="fi-FI" sz="1200" b="1">
                <a:ea typeface="Calibri" panose="020F0502020204030204" pitchFamily="34" charset="0"/>
                <a:cs typeface="Times New Roman"/>
              </a:rPr>
              <a:t>ammattikorkeakoulu </a:t>
            </a:r>
          </a:p>
          <a:p>
            <a:pPr>
              <a:lnSpc>
                <a:spcPct val="107000"/>
              </a:lnSpc>
            </a:pPr>
            <a:r>
              <a:rPr lang="fi-FI" sz="1200" b="1">
                <a:cs typeface="Times New Roman"/>
              </a:rPr>
              <a:t>Tutustumiskurssit</a:t>
            </a:r>
            <a:endParaRPr lang="fi-FI" sz="1200" b="1" dirty="0">
              <a:cs typeface="Times New Roman"/>
            </a:endParaRPr>
          </a:p>
          <a:p>
            <a:r>
              <a:rPr lang="fi-FI" sz="1200" err="1"/>
              <a:t>Entrepreneurship</a:t>
            </a:r>
            <a:r>
              <a:rPr lang="fi-FI" sz="1200" dirty="0"/>
              <a:t> TIP0204A </a:t>
            </a:r>
            <a:endParaRPr lang="fi-FI" sz="1200" dirty="0">
              <a:cs typeface="Arial"/>
            </a:endParaRPr>
          </a:p>
          <a:p>
            <a:r>
              <a:rPr lang="fi-FI" sz="1200"/>
              <a:t>Palveluliiketoimintaosaaminen TLP0701</a:t>
            </a:r>
            <a:endParaRPr lang="fi-FI" sz="1200">
              <a:solidFill>
                <a:prstClr val="black"/>
              </a:solidFill>
              <a:cs typeface="Arial"/>
            </a:endParaRPr>
          </a:p>
        </p:txBody>
      </p:sp>
      <p:sp>
        <p:nvSpPr>
          <p:cNvPr id="21" name="Pyöristetty suorakulmio 28">
            <a:extLst>
              <a:ext uri="{FF2B5EF4-FFF2-40B4-BE49-F238E27FC236}">
                <a16:creationId xmlns:a16="http://schemas.microsoft.com/office/drawing/2014/main" id="{48E2005E-AF81-46AA-B530-2DDC1B2C21CC}"/>
              </a:ext>
            </a:extLst>
          </p:cNvPr>
          <p:cNvSpPr/>
          <p:nvPr/>
        </p:nvSpPr>
        <p:spPr>
          <a:xfrm>
            <a:off x="2206041" y="4522612"/>
            <a:ext cx="4740563" cy="384078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PäiväjohtajanaTET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ohjelmaan osallistuminen yhden päivän ajan.</a:t>
            </a:r>
            <a:endParaRPr lang="fi-FI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2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oli oikealle 15"/>
          <p:cNvSpPr/>
          <p:nvPr/>
        </p:nvSpPr>
        <p:spPr>
          <a:xfrm>
            <a:off x="199086" y="2224933"/>
            <a:ext cx="11497668" cy="1836724"/>
          </a:xfrm>
          <a:prstGeom prst="rightArrow">
            <a:avLst>
              <a:gd name="adj1" fmla="val 50000"/>
              <a:gd name="adj2" fmla="val 195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 idx="4294967295"/>
          </p:nvPr>
        </p:nvSpPr>
        <p:spPr>
          <a:xfrm>
            <a:off x="353952" y="-65762"/>
            <a:ext cx="9852025" cy="1500188"/>
          </a:xfrm>
        </p:spPr>
        <p:txBody>
          <a:bodyPr>
            <a:normAutofit/>
          </a:bodyPr>
          <a:lstStyle/>
          <a:p>
            <a:r>
              <a:rPr lang="fi-FI" sz="2800" dirty="0"/>
              <a:t>BUSINESS SCHOOL: Yrittäjyyden ja liiketalouden </a:t>
            </a:r>
            <a:r>
              <a:rPr lang="fi-FI" sz="2800"/>
              <a:t>opintokokonaisuus (10 kurssia) LUKIOTEKO</a:t>
            </a:r>
            <a:endParaRPr lang="fi-FI" sz="2800" dirty="0"/>
          </a:p>
        </p:txBody>
      </p:sp>
      <p:sp>
        <p:nvSpPr>
          <p:cNvPr id="5" name="Tekstiruutu 4"/>
          <p:cNvSpPr txBox="1"/>
          <p:nvPr/>
        </p:nvSpPr>
        <p:spPr>
          <a:xfrm>
            <a:off x="353952" y="1292009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</a:rPr>
              <a:t>1. vuosi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536012" y="129393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</a:rPr>
              <a:t>2. vuosi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353953" y="1772816"/>
            <a:ext cx="1554733" cy="22135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b="1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-leiri 4.-5.9.2017</a:t>
            </a:r>
            <a:endParaRPr lang="fi-FI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NY 24h leiri, jossa kehitetään liikeidea ja liiketoimintamalli yrityksen antamaan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haasteeseen.</a:t>
            </a:r>
            <a:endParaRPr lang="fi-FI" sz="12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2063552" y="1772816"/>
            <a:ext cx="3240360" cy="212852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b="1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-workshop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Suoritetaan NY vuosi yrittäjänä -kurssi ja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TAT:n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Yrityselämän nuoret sukupolvet kursseista 1 ja 3. Valmistellaan seuraavan syksyn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-leiri.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Osallistutaan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TakeOff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ja SLUSH –tapahtumiin.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Tutustumiskäynnit Vaasan ammattikorkeakoulussa ja Vaasan yliopistossa.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BusinessTET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.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5458778" y="1772816"/>
            <a:ext cx="1652265" cy="210189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Yritystieto YH5</a:t>
            </a:r>
            <a:endParaRPr lang="fi-FI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Tutustutaan eri yritysmuotoihin ja tehdään liiketoimintasuunnitelma kuvitteellisesta yrityksestä. Tehdään yritysvierailu.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7277843" y="1772816"/>
            <a:ext cx="3024936" cy="18085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b="1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 -workshop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Suoritetaan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TAT:n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Yrityselämän nuoret sukupolvet kursseja 2‒4. Tehdään yritys- ja yliopistovierailuja. Valmistellaan seuraavan syksyn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-leiri. Osallistutaan valtakunnallisiin yrittäjyystapahtumiin. Opetus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Start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fi-FI" sz="1200" err="1">
                <a:ea typeface="Calibri" panose="020F0502020204030204" pitchFamily="34" charset="0"/>
                <a:cs typeface="Times New Roman"/>
              </a:rPr>
              <a:t>up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-workshopissa, joka kokoontuu 3‒4 kertaa jakson aikana.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10433271" y="1772816"/>
            <a:ext cx="1426346" cy="106586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latin typeface="Calibri"/>
                <a:ea typeface="Calibri" panose="020F0502020204030204" pitchFamily="34" charset="0"/>
                <a:cs typeface="Times New Roman"/>
              </a:rPr>
              <a:t>Vaasan yliopisto</a:t>
            </a:r>
          </a:p>
          <a:p>
            <a:pPr>
              <a:lnSpc>
                <a:spcPct val="107000"/>
              </a:lnSpc>
            </a:pPr>
            <a:r>
              <a:rPr lang="fi-FI" sz="1200" dirty="0"/>
              <a:t>Johdatus liiketoimintaosaamiseen 5 op. (3 kurssia)</a:t>
            </a:r>
            <a:endParaRPr lang="fi-FI" sz="1200" dirty="0">
              <a:cs typeface="Arial"/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10331346" y="1306354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</a:rPr>
              <a:t>3. vuosi</a:t>
            </a:r>
          </a:p>
        </p:txBody>
      </p:sp>
      <p:sp>
        <p:nvSpPr>
          <p:cNvPr id="19" name="Pyöristetty suorakulmio 18"/>
          <p:cNvSpPr/>
          <p:nvPr/>
        </p:nvSpPr>
        <p:spPr>
          <a:xfrm>
            <a:off x="424836" y="4348651"/>
            <a:ext cx="5161647" cy="14028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YRITTÄJYYDEN JA LIIKETALOUDEN KURSSIT</a:t>
            </a:r>
          </a:p>
          <a:p>
            <a:pPr marL="228600" indent="-228600">
              <a:lnSpc>
                <a:spcPct val="107000"/>
              </a:lnSpc>
              <a:buFontTx/>
              <a:buAutoNum type="arabicPeriod"/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Yrittäjyyskasvatuksen perusteet (YRK1) (leirin osallistujille) </a:t>
            </a:r>
            <a:endParaRPr lang="fi-FI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buFontTx/>
              <a:buAutoNum type="arabicPeriod"/>
            </a:pPr>
            <a:r>
              <a:rPr lang="fi-FI" sz="1200" dirty="0"/>
              <a:t>Yrittäjyyskasvatuksen jatkokurssi (YRK2) (leirin järjestäjille)</a:t>
            </a:r>
            <a:endParaRPr lang="fi-FI" sz="1200" dirty="0">
              <a:cs typeface="Arial"/>
            </a:endParaRPr>
          </a:p>
          <a:p>
            <a:pPr marL="228600" indent="-228600">
              <a:lnSpc>
                <a:spcPct val="107000"/>
              </a:lnSpc>
              <a:buFontTx/>
              <a:buAutoNum type="arabicPeriod"/>
            </a:pPr>
            <a:r>
              <a:rPr lang="fi-FI" sz="1200" dirty="0"/>
              <a:t>Käytännön yrittäjyyttä (YRK 3) (NY vuosi yrittäjänä -kurssin tehneille)</a:t>
            </a:r>
            <a:endParaRPr lang="fi-FI" sz="1200" dirty="0">
              <a:cs typeface="Arial"/>
            </a:endParaRPr>
          </a:p>
          <a:p>
            <a:pPr marL="228600" indent="-228600">
              <a:lnSpc>
                <a:spcPct val="107000"/>
              </a:lnSpc>
              <a:buFontTx/>
              <a:buAutoNum type="arabicPeriod"/>
            </a:pPr>
            <a:r>
              <a:rPr lang="fi-FI" sz="1200" dirty="0"/>
              <a:t>Myynti, markkinointi ja kaupallistaminen (YRK4) (</a:t>
            </a:r>
            <a:r>
              <a:rPr lang="fi-FI" sz="1200" err="1"/>
              <a:t>TAT:n</a:t>
            </a:r>
            <a:r>
              <a:rPr lang="fi-FI" sz="1200" dirty="0"/>
              <a:t> kurssi)</a:t>
            </a:r>
            <a:endParaRPr lang="fi-FI" sz="1200" dirty="0">
              <a:cs typeface="Arial"/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5774870" y="4348651"/>
            <a:ext cx="5925595" cy="15968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YRITTÄJYYDEN JA LIIKETALOUDEN KURSSIT</a:t>
            </a:r>
            <a:endParaRPr lang="fi-FI" sz="1200"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fi-FI" sz="1200" dirty="0"/>
              <a:t>Yritystieto (YH5) (olemassa oleva yhteiskuntaopin kurssi)</a:t>
            </a:r>
            <a:endParaRPr lang="fi-FI" sz="1200" dirty="0">
              <a:cs typeface="Arial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fi-FI" sz="1200" dirty="0"/>
              <a:t>Vuorovaikutus ja neuvottelutaidot (YRK5) (</a:t>
            </a:r>
            <a:r>
              <a:rPr lang="fi-FI" sz="1200" err="1"/>
              <a:t>TAT:n</a:t>
            </a:r>
            <a:r>
              <a:rPr lang="fi-FI" sz="1200" dirty="0"/>
              <a:t> kurssi)</a:t>
            </a:r>
            <a:endParaRPr lang="fi-FI" sz="1200" dirty="0">
              <a:cs typeface="Arial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fi-FI" sz="1200" dirty="0"/>
              <a:t>Globaalit markkinat (YRK6) (</a:t>
            </a:r>
            <a:r>
              <a:rPr lang="fi-FI" sz="1200" err="1"/>
              <a:t>TAT:n</a:t>
            </a:r>
            <a:r>
              <a:rPr lang="fi-FI" sz="1200" dirty="0"/>
              <a:t> kurssi)</a:t>
            </a:r>
            <a:endParaRPr lang="fi-FI" sz="1200" dirty="0">
              <a:cs typeface="Arial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fi-FI" sz="1200" dirty="0"/>
              <a:t>Talous, raha ja yrittäjyys (YRK7) (</a:t>
            </a:r>
            <a:r>
              <a:rPr lang="fi-FI" sz="1200" err="1"/>
              <a:t>TAT:n</a:t>
            </a:r>
            <a:r>
              <a:rPr lang="fi-FI" sz="1200" dirty="0"/>
              <a:t> kurssi)</a:t>
            </a:r>
            <a:endParaRPr lang="fi-FI" sz="1200" dirty="0">
              <a:cs typeface="Arial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fi-FI" sz="1200" dirty="0"/>
              <a:t>Johdatus liiketoimintaosaamiseen (Vaasan yliopiston kurssi) (Olemassa oleva käytäntö, opiskelija saa 3 kurssia muina lukio-opintoina)</a:t>
            </a:r>
            <a:endParaRPr lang="fi-FI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784855"/>
      </p:ext>
    </p:extLst>
  </p:cSld>
  <p:clrMapOvr>
    <a:masterClrMapping/>
  </p:clrMapOvr>
</p:sld>
</file>

<file path=ppt/theme/theme1.xml><?xml version="1.0" encoding="utf-8"?>
<a:theme xmlns:a="http://schemas.openxmlformats.org/drawingml/2006/main" name="AAVA_ppt_halli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89626F3492414497B9B277FDAA64D9" ma:contentTypeVersion="8" ma:contentTypeDescription="Luo uusi asiakirja." ma:contentTypeScope="" ma:versionID="03e2f5fe8a7513dd94425dfd498da1b2">
  <xsd:schema xmlns:xsd="http://www.w3.org/2001/XMLSchema" xmlns:xs="http://www.w3.org/2001/XMLSchema" xmlns:p="http://schemas.microsoft.com/office/2006/metadata/properties" xmlns:ns2="1dd00c9f-2110-4cae-97e1-a617672a936c" targetNamespace="http://schemas.microsoft.com/office/2006/metadata/properties" ma:root="true" ma:fieldsID="114f196d43e6220eeec66ff8babbdbea" ns2:_="">
    <xsd:import namespace="1dd00c9f-2110-4cae-97e1-a617672a9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00c9f-2110-4cae-97e1-a617672a93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9FCA79-69C3-4E62-8B6A-3CFD810F360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1dd00c9f-2110-4cae-97e1-a617672a936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D13C1-CF79-4568-B363-F24BB1AF72A6}"/>
</file>

<file path=customXml/itemProps3.xml><?xml version="1.0" encoding="utf-8"?>
<ds:datastoreItem xmlns:ds="http://schemas.openxmlformats.org/officeDocument/2006/customXml" ds:itemID="{DDEE973C-308A-42A9-B648-02E54B2E4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VetoVoimaa_hallinnon_ppt</Template>
  <TotalTime>1925</TotalTime>
  <Words>4278</Words>
  <Application>Microsoft Office PowerPoint</Application>
  <PresentationFormat>Laajakuva</PresentationFormat>
  <Paragraphs>604</Paragraphs>
  <Slides>2</Slides>
  <Notes>0</Notes>
  <HiddenSlides>0</HiddenSlides>
  <MMClips>1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AAVA_ppt_hallinto</vt:lpstr>
      <vt:lpstr>BUSINESS SCHOOL: Yrittäjyyden ja liiketalouden opintokokonaisuuden uudet työelämälähtöiset käytännöt</vt:lpstr>
      <vt:lpstr>BUSINESS SCHOOL: Yrittäjyyden ja liiketalouden opintokokonaisuus (10 kurssia) LUKIOTEKO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Salo Jesse</dc:creator>
  <cp:lastModifiedBy>Jokiaho Mika</cp:lastModifiedBy>
  <cp:revision>445</cp:revision>
  <cp:lastPrinted>2018-12-14T07:59:40Z</cp:lastPrinted>
  <dcterms:created xsi:type="dcterms:W3CDTF">2018-08-21T13:11:42Z</dcterms:created>
  <dcterms:modified xsi:type="dcterms:W3CDTF">2021-02-09T07:32:38Z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0x0101008A89626F3492414497B9B277FDAA64D9</vt:lpwstr>
  </property>
</Properties>
</file>