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6"/>
  </p:handoutMasterIdLst>
  <p:sldIdLst>
    <p:sldId id="378" r:id="rId5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724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E8E"/>
    <a:srgbClr val="8CBE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F08AA2-4239-BF7B-4DA1-D695DAFBF646}" v="5" dt="2021-02-09T07:31:50.904"/>
    <p1510:client id="{6BFBEC01-28F5-3548-C96E-3FDA45DDE237}" v="104" dt="2021-02-09T07:29:41.137"/>
    <p1510:client id="{A45F354A-931B-4ED9-7B2E-D030F869EBF2}" v="1947" dt="2021-02-08T16:56:05.246"/>
    <p1510:client id="{FFCFAE9F-D0ED-2000-7928-FEFB743FAE7D}" v="5" dt="2021-02-25T20:14:03.4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660" y="66"/>
      </p:cViewPr>
      <p:guideLst>
        <p:guide orient="horz" pos="799"/>
        <p:guide pos="72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866"/>
    </p:cViewPr>
  </p:sorterViewPr>
  <p:notesViewPr>
    <p:cSldViewPr showGuides="1">
      <p:cViewPr varScale="1">
        <p:scale>
          <a:sx n="77" d="100"/>
          <a:sy n="77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kiaho Mika" userId="S::mika.jokiaho@edu.vaasa.fi::560e8fbb-e6db-4319-9c52-118de8ddd23d" providerId="AD" clId="Web-{FFCFAE9F-D0ED-2000-7928-FEFB743FAE7D}"/>
    <pc:docChg chg="modSld">
      <pc:chgData name="Jokiaho Mika" userId="S::mika.jokiaho@edu.vaasa.fi::560e8fbb-e6db-4319-9c52-118de8ddd23d" providerId="AD" clId="Web-{FFCFAE9F-D0ED-2000-7928-FEFB743FAE7D}" dt="2021-02-25T20:14:03.453" v="4" actId="1076"/>
      <pc:docMkLst>
        <pc:docMk/>
      </pc:docMkLst>
      <pc:sldChg chg="modSp">
        <pc:chgData name="Jokiaho Mika" userId="S::mika.jokiaho@edu.vaasa.fi::560e8fbb-e6db-4319-9c52-118de8ddd23d" providerId="AD" clId="Web-{FFCFAE9F-D0ED-2000-7928-FEFB743FAE7D}" dt="2021-02-25T20:14:03.453" v="4" actId="1076"/>
        <pc:sldMkLst>
          <pc:docMk/>
          <pc:sldMk cId="709767416" sldId="378"/>
        </pc:sldMkLst>
        <pc:spChg chg="mod">
          <ac:chgData name="Jokiaho Mika" userId="S::mika.jokiaho@edu.vaasa.fi::560e8fbb-e6db-4319-9c52-118de8ddd23d" providerId="AD" clId="Web-{FFCFAE9F-D0ED-2000-7928-FEFB743FAE7D}" dt="2021-02-25T20:14:00.860" v="3" actId="1076"/>
          <ac:spMkLst>
            <pc:docMk/>
            <pc:sldMk cId="709767416" sldId="378"/>
            <ac:spMk id="7" creationId="{8AC698F2-A4A5-407D-8B2C-EE74848BC2AD}"/>
          </ac:spMkLst>
        </pc:spChg>
        <pc:picChg chg="mod">
          <ac:chgData name="Jokiaho Mika" userId="S::mika.jokiaho@edu.vaasa.fi::560e8fbb-e6db-4319-9c52-118de8ddd23d" providerId="AD" clId="Web-{FFCFAE9F-D0ED-2000-7928-FEFB743FAE7D}" dt="2021-02-25T20:14:03.453" v="4" actId="1076"/>
          <ac:picMkLst>
            <pc:docMk/>
            <pc:sldMk cId="709767416" sldId="378"/>
            <ac:picMk id="2" creationId="{F08A4E64-DAAF-42BC-B8E1-C8B51D38199A}"/>
          </ac:picMkLst>
        </pc:picChg>
      </pc:sldChg>
    </pc:docChg>
  </pc:docChgLst>
  <pc:docChgLst>
    <pc:chgData name="Jokiaho Mika" userId="S::mika.jokiaho@edu.vaasa.fi::560e8fbb-e6db-4319-9c52-118de8ddd23d" providerId="AD" clId="Web-{A45F354A-931B-4ED9-7B2E-D030F869EBF2}"/>
    <pc:docChg chg="addSld delSld modSld sldOrd">
      <pc:chgData name="Jokiaho Mika" userId="S::mika.jokiaho@edu.vaasa.fi::560e8fbb-e6db-4319-9c52-118de8ddd23d" providerId="AD" clId="Web-{A45F354A-931B-4ED9-7B2E-D030F869EBF2}" dt="2021-02-08T16:56:04.606" v="1772" actId="20577"/>
      <pc:docMkLst>
        <pc:docMk/>
      </pc:docMkLst>
      <pc:sldChg chg="del">
        <pc:chgData name="Jokiaho Mika" userId="S::mika.jokiaho@edu.vaasa.fi::560e8fbb-e6db-4319-9c52-118de8ddd23d" providerId="AD" clId="Web-{A45F354A-931B-4ED9-7B2E-D030F869EBF2}" dt="2021-02-08T11:45:06.568" v="27"/>
        <pc:sldMkLst>
          <pc:docMk/>
          <pc:sldMk cId="3848755430" sldId="259"/>
        </pc:sldMkLst>
      </pc:sldChg>
      <pc:sldChg chg="modSp">
        <pc:chgData name="Jokiaho Mika" userId="S::mika.jokiaho@edu.vaasa.fi::560e8fbb-e6db-4319-9c52-118de8ddd23d" providerId="AD" clId="Web-{A45F354A-931B-4ED9-7B2E-D030F869EBF2}" dt="2021-02-08T11:44:58.271" v="22" actId="20577"/>
        <pc:sldMkLst>
          <pc:docMk/>
          <pc:sldMk cId="2848518744" sldId="261"/>
        </pc:sldMkLst>
        <pc:spChg chg="mod">
          <ac:chgData name="Jokiaho Mika" userId="S::mika.jokiaho@edu.vaasa.fi::560e8fbb-e6db-4319-9c52-118de8ddd23d" providerId="AD" clId="Web-{A45F354A-931B-4ED9-7B2E-D030F869EBF2}" dt="2021-02-08T11:44:58.271" v="22" actId="20577"/>
          <ac:spMkLst>
            <pc:docMk/>
            <pc:sldMk cId="2848518744" sldId="261"/>
            <ac:spMk id="2" creationId="{00000000-0000-0000-0000-000000000000}"/>
          </ac:spMkLst>
        </pc:spChg>
      </pc:sldChg>
      <pc:sldChg chg="del">
        <pc:chgData name="Jokiaho Mika" userId="S::mika.jokiaho@edu.vaasa.fi::560e8fbb-e6db-4319-9c52-118de8ddd23d" providerId="AD" clId="Web-{A45F354A-931B-4ED9-7B2E-D030F869EBF2}" dt="2021-02-08T11:45:15.381" v="34"/>
        <pc:sldMkLst>
          <pc:docMk/>
          <pc:sldMk cId="601620962" sldId="280"/>
        </pc:sldMkLst>
      </pc:sldChg>
      <pc:sldChg chg="del">
        <pc:chgData name="Jokiaho Mika" userId="S::mika.jokiaho@edu.vaasa.fi::560e8fbb-e6db-4319-9c52-118de8ddd23d" providerId="AD" clId="Web-{A45F354A-931B-4ED9-7B2E-D030F869EBF2}" dt="2021-02-08T11:45:16.365" v="35"/>
        <pc:sldMkLst>
          <pc:docMk/>
          <pc:sldMk cId="3435624236" sldId="282"/>
        </pc:sldMkLst>
      </pc:sldChg>
      <pc:sldChg chg="del">
        <pc:chgData name="Jokiaho Mika" userId="S::mika.jokiaho@edu.vaasa.fi::560e8fbb-e6db-4319-9c52-118de8ddd23d" providerId="AD" clId="Web-{A45F354A-931B-4ED9-7B2E-D030F869EBF2}" dt="2021-02-08T11:45:17.349" v="36"/>
        <pc:sldMkLst>
          <pc:docMk/>
          <pc:sldMk cId="2323073197" sldId="283"/>
        </pc:sldMkLst>
      </pc:sldChg>
      <pc:sldChg chg="del">
        <pc:chgData name="Jokiaho Mika" userId="S::mika.jokiaho@edu.vaasa.fi::560e8fbb-e6db-4319-9c52-118de8ddd23d" providerId="AD" clId="Web-{A45F354A-931B-4ED9-7B2E-D030F869EBF2}" dt="2021-02-08T11:45:10.615" v="30"/>
        <pc:sldMkLst>
          <pc:docMk/>
          <pc:sldMk cId="534820140" sldId="288"/>
        </pc:sldMkLst>
      </pc:sldChg>
      <pc:sldChg chg="del">
        <pc:chgData name="Jokiaho Mika" userId="S::mika.jokiaho@edu.vaasa.fi::560e8fbb-e6db-4319-9c52-118de8ddd23d" providerId="AD" clId="Web-{A45F354A-931B-4ED9-7B2E-D030F869EBF2}" dt="2021-02-08T11:45:14.318" v="33"/>
        <pc:sldMkLst>
          <pc:docMk/>
          <pc:sldMk cId="50194620" sldId="290"/>
        </pc:sldMkLst>
      </pc:sldChg>
      <pc:sldChg chg="del">
        <pc:chgData name="Jokiaho Mika" userId="S::mika.jokiaho@edu.vaasa.fi::560e8fbb-e6db-4319-9c52-118de8ddd23d" providerId="AD" clId="Web-{A45F354A-931B-4ED9-7B2E-D030F869EBF2}" dt="2021-02-08T11:45:12.193" v="31"/>
        <pc:sldMkLst>
          <pc:docMk/>
          <pc:sldMk cId="4142062683" sldId="291"/>
        </pc:sldMkLst>
      </pc:sldChg>
      <pc:sldChg chg="del">
        <pc:chgData name="Jokiaho Mika" userId="S::mika.jokiaho@edu.vaasa.fi::560e8fbb-e6db-4319-9c52-118de8ddd23d" providerId="AD" clId="Web-{A45F354A-931B-4ED9-7B2E-D030F869EBF2}" dt="2021-02-08T11:45:13.131" v="32"/>
        <pc:sldMkLst>
          <pc:docMk/>
          <pc:sldMk cId="3195643049" sldId="293"/>
        </pc:sldMkLst>
      </pc:sldChg>
      <pc:sldChg chg="del">
        <pc:chgData name="Jokiaho Mika" userId="S::mika.jokiaho@edu.vaasa.fi::560e8fbb-e6db-4319-9c52-118de8ddd23d" providerId="AD" clId="Web-{A45F354A-931B-4ED9-7B2E-D030F869EBF2}" dt="2021-02-08T11:45:09.037" v="29"/>
        <pc:sldMkLst>
          <pc:docMk/>
          <pc:sldMk cId="1303799074" sldId="294"/>
        </pc:sldMkLst>
      </pc:sldChg>
      <pc:sldChg chg="del">
        <pc:chgData name="Jokiaho Mika" userId="S::mika.jokiaho@edu.vaasa.fi::560e8fbb-e6db-4319-9c52-118de8ddd23d" providerId="AD" clId="Web-{A45F354A-931B-4ED9-7B2E-D030F869EBF2}" dt="2021-02-08T11:45:38.444" v="52"/>
        <pc:sldMkLst>
          <pc:docMk/>
          <pc:sldMk cId="3062761312" sldId="323"/>
        </pc:sldMkLst>
      </pc:sldChg>
      <pc:sldChg chg="del">
        <pc:chgData name="Jokiaho Mika" userId="S::mika.jokiaho@edu.vaasa.fi::560e8fbb-e6db-4319-9c52-118de8ddd23d" providerId="AD" clId="Web-{A45F354A-931B-4ED9-7B2E-D030F869EBF2}" dt="2021-02-08T11:45:32.006" v="47"/>
        <pc:sldMkLst>
          <pc:docMk/>
          <pc:sldMk cId="3242635420" sldId="332"/>
        </pc:sldMkLst>
      </pc:sldChg>
      <pc:sldChg chg="del">
        <pc:chgData name="Jokiaho Mika" userId="S::mika.jokiaho@edu.vaasa.fi::560e8fbb-e6db-4319-9c52-118de8ddd23d" providerId="AD" clId="Web-{A45F354A-931B-4ED9-7B2E-D030F869EBF2}" dt="2021-02-08T11:45:33.866" v="49"/>
        <pc:sldMkLst>
          <pc:docMk/>
          <pc:sldMk cId="842462766" sldId="334"/>
        </pc:sldMkLst>
      </pc:sldChg>
      <pc:sldChg chg="del">
        <pc:chgData name="Jokiaho Mika" userId="S::mika.jokiaho@edu.vaasa.fi::560e8fbb-e6db-4319-9c52-118de8ddd23d" providerId="AD" clId="Web-{A45F354A-931B-4ED9-7B2E-D030F869EBF2}" dt="2021-02-08T11:45:33.006" v="48"/>
        <pc:sldMkLst>
          <pc:docMk/>
          <pc:sldMk cId="3682623565" sldId="335"/>
        </pc:sldMkLst>
      </pc:sldChg>
      <pc:sldChg chg="del">
        <pc:chgData name="Jokiaho Mika" userId="S::mika.jokiaho@edu.vaasa.fi::560e8fbb-e6db-4319-9c52-118de8ddd23d" providerId="AD" clId="Web-{A45F354A-931B-4ED9-7B2E-D030F869EBF2}" dt="2021-02-08T11:45:28.084" v="43"/>
        <pc:sldMkLst>
          <pc:docMk/>
          <pc:sldMk cId="2671387664" sldId="339"/>
        </pc:sldMkLst>
      </pc:sldChg>
      <pc:sldChg chg="del">
        <pc:chgData name="Jokiaho Mika" userId="S::mika.jokiaho@edu.vaasa.fi::560e8fbb-e6db-4319-9c52-118de8ddd23d" providerId="AD" clId="Web-{A45F354A-931B-4ED9-7B2E-D030F869EBF2}" dt="2021-02-08T11:45:02.990" v="24"/>
        <pc:sldMkLst>
          <pc:docMk/>
          <pc:sldMk cId="4056168249" sldId="348"/>
        </pc:sldMkLst>
      </pc:sldChg>
      <pc:sldChg chg="del">
        <pc:chgData name="Jokiaho Mika" userId="S::mika.jokiaho@edu.vaasa.fi::560e8fbb-e6db-4319-9c52-118de8ddd23d" providerId="AD" clId="Web-{A45F354A-931B-4ED9-7B2E-D030F869EBF2}" dt="2021-02-08T11:45:04.380" v="25"/>
        <pc:sldMkLst>
          <pc:docMk/>
          <pc:sldMk cId="747698827" sldId="352"/>
        </pc:sldMkLst>
      </pc:sldChg>
      <pc:sldChg chg="del">
        <pc:chgData name="Jokiaho Mika" userId="S::mika.jokiaho@edu.vaasa.fi::560e8fbb-e6db-4319-9c52-118de8ddd23d" providerId="AD" clId="Web-{A45F354A-931B-4ED9-7B2E-D030F869EBF2}" dt="2021-02-08T11:45:22.584" v="40"/>
        <pc:sldMkLst>
          <pc:docMk/>
          <pc:sldMk cId="2497572408" sldId="354"/>
        </pc:sldMkLst>
      </pc:sldChg>
      <pc:sldChg chg="modSp del ord">
        <pc:chgData name="Jokiaho Mika" userId="S::mika.jokiaho@edu.vaasa.fi::560e8fbb-e6db-4319-9c52-118de8ddd23d" providerId="AD" clId="Web-{A45F354A-931B-4ED9-7B2E-D030F869EBF2}" dt="2021-02-08T16:54:17.365" v="1653"/>
        <pc:sldMkLst>
          <pc:docMk/>
          <pc:sldMk cId="1272704368" sldId="355"/>
        </pc:sldMkLst>
        <pc:spChg chg="mod">
          <ac:chgData name="Jokiaho Mika" userId="S::mika.jokiaho@edu.vaasa.fi::560e8fbb-e6db-4319-9c52-118de8ddd23d" providerId="AD" clId="Web-{A45F354A-931B-4ED9-7B2E-D030F869EBF2}" dt="2021-02-08T16:26:02.664" v="925" actId="1076"/>
          <ac:spMkLst>
            <pc:docMk/>
            <pc:sldMk cId="1272704368" sldId="355"/>
            <ac:spMk id="11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25:30.584" v="923" actId="1076"/>
          <ac:spMkLst>
            <pc:docMk/>
            <pc:sldMk cId="1272704368" sldId="355"/>
            <ac:spMk id="12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25:24.068" v="920" actId="14100"/>
          <ac:spMkLst>
            <pc:docMk/>
            <pc:sldMk cId="1272704368" sldId="355"/>
            <ac:spMk id="18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25:40.303" v="924" actId="14100"/>
          <ac:spMkLst>
            <pc:docMk/>
            <pc:sldMk cId="1272704368" sldId="355"/>
            <ac:spMk id="25" creationId="{00000000-0000-0000-0000-000000000000}"/>
          </ac:spMkLst>
        </pc:spChg>
      </pc:sldChg>
      <pc:sldChg chg="del">
        <pc:chgData name="Jokiaho Mika" userId="S::mika.jokiaho@edu.vaasa.fi::560e8fbb-e6db-4319-9c52-118de8ddd23d" providerId="AD" clId="Web-{A45F354A-931B-4ED9-7B2E-D030F869EBF2}" dt="2021-02-08T11:45:05.584" v="26"/>
        <pc:sldMkLst>
          <pc:docMk/>
          <pc:sldMk cId="1468683136" sldId="356"/>
        </pc:sldMkLst>
      </pc:sldChg>
      <pc:sldChg chg="del">
        <pc:chgData name="Jokiaho Mika" userId="S::mika.jokiaho@edu.vaasa.fi::560e8fbb-e6db-4319-9c52-118de8ddd23d" providerId="AD" clId="Web-{A45F354A-931B-4ED9-7B2E-D030F869EBF2}" dt="2021-02-08T11:45:23.506" v="41"/>
        <pc:sldMkLst>
          <pc:docMk/>
          <pc:sldMk cId="3262980901" sldId="357"/>
        </pc:sldMkLst>
      </pc:sldChg>
      <pc:sldChg chg="del">
        <pc:chgData name="Jokiaho Mika" userId="S::mika.jokiaho@edu.vaasa.fi::560e8fbb-e6db-4319-9c52-118de8ddd23d" providerId="AD" clId="Web-{A45F354A-931B-4ED9-7B2E-D030F869EBF2}" dt="2021-02-08T11:45:39.303" v="53"/>
        <pc:sldMkLst>
          <pc:docMk/>
          <pc:sldMk cId="271256316" sldId="359"/>
        </pc:sldMkLst>
      </pc:sldChg>
      <pc:sldChg chg="del">
        <pc:chgData name="Jokiaho Mika" userId="S::mika.jokiaho@edu.vaasa.fi::560e8fbb-e6db-4319-9c52-118de8ddd23d" providerId="AD" clId="Web-{A45F354A-931B-4ED9-7B2E-D030F869EBF2}" dt="2021-02-08T11:45:40.413" v="54"/>
        <pc:sldMkLst>
          <pc:docMk/>
          <pc:sldMk cId="2016482747" sldId="360"/>
        </pc:sldMkLst>
      </pc:sldChg>
      <pc:sldChg chg="del">
        <pc:chgData name="Jokiaho Mika" userId="S::mika.jokiaho@edu.vaasa.fi::560e8fbb-e6db-4319-9c52-118de8ddd23d" providerId="AD" clId="Web-{A45F354A-931B-4ED9-7B2E-D030F869EBF2}" dt="2021-02-08T11:45:36.584" v="51"/>
        <pc:sldMkLst>
          <pc:docMk/>
          <pc:sldMk cId="528928851" sldId="361"/>
        </pc:sldMkLst>
      </pc:sldChg>
      <pc:sldChg chg="del">
        <pc:chgData name="Jokiaho Mika" userId="S::mika.jokiaho@edu.vaasa.fi::560e8fbb-e6db-4319-9c52-118de8ddd23d" providerId="AD" clId="Web-{A45F354A-931B-4ED9-7B2E-D030F869EBF2}" dt="2021-02-08T11:45:41.272" v="55"/>
        <pc:sldMkLst>
          <pc:docMk/>
          <pc:sldMk cId="1297263706" sldId="362"/>
        </pc:sldMkLst>
      </pc:sldChg>
      <pc:sldChg chg="del">
        <pc:chgData name="Jokiaho Mika" userId="S::mika.jokiaho@edu.vaasa.fi::560e8fbb-e6db-4319-9c52-118de8ddd23d" providerId="AD" clId="Web-{A45F354A-931B-4ED9-7B2E-D030F869EBF2}" dt="2021-02-08T11:45:42.241" v="56"/>
        <pc:sldMkLst>
          <pc:docMk/>
          <pc:sldMk cId="1411166205" sldId="363"/>
        </pc:sldMkLst>
      </pc:sldChg>
      <pc:sldChg chg="del">
        <pc:chgData name="Jokiaho Mika" userId="S::mika.jokiaho@edu.vaasa.fi::560e8fbb-e6db-4319-9c52-118de8ddd23d" providerId="AD" clId="Web-{A45F354A-931B-4ED9-7B2E-D030F869EBF2}" dt="2021-02-08T11:45:43.538" v="57"/>
        <pc:sldMkLst>
          <pc:docMk/>
          <pc:sldMk cId="655190864" sldId="364"/>
        </pc:sldMkLst>
      </pc:sldChg>
      <pc:sldChg chg="del">
        <pc:chgData name="Jokiaho Mika" userId="S::mika.jokiaho@edu.vaasa.fi::560e8fbb-e6db-4319-9c52-118de8ddd23d" providerId="AD" clId="Web-{A45F354A-931B-4ED9-7B2E-D030F869EBF2}" dt="2021-02-08T11:45:44.397" v="58"/>
        <pc:sldMkLst>
          <pc:docMk/>
          <pc:sldMk cId="2245561429" sldId="365"/>
        </pc:sldMkLst>
      </pc:sldChg>
      <pc:sldChg chg="del">
        <pc:chgData name="Jokiaho Mika" userId="S::mika.jokiaho@edu.vaasa.fi::560e8fbb-e6db-4319-9c52-118de8ddd23d" providerId="AD" clId="Web-{A45F354A-931B-4ED9-7B2E-D030F869EBF2}" dt="2021-02-08T11:45:45.491" v="59"/>
        <pc:sldMkLst>
          <pc:docMk/>
          <pc:sldMk cId="761917893" sldId="366"/>
        </pc:sldMkLst>
      </pc:sldChg>
      <pc:sldChg chg="del">
        <pc:chgData name="Jokiaho Mika" userId="S::mika.jokiaho@edu.vaasa.fi::560e8fbb-e6db-4319-9c52-118de8ddd23d" providerId="AD" clId="Web-{A45F354A-931B-4ED9-7B2E-D030F869EBF2}" dt="2021-02-08T11:45:45.882" v="60"/>
        <pc:sldMkLst>
          <pc:docMk/>
          <pc:sldMk cId="289185202" sldId="367"/>
        </pc:sldMkLst>
      </pc:sldChg>
      <pc:sldChg chg="del ord">
        <pc:chgData name="Jokiaho Mika" userId="S::mika.jokiaho@edu.vaasa.fi::560e8fbb-e6db-4319-9c52-118de8ddd23d" providerId="AD" clId="Web-{A45F354A-931B-4ED9-7B2E-D030F869EBF2}" dt="2021-02-08T16:54:33.101" v="1657"/>
        <pc:sldMkLst>
          <pc:docMk/>
          <pc:sldMk cId="3990090035" sldId="368"/>
        </pc:sldMkLst>
      </pc:sldChg>
      <pc:sldChg chg="del">
        <pc:chgData name="Jokiaho Mika" userId="S::mika.jokiaho@edu.vaasa.fi::560e8fbb-e6db-4319-9c52-118de8ddd23d" providerId="AD" clId="Web-{A45F354A-931B-4ED9-7B2E-D030F869EBF2}" dt="2021-02-08T11:45:58.288" v="61"/>
        <pc:sldMkLst>
          <pc:docMk/>
          <pc:sldMk cId="79147360" sldId="369"/>
        </pc:sldMkLst>
      </pc:sldChg>
      <pc:sldChg chg="del">
        <pc:chgData name="Jokiaho Mika" userId="S::mika.jokiaho@edu.vaasa.fi::560e8fbb-e6db-4319-9c52-118de8ddd23d" providerId="AD" clId="Web-{A45F354A-931B-4ED9-7B2E-D030F869EBF2}" dt="2021-02-08T11:45:59.288" v="62"/>
        <pc:sldMkLst>
          <pc:docMk/>
          <pc:sldMk cId="413599734" sldId="370"/>
        </pc:sldMkLst>
      </pc:sldChg>
      <pc:sldChg chg="del">
        <pc:chgData name="Jokiaho Mika" userId="S::mika.jokiaho@edu.vaasa.fi::560e8fbb-e6db-4319-9c52-118de8ddd23d" providerId="AD" clId="Web-{A45F354A-931B-4ED9-7B2E-D030F869EBF2}" dt="2021-02-08T11:46:00.241" v="63"/>
        <pc:sldMkLst>
          <pc:docMk/>
          <pc:sldMk cId="1909354305" sldId="371"/>
        </pc:sldMkLst>
      </pc:sldChg>
      <pc:sldChg chg="del">
        <pc:chgData name="Jokiaho Mika" userId="S::mika.jokiaho@edu.vaasa.fi::560e8fbb-e6db-4319-9c52-118de8ddd23d" providerId="AD" clId="Web-{A45F354A-931B-4ED9-7B2E-D030F869EBF2}" dt="2021-02-08T11:46:01.585" v="64"/>
        <pc:sldMkLst>
          <pc:docMk/>
          <pc:sldMk cId="3455981677" sldId="372"/>
        </pc:sldMkLst>
      </pc:sldChg>
      <pc:sldChg chg="del">
        <pc:chgData name="Jokiaho Mika" userId="S::mika.jokiaho@edu.vaasa.fi::560e8fbb-e6db-4319-9c52-118de8ddd23d" providerId="AD" clId="Web-{A45F354A-931B-4ED9-7B2E-D030F869EBF2}" dt="2021-02-08T11:46:02.460" v="65"/>
        <pc:sldMkLst>
          <pc:docMk/>
          <pc:sldMk cId="1644130897" sldId="373"/>
        </pc:sldMkLst>
      </pc:sldChg>
      <pc:sldChg chg="del">
        <pc:chgData name="Jokiaho Mika" userId="S::mika.jokiaho@edu.vaasa.fi::560e8fbb-e6db-4319-9c52-118de8ddd23d" providerId="AD" clId="Web-{A45F354A-931B-4ED9-7B2E-D030F869EBF2}" dt="2021-02-08T11:46:03.319" v="66"/>
        <pc:sldMkLst>
          <pc:docMk/>
          <pc:sldMk cId="1890132807" sldId="374"/>
        </pc:sldMkLst>
      </pc:sldChg>
      <pc:sldChg chg="del">
        <pc:chgData name="Jokiaho Mika" userId="S::mika.jokiaho@edu.vaasa.fi::560e8fbb-e6db-4319-9c52-118de8ddd23d" providerId="AD" clId="Web-{A45F354A-931B-4ED9-7B2E-D030F869EBF2}" dt="2021-02-08T16:54:19.990" v="1654"/>
        <pc:sldMkLst>
          <pc:docMk/>
          <pc:sldMk cId="596910112" sldId="375"/>
        </pc:sldMkLst>
      </pc:sldChg>
      <pc:sldChg chg="modSp ord">
        <pc:chgData name="Jokiaho Mika" userId="S::mika.jokiaho@edu.vaasa.fi::560e8fbb-e6db-4319-9c52-118de8ddd23d" providerId="AD" clId="Web-{A45F354A-931B-4ED9-7B2E-D030F869EBF2}" dt="2021-02-08T16:54:23.413" v="1655"/>
        <pc:sldMkLst>
          <pc:docMk/>
          <pc:sldMk cId="2200784855" sldId="376"/>
        </pc:sldMkLst>
        <pc:spChg chg="mod">
          <ac:chgData name="Jokiaho Mika" userId="S::mika.jokiaho@edu.vaasa.fi::560e8fbb-e6db-4319-9c52-118de8ddd23d" providerId="AD" clId="Web-{A45F354A-931B-4ED9-7B2E-D030F869EBF2}" dt="2021-02-08T16:50:25.603" v="1563" actId="20577"/>
          <ac:spMkLst>
            <pc:docMk/>
            <pc:sldMk cId="2200784855" sldId="376"/>
            <ac:spMk id="4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49:00.614" v="1527" actId="20577"/>
          <ac:spMkLst>
            <pc:docMk/>
            <pc:sldMk cId="2200784855" sldId="376"/>
            <ac:spMk id="8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49:09.880" v="1530" actId="14100"/>
          <ac:spMkLst>
            <pc:docMk/>
            <pc:sldMk cId="2200784855" sldId="376"/>
            <ac:spMk id="9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49:17.099" v="1531" actId="20577"/>
          <ac:spMkLst>
            <pc:docMk/>
            <pc:sldMk cId="2200784855" sldId="376"/>
            <ac:spMk id="11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49:25.865" v="1534" actId="14100"/>
          <ac:spMkLst>
            <pc:docMk/>
            <pc:sldMk cId="2200784855" sldId="376"/>
            <ac:spMk id="12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49:40.397" v="1538" actId="14100"/>
          <ac:spMkLst>
            <pc:docMk/>
            <pc:sldMk cId="2200784855" sldId="376"/>
            <ac:spMk id="14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50:01.914" v="1545" actId="14100"/>
          <ac:spMkLst>
            <pc:docMk/>
            <pc:sldMk cId="2200784855" sldId="376"/>
            <ac:spMk id="19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50:06.836" v="1547" actId="14100"/>
          <ac:spMkLst>
            <pc:docMk/>
            <pc:sldMk cId="2200784855" sldId="376"/>
            <ac:spMk id="20" creationId="{00000000-0000-0000-0000-000000000000}"/>
          </ac:spMkLst>
        </pc:spChg>
      </pc:sldChg>
      <pc:sldChg chg="modSp new">
        <pc:chgData name="Jokiaho Mika" userId="S::mika.jokiaho@edu.vaasa.fi::560e8fbb-e6db-4319-9c52-118de8ddd23d" providerId="AD" clId="Web-{A45F354A-931B-4ED9-7B2E-D030F869EBF2}" dt="2021-02-08T16:56:04.606" v="1772" actId="20577"/>
        <pc:sldMkLst>
          <pc:docMk/>
          <pc:sldMk cId="3416664997" sldId="377"/>
        </pc:sldMkLst>
        <pc:spChg chg="mod">
          <ac:chgData name="Jokiaho Mika" userId="S::mika.jokiaho@edu.vaasa.fi::560e8fbb-e6db-4319-9c52-118de8ddd23d" providerId="AD" clId="Web-{A45F354A-931B-4ED9-7B2E-D030F869EBF2}" dt="2021-02-08T16:56:04.606" v="1772" actId="20577"/>
          <ac:spMkLst>
            <pc:docMk/>
            <pc:sldMk cId="3416664997" sldId="377"/>
            <ac:spMk id="2" creationId="{EE0F7882-294A-42B9-ACAE-79D5DD7DDE89}"/>
          </ac:spMkLst>
        </pc:spChg>
      </pc:sldChg>
      <pc:sldChg chg="del">
        <pc:chgData name="Jokiaho Mika" userId="S::mika.jokiaho@edu.vaasa.fi::560e8fbb-e6db-4319-9c52-118de8ddd23d" providerId="AD" clId="Web-{A45F354A-931B-4ED9-7B2E-D030F869EBF2}" dt="2021-02-08T11:46:08.757" v="67"/>
        <pc:sldMkLst>
          <pc:docMk/>
          <pc:sldMk cId="3445240586" sldId="377"/>
        </pc:sldMkLst>
      </pc:sldChg>
      <pc:sldChg chg="addSp delSp modSp add ord replId">
        <pc:chgData name="Jokiaho Mika" userId="S::mika.jokiaho@edu.vaasa.fi::560e8fbb-e6db-4319-9c52-118de8ddd23d" providerId="AD" clId="Web-{A45F354A-931B-4ED9-7B2E-D030F869EBF2}" dt="2021-02-08T16:48:08.673" v="1520"/>
        <pc:sldMkLst>
          <pc:docMk/>
          <pc:sldMk cId="709767416" sldId="378"/>
        </pc:sldMkLst>
        <pc:spChg chg="add del mod">
          <ac:chgData name="Jokiaho Mika" userId="S::mika.jokiaho@edu.vaasa.fi::560e8fbb-e6db-4319-9c52-118de8ddd23d" providerId="AD" clId="Web-{A45F354A-931B-4ED9-7B2E-D030F869EBF2}" dt="2021-02-08T16:29:29.019" v="1060"/>
          <ac:spMkLst>
            <pc:docMk/>
            <pc:sldMk cId="709767416" sldId="378"/>
            <ac:spMk id="3" creationId="{81FB3B3F-C415-42EE-ACCE-0E538FAF6AC5}"/>
          </ac:spMkLst>
        </pc:spChg>
        <pc:spChg chg="mod">
          <ac:chgData name="Jokiaho Mika" userId="S::mika.jokiaho@edu.vaasa.fi::560e8fbb-e6db-4319-9c52-118de8ddd23d" providerId="AD" clId="Web-{A45F354A-931B-4ED9-7B2E-D030F869EBF2}" dt="2021-02-08T15:38:23.638" v="906" actId="20577"/>
          <ac:spMkLst>
            <pc:docMk/>
            <pc:sldMk cId="709767416" sldId="378"/>
            <ac:spMk id="4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1:52:26.377" v="505" actId="1076"/>
          <ac:spMkLst>
            <pc:docMk/>
            <pc:sldMk cId="709767416" sldId="378"/>
            <ac:spMk id="5" creationId="{00000000-0000-0000-0000-000000000000}"/>
          </ac:spMkLst>
        </pc:spChg>
        <pc:spChg chg="add del">
          <ac:chgData name="Jokiaho Mika" userId="S::mika.jokiaho@edu.vaasa.fi::560e8fbb-e6db-4319-9c52-118de8ddd23d" providerId="AD" clId="Web-{A45F354A-931B-4ED9-7B2E-D030F869EBF2}" dt="2021-02-08T16:28:57.611" v="1053"/>
          <ac:spMkLst>
            <pc:docMk/>
            <pc:sldMk cId="709767416" sldId="378"/>
            <ac:spMk id="6" creationId="{3792CA95-0457-4475-8E05-EBB551BE05C1}"/>
          </ac:spMkLst>
        </pc:spChg>
        <pc:spChg chg="add">
          <ac:chgData name="Jokiaho Mika" userId="S::mika.jokiaho@edu.vaasa.fi::560e8fbb-e6db-4319-9c52-118de8ddd23d" providerId="AD" clId="Web-{A45F354A-931B-4ED9-7B2E-D030F869EBF2}" dt="2021-02-08T16:44:09.207" v="1471"/>
          <ac:spMkLst>
            <pc:docMk/>
            <pc:sldMk cId="709767416" sldId="378"/>
            <ac:spMk id="7" creationId="{8AC698F2-A4A5-407D-8B2C-EE74848BC2AD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48:08.673" v="1520"/>
          <ac:spMkLst>
            <pc:docMk/>
            <pc:sldMk cId="709767416" sldId="378"/>
            <ac:spMk id="8" creationId="{00000000-0000-0000-0000-000000000000}"/>
          </ac:spMkLst>
        </pc:spChg>
        <pc:spChg chg="del mod">
          <ac:chgData name="Jokiaho Mika" userId="S::mika.jokiaho@edu.vaasa.fi::560e8fbb-e6db-4319-9c52-118de8ddd23d" providerId="AD" clId="Web-{A45F354A-931B-4ED9-7B2E-D030F869EBF2}" dt="2021-02-08T16:28:37.188" v="1044"/>
          <ac:spMkLst>
            <pc:docMk/>
            <pc:sldMk cId="709767416" sldId="378"/>
            <ac:spMk id="9" creationId="{00000000-0000-0000-0000-000000000000}"/>
          </ac:spMkLst>
        </pc:spChg>
        <pc:spChg chg="del">
          <ac:chgData name="Jokiaho Mika" userId="S::mika.jokiaho@edu.vaasa.fi::560e8fbb-e6db-4319-9c52-118de8ddd23d" providerId="AD" clId="Web-{A45F354A-931B-4ED9-7B2E-D030F869EBF2}" dt="2021-02-08T11:49:17.059" v="190"/>
          <ac:spMkLst>
            <pc:docMk/>
            <pc:sldMk cId="709767416" sldId="378"/>
            <ac:spMk id="11" creationId="{00000000-0000-0000-0000-000000000000}"/>
          </ac:spMkLst>
        </pc:spChg>
        <pc:spChg chg="del">
          <ac:chgData name="Jokiaho Mika" userId="S::mika.jokiaho@edu.vaasa.fi::560e8fbb-e6db-4319-9c52-118de8ddd23d" providerId="AD" clId="Web-{A45F354A-931B-4ED9-7B2E-D030F869EBF2}" dt="2021-02-08T11:49:11.622" v="189"/>
          <ac:spMkLst>
            <pc:docMk/>
            <pc:sldMk cId="709767416" sldId="378"/>
            <ac:spMk id="12" creationId="{00000000-0000-0000-0000-000000000000}"/>
          </ac:spMkLst>
        </pc:spChg>
        <pc:spChg chg="add mod">
          <ac:chgData name="Jokiaho Mika" userId="S::mika.jokiaho@edu.vaasa.fi::560e8fbb-e6db-4319-9c52-118de8ddd23d" providerId="AD" clId="Web-{A45F354A-931B-4ED9-7B2E-D030F869EBF2}" dt="2021-02-08T16:48:00.360" v="1517"/>
          <ac:spMkLst>
            <pc:docMk/>
            <pc:sldMk cId="709767416" sldId="378"/>
            <ac:spMk id="14" creationId="{2E26B25E-01C2-404B-AF3A-0BB8ABCA74B4}"/>
          </ac:spMkLst>
        </pc:spChg>
        <pc:spChg chg="mod">
          <ac:chgData name="Jokiaho Mika" userId="S::mika.jokiaho@edu.vaasa.fi::560e8fbb-e6db-4319-9c52-118de8ddd23d" providerId="AD" clId="Web-{A45F354A-931B-4ED9-7B2E-D030F869EBF2}" dt="2021-02-08T15:36:06.661" v="857" actId="1076"/>
          <ac:spMkLst>
            <pc:docMk/>
            <pc:sldMk cId="709767416" sldId="378"/>
            <ac:spMk id="16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48:03.501" v="1518"/>
          <ac:spMkLst>
            <pc:docMk/>
            <pc:sldMk cId="709767416" sldId="378"/>
            <ac:spMk id="18" creationId="{00000000-0000-0000-0000-000000000000}"/>
          </ac:spMkLst>
        </pc:spChg>
        <pc:spChg chg="add mod">
          <ac:chgData name="Jokiaho Mika" userId="S::mika.jokiaho@edu.vaasa.fi::560e8fbb-e6db-4319-9c52-118de8ddd23d" providerId="AD" clId="Web-{A45F354A-931B-4ED9-7B2E-D030F869EBF2}" dt="2021-02-08T16:48:06.111" v="1519"/>
          <ac:spMkLst>
            <pc:docMk/>
            <pc:sldMk cId="709767416" sldId="378"/>
            <ac:spMk id="19" creationId="{FA632354-978E-46E3-AF38-EFA9800C11D5}"/>
          </ac:spMkLst>
        </pc:spChg>
        <pc:spChg chg="mod">
          <ac:chgData name="Jokiaho Mika" userId="S::mika.jokiaho@edu.vaasa.fi::560e8fbb-e6db-4319-9c52-118de8ddd23d" providerId="AD" clId="Web-{A45F354A-931B-4ED9-7B2E-D030F869EBF2}" dt="2021-02-08T15:33:27.729" v="746" actId="1076"/>
          <ac:spMkLst>
            <pc:docMk/>
            <pc:sldMk cId="709767416" sldId="378"/>
            <ac:spMk id="23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5:33:22.010" v="745" actId="1076"/>
          <ac:spMkLst>
            <pc:docMk/>
            <pc:sldMk cId="709767416" sldId="378"/>
            <ac:spMk id="24" creationId="{00000000-0000-0000-0000-000000000000}"/>
          </ac:spMkLst>
        </pc:spChg>
        <pc:spChg chg="del mod">
          <ac:chgData name="Jokiaho Mika" userId="S::mika.jokiaho@edu.vaasa.fi::560e8fbb-e6db-4319-9c52-118de8ddd23d" providerId="AD" clId="Web-{A45F354A-931B-4ED9-7B2E-D030F869EBF2}" dt="2021-02-08T16:44:08.066" v="1470"/>
          <ac:spMkLst>
            <pc:docMk/>
            <pc:sldMk cId="709767416" sldId="378"/>
            <ac:spMk id="25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43:50.519" v="1468" actId="20577"/>
          <ac:spMkLst>
            <pc:docMk/>
            <pc:sldMk cId="709767416" sldId="378"/>
            <ac:spMk id="29" creationId="{00000000-0000-0000-0000-000000000000}"/>
          </ac:spMkLst>
        </pc:spChg>
        <pc:picChg chg="add mod">
          <ac:chgData name="Jokiaho Mika" userId="S::mika.jokiaho@edu.vaasa.fi::560e8fbb-e6db-4319-9c52-118de8ddd23d" providerId="AD" clId="Web-{A45F354A-931B-4ED9-7B2E-D030F869EBF2}" dt="2021-02-08T16:44:13.723" v="1472" actId="1076"/>
          <ac:picMkLst>
            <pc:docMk/>
            <pc:sldMk cId="709767416" sldId="378"/>
            <ac:picMk id="2" creationId="{F08A4E64-DAAF-42BC-B8E1-C8B51D38199A}"/>
          </ac:picMkLst>
        </pc:picChg>
      </pc:sldChg>
      <pc:sldChg chg="del">
        <pc:chgData name="Jokiaho Mika" userId="S::mika.jokiaho@edu.vaasa.fi::560e8fbb-e6db-4319-9c52-118de8ddd23d" providerId="AD" clId="Web-{A45F354A-931B-4ED9-7B2E-D030F869EBF2}" dt="2021-02-08T11:46:09.945" v="68"/>
        <pc:sldMkLst>
          <pc:docMk/>
          <pc:sldMk cId="1246196542" sldId="378"/>
        </pc:sldMkLst>
      </pc:sldChg>
      <pc:sldChg chg="addSp delSp modSp add replId addAnim">
        <pc:chgData name="Jokiaho Mika" userId="S::mika.jokiaho@edu.vaasa.fi::560e8fbb-e6db-4319-9c52-118de8ddd23d" providerId="AD" clId="Web-{A45F354A-931B-4ED9-7B2E-D030F869EBF2}" dt="2021-02-08T16:53:58.864" v="1652" actId="1076"/>
        <pc:sldMkLst>
          <pc:docMk/>
          <pc:sldMk cId="524422712" sldId="379"/>
        </pc:sldMkLst>
        <pc:spChg chg="add mod">
          <ac:chgData name="Jokiaho Mika" userId="S::mika.jokiaho@edu.vaasa.fi::560e8fbb-e6db-4319-9c52-118de8ddd23d" providerId="AD" clId="Web-{A45F354A-931B-4ED9-7B2E-D030F869EBF2}" dt="2021-02-08T16:52:12.968" v="1590" actId="20577"/>
          <ac:spMkLst>
            <pc:docMk/>
            <pc:sldMk cId="524422712" sldId="379"/>
            <ac:spMk id="3" creationId="{A29B0D92-60C6-4E73-AAA3-8CBA581EEC6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26:37.009" v="936" actId="20577"/>
          <ac:spMkLst>
            <pc:docMk/>
            <pc:sldMk cId="524422712" sldId="379"/>
            <ac:spMk id="4" creationId="{00000000-0000-0000-0000-000000000000}"/>
          </ac:spMkLst>
        </pc:spChg>
        <pc:spChg chg="add mod">
          <ac:chgData name="Jokiaho Mika" userId="S::mika.jokiaho@edu.vaasa.fi::560e8fbb-e6db-4319-9c52-118de8ddd23d" providerId="AD" clId="Web-{A45F354A-931B-4ED9-7B2E-D030F869EBF2}" dt="2021-02-08T16:38:42.799" v="1385" actId="14100"/>
          <ac:spMkLst>
            <pc:docMk/>
            <pc:sldMk cId="524422712" sldId="379"/>
            <ac:spMk id="6" creationId="{49E579FC-4E77-4C18-8920-776C0AC74F44}"/>
          </ac:spMkLst>
        </pc:spChg>
        <pc:spChg chg="add mod">
          <ac:chgData name="Jokiaho Mika" userId="S::mika.jokiaho@edu.vaasa.fi::560e8fbb-e6db-4319-9c52-118de8ddd23d" providerId="AD" clId="Web-{A45F354A-931B-4ED9-7B2E-D030F869EBF2}" dt="2021-02-08T16:52:29.922" v="1594" actId="14100"/>
          <ac:spMkLst>
            <pc:docMk/>
            <pc:sldMk cId="524422712" sldId="379"/>
            <ac:spMk id="7" creationId="{39D70E91-041F-4DA6-98EC-8429C4DF3E5A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51:30.591" v="1577" actId="14100"/>
          <ac:spMkLst>
            <pc:docMk/>
            <pc:sldMk cId="524422712" sldId="379"/>
            <ac:spMk id="8" creationId="{00000000-0000-0000-0000-000000000000}"/>
          </ac:spMkLst>
        </pc:spChg>
        <pc:spChg chg="del">
          <ac:chgData name="Jokiaho Mika" userId="S::mika.jokiaho@edu.vaasa.fi::560e8fbb-e6db-4319-9c52-118de8ddd23d" providerId="AD" clId="Web-{A45F354A-931B-4ED9-7B2E-D030F869EBF2}" dt="2021-02-08T16:29:38.347" v="1063"/>
          <ac:spMkLst>
            <pc:docMk/>
            <pc:sldMk cId="524422712" sldId="379"/>
            <ac:spMk id="9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52:21.890" v="1593" actId="14100"/>
          <ac:spMkLst>
            <pc:docMk/>
            <pc:sldMk cId="524422712" sldId="379"/>
            <ac:spMk id="14" creationId="{2E26B25E-01C2-404B-AF3A-0BB8ABCA74B4}"/>
          </ac:spMkLst>
        </pc:spChg>
        <pc:spChg chg="add mod">
          <ac:chgData name="Jokiaho Mika" userId="S::mika.jokiaho@edu.vaasa.fi::560e8fbb-e6db-4319-9c52-118de8ddd23d" providerId="AD" clId="Web-{A45F354A-931B-4ED9-7B2E-D030F869EBF2}" dt="2021-02-08T16:51:37.513" v="1579" actId="14100"/>
          <ac:spMkLst>
            <pc:docMk/>
            <pc:sldMk cId="524422712" sldId="379"/>
            <ac:spMk id="15" creationId="{C2574BFD-C3E4-4134-AD4D-43958B24FC6C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52:16.499" v="1591" actId="14100"/>
          <ac:spMkLst>
            <pc:docMk/>
            <pc:sldMk cId="524422712" sldId="379"/>
            <ac:spMk id="18" creationId="{00000000-0000-0000-0000-000000000000}"/>
          </ac:spMkLst>
        </pc:spChg>
        <pc:spChg chg="add mod">
          <ac:chgData name="Jokiaho Mika" userId="S::mika.jokiaho@edu.vaasa.fi::560e8fbb-e6db-4319-9c52-118de8ddd23d" providerId="AD" clId="Web-{A45F354A-931B-4ED9-7B2E-D030F869EBF2}" dt="2021-02-08T16:53:58.864" v="1652" actId="1076"/>
          <ac:spMkLst>
            <pc:docMk/>
            <pc:sldMk cId="524422712" sldId="379"/>
            <ac:spMk id="21" creationId="{48E2005E-AF81-46AA-B530-2DDC1B2C21CC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38:45.768" v="1386" actId="14100"/>
          <ac:spMkLst>
            <pc:docMk/>
            <pc:sldMk cId="524422712" sldId="379"/>
            <ac:spMk id="25" creationId="{00000000-0000-0000-0000-000000000000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41:10.151" v="1388" actId="14100"/>
          <ac:spMkLst>
            <pc:docMk/>
            <pc:sldMk cId="524422712" sldId="379"/>
            <ac:spMk id="29" creationId="{00000000-0000-0000-0000-000000000000}"/>
          </ac:spMkLst>
        </pc:spChg>
        <pc:picChg chg="mod">
          <ac:chgData name="Jokiaho Mika" userId="S::mika.jokiaho@edu.vaasa.fi::560e8fbb-e6db-4319-9c52-118de8ddd23d" providerId="AD" clId="Web-{A45F354A-931B-4ED9-7B2E-D030F869EBF2}" dt="2021-02-08T16:36:52.261" v="1349" actId="1076"/>
          <ac:picMkLst>
            <pc:docMk/>
            <pc:sldMk cId="524422712" sldId="379"/>
            <ac:picMk id="2" creationId="{F08A4E64-DAAF-42BC-B8E1-C8B51D38199A}"/>
          </ac:picMkLst>
        </pc:picChg>
      </pc:sldChg>
      <pc:sldChg chg="del">
        <pc:chgData name="Jokiaho Mika" userId="S::mika.jokiaho@edu.vaasa.fi::560e8fbb-e6db-4319-9c52-118de8ddd23d" providerId="AD" clId="Web-{A45F354A-931B-4ED9-7B2E-D030F869EBF2}" dt="2021-02-08T11:46:11.054" v="69"/>
        <pc:sldMkLst>
          <pc:docMk/>
          <pc:sldMk cId="1943752940" sldId="379"/>
        </pc:sldMkLst>
      </pc:sldChg>
      <pc:sldChg chg="delSp modSp add ord replId">
        <pc:chgData name="Jokiaho Mika" userId="S::mika.jokiaho@edu.vaasa.fi::560e8fbb-e6db-4319-9c52-118de8ddd23d" providerId="AD" clId="Web-{A45F354A-931B-4ED9-7B2E-D030F869EBF2}" dt="2021-02-08T16:55:38.026" v="1730" actId="1076"/>
        <pc:sldMkLst>
          <pc:docMk/>
          <pc:sldMk cId="3285037833" sldId="380"/>
        </pc:sldMkLst>
        <pc:spChg chg="mod">
          <ac:chgData name="Jokiaho Mika" userId="S::mika.jokiaho@edu.vaasa.fi::560e8fbb-e6db-4319-9c52-118de8ddd23d" providerId="AD" clId="Web-{A45F354A-931B-4ED9-7B2E-D030F869EBF2}" dt="2021-02-08T16:55:05.118" v="1720" actId="20577"/>
          <ac:spMkLst>
            <pc:docMk/>
            <pc:sldMk cId="3285037833" sldId="380"/>
            <ac:spMk id="4" creationId="{00000000-0000-0000-0000-000000000000}"/>
          </ac:spMkLst>
        </pc:spChg>
        <pc:spChg chg="del mod">
          <ac:chgData name="Jokiaho Mika" userId="S::mika.jokiaho@edu.vaasa.fi::560e8fbb-e6db-4319-9c52-118de8ddd23d" providerId="AD" clId="Web-{A45F354A-931B-4ED9-7B2E-D030F869EBF2}" dt="2021-02-08T16:55:18.619" v="1726"/>
          <ac:spMkLst>
            <pc:docMk/>
            <pc:sldMk cId="3285037833" sldId="380"/>
            <ac:spMk id="5" creationId="{00000000-0000-0000-0000-000000000000}"/>
          </ac:spMkLst>
        </pc:spChg>
        <pc:spChg chg="del">
          <ac:chgData name="Jokiaho Mika" userId="S::mika.jokiaho@edu.vaasa.fi::560e8fbb-e6db-4319-9c52-118de8ddd23d" providerId="AD" clId="Web-{A45F354A-931B-4ED9-7B2E-D030F869EBF2}" dt="2021-02-08T16:55:12.415" v="1722"/>
          <ac:spMkLst>
            <pc:docMk/>
            <pc:sldMk cId="3285037833" sldId="380"/>
            <ac:spMk id="7" creationId="{8AC698F2-A4A5-407D-8B2C-EE74848BC2AD}"/>
          </ac:spMkLst>
        </pc:spChg>
        <pc:spChg chg="mod">
          <ac:chgData name="Jokiaho Mika" userId="S::mika.jokiaho@edu.vaasa.fi::560e8fbb-e6db-4319-9c52-118de8ddd23d" providerId="AD" clId="Web-{A45F354A-931B-4ED9-7B2E-D030F869EBF2}" dt="2021-02-08T16:55:38.026" v="1730" actId="1076"/>
          <ac:spMkLst>
            <pc:docMk/>
            <pc:sldMk cId="3285037833" sldId="380"/>
            <ac:spMk id="14" creationId="{2E26B25E-01C2-404B-AF3A-0BB8ABCA74B4}"/>
          </ac:spMkLst>
        </pc:spChg>
        <pc:spChg chg="del">
          <ac:chgData name="Jokiaho Mika" userId="S::mika.jokiaho@edu.vaasa.fi::560e8fbb-e6db-4319-9c52-118de8ddd23d" providerId="AD" clId="Web-{A45F354A-931B-4ED9-7B2E-D030F869EBF2}" dt="2021-02-08T16:55:21.822" v="1728"/>
          <ac:spMkLst>
            <pc:docMk/>
            <pc:sldMk cId="3285037833" sldId="380"/>
            <ac:spMk id="23" creationId="{00000000-0000-0000-0000-000000000000}"/>
          </ac:spMkLst>
        </pc:spChg>
        <pc:spChg chg="del">
          <ac:chgData name="Jokiaho Mika" userId="S::mika.jokiaho@edu.vaasa.fi::560e8fbb-e6db-4319-9c52-118de8ddd23d" providerId="AD" clId="Web-{A45F354A-931B-4ED9-7B2E-D030F869EBF2}" dt="2021-02-08T16:55:20.384" v="1727"/>
          <ac:spMkLst>
            <pc:docMk/>
            <pc:sldMk cId="3285037833" sldId="380"/>
            <ac:spMk id="24" creationId="{00000000-0000-0000-0000-000000000000}"/>
          </ac:spMkLst>
        </pc:spChg>
        <pc:spChg chg="del">
          <ac:chgData name="Jokiaho Mika" userId="S::mika.jokiaho@edu.vaasa.fi::560e8fbb-e6db-4319-9c52-118de8ddd23d" providerId="AD" clId="Web-{A45F354A-931B-4ED9-7B2E-D030F869EBF2}" dt="2021-02-08T16:55:10.181" v="1721"/>
          <ac:spMkLst>
            <pc:docMk/>
            <pc:sldMk cId="3285037833" sldId="380"/>
            <ac:spMk id="29" creationId="{00000000-0000-0000-0000-000000000000}"/>
          </ac:spMkLst>
        </pc:spChg>
        <pc:picChg chg="del">
          <ac:chgData name="Jokiaho Mika" userId="S::mika.jokiaho@edu.vaasa.fi::560e8fbb-e6db-4319-9c52-118de8ddd23d" providerId="AD" clId="Web-{A45F354A-931B-4ED9-7B2E-D030F869EBF2}" dt="2021-02-08T16:55:13.353" v="1723"/>
          <ac:picMkLst>
            <pc:docMk/>
            <pc:sldMk cId="3285037833" sldId="380"/>
            <ac:picMk id="2" creationId="{F08A4E64-DAAF-42BC-B8E1-C8B51D38199A}"/>
          </ac:picMkLst>
        </pc:picChg>
      </pc:sldChg>
      <pc:sldChg chg="del">
        <pc:chgData name="Jokiaho Mika" userId="S::mika.jokiaho@edu.vaasa.fi::560e8fbb-e6db-4319-9c52-118de8ddd23d" providerId="AD" clId="Web-{A45F354A-931B-4ED9-7B2E-D030F869EBF2}" dt="2021-02-08T11:46:11.742" v="70"/>
        <pc:sldMkLst>
          <pc:docMk/>
          <pc:sldMk cId="4081956035" sldId="380"/>
        </pc:sldMkLst>
      </pc:sldChg>
      <pc:sldChg chg="del">
        <pc:chgData name="Jokiaho Mika" userId="S::mika.jokiaho@edu.vaasa.fi::560e8fbb-e6db-4319-9c52-118de8ddd23d" providerId="AD" clId="Web-{A45F354A-931B-4ED9-7B2E-D030F869EBF2}" dt="2021-02-08T11:46:12.679" v="71"/>
        <pc:sldMkLst>
          <pc:docMk/>
          <pc:sldMk cId="1080465658" sldId="381"/>
        </pc:sldMkLst>
      </pc:sldChg>
      <pc:sldChg chg="del">
        <pc:chgData name="Jokiaho Mika" userId="S::mika.jokiaho@edu.vaasa.fi::560e8fbb-e6db-4319-9c52-118de8ddd23d" providerId="AD" clId="Web-{A45F354A-931B-4ED9-7B2E-D030F869EBF2}" dt="2021-02-08T11:46:13.398" v="72"/>
        <pc:sldMkLst>
          <pc:docMk/>
          <pc:sldMk cId="3704155308" sldId="382"/>
        </pc:sldMkLst>
      </pc:sldChg>
      <pc:sldChg chg="del">
        <pc:chgData name="Jokiaho Mika" userId="S::mika.jokiaho@edu.vaasa.fi::560e8fbb-e6db-4319-9c52-118de8ddd23d" providerId="AD" clId="Web-{A45F354A-931B-4ED9-7B2E-D030F869EBF2}" dt="2021-02-08T11:46:14.335" v="73"/>
        <pc:sldMkLst>
          <pc:docMk/>
          <pc:sldMk cId="1828048164" sldId="383"/>
        </pc:sldMkLst>
      </pc:sldChg>
      <pc:sldChg chg="del">
        <pc:chgData name="Jokiaho Mika" userId="S::mika.jokiaho@edu.vaasa.fi::560e8fbb-e6db-4319-9c52-118de8ddd23d" providerId="AD" clId="Web-{A45F354A-931B-4ED9-7B2E-D030F869EBF2}" dt="2021-02-08T11:46:15.304" v="74"/>
        <pc:sldMkLst>
          <pc:docMk/>
          <pc:sldMk cId="2187972955" sldId="384"/>
        </pc:sldMkLst>
      </pc:sldChg>
      <pc:sldChg chg="del">
        <pc:chgData name="Jokiaho Mika" userId="S::mika.jokiaho@edu.vaasa.fi::560e8fbb-e6db-4319-9c52-118de8ddd23d" providerId="AD" clId="Web-{A45F354A-931B-4ED9-7B2E-D030F869EBF2}" dt="2021-02-08T11:46:16.257" v="75"/>
        <pc:sldMkLst>
          <pc:docMk/>
          <pc:sldMk cId="2829863438" sldId="385"/>
        </pc:sldMkLst>
      </pc:sldChg>
      <pc:sldChg chg="del">
        <pc:chgData name="Jokiaho Mika" userId="S::mika.jokiaho@edu.vaasa.fi::560e8fbb-e6db-4319-9c52-118de8ddd23d" providerId="AD" clId="Web-{A45F354A-931B-4ED9-7B2E-D030F869EBF2}" dt="2021-02-08T11:46:17.289" v="76"/>
        <pc:sldMkLst>
          <pc:docMk/>
          <pc:sldMk cId="2776566345" sldId="386"/>
        </pc:sldMkLst>
      </pc:sldChg>
      <pc:sldChg chg="del">
        <pc:chgData name="Jokiaho Mika" userId="S::mika.jokiaho@edu.vaasa.fi::560e8fbb-e6db-4319-9c52-118de8ddd23d" providerId="AD" clId="Web-{A45F354A-931B-4ED9-7B2E-D030F869EBF2}" dt="2021-02-08T11:45:18.287" v="37"/>
        <pc:sldMkLst>
          <pc:docMk/>
          <pc:sldMk cId="401753187" sldId="387"/>
        </pc:sldMkLst>
      </pc:sldChg>
      <pc:sldChg chg="del">
        <pc:chgData name="Jokiaho Mika" userId="S::mika.jokiaho@edu.vaasa.fi::560e8fbb-e6db-4319-9c52-118de8ddd23d" providerId="AD" clId="Web-{A45F354A-931B-4ED9-7B2E-D030F869EBF2}" dt="2021-02-08T11:46:18.836" v="77"/>
        <pc:sldMkLst>
          <pc:docMk/>
          <pc:sldMk cId="105484016" sldId="389"/>
        </pc:sldMkLst>
      </pc:sldChg>
      <pc:sldChg chg="del">
        <pc:chgData name="Jokiaho Mika" userId="S::mika.jokiaho@edu.vaasa.fi::560e8fbb-e6db-4319-9c52-118de8ddd23d" providerId="AD" clId="Web-{A45F354A-931B-4ED9-7B2E-D030F869EBF2}" dt="2021-02-08T11:46:19.711" v="78"/>
        <pc:sldMkLst>
          <pc:docMk/>
          <pc:sldMk cId="19700815" sldId="390"/>
        </pc:sldMkLst>
      </pc:sldChg>
      <pc:sldChg chg="del">
        <pc:chgData name="Jokiaho Mika" userId="S::mika.jokiaho@edu.vaasa.fi::560e8fbb-e6db-4319-9c52-118de8ddd23d" providerId="AD" clId="Web-{A45F354A-931B-4ED9-7B2E-D030F869EBF2}" dt="2021-02-08T11:46:20.726" v="79"/>
        <pc:sldMkLst>
          <pc:docMk/>
          <pc:sldMk cId="3549380203" sldId="391"/>
        </pc:sldMkLst>
      </pc:sldChg>
      <pc:sldChg chg="del">
        <pc:chgData name="Jokiaho Mika" userId="S::mika.jokiaho@edu.vaasa.fi::560e8fbb-e6db-4319-9c52-118de8ddd23d" providerId="AD" clId="Web-{A45F354A-931B-4ED9-7B2E-D030F869EBF2}" dt="2021-02-08T11:45:19.381" v="38"/>
        <pc:sldMkLst>
          <pc:docMk/>
          <pc:sldMk cId="2339982637" sldId="392"/>
        </pc:sldMkLst>
      </pc:sldChg>
      <pc:sldChg chg="del">
        <pc:chgData name="Jokiaho Mika" userId="S::mika.jokiaho@edu.vaasa.fi::560e8fbb-e6db-4319-9c52-118de8ddd23d" providerId="AD" clId="Web-{A45F354A-931B-4ED9-7B2E-D030F869EBF2}" dt="2021-02-08T11:45:08.005" v="28"/>
        <pc:sldMkLst>
          <pc:docMk/>
          <pc:sldMk cId="3317269558" sldId="393"/>
        </pc:sldMkLst>
      </pc:sldChg>
      <pc:sldChg chg="del">
        <pc:chgData name="Jokiaho Mika" userId="S::mika.jokiaho@edu.vaasa.fi::560e8fbb-e6db-4319-9c52-118de8ddd23d" providerId="AD" clId="Web-{A45F354A-931B-4ED9-7B2E-D030F869EBF2}" dt="2021-02-08T11:46:23.133" v="80"/>
        <pc:sldMkLst>
          <pc:docMk/>
          <pc:sldMk cId="3443173304" sldId="394"/>
        </pc:sldMkLst>
      </pc:sldChg>
      <pc:sldChg chg="del">
        <pc:chgData name="Jokiaho Mika" userId="S::mika.jokiaho@edu.vaasa.fi::560e8fbb-e6db-4319-9c52-118de8ddd23d" providerId="AD" clId="Web-{A45F354A-931B-4ED9-7B2E-D030F869EBF2}" dt="2021-02-08T11:45:26.709" v="42"/>
        <pc:sldMkLst>
          <pc:docMk/>
          <pc:sldMk cId="2145051625" sldId="395"/>
        </pc:sldMkLst>
      </pc:sldChg>
      <pc:sldChg chg="del">
        <pc:chgData name="Jokiaho Mika" userId="S::mika.jokiaho@edu.vaasa.fi::560e8fbb-e6db-4319-9c52-118de8ddd23d" providerId="AD" clId="Web-{A45F354A-931B-4ED9-7B2E-D030F869EBF2}" dt="2021-02-08T11:45:30.975" v="46"/>
        <pc:sldMkLst>
          <pc:docMk/>
          <pc:sldMk cId="3657925796" sldId="396"/>
        </pc:sldMkLst>
      </pc:sldChg>
      <pc:sldChg chg="del">
        <pc:chgData name="Jokiaho Mika" userId="S::mika.jokiaho@edu.vaasa.fi::560e8fbb-e6db-4319-9c52-118de8ddd23d" providerId="AD" clId="Web-{A45F354A-931B-4ED9-7B2E-D030F869EBF2}" dt="2021-02-08T11:45:21.131" v="39"/>
        <pc:sldMkLst>
          <pc:docMk/>
          <pc:sldMk cId="3443462116" sldId="397"/>
        </pc:sldMkLst>
      </pc:sldChg>
      <pc:sldChg chg="del">
        <pc:chgData name="Jokiaho Mika" userId="S::mika.jokiaho@edu.vaasa.fi::560e8fbb-e6db-4319-9c52-118de8ddd23d" providerId="AD" clId="Web-{A45F354A-931B-4ED9-7B2E-D030F869EBF2}" dt="2021-02-08T11:45:34.709" v="50"/>
        <pc:sldMkLst>
          <pc:docMk/>
          <pc:sldMk cId="965733576" sldId="398"/>
        </pc:sldMkLst>
      </pc:sldChg>
      <pc:sldChg chg="del">
        <pc:chgData name="Jokiaho Mika" userId="S::mika.jokiaho@edu.vaasa.fi::560e8fbb-e6db-4319-9c52-118de8ddd23d" providerId="AD" clId="Web-{A45F354A-931B-4ED9-7B2E-D030F869EBF2}" dt="2021-02-08T11:45:29.131" v="44"/>
        <pc:sldMkLst>
          <pc:docMk/>
          <pc:sldMk cId="3272590351" sldId="399"/>
        </pc:sldMkLst>
      </pc:sldChg>
      <pc:sldChg chg="del">
        <pc:chgData name="Jokiaho Mika" userId="S::mika.jokiaho@edu.vaasa.fi::560e8fbb-e6db-4319-9c52-118de8ddd23d" providerId="AD" clId="Web-{A45F354A-931B-4ED9-7B2E-D030F869EBF2}" dt="2021-02-08T11:45:30.084" v="45"/>
        <pc:sldMkLst>
          <pc:docMk/>
          <pc:sldMk cId="3695911963" sldId="400"/>
        </pc:sldMkLst>
      </pc:sldChg>
      <pc:sldChg chg="del">
        <pc:chgData name="Jokiaho Mika" userId="S::mika.jokiaho@edu.vaasa.fi::560e8fbb-e6db-4319-9c52-118de8ddd23d" providerId="AD" clId="Web-{A45F354A-931B-4ED9-7B2E-D030F869EBF2}" dt="2021-02-08T11:45:01.630" v="23"/>
        <pc:sldMkLst>
          <pc:docMk/>
          <pc:sldMk cId="2404941146" sldId="401"/>
        </pc:sldMkLst>
      </pc:sldChg>
    </pc:docChg>
  </pc:docChgLst>
  <pc:docChgLst>
    <pc:chgData name="Jokiaho Mika" userId="S::mika.jokiaho@edu.vaasa.fi::560e8fbb-e6db-4319-9c52-118de8ddd23d" providerId="AD" clId="Web-{6BFBEC01-28F5-3548-C96E-3FDA45DDE237}"/>
    <pc:docChg chg="modSld">
      <pc:chgData name="Jokiaho Mika" userId="S::mika.jokiaho@edu.vaasa.fi::560e8fbb-e6db-4319-9c52-118de8ddd23d" providerId="AD" clId="Web-{6BFBEC01-28F5-3548-C96E-3FDA45DDE237}" dt="2021-02-09T07:29:41.121" v="99" actId="14100"/>
      <pc:docMkLst>
        <pc:docMk/>
      </pc:docMkLst>
      <pc:sldChg chg="addSp modSp">
        <pc:chgData name="Jokiaho Mika" userId="S::mika.jokiaho@edu.vaasa.fi::560e8fbb-e6db-4319-9c52-118de8ddd23d" providerId="AD" clId="Web-{6BFBEC01-28F5-3548-C96E-3FDA45DDE237}" dt="2021-02-09T07:29:41.121" v="99" actId="14100"/>
        <pc:sldMkLst>
          <pc:docMk/>
          <pc:sldMk cId="709767416" sldId="378"/>
        </pc:sldMkLst>
        <pc:spChg chg="add mod">
          <ac:chgData name="Jokiaho Mika" userId="S::mika.jokiaho@edu.vaasa.fi::560e8fbb-e6db-4319-9c52-118de8ddd23d" providerId="AD" clId="Web-{6BFBEC01-28F5-3548-C96E-3FDA45DDE237}" dt="2021-02-09T07:28:33.417" v="94" actId="14100"/>
          <ac:spMkLst>
            <pc:docMk/>
            <pc:sldMk cId="709767416" sldId="378"/>
            <ac:spMk id="3" creationId="{0498625D-F417-4CD1-AC0B-9830834D6334}"/>
          </ac:spMkLst>
        </pc:spChg>
        <pc:spChg chg="mod">
          <ac:chgData name="Jokiaho Mika" userId="S::mika.jokiaho@edu.vaasa.fi::560e8fbb-e6db-4319-9c52-118de8ddd23d" providerId="AD" clId="Web-{6BFBEC01-28F5-3548-C96E-3FDA45DDE237}" dt="2021-02-09T07:28:44.339" v="96" actId="20577"/>
          <ac:spMkLst>
            <pc:docMk/>
            <pc:sldMk cId="709767416" sldId="378"/>
            <ac:spMk id="8" creationId="{00000000-0000-0000-0000-000000000000}"/>
          </ac:spMkLst>
        </pc:spChg>
        <pc:spChg chg="mod">
          <ac:chgData name="Jokiaho Mika" userId="S::mika.jokiaho@edu.vaasa.fi::560e8fbb-e6db-4319-9c52-118de8ddd23d" providerId="AD" clId="Web-{6BFBEC01-28F5-3548-C96E-3FDA45DDE237}" dt="2021-02-09T07:29:41.121" v="99" actId="14100"/>
          <ac:spMkLst>
            <pc:docMk/>
            <pc:sldMk cId="709767416" sldId="378"/>
            <ac:spMk id="14" creationId="{2E26B25E-01C2-404B-AF3A-0BB8ABCA74B4}"/>
          </ac:spMkLst>
        </pc:spChg>
        <pc:spChg chg="add mod">
          <ac:chgData name="Jokiaho Mika" userId="S::mika.jokiaho@edu.vaasa.fi::560e8fbb-e6db-4319-9c52-118de8ddd23d" providerId="AD" clId="Web-{6BFBEC01-28F5-3548-C96E-3FDA45DDE237}" dt="2021-02-09T07:27:42.119" v="50" actId="1076"/>
          <ac:spMkLst>
            <pc:docMk/>
            <pc:sldMk cId="709767416" sldId="378"/>
            <ac:spMk id="17" creationId="{01A40E2E-9B3E-4B15-B83D-E713E553402F}"/>
          </ac:spMkLst>
        </pc:spChg>
        <pc:spChg chg="mod">
          <ac:chgData name="Jokiaho Mika" userId="S::mika.jokiaho@edu.vaasa.fi::560e8fbb-e6db-4319-9c52-118de8ddd23d" providerId="AD" clId="Web-{6BFBEC01-28F5-3548-C96E-3FDA45DDE237}" dt="2021-02-09T07:29:13.730" v="98" actId="20577"/>
          <ac:spMkLst>
            <pc:docMk/>
            <pc:sldMk cId="709767416" sldId="378"/>
            <ac:spMk id="19" creationId="{FA632354-978E-46E3-AF38-EFA9800C11D5}"/>
          </ac:spMkLst>
        </pc:spChg>
        <pc:spChg chg="mod">
          <ac:chgData name="Jokiaho Mika" userId="S::mika.jokiaho@edu.vaasa.fi::560e8fbb-e6db-4319-9c52-118de8ddd23d" providerId="AD" clId="Web-{6BFBEC01-28F5-3548-C96E-3FDA45DDE237}" dt="2021-02-09T07:27:22.931" v="46" actId="14100"/>
          <ac:spMkLst>
            <pc:docMk/>
            <pc:sldMk cId="709767416" sldId="378"/>
            <ac:spMk id="29" creationId="{00000000-0000-0000-0000-000000000000}"/>
          </ac:spMkLst>
        </pc:spChg>
      </pc:sldChg>
    </pc:docChg>
  </pc:docChgLst>
  <pc:docChgLst>
    <pc:chgData name="Jokiaho Mika" userId="S::mika.jokiaho@edu.vaasa.fi::560e8fbb-e6db-4319-9c52-118de8ddd23d" providerId="AD" clId="Web-{3CF08AA2-4239-BF7B-4DA1-D695DAFBF646}"/>
    <pc:docChg chg="delSld">
      <pc:chgData name="Jokiaho Mika" userId="S::mika.jokiaho@edu.vaasa.fi::560e8fbb-e6db-4319-9c52-118de8ddd23d" providerId="AD" clId="Web-{3CF08AA2-4239-BF7B-4DA1-D695DAFBF646}" dt="2021-02-09T07:31:50.904" v="4"/>
      <pc:docMkLst>
        <pc:docMk/>
      </pc:docMkLst>
      <pc:sldChg chg="del">
        <pc:chgData name="Jokiaho Mika" userId="S::mika.jokiaho@edu.vaasa.fi::560e8fbb-e6db-4319-9c52-118de8ddd23d" providerId="AD" clId="Web-{3CF08AA2-4239-BF7B-4DA1-D695DAFBF646}" dt="2021-02-09T07:31:39.685" v="0"/>
        <pc:sldMkLst>
          <pc:docMk/>
          <pc:sldMk cId="2848518744" sldId="261"/>
        </pc:sldMkLst>
      </pc:sldChg>
      <pc:sldChg chg="del">
        <pc:chgData name="Jokiaho Mika" userId="S::mika.jokiaho@edu.vaasa.fi::560e8fbb-e6db-4319-9c52-118de8ddd23d" providerId="AD" clId="Web-{3CF08AA2-4239-BF7B-4DA1-D695DAFBF646}" dt="2021-02-09T07:31:50.904" v="4"/>
        <pc:sldMkLst>
          <pc:docMk/>
          <pc:sldMk cId="2200784855" sldId="376"/>
        </pc:sldMkLst>
      </pc:sldChg>
      <pc:sldChg chg="del">
        <pc:chgData name="Jokiaho Mika" userId="S::mika.jokiaho@edu.vaasa.fi::560e8fbb-e6db-4319-9c52-118de8ddd23d" providerId="AD" clId="Web-{3CF08AA2-4239-BF7B-4DA1-D695DAFBF646}" dt="2021-02-09T07:31:47.372" v="3"/>
        <pc:sldMkLst>
          <pc:docMk/>
          <pc:sldMk cId="3416664997" sldId="377"/>
        </pc:sldMkLst>
      </pc:sldChg>
      <pc:sldChg chg="del">
        <pc:chgData name="Jokiaho Mika" userId="S::mika.jokiaho@edu.vaasa.fi::560e8fbb-e6db-4319-9c52-118de8ddd23d" providerId="AD" clId="Web-{3CF08AA2-4239-BF7B-4DA1-D695DAFBF646}" dt="2021-02-09T07:31:43.294" v="1"/>
        <pc:sldMkLst>
          <pc:docMk/>
          <pc:sldMk cId="524422712" sldId="379"/>
        </pc:sldMkLst>
      </pc:sldChg>
      <pc:sldChg chg="del">
        <pc:chgData name="Jokiaho Mika" userId="S::mika.jokiaho@edu.vaasa.fi::560e8fbb-e6db-4319-9c52-118de8ddd23d" providerId="AD" clId="Web-{3CF08AA2-4239-BF7B-4DA1-D695DAFBF646}" dt="2021-02-09T07:31:45.310" v="2"/>
        <pc:sldMkLst>
          <pc:docMk/>
          <pc:sldMk cId="3285037833" sldId="38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8DFF4-3D57-4D18-857E-CC2C24EF5209}" type="datetimeFigureOut">
              <a:rPr lang="fi-FI" smtClean="0"/>
              <a:t>25.2.2021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1B928-2B92-4F15-A91B-99C7E31A55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6756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valk_kehys_ja_teksti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1628800"/>
            <a:ext cx="10363200" cy="1470025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284983"/>
            <a:ext cx="8534400" cy="1152128"/>
          </a:xfrm>
        </p:spPr>
        <p:txBody>
          <a:bodyPr>
            <a:normAutofit/>
          </a:bodyPr>
          <a:lstStyle>
            <a:lvl1pPr marL="0" indent="0" algn="ctr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673600" y="4941168"/>
            <a:ext cx="2844800" cy="288032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E210CB37-9017-4AEA-B543-55BABEB01B8E}" type="datetimeFigureOut">
              <a:rPr lang="fi-FI" smtClean="0"/>
              <a:pPr/>
              <a:t>25.2.2021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165600" y="4581128"/>
            <a:ext cx="3860800" cy="288032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pic>
        <p:nvPicPr>
          <p:cNvPr id="8" name="Kuva 8" descr="VipuvoimaaEU_2014_2020_rgb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775407" y="5911746"/>
            <a:ext cx="1291392" cy="685607"/>
          </a:xfrm>
          <a:prstGeom prst="rect">
            <a:avLst/>
          </a:prstGeom>
        </p:spPr>
      </p:pic>
      <p:pic>
        <p:nvPicPr>
          <p:cNvPr id="9" name="Picture 14" descr="EU_EAKR_ESR_FI_vertical_20mm_rgb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512491" y="5809881"/>
            <a:ext cx="1138756" cy="883019"/>
          </a:xfrm>
          <a:prstGeom prst="rect">
            <a:avLst/>
          </a:prstGeom>
        </p:spPr>
      </p:pic>
      <p:sp>
        <p:nvSpPr>
          <p:cNvPr id="10" name="Pyöristetty suorakulmio 9"/>
          <p:cNvSpPr/>
          <p:nvPr userDrawn="1"/>
        </p:nvSpPr>
        <p:spPr>
          <a:xfrm>
            <a:off x="0" y="0"/>
            <a:ext cx="5231904" cy="115981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037" y="344588"/>
            <a:ext cx="1893835" cy="49851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1" y="378118"/>
            <a:ext cx="2721895" cy="46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25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Kuva 8" descr="VipuvoimaaEU_2014_2020_rgb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75407" y="5911746"/>
            <a:ext cx="1291392" cy="685607"/>
          </a:xfrm>
          <a:prstGeom prst="rect">
            <a:avLst/>
          </a:prstGeom>
        </p:spPr>
      </p:pic>
      <p:pic>
        <p:nvPicPr>
          <p:cNvPr id="9" name="Picture 14" descr="EU_EAKR_ESR_FI_vertical_20mm_rgb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12491" y="5809881"/>
            <a:ext cx="1138756" cy="883019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33" y="5832274"/>
            <a:ext cx="2085856" cy="54905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10972800" cy="936104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rgbClr val="040E8E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41044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03" y="5911745"/>
            <a:ext cx="2499299" cy="42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3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75407" y="5911746"/>
            <a:ext cx="1291392" cy="685607"/>
          </a:xfrm>
          <a:prstGeom prst="rect">
            <a:avLst/>
          </a:prstGeom>
        </p:spPr>
      </p:pic>
      <p:pic>
        <p:nvPicPr>
          <p:cNvPr id="10" name="Picture 14" descr="EU_EAKR_ESR_FI_vertical_20mm_rgb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12491" y="5809881"/>
            <a:ext cx="1138756" cy="883019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484785"/>
            <a:ext cx="5384800" cy="41764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484785"/>
            <a:ext cx="5384800" cy="41764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Otsikko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10972800" cy="936104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rgbClr val="040E8E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33" y="5832274"/>
            <a:ext cx="2085856" cy="549055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03" y="5911745"/>
            <a:ext cx="2499299" cy="42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97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Kuva 6" descr="VipuvoimaaEU_2014_2020_rgb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75407" y="5911746"/>
            <a:ext cx="1291392" cy="685607"/>
          </a:xfrm>
          <a:prstGeom prst="rect">
            <a:avLst/>
          </a:prstGeom>
        </p:spPr>
      </p:pic>
      <p:pic>
        <p:nvPicPr>
          <p:cNvPr id="8" name="Picture 14" descr="EU_EAKR_ESR_FI_vertical_20mm_rgb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12491" y="5809881"/>
            <a:ext cx="1138756" cy="883019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10972800" cy="936104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rgbClr val="040E8E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33" y="5832274"/>
            <a:ext cx="2085856" cy="549055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03" y="5911745"/>
            <a:ext cx="2499299" cy="42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81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Kuva 5" descr="VipuvoimaaEU_2014_2020_rgb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75407" y="5911746"/>
            <a:ext cx="1291392" cy="685607"/>
          </a:xfrm>
          <a:prstGeom prst="rect">
            <a:avLst/>
          </a:prstGeom>
        </p:spPr>
      </p:pic>
      <p:pic>
        <p:nvPicPr>
          <p:cNvPr id="7" name="Picture 14" descr="EU_EAKR_ESR_FI_vertical_20mm_rgb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12491" y="5809881"/>
            <a:ext cx="1138756" cy="883019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33" y="5832274"/>
            <a:ext cx="2085856" cy="549055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03" y="5911745"/>
            <a:ext cx="2499299" cy="42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76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dia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valk_kehys_ja_teksti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775407" y="5911746"/>
            <a:ext cx="1291392" cy="685607"/>
          </a:xfrm>
          <a:prstGeom prst="rect">
            <a:avLst/>
          </a:prstGeom>
        </p:spPr>
      </p:pic>
      <p:pic>
        <p:nvPicPr>
          <p:cNvPr id="10" name="Picture 14" descr="EU_EAKR_ESR_FI_vertical_20mm_rgb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512491" y="5809881"/>
            <a:ext cx="1138756" cy="88301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2492897"/>
            <a:ext cx="7315200" cy="929139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Pyöristetty suorakulmio 11"/>
          <p:cNvSpPr/>
          <p:nvPr userDrawn="1"/>
        </p:nvSpPr>
        <p:spPr>
          <a:xfrm>
            <a:off x="0" y="0"/>
            <a:ext cx="5231904" cy="115981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037" y="344588"/>
            <a:ext cx="1893835" cy="498510"/>
          </a:xfrm>
          <a:prstGeom prst="rect">
            <a:avLst/>
          </a:prstGeom>
        </p:spPr>
      </p:pic>
      <p:pic>
        <p:nvPicPr>
          <p:cNvPr id="16" name="Kuva 1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65" y="378118"/>
            <a:ext cx="2721895" cy="46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71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0CB37-9017-4AEA-B543-55BABEB01B8E}" type="datetimeFigureOut">
              <a:rPr lang="fi-FI" smtClean="0"/>
              <a:t>25.2.2021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E5164-2ED2-4EF2-8D36-06431F8344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517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uoli oikealle 15"/>
          <p:cNvSpPr/>
          <p:nvPr/>
        </p:nvSpPr>
        <p:spPr>
          <a:xfrm>
            <a:off x="1372034" y="1141897"/>
            <a:ext cx="9353298" cy="4295858"/>
          </a:xfrm>
          <a:prstGeom prst="rightArrow">
            <a:avLst>
              <a:gd name="adj1" fmla="val 50000"/>
              <a:gd name="adj2" fmla="val 3331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black"/>
              </a:solidFill>
            </a:endParaRP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>
                <a:cs typeface="Arial"/>
              </a:rPr>
              <a:t>Opintopolku kauppatieteisiin Vaasan yliopistoon</a:t>
            </a:r>
            <a:endParaRPr lang="fi-FI" b="1" dirty="0">
              <a:cs typeface="Arial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523178" y="1277621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prstClr val="black"/>
                </a:solidFill>
              </a:rPr>
              <a:t>1. vuosi</a:t>
            </a:r>
          </a:p>
        </p:txBody>
      </p:sp>
      <p:sp>
        <p:nvSpPr>
          <p:cNvPr id="8" name="Pyöristetty suorakulmio 7"/>
          <p:cNvSpPr/>
          <p:nvPr/>
        </p:nvSpPr>
        <p:spPr>
          <a:xfrm>
            <a:off x="497026" y="1647644"/>
            <a:ext cx="2260970" cy="2436822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 dirty="0">
                <a:ea typeface="Calibri" panose="020F0502020204030204" pitchFamily="34" charset="0"/>
                <a:cs typeface="Times New Roman"/>
              </a:rPr>
              <a:t>Startup </a:t>
            </a:r>
            <a:r>
              <a:rPr lang="fi-FI" sz="1200" b="1" dirty="0" err="1">
                <a:ea typeface="Calibri" panose="020F0502020204030204" pitchFamily="34" charset="0"/>
                <a:cs typeface="Times New Roman"/>
              </a:rPr>
              <a:t>Space</a:t>
            </a:r>
            <a:r>
              <a:rPr lang="fi-FI" sz="1200" b="1" dirty="0">
                <a:ea typeface="Calibri" panose="020F0502020204030204" pitchFamily="34" charset="0"/>
                <a:cs typeface="Times New Roman"/>
              </a:rPr>
              <a:t> -leiri (YRK01)</a:t>
            </a:r>
            <a:endParaRPr lang="fi-FI" sz="1200">
              <a:cs typeface="Arial"/>
            </a:endParaRPr>
          </a:p>
          <a:p>
            <a:pPr>
              <a:lnSpc>
                <a:spcPct val="107000"/>
              </a:lnSpc>
            </a:pPr>
            <a:r>
              <a:rPr lang="fi-FI" sz="1200" dirty="0">
                <a:ea typeface="Calibri" panose="020F0502020204030204" pitchFamily="34" charset="0"/>
                <a:cs typeface="Times New Roman"/>
              </a:rPr>
              <a:t>Tutustutaan avaruustalouteen ja satelliittitiedon käyttämiseen liiketoiminnassa. Esitellään kauppatieteiden ja tekniikan alan opiskelumahdollisuuksia Vaasan yliopistossa.</a:t>
            </a:r>
          </a:p>
        </p:txBody>
      </p:sp>
      <p:sp>
        <p:nvSpPr>
          <p:cNvPr id="23" name="Tekstiruutu 22"/>
          <p:cNvSpPr txBox="1"/>
          <p:nvPr/>
        </p:nvSpPr>
        <p:spPr>
          <a:xfrm>
            <a:off x="6944690" y="1339213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prstClr val="black"/>
                </a:solidFill>
                <a:cs typeface="Times New Roman" panose="02020603050405020304" pitchFamily="18" charset="0"/>
              </a:rPr>
              <a:t>3</a:t>
            </a:r>
            <a:r>
              <a:rPr lang="fi-FI" dirty="0">
                <a:solidFill>
                  <a:prstClr val="black"/>
                </a:solidFill>
              </a:rPr>
              <a:t>. vuosi</a:t>
            </a:r>
          </a:p>
        </p:txBody>
      </p:sp>
      <p:sp>
        <p:nvSpPr>
          <p:cNvPr id="24" name="Tekstiruutu 23"/>
          <p:cNvSpPr txBox="1"/>
          <p:nvPr/>
        </p:nvSpPr>
        <p:spPr>
          <a:xfrm>
            <a:off x="3418346" y="1277189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prstClr val="black"/>
                </a:solidFill>
                <a:cs typeface="Times New Roman" panose="02020603050405020304" pitchFamily="18" charset="0"/>
              </a:rPr>
              <a:t>2</a:t>
            </a:r>
            <a:r>
              <a:rPr lang="fi-FI" dirty="0">
                <a:solidFill>
                  <a:prstClr val="black"/>
                </a:solidFill>
              </a:rPr>
              <a:t>. vuosi</a:t>
            </a:r>
          </a:p>
        </p:txBody>
      </p:sp>
      <p:sp>
        <p:nvSpPr>
          <p:cNvPr id="29" name="Pyöristetty suorakulmio 28"/>
          <p:cNvSpPr/>
          <p:nvPr/>
        </p:nvSpPr>
        <p:spPr>
          <a:xfrm>
            <a:off x="522553" y="4239077"/>
            <a:ext cx="8382214" cy="534705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 dirty="0" err="1">
                <a:ea typeface="Calibri" panose="020F0502020204030204" pitchFamily="34" charset="0"/>
                <a:cs typeface="Times New Roman"/>
              </a:rPr>
              <a:t>OmaTalous</a:t>
            </a:r>
            <a:r>
              <a:rPr lang="fi-FI" sz="1200" b="1" dirty="0">
                <a:ea typeface="Calibri" panose="020F0502020204030204" pitchFamily="34" charset="0"/>
                <a:cs typeface="Times New Roman"/>
              </a:rPr>
              <a:t> -seminaari </a:t>
            </a:r>
            <a:r>
              <a:rPr lang="fi-FI" sz="1200" dirty="0">
                <a:ea typeface="Calibri" panose="020F0502020204030204" pitchFamily="34" charset="0"/>
                <a:cs typeface="Times New Roman"/>
              </a:rPr>
              <a:t>ja </a:t>
            </a:r>
            <a:r>
              <a:rPr lang="fi-FI" sz="1200" b="1" dirty="0" err="1">
                <a:ea typeface="Calibri" panose="020F0502020204030204" pitchFamily="34" charset="0"/>
                <a:cs typeface="Times New Roman"/>
              </a:rPr>
              <a:t>OmaTALOUS</a:t>
            </a:r>
            <a:r>
              <a:rPr lang="fi-FI" sz="1200" b="1" dirty="0">
                <a:ea typeface="Calibri" panose="020F0502020204030204" pitchFamily="34" charset="0"/>
                <a:cs typeface="Times New Roman"/>
              </a:rPr>
              <a:t> -</a:t>
            </a:r>
            <a:r>
              <a:rPr lang="fi-FI" sz="1200" b="1" dirty="0" err="1">
                <a:ea typeface="Calibri" panose="020F0502020204030204" pitchFamily="34" charset="0"/>
                <a:cs typeface="Times New Roman"/>
              </a:rPr>
              <a:t>hachaton</a:t>
            </a:r>
            <a:r>
              <a:rPr lang="fi-FI" sz="1200" dirty="0">
                <a:ea typeface="Calibri" panose="020F0502020204030204" pitchFamily="34" charset="0"/>
                <a:cs typeface="Times New Roman"/>
              </a:rPr>
              <a:t>. Tutustumiskäyntejä Vaasan yliopistossa, yrityksissä ja Suomen Pankissa sekä Pörssissä.</a:t>
            </a:r>
            <a:endParaRPr lang="fi-FI" sz="120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Pyöristetty suorakulmio 17"/>
          <p:cNvSpPr/>
          <p:nvPr/>
        </p:nvSpPr>
        <p:spPr>
          <a:xfrm>
            <a:off x="5996286" y="1647646"/>
            <a:ext cx="2872892" cy="993766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 dirty="0">
                <a:ea typeface="Calibri" panose="020F0502020204030204" pitchFamily="34" charset="0"/>
                <a:cs typeface="Times New Roman"/>
              </a:rPr>
              <a:t>Vaasan yliopiston tutustumiskurssit</a:t>
            </a:r>
            <a:endParaRPr lang="fi-FI" sz="1200" b="1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i-FI" sz="1200">
                <a:cs typeface="Times New Roman"/>
              </a:rPr>
              <a:t>Tutustu kauppatieteisiin 3 op</a:t>
            </a:r>
            <a:endParaRPr lang="fi-FI" sz="1200" dirty="0">
              <a:cs typeface="Times New Roman"/>
            </a:endParaRPr>
          </a:p>
          <a:p>
            <a:pPr>
              <a:lnSpc>
                <a:spcPct val="107000"/>
              </a:lnSpc>
            </a:pPr>
            <a:r>
              <a:rPr lang="fi-FI" sz="1200" dirty="0">
                <a:cs typeface="Times New Roman"/>
              </a:rPr>
              <a:t>Sinustako hallintotieteilijä 2 op</a:t>
            </a:r>
          </a:p>
        </p:txBody>
      </p:sp>
      <p:sp>
        <p:nvSpPr>
          <p:cNvPr id="14" name="Pyöristetty suorakulmio 17">
            <a:extLst>
              <a:ext uri="{FF2B5EF4-FFF2-40B4-BE49-F238E27FC236}">
                <a16:creationId xmlns:a16="http://schemas.microsoft.com/office/drawing/2014/main" id="{2E26B25E-01C2-404B-AF3A-0BB8ABCA74B4}"/>
              </a:ext>
            </a:extLst>
          </p:cNvPr>
          <p:cNvSpPr/>
          <p:nvPr/>
        </p:nvSpPr>
        <p:spPr>
          <a:xfrm>
            <a:off x="5996286" y="2781784"/>
            <a:ext cx="2872892" cy="1303881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 dirty="0" err="1">
                <a:ea typeface="Calibri" panose="020F0502020204030204" pitchFamily="34" charset="0"/>
                <a:cs typeface="Times New Roman"/>
              </a:rPr>
              <a:t>YliopistoTET</a:t>
            </a:r>
            <a:endParaRPr lang="fi-FI" sz="1200" b="1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i-FI" sz="1200" dirty="0">
                <a:cs typeface="Times New Roman"/>
              </a:rPr>
              <a:t>Päivä Vaasan yliopistossa kauppatieteitä opiskelevan opiskelijan kanssa. </a:t>
            </a:r>
            <a:r>
              <a:rPr lang="fi-FI" sz="1200" err="1">
                <a:cs typeface="Times New Roman"/>
              </a:rPr>
              <a:t>YliopistoTET</a:t>
            </a:r>
            <a:r>
              <a:rPr lang="fi-FI" sz="1200" dirty="0">
                <a:cs typeface="Times New Roman"/>
              </a:rPr>
              <a:t> sovitaan opinto-ohjaajan kanssa.</a:t>
            </a:r>
          </a:p>
        </p:txBody>
      </p:sp>
      <p:pic>
        <p:nvPicPr>
          <p:cNvPr id="2" name="Kuva 2">
            <a:extLst>
              <a:ext uri="{FF2B5EF4-FFF2-40B4-BE49-F238E27FC236}">
                <a16:creationId xmlns:a16="http://schemas.microsoft.com/office/drawing/2014/main" id="{F08A4E64-DAAF-42BC-B8E1-C8B51D381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9296" y="2778255"/>
            <a:ext cx="1159614" cy="1141893"/>
          </a:xfrm>
          <a:prstGeom prst="rect">
            <a:avLst/>
          </a:prstGeom>
        </p:spPr>
      </p:pic>
      <p:sp>
        <p:nvSpPr>
          <p:cNvPr id="19" name="Pyöristetty suorakulmio 8">
            <a:extLst>
              <a:ext uri="{FF2B5EF4-FFF2-40B4-BE49-F238E27FC236}">
                <a16:creationId xmlns:a16="http://schemas.microsoft.com/office/drawing/2014/main" id="{FA632354-978E-46E3-AF38-EFA9800C11D5}"/>
              </a:ext>
            </a:extLst>
          </p:cNvPr>
          <p:cNvSpPr/>
          <p:nvPr/>
        </p:nvSpPr>
        <p:spPr>
          <a:xfrm>
            <a:off x="2869731" y="1647645"/>
            <a:ext cx="3005961" cy="1830594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</a:pPr>
            <a:r>
              <a:rPr lang="fi-FI" sz="1200" b="1" dirty="0">
                <a:ea typeface="Calibri" panose="020F0502020204030204" pitchFamily="34" charset="0"/>
                <a:cs typeface="Times New Roman"/>
              </a:rPr>
              <a:t>Taloustiedon kurssi (YH02)</a:t>
            </a:r>
            <a:endParaRPr lang="fi-FI" sz="1200" b="1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i-FI" sz="1200" b="1" dirty="0">
                <a:ea typeface="Calibri" panose="020F0502020204030204" pitchFamily="34" charset="0"/>
                <a:cs typeface="Times New Roman"/>
              </a:rPr>
              <a:t>Talousmatematiikan kurssi (MAB06)</a:t>
            </a:r>
          </a:p>
          <a:p>
            <a:pPr>
              <a:lnSpc>
                <a:spcPct val="107000"/>
              </a:lnSpc>
            </a:pPr>
            <a:r>
              <a:rPr lang="fi-FI" sz="1200" dirty="0">
                <a:ea typeface="Calibri" panose="020F0502020204030204" pitchFamily="34" charset="0"/>
                <a:cs typeface="Times New Roman"/>
              </a:rPr>
              <a:t>Tutustutaan Vaasan yliopiston kauppatieteiden opiskelumahdollisuuksiin. Tehdään yhteistyö-projekti omantalouden hallinnasta Vaasan yliopiston ja yrityksen (Vaasan Osuuspankki, </a:t>
            </a:r>
            <a:r>
              <a:rPr lang="fi-FI" sz="1200" dirty="0" err="1">
                <a:ea typeface="Calibri" panose="020F0502020204030204" pitchFamily="34" charset="0"/>
                <a:cs typeface="Times New Roman"/>
              </a:rPr>
              <a:t>Octo</a:t>
            </a:r>
            <a:r>
              <a:rPr lang="fi-FI" sz="1200" dirty="0">
                <a:ea typeface="Calibri" panose="020F0502020204030204" pitchFamily="34" charset="0"/>
                <a:cs typeface="Times New Roman"/>
              </a:rPr>
              <a:t> Solutions Oy jne.) kanssa.</a:t>
            </a:r>
          </a:p>
        </p:txBody>
      </p:sp>
      <p:sp>
        <p:nvSpPr>
          <p:cNvPr id="7" name="Pyöristetty suorakulmio 24">
            <a:extLst>
              <a:ext uri="{FF2B5EF4-FFF2-40B4-BE49-F238E27FC236}">
                <a16:creationId xmlns:a16="http://schemas.microsoft.com/office/drawing/2014/main" id="{8AC698F2-A4A5-407D-8B2C-EE74848BC2AD}"/>
              </a:ext>
            </a:extLst>
          </p:cNvPr>
          <p:cNvSpPr/>
          <p:nvPr/>
        </p:nvSpPr>
        <p:spPr>
          <a:xfrm>
            <a:off x="9304976" y="2900821"/>
            <a:ext cx="1428578" cy="812998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 dirty="0">
                <a:ea typeface="Calibri" panose="020F0502020204030204" pitchFamily="34" charset="0"/>
                <a:cs typeface="Arial"/>
              </a:rPr>
              <a:t>VAASAN </a:t>
            </a:r>
            <a:r>
              <a:rPr lang="fi-FI" sz="1200" b="1">
                <a:ea typeface="Calibri" panose="020F0502020204030204" pitchFamily="34" charset="0"/>
                <a:cs typeface="Arial"/>
              </a:rPr>
              <a:t>YLIOPISTO</a:t>
            </a:r>
            <a:endParaRPr lang="fi-FI" sz="1200" b="1" dirty="0">
              <a:ea typeface="Calibri" panose="020F0502020204030204" pitchFamily="34" charset="0"/>
              <a:cs typeface="Arial"/>
            </a:endParaRPr>
          </a:p>
          <a:p>
            <a:pPr>
              <a:lnSpc>
                <a:spcPct val="107000"/>
              </a:lnSpc>
            </a:pPr>
            <a:r>
              <a:rPr lang="fi-FI" sz="1200" b="1">
                <a:ea typeface="Calibri" panose="020F0502020204030204" pitchFamily="34" charset="0"/>
                <a:cs typeface="Arial"/>
              </a:rPr>
              <a:t>Kauppatieteet</a:t>
            </a:r>
            <a:endParaRPr lang="fi-FI" sz="1200" b="1" dirty="0">
              <a:ea typeface="Calibri" panose="020F0502020204030204" pitchFamily="34" charset="0"/>
              <a:cs typeface="Arial"/>
            </a:endParaRPr>
          </a:p>
        </p:txBody>
      </p:sp>
      <p:sp>
        <p:nvSpPr>
          <p:cNvPr id="3" name="Pyöristetty suorakulmio 28">
            <a:extLst>
              <a:ext uri="{FF2B5EF4-FFF2-40B4-BE49-F238E27FC236}">
                <a16:creationId xmlns:a16="http://schemas.microsoft.com/office/drawing/2014/main" id="{0498625D-F417-4CD1-AC0B-9830834D6334}"/>
              </a:ext>
            </a:extLst>
          </p:cNvPr>
          <p:cNvSpPr/>
          <p:nvPr/>
        </p:nvSpPr>
        <p:spPr>
          <a:xfrm>
            <a:off x="2870576" y="3574542"/>
            <a:ext cx="3003912" cy="499264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>
                <a:ea typeface="Calibri" panose="020F0502020204030204" pitchFamily="34" charset="0"/>
                <a:cs typeface="Times New Roman"/>
              </a:rPr>
              <a:t>PäiväjohtajanaTET </a:t>
            </a:r>
            <a:r>
              <a:rPr lang="fi-FI" sz="1200">
                <a:ea typeface="Calibri" panose="020F0502020204030204" pitchFamily="34" charset="0"/>
                <a:cs typeface="Times New Roman"/>
              </a:rPr>
              <a:t>ohjelmaan osallistuminen yhden päivän ajan.</a:t>
            </a:r>
            <a:endParaRPr lang="fi-FI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Pyöristetty suorakulmio 28">
            <a:extLst>
              <a:ext uri="{FF2B5EF4-FFF2-40B4-BE49-F238E27FC236}">
                <a16:creationId xmlns:a16="http://schemas.microsoft.com/office/drawing/2014/main" id="{01A40E2E-9B3E-4B15-B83D-E713E553402F}"/>
              </a:ext>
            </a:extLst>
          </p:cNvPr>
          <p:cNvSpPr/>
          <p:nvPr/>
        </p:nvSpPr>
        <p:spPr>
          <a:xfrm>
            <a:off x="522553" y="4939055"/>
            <a:ext cx="8346772" cy="366356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i-FI" sz="1200" b="1" dirty="0">
                <a:ea typeface="Calibri" panose="020F0502020204030204" pitchFamily="34" charset="0"/>
                <a:cs typeface="Times New Roman"/>
              </a:rPr>
              <a:t>Lukion työelämäkumppanit –luentosarja. </a:t>
            </a:r>
            <a:r>
              <a:rPr lang="fi-FI" sz="1200" dirty="0">
                <a:ea typeface="Calibri" panose="020F0502020204030204" pitchFamily="34" charset="0"/>
                <a:cs typeface="Times New Roman"/>
              </a:rPr>
              <a:t>Mukana luennoilla Vaasan yliopiston opiskelijoita ja tutkijoita.</a:t>
            </a:r>
            <a:endParaRPr lang="fi-FI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767416"/>
      </p:ext>
    </p:extLst>
  </p:cSld>
  <p:clrMapOvr>
    <a:masterClrMapping/>
  </p:clrMapOvr>
</p:sld>
</file>

<file path=ppt/theme/theme1.xml><?xml version="1.0" encoding="utf-8"?>
<a:theme xmlns:a="http://schemas.openxmlformats.org/drawingml/2006/main" name="AAVA_ppt_hallin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A89626F3492414497B9B277FDAA64D9" ma:contentTypeVersion="5" ma:contentTypeDescription="Luo uusi asiakirja." ma:contentTypeScope="" ma:versionID="3a2a2fda2e7d6b48bdce73dcc8c0a459">
  <xsd:schema xmlns:xsd="http://www.w3.org/2001/XMLSchema" xmlns:xs="http://www.w3.org/2001/XMLSchema" xmlns:p="http://schemas.microsoft.com/office/2006/metadata/properties" xmlns:ns2="1dd00c9f-2110-4cae-97e1-a617672a936c" targetNamespace="http://schemas.microsoft.com/office/2006/metadata/properties" ma:root="true" ma:fieldsID="736b1eb78ec8687b47c12e4106e5cf25" ns2:_="">
    <xsd:import namespace="1dd00c9f-2110-4cae-97e1-a617672a93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d00c9f-2110-4cae-97e1-a617672a93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E8B03E-721C-4826-A485-8C0E4098EED6}"/>
</file>

<file path=customXml/itemProps2.xml><?xml version="1.0" encoding="utf-8"?>
<ds:datastoreItem xmlns:ds="http://schemas.openxmlformats.org/officeDocument/2006/customXml" ds:itemID="{D89FCA79-69C3-4E62-8B6A-3CFD810F360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1dd00c9f-2110-4cae-97e1-a617672a936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DEE973C-308A-42A9-B648-02E54B2E43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VetoVoimaa_hallinnon_ppt</Template>
  <TotalTime>1925</TotalTime>
  <Words>4278</Words>
  <Application>Microsoft Office PowerPoint</Application>
  <PresentationFormat>Laajakuva</PresentationFormat>
  <Paragraphs>604</Paragraphs>
  <Slides>1</Slides>
  <Notes>0</Notes>
  <HiddenSlides>0</HiddenSlides>
  <MMClips>1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AAVA_ppt_hallinto</vt:lpstr>
      <vt:lpstr>Opintopolku kauppatieteisiin Vaasan yliopistoon</vt:lpstr>
    </vt:vector>
  </TitlesOfParts>
  <Company>Turun kaupunki (hallinto x64)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Salo Jesse</dc:creator>
  <cp:lastModifiedBy>Jokiaho Mika</cp:lastModifiedBy>
  <cp:revision>449</cp:revision>
  <cp:lastPrinted>2018-12-14T07:59:40Z</cp:lastPrinted>
  <dcterms:created xsi:type="dcterms:W3CDTF">2018-08-21T13:11:42Z</dcterms:created>
  <dcterms:modified xsi:type="dcterms:W3CDTF">2021-02-25T20:14:08Z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0x0101008A89626F3492414497B9B277FDAA64D9</vt:lpwstr>
  </property>
</Properties>
</file>